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8"/>
  </p:notesMasterIdLst>
  <p:sldIdLst>
    <p:sldId id="256" r:id="rId3"/>
    <p:sldId id="260" r:id="rId4"/>
    <p:sldId id="261" r:id="rId5"/>
    <p:sldId id="262" r:id="rId6"/>
    <p:sldId id="263" r:id="rId7"/>
    <p:sldId id="264" r:id="rId8"/>
    <p:sldId id="265" r:id="rId9"/>
    <p:sldId id="266" r:id="rId10"/>
    <p:sldId id="267" r:id="rId11"/>
    <p:sldId id="268" r:id="rId12"/>
    <p:sldId id="269" r:id="rId13"/>
    <p:sldId id="270" r:id="rId14"/>
    <p:sldId id="271"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E0F8"/>
    <a:srgbClr val="24FDA1"/>
    <a:srgbClr val="0000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0" autoAdjust="0"/>
    <p:restoredTop sz="94660"/>
  </p:normalViewPr>
  <p:slideViewPr>
    <p:cSldViewPr snapToGrid="0" showGuides="1">
      <p:cViewPr varScale="1">
        <p:scale>
          <a:sx n="104" d="100"/>
          <a:sy n="104" d="100"/>
        </p:scale>
        <p:origin x="870" y="1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image" Target="../media/image21.png"/><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image" Target="../media/image32.png"/><Relationship Id="rId2" Type="http://schemas.microsoft.com/office/2011/relationships/chartColorStyle" Target="colors5.xml"/><Relationship Id="rId1" Type="http://schemas.microsoft.com/office/2011/relationships/chartStyle" Target="style5.xml"/><Relationship Id="rId6" Type="http://schemas.openxmlformats.org/officeDocument/2006/relationships/package" Target="../embeddings/Microsoft_Excel_Worksheet4.xlsx"/><Relationship Id="rId5" Type="http://schemas.openxmlformats.org/officeDocument/2006/relationships/image" Target="../media/image34.png"/><Relationship Id="rId4" Type="http://schemas.openxmlformats.org/officeDocument/2006/relationships/image" Target="../media/image33.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bg1">
                <a:alpha val="10000"/>
              </a:schemeClr>
            </a:solidFill>
            <a:ln>
              <a:noFill/>
            </a:ln>
            <a:effectLst/>
          </c:spPr>
          <c:invertIfNegative val="0"/>
          <c:cat>
            <c:strRef>
              <c:f>Sheet1!$A$2:$A$5</c:f>
              <c:strCache>
                <c:ptCount val="4"/>
                <c:pt idx="0">
                  <c:v>类别 4</c:v>
                </c:pt>
                <c:pt idx="1">
                  <c:v>类别 2</c:v>
                </c:pt>
                <c:pt idx="2">
                  <c:v>类别 1</c:v>
                </c:pt>
                <c:pt idx="3">
                  <c:v>类别 3</c:v>
                </c:pt>
              </c:strCache>
            </c:strRef>
          </c:cat>
          <c:val>
            <c:numRef>
              <c:f>Sheet1!$B$2:$B$5</c:f>
              <c:numCache>
                <c:formatCode>General</c:formatCode>
                <c:ptCount val="4"/>
                <c:pt idx="0">
                  <c:v>10</c:v>
                </c:pt>
                <c:pt idx="1">
                  <c:v>10</c:v>
                </c:pt>
                <c:pt idx="2">
                  <c:v>10</c:v>
                </c:pt>
                <c:pt idx="3">
                  <c:v>10</c:v>
                </c:pt>
              </c:numCache>
            </c:numRef>
          </c:val>
          <c:extLst>
            <c:ext xmlns:c16="http://schemas.microsoft.com/office/drawing/2014/chart" uri="{C3380CC4-5D6E-409C-BE32-E72D297353CC}">
              <c16:uniqueId val="{00000000-F92D-4FA3-83D2-AF4C691B707A}"/>
            </c:ext>
          </c:extLst>
        </c:ser>
        <c:ser>
          <c:idx val="1"/>
          <c:order val="1"/>
          <c:tx>
            <c:strRef>
              <c:f>Sheet1!$C$1</c:f>
              <c:strCache>
                <c:ptCount val="1"/>
                <c:pt idx="0">
                  <c:v>系列 3</c:v>
                </c:pt>
              </c:strCache>
            </c:strRef>
          </c:tx>
          <c:spPr>
            <a:blipFill>
              <a:blip xmlns:r="http://schemas.openxmlformats.org/officeDocument/2006/relationships" r:embed="rId3"/>
              <a:stretch>
                <a:fillRect/>
              </a:stretch>
            </a:blipFill>
            <a:ln>
              <a:noFill/>
            </a:ln>
            <a:effectLst/>
          </c:spPr>
          <c:invertIfNegative val="0"/>
          <c:cat>
            <c:strRef>
              <c:f>Sheet1!$A$2:$A$5</c:f>
              <c:strCache>
                <c:ptCount val="4"/>
                <c:pt idx="0">
                  <c:v>类别 4</c:v>
                </c:pt>
                <c:pt idx="1">
                  <c:v>类别 2</c:v>
                </c:pt>
                <c:pt idx="2">
                  <c:v>类别 1</c:v>
                </c:pt>
                <c:pt idx="3">
                  <c:v>类别 3</c:v>
                </c:pt>
              </c:strCache>
            </c:strRef>
          </c:cat>
          <c:val>
            <c:numRef>
              <c:f>Sheet1!$C$2:$C$5</c:f>
              <c:numCache>
                <c:formatCode>General</c:formatCode>
                <c:ptCount val="4"/>
                <c:pt idx="0">
                  <c:v>7</c:v>
                </c:pt>
                <c:pt idx="1">
                  <c:v>8</c:v>
                </c:pt>
                <c:pt idx="2">
                  <c:v>9</c:v>
                </c:pt>
                <c:pt idx="3">
                  <c:v>9.5</c:v>
                </c:pt>
              </c:numCache>
            </c:numRef>
          </c:val>
          <c:extLst>
            <c:ext xmlns:c16="http://schemas.microsoft.com/office/drawing/2014/chart" uri="{C3380CC4-5D6E-409C-BE32-E72D297353CC}">
              <c16:uniqueId val="{00000001-F92D-4FA3-83D2-AF4C691B707A}"/>
            </c:ext>
          </c:extLst>
        </c:ser>
        <c:dLbls>
          <c:showLegendKey val="0"/>
          <c:showVal val="0"/>
          <c:showCatName val="0"/>
          <c:showSerName val="0"/>
          <c:showPercent val="0"/>
          <c:showBubbleSize val="0"/>
        </c:dLbls>
        <c:gapWidth val="182"/>
        <c:overlap val="100"/>
        <c:axId val="595438752"/>
        <c:axId val="595439312"/>
      </c:barChart>
      <c:catAx>
        <c:axId val="595438752"/>
        <c:scaling>
          <c:orientation val="minMax"/>
        </c:scaling>
        <c:delete val="1"/>
        <c:axPos val="l"/>
        <c:numFmt formatCode="General" sourceLinked="1"/>
        <c:majorTickMark val="none"/>
        <c:minorTickMark val="none"/>
        <c:tickLblPos val="nextTo"/>
        <c:crossAx val="595439312"/>
        <c:crosses val="autoZero"/>
        <c:auto val="1"/>
        <c:lblAlgn val="ctr"/>
        <c:lblOffset val="100"/>
        <c:noMultiLvlLbl val="0"/>
      </c:catAx>
      <c:valAx>
        <c:axId val="595439312"/>
        <c:scaling>
          <c:orientation val="minMax"/>
        </c:scaling>
        <c:delete val="1"/>
        <c:axPos val="b"/>
        <c:numFmt formatCode="General" sourceLinked="1"/>
        <c:majorTickMark val="none"/>
        <c:minorTickMark val="none"/>
        <c:tickLblPos val="nextTo"/>
        <c:crossAx val="59543875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Sheet1!$B$1</c:f>
              <c:strCache>
                <c:ptCount val="1"/>
                <c:pt idx="0">
                  <c:v>系列 1</c:v>
                </c:pt>
              </c:strCache>
            </c:strRef>
          </c:tx>
          <c:spPr>
            <a:ln w="9525" cap="rnd">
              <a:solidFill>
                <a:srgbClr val="2CC75F"/>
              </a:solidFill>
              <a:round/>
            </a:ln>
            <a:effectLst/>
          </c:spPr>
          <c:marker>
            <c:symbol val="none"/>
          </c:marker>
          <c:cat>
            <c:strRef>
              <c:f>Sheet1!$A$2:$A$7</c:f>
              <c:strCache>
                <c:ptCount val="6"/>
                <c:pt idx="0">
                  <c:v>添加标题</c:v>
                </c:pt>
                <c:pt idx="1">
                  <c:v>添加标题</c:v>
                </c:pt>
                <c:pt idx="2">
                  <c:v>添加标题</c:v>
                </c:pt>
                <c:pt idx="3">
                  <c:v>添加标题</c:v>
                </c:pt>
                <c:pt idx="4">
                  <c:v>添加标题</c:v>
                </c:pt>
                <c:pt idx="5">
                  <c:v>添加标题</c:v>
                </c:pt>
              </c:strCache>
            </c:strRef>
          </c:cat>
          <c:val>
            <c:numRef>
              <c:f>Sheet1!$B$2:$B$7</c:f>
              <c:numCache>
                <c:formatCode>General</c:formatCode>
                <c:ptCount val="6"/>
                <c:pt idx="0">
                  <c:v>32</c:v>
                </c:pt>
                <c:pt idx="1">
                  <c:v>32</c:v>
                </c:pt>
                <c:pt idx="2">
                  <c:v>28</c:v>
                </c:pt>
                <c:pt idx="3">
                  <c:v>12</c:v>
                </c:pt>
                <c:pt idx="4">
                  <c:v>15</c:v>
                </c:pt>
                <c:pt idx="5">
                  <c:v>20</c:v>
                </c:pt>
              </c:numCache>
            </c:numRef>
          </c:val>
          <c:extLst>
            <c:ext xmlns:c16="http://schemas.microsoft.com/office/drawing/2014/chart" uri="{C3380CC4-5D6E-409C-BE32-E72D297353CC}">
              <c16:uniqueId val="{00000000-F725-4EB1-BFD8-F436A3A74C9C}"/>
            </c:ext>
          </c:extLst>
        </c:ser>
        <c:ser>
          <c:idx val="1"/>
          <c:order val="1"/>
          <c:tx>
            <c:strRef>
              <c:f>Sheet1!$C$1</c:f>
              <c:strCache>
                <c:ptCount val="1"/>
                <c:pt idx="0">
                  <c:v>系列 2</c:v>
                </c:pt>
              </c:strCache>
            </c:strRef>
          </c:tx>
          <c:spPr>
            <a:ln w="9525" cap="rnd">
              <a:solidFill>
                <a:srgbClr val="00B0F0"/>
              </a:solidFill>
              <a:round/>
            </a:ln>
            <a:effectLst/>
          </c:spPr>
          <c:marker>
            <c:symbol val="none"/>
          </c:marker>
          <c:cat>
            <c:strRef>
              <c:f>Sheet1!$A$2:$A$7</c:f>
              <c:strCache>
                <c:ptCount val="6"/>
                <c:pt idx="0">
                  <c:v>添加标题</c:v>
                </c:pt>
                <c:pt idx="1">
                  <c:v>添加标题</c:v>
                </c:pt>
                <c:pt idx="2">
                  <c:v>添加标题</c:v>
                </c:pt>
                <c:pt idx="3">
                  <c:v>添加标题</c:v>
                </c:pt>
                <c:pt idx="4">
                  <c:v>添加标题</c:v>
                </c:pt>
                <c:pt idx="5">
                  <c:v>添加标题</c:v>
                </c:pt>
              </c:strCache>
            </c:strRef>
          </c:cat>
          <c:val>
            <c:numRef>
              <c:f>Sheet1!$C$2:$C$7</c:f>
              <c:numCache>
                <c:formatCode>General</c:formatCode>
                <c:ptCount val="6"/>
                <c:pt idx="0">
                  <c:v>12</c:v>
                </c:pt>
                <c:pt idx="1">
                  <c:v>12</c:v>
                </c:pt>
                <c:pt idx="2">
                  <c:v>12</c:v>
                </c:pt>
                <c:pt idx="3">
                  <c:v>21</c:v>
                </c:pt>
                <c:pt idx="4">
                  <c:v>28</c:v>
                </c:pt>
                <c:pt idx="5">
                  <c:v>26</c:v>
                </c:pt>
              </c:numCache>
            </c:numRef>
          </c:val>
          <c:extLst>
            <c:ext xmlns:c16="http://schemas.microsoft.com/office/drawing/2014/chart" uri="{C3380CC4-5D6E-409C-BE32-E72D297353CC}">
              <c16:uniqueId val="{00000001-F725-4EB1-BFD8-F436A3A74C9C}"/>
            </c:ext>
          </c:extLst>
        </c:ser>
        <c:dLbls>
          <c:showLegendKey val="0"/>
          <c:showVal val="0"/>
          <c:showCatName val="0"/>
          <c:showSerName val="0"/>
          <c:showPercent val="0"/>
          <c:showBubbleSize val="0"/>
        </c:dLbls>
        <c:axId val="748287552"/>
        <c:axId val="748288112"/>
      </c:radarChart>
      <c:catAx>
        <c:axId val="748287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bg1"/>
                </a:solidFill>
                <a:latin typeface="锐字锐线俏皮简1.0" panose="02010604000000000000" pitchFamily="2" charset="-122"/>
                <a:ea typeface="锐字锐线俏皮简1.0" panose="02010604000000000000" pitchFamily="2" charset="-122"/>
                <a:cs typeface="+mn-cs"/>
              </a:defRPr>
            </a:pPr>
            <a:endParaRPr lang="zh-CN"/>
          </a:p>
        </c:txPr>
        <c:crossAx val="748288112"/>
        <c:crosses val="autoZero"/>
        <c:auto val="1"/>
        <c:lblAlgn val="ctr"/>
        <c:lblOffset val="100"/>
        <c:noMultiLvlLbl val="0"/>
      </c:catAx>
      <c:valAx>
        <c:axId val="748288112"/>
        <c:scaling>
          <c:orientation val="minMax"/>
        </c:scaling>
        <c:delete val="1"/>
        <c:axPos val="l"/>
        <c:majorGridlines>
          <c:spPr>
            <a:ln w="3175" cap="flat" cmpd="sng" algn="ctr">
              <a:gradFill flip="none" rotWithShape="1">
                <a:gsLst>
                  <a:gs pos="100000">
                    <a:srgbClr val="00B0F0"/>
                  </a:gs>
                  <a:gs pos="0">
                    <a:srgbClr val="2CC75F"/>
                  </a:gs>
                </a:gsLst>
                <a:path path="circle">
                  <a:fillToRect l="50000" t="50000" r="50000" b="50000"/>
                </a:path>
                <a:tileRect/>
              </a:gradFill>
              <a:round/>
            </a:ln>
            <a:effectLst/>
          </c:spPr>
        </c:majorGridlines>
        <c:numFmt formatCode="General" sourceLinked="1"/>
        <c:majorTickMark val="none"/>
        <c:minorTickMark val="none"/>
        <c:tickLblPos val="nextTo"/>
        <c:crossAx val="74828755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bg1">
                <a:alpha val="10000"/>
              </a:schemeClr>
            </a:solidFill>
            <a:ln>
              <a:noFill/>
            </a:ln>
            <a:effectLst/>
          </c:spPr>
          <c:invertIfNegative val="0"/>
          <c:cat>
            <c:strRef>
              <c:f>Sheet1!$A$2:$A$5</c:f>
              <c:strCache>
                <c:ptCount val="4"/>
                <c:pt idx="0">
                  <c:v>类别 4</c:v>
                </c:pt>
                <c:pt idx="1">
                  <c:v>类别 2</c:v>
                </c:pt>
                <c:pt idx="2">
                  <c:v>类别 1</c:v>
                </c:pt>
                <c:pt idx="3">
                  <c:v>类别 3</c:v>
                </c:pt>
              </c:strCache>
            </c:strRef>
          </c:cat>
          <c:val>
            <c:numRef>
              <c:f>Sheet1!$B$2:$B$5</c:f>
              <c:numCache>
                <c:formatCode>General</c:formatCode>
                <c:ptCount val="4"/>
                <c:pt idx="0">
                  <c:v>10</c:v>
                </c:pt>
                <c:pt idx="1">
                  <c:v>10</c:v>
                </c:pt>
                <c:pt idx="2">
                  <c:v>10</c:v>
                </c:pt>
                <c:pt idx="3">
                  <c:v>10</c:v>
                </c:pt>
              </c:numCache>
            </c:numRef>
          </c:val>
          <c:extLst>
            <c:ext xmlns:c16="http://schemas.microsoft.com/office/drawing/2014/chart" uri="{C3380CC4-5D6E-409C-BE32-E72D297353CC}">
              <c16:uniqueId val="{00000000-13F5-4FE7-B985-3AB1678B05C9}"/>
            </c:ext>
          </c:extLst>
        </c:ser>
        <c:ser>
          <c:idx val="1"/>
          <c:order val="1"/>
          <c:tx>
            <c:strRef>
              <c:f>Sheet1!$C$1</c:f>
              <c:strCache>
                <c:ptCount val="1"/>
                <c:pt idx="0">
                  <c:v>系列 3</c:v>
                </c:pt>
              </c:strCache>
            </c:strRef>
          </c:tx>
          <c:spPr>
            <a:blipFill>
              <a:blip xmlns:r="http://schemas.openxmlformats.org/officeDocument/2006/relationships" r:embed="rId3"/>
              <a:stretch>
                <a:fillRect/>
              </a:stretch>
            </a:blipFill>
            <a:ln>
              <a:noFill/>
            </a:ln>
            <a:effectLst/>
          </c:spPr>
          <c:invertIfNegative val="0"/>
          <c:cat>
            <c:strRef>
              <c:f>Sheet1!$A$2:$A$5</c:f>
              <c:strCache>
                <c:ptCount val="4"/>
                <c:pt idx="0">
                  <c:v>类别 4</c:v>
                </c:pt>
                <c:pt idx="1">
                  <c:v>类别 2</c:v>
                </c:pt>
                <c:pt idx="2">
                  <c:v>类别 1</c:v>
                </c:pt>
                <c:pt idx="3">
                  <c:v>类别 3</c:v>
                </c:pt>
              </c:strCache>
            </c:strRef>
          </c:cat>
          <c:val>
            <c:numRef>
              <c:f>Sheet1!$C$2:$C$5</c:f>
              <c:numCache>
                <c:formatCode>General</c:formatCode>
                <c:ptCount val="4"/>
                <c:pt idx="0">
                  <c:v>7</c:v>
                </c:pt>
                <c:pt idx="1">
                  <c:v>8</c:v>
                </c:pt>
                <c:pt idx="2">
                  <c:v>9</c:v>
                </c:pt>
                <c:pt idx="3">
                  <c:v>9.5</c:v>
                </c:pt>
              </c:numCache>
            </c:numRef>
          </c:val>
          <c:extLst>
            <c:ext xmlns:c16="http://schemas.microsoft.com/office/drawing/2014/chart" uri="{C3380CC4-5D6E-409C-BE32-E72D297353CC}">
              <c16:uniqueId val="{00000001-13F5-4FE7-B985-3AB1678B05C9}"/>
            </c:ext>
          </c:extLst>
        </c:ser>
        <c:dLbls>
          <c:showLegendKey val="0"/>
          <c:showVal val="0"/>
          <c:showCatName val="0"/>
          <c:showSerName val="0"/>
          <c:showPercent val="0"/>
          <c:showBubbleSize val="0"/>
        </c:dLbls>
        <c:gapWidth val="182"/>
        <c:overlap val="100"/>
        <c:axId val="749314192"/>
        <c:axId val="749314752"/>
      </c:barChart>
      <c:catAx>
        <c:axId val="749314192"/>
        <c:scaling>
          <c:orientation val="minMax"/>
        </c:scaling>
        <c:delete val="1"/>
        <c:axPos val="l"/>
        <c:numFmt formatCode="General" sourceLinked="1"/>
        <c:majorTickMark val="none"/>
        <c:minorTickMark val="none"/>
        <c:tickLblPos val="nextTo"/>
        <c:crossAx val="749314752"/>
        <c:crosses val="autoZero"/>
        <c:auto val="1"/>
        <c:lblAlgn val="ctr"/>
        <c:lblOffset val="100"/>
        <c:noMultiLvlLbl val="0"/>
      </c:catAx>
      <c:valAx>
        <c:axId val="749314752"/>
        <c:scaling>
          <c:orientation val="minMax"/>
        </c:scaling>
        <c:delete val="1"/>
        <c:axPos val="b"/>
        <c:numFmt formatCode="General" sourceLinked="1"/>
        <c:majorTickMark val="none"/>
        <c:minorTickMark val="none"/>
        <c:tickLblPos val="nextTo"/>
        <c:crossAx val="74931419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325956194425902E-2"/>
          <c:y val="0.155764537934064"/>
          <c:w val="0.90597357158050396"/>
          <c:h val="0.76860343102564699"/>
        </c:manualLayout>
      </c:layout>
      <c:barChart>
        <c:barDir val="col"/>
        <c:grouping val="clustered"/>
        <c:varyColors val="0"/>
        <c:ser>
          <c:idx val="0"/>
          <c:order val="0"/>
          <c:tx>
            <c:strRef>
              <c:f>Sheet1!$B$1</c:f>
              <c:strCache>
                <c:ptCount val="1"/>
                <c:pt idx="0">
                  <c:v>系列 1</c:v>
                </c:pt>
              </c:strCache>
            </c:strRef>
          </c:tx>
          <c:spPr>
            <a:gradFill>
              <a:gsLst>
                <a:gs pos="0">
                  <a:srgbClr val="00B0F0">
                    <a:alpha val="0"/>
                  </a:srgbClr>
                </a:gs>
                <a:gs pos="100000">
                  <a:srgbClr val="00B0F0"/>
                </a:gs>
              </a:gsLst>
              <a:lin ang="162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bg1"/>
                    </a:solidFill>
                    <a:latin typeface="腾祥沁圆简-W1" panose="01010104010101010101" pitchFamily="2" charset="-122"/>
                    <a:ea typeface="腾祥沁圆简-W1" panose="01010104010101010101" pitchFamily="2"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标题01</c:v>
                </c:pt>
                <c:pt idx="1">
                  <c:v>标题02</c:v>
                </c:pt>
                <c:pt idx="2">
                  <c:v>标题03</c:v>
                </c:pt>
                <c:pt idx="3">
                  <c:v>标题04</c:v>
                </c:pt>
              </c:strCache>
            </c:strRef>
          </c:cat>
          <c:val>
            <c:numRef>
              <c:f>Sheet1!$B$2:$B$5</c:f>
              <c:numCache>
                <c:formatCode>General</c:formatCode>
                <c:ptCount val="4"/>
                <c:pt idx="0">
                  <c:v>99</c:v>
                </c:pt>
                <c:pt idx="1">
                  <c:v>50</c:v>
                </c:pt>
                <c:pt idx="2">
                  <c:v>61</c:v>
                </c:pt>
                <c:pt idx="3">
                  <c:v>75</c:v>
                </c:pt>
              </c:numCache>
            </c:numRef>
          </c:val>
          <c:extLst>
            <c:ext xmlns:c16="http://schemas.microsoft.com/office/drawing/2014/chart" uri="{C3380CC4-5D6E-409C-BE32-E72D297353CC}">
              <c16:uniqueId val="{00000000-4AC4-4D98-A675-6E128CA59A0E}"/>
            </c:ext>
          </c:extLst>
        </c:ser>
        <c:ser>
          <c:idx val="1"/>
          <c:order val="1"/>
          <c:tx>
            <c:strRef>
              <c:f>Sheet1!$C$1</c:f>
              <c:strCache>
                <c:ptCount val="1"/>
                <c:pt idx="0">
                  <c:v>系列 2</c:v>
                </c:pt>
              </c:strCache>
            </c:strRef>
          </c:tx>
          <c:spPr>
            <a:gradFill>
              <a:gsLst>
                <a:gs pos="0">
                  <a:srgbClr val="00C057">
                    <a:alpha val="0"/>
                  </a:srgbClr>
                </a:gs>
                <a:gs pos="100000">
                  <a:srgbClr val="00C057"/>
                </a:gs>
              </a:gsLst>
              <a:lin ang="162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bg1"/>
                    </a:solidFill>
                    <a:latin typeface="腾祥沁圆简-W1" panose="01010104010101010101" pitchFamily="2" charset="-122"/>
                    <a:ea typeface="腾祥沁圆简-W1" panose="01010104010101010101" pitchFamily="2"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标题01</c:v>
                </c:pt>
                <c:pt idx="1">
                  <c:v>标题02</c:v>
                </c:pt>
                <c:pt idx="2">
                  <c:v>标题03</c:v>
                </c:pt>
                <c:pt idx="3">
                  <c:v>标题04</c:v>
                </c:pt>
              </c:strCache>
            </c:strRef>
          </c:cat>
          <c:val>
            <c:numRef>
              <c:f>Sheet1!$C$2:$C$5</c:f>
              <c:numCache>
                <c:formatCode>General</c:formatCode>
                <c:ptCount val="4"/>
                <c:pt idx="0">
                  <c:v>46</c:v>
                </c:pt>
                <c:pt idx="1">
                  <c:v>88</c:v>
                </c:pt>
                <c:pt idx="2">
                  <c:v>76</c:v>
                </c:pt>
                <c:pt idx="3">
                  <c:v>45</c:v>
                </c:pt>
              </c:numCache>
            </c:numRef>
          </c:val>
          <c:extLst>
            <c:ext xmlns:c16="http://schemas.microsoft.com/office/drawing/2014/chart" uri="{C3380CC4-5D6E-409C-BE32-E72D297353CC}">
              <c16:uniqueId val="{00000001-4AC4-4D98-A675-6E128CA59A0E}"/>
            </c:ext>
          </c:extLst>
        </c:ser>
        <c:ser>
          <c:idx val="2"/>
          <c:order val="2"/>
          <c:tx>
            <c:strRef>
              <c:f>Sheet1!$D$1</c:f>
              <c:strCache>
                <c:ptCount val="1"/>
                <c:pt idx="0">
                  <c:v>系列 3</c:v>
                </c:pt>
              </c:strCache>
            </c:strRef>
          </c:tx>
          <c:spPr>
            <a:gradFill flip="none" rotWithShape="1">
              <a:gsLst>
                <a:gs pos="0">
                  <a:srgbClr val="00B0F0">
                    <a:alpha val="0"/>
                  </a:srgbClr>
                </a:gs>
                <a:gs pos="100000">
                  <a:srgbClr val="00C057"/>
                </a:gs>
              </a:gsLst>
              <a:lin ang="16200000" scaled="1"/>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bg1"/>
                    </a:solidFill>
                    <a:latin typeface="腾祥沁圆简-W1" panose="01010104010101010101" pitchFamily="2" charset="-122"/>
                    <a:ea typeface="腾祥沁圆简-W1" panose="01010104010101010101" pitchFamily="2"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标题01</c:v>
                </c:pt>
                <c:pt idx="1">
                  <c:v>标题02</c:v>
                </c:pt>
                <c:pt idx="2">
                  <c:v>标题03</c:v>
                </c:pt>
                <c:pt idx="3">
                  <c:v>标题04</c:v>
                </c:pt>
              </c:strCache>
            </c:strRef>
          </c:cat>
          <c:val>
            <c:numRef>
              <c:f>Sheet1!$D$2:$D$5</c:f>
              <c:numCache>
                <c:formatCode>General</c:formatCode>
                <c:ptCount val="4"/>
                <c:pt idx="0">
                  <c:v>81</c:v>
                </c:pt>
                <c:pt idx="1">
                  <c:v>55</c:v>
                </c:pt>
                <c:pt idx="2">
                  <c:v>69</c:v>
                </c:pt>
                <c:pt idx="3">
                  <c:v>90</c:v>
                </c:pt>
              </c:numCache>
            </c:numRef>
          </c:val>
          <c:extLst>
            <c:ext xmlns:c16="http://schemas.microsoft.com/office/drawing/2014/chart" uri="{C3380CC4-5D6E-409C-BE32-E72D297353CC}">
              <c16:uniqueId val="{00000002-4AC4-4D98-A675-6E128CA59A0E}"/>
            </c:ext>
          </c:extLst>
        </c:ser>
        <c:dLbls>
          <c:showLegendKey val="0"/>
          <c:showVal val="1"/>
          <c:showCatName val="0"/>
          <c:showSerName val="0"/>
          <c:showPercent val="0"/>
          <c:showBubbleSize val="0"/>
        </c:dLbls>
        <c:gapWidth val="219"/>
        <c:overlap val="-27"/>
        <c:axId val="753411552"/>
        <c:axId val="753412112"/>
      </c:barChart>
      <c:catAx>
        <c:axId val="753411552"/>
        <c:scaling>
          <c:orientation val="minMax"/>
        </c:scaling>
        <c:delete val="0"/>
        <c:axPos val="b"/>
        <c:numFmt formatCode="General" sourceLinked="1"/>
        <c:majorTickMark val="none"/>
        <c:minorTickMark val="none"/>
        <c:tickLblPos val="nextTo"/>
        <c:spPr>
          <a:noFill/>
          <a:ln w="12700" cap="rnd" cmpd="sng" algn="ctr">
            <a:solidFill>
              <a:srgbClr val="FFFFFF">
                <a:alpha val="20000"/>
              </a:srgbClr>
            </a:solidFill>
            <a:round/>
          </a:ln>
          <a:effectLst/>
        </c:spPr>
        <c:txPr>
          <a:bodyPr rot="-60000000" spcFirstLastPara="1" vertOverflow="ellipsis" vert="horz" wrap="square" anchor="ctr" anchorCtr="1"/>
          <a:lstStyle/>
          <a:p>
            <a:pPr>
              <a:defRPr lang="zh-CN" sz="1400" b="0" i="0" u="none" strike="noStrike" kern="1200" baseline="0">
                <a:solidFill>
                  <a:schemeClr val="bg1"/>
                </a:solidFill>
                <a:latin typeface="腾祥沁圆简-W1" panose="01010104010101010101" pitchFamily="2" charset="-122"/>
                <a:ea typeface="腾祥沁圆简-W1" panose="01010104010101010101" pitchFamily="2" charset="-122"/>
                <a:cs typeface="+mn-cs"/>
              </a:defRPr>
            </a:pPr>
            <a:endParaRPr lang="zh-CN"/>
          </a:p>
        </c:txPr>
        <c:crossAx val="753412112"/>
        <c:crosses val="autoZero"/>
        <c:auto val="1"/>
        <c:lblAlgn val="ctr"/>
        <c:lblOffset val="100"/>
        <c:noMultiLvlLbl val="0"/>
      </c:catAx>
      <c:valAx>
        <c:axId val="753412112"/>
        <c:scaling>
          <c:orientation val="minMax"/>
        </c:scaling>
        <c:delete val="1"/>
        <c:axPos val="l"/>
        <c:numFmt formatCode="General" sourceLinked="1"/>
        <c:majorTickMark val="none"/>
        <c:minorTickMark val="none"/>
        <c:tickLblPos val="nextTo"/>
        <c:crossAx val="753411552"/>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325956194425902E-2"/>
          <c:y val="0.155764537934064"/>
          <c:w val="0.90597357158050396"/>
          <c:h val="0.76860343102564699"/>
        </c:manualLayout>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3"/>
              <a:stretch>
                <a:fillRect/>
              </a:stretch>
            </a:blip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bg1"/>
                    </a:solidFill>
                    <a:latin typeface="腾祥沁圆简-W1" panose="01010104010101010101" pitchFamily="2" charset="-122"/>
                    <a:ea typeface="腾祥沁圆简-W1" panose="01010104010101010101" pitchFamily="2" charset="-122"/>
                    <a:cs typeface="+mn-cs"/>
                  </a:defRPr>
                </a:pPr>
                <a:endParaRPr lang="zh-C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标题01</c:v>
                </c:pt>
                <c:pt idx="1">
                  <c:v>标题02</c:v>
                </c:pt>
                <c:pt idx="2">
                  <c:v>标题03</c:v>
                </c:pt>
                <c:pt idx="3">
                  <c:v>标题04</c:v>
                </c:pt>
              </c:strCache>
            </c:strRef>
          </c:cat>
          <c:val>
            <c:numRef>
              <c:f>Sheet1!$B$2:$B$5</c:f>
              <c:numCache>
                <c:formatCode>General</c:formatCode>
                <c:ptCount val="4"/>
                <c:pt idx="0">
                  <c:v>99</c:v>
                </c:pt>
                <c:pt idx="1">
                  <c:v>50</c:v>
                </c:pt>
                <c:pt idx="2">
                  <c:v>61</c:v>
                </c:pt>
                <c:pt idx="3">
                  <c:v>75</c:v>
                </c:pt>
              </c:numCache>
            </c:numRef>
          </c:val>
          <c:extLst>
            <c:ext xmlns:c16="http://schemas.microsoft.com/office/drawing/2014/chart" uri="{C3380CC4-5D6E-409C-BE32-E72D297353CC}">
              <c16:uniqueId val="{00000000-130F-4DEC-BFF6-5A4013A50F40}"/>
            </c:ext>
          </c:extLst>
        </c:ser>
        <c:ser>
          <c:idx val="1"/>
          <c:order val="1"/>
          <c:tx>
            <c:strRef>
              <c:f>Sheet1!$C$1</c:f>
              <c:strCache>
                <c:ptCount val="1"/>
                <c:pt idx="0">
                  <c:v>系列 2</c:v>
                </c:pt>
              </c:strCache>
            </c:strRef>
          </c:tx>
          <c:spPr>
            <a:blipFill>
              <a:blip xmlns:r="http://schemas.openxmlformats.org/officeDocument/2006/relationships" r:embed="rId4"/>
              <a:stretch>
                <a:fillRect/>
              </a:stretch>
            </a:blip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bg1"/>
                    </a:solidFill>
                    <a:latin typeface="腾祥沁圆简-W1" panose="01010104010101010101" pitchFamily="2" charset="-122"/>
                    <a:ea typeface="腾祥沁圆简-W1" panose="01010104010101010101" pitchFamily="2" charset="-122"/>
                    <a:cs typeface="+mn-cs"/>
                  </a:defRPr>
                </a:pPr>
                <a:endParaRPr lang="zh-C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标题01</c:v>
                </c:pt>
                <c:pt idx="1">
                  <c:v>标题02</c:v>
                </c:pt>
                <c:pt idx="2">
                  <c:v>标题03</c:v>
                </c:pt>
                <c:pt idx="3">
                  <c:v>标题04</c:v>
                </c:pt>
              </c:strCache>
            </c:strRef>
          </c:cat>
          <c:val>
            <c:numRef>
              <c:f>Sheet1!$C$2:$C$5</c:f>
              <c:numCache>
                <c:formatCode>General</c:formatCode>
                <c:ptCount val="4"/>
                <c:pt idx="0">
                  <c:v>46</c:v>
                </c:pt>
                <c:pt idx="1">
                  <c:v>88</c:v>
                </c:pt>
                <c:pt idx="2">
                  <c:v>76</c:v>
                </c:pt>
                <c:pt idx="3">
                  <c:v>45</c:v>
                </c:pt>
              </c:numCache>
            </c:numRef>
          </c:val>
          <c:extLst>
            <c:ext xmlns:c16="http://schemas.microsoft.com/office/drawing/2014/chart" uri="{C3380CC4-5D6E-409C-BE32-E72D297353CC}">
              <c16:uniqueId val="{00000001-130F-4DEC-BFF6-5A4013A50F40}"/>
            </c:ext>
          </c:extLst>
        </c:ser>
        <c:ser>
          <c:idx val="2"/>
          <c:order val="2"/>
          <c:tx>
            <c:strRef>
              <c:f>Sheet1!$D$1</c:f>
              <c:strCache>
                <c:ptCount val="1"/>
                <c:pt idx="0">
                  <c:v>系列 3</c:v>
                </c:pt>
              </c:strCache>
            </c:strRef>
          </c:tx>
          <c:spPr>
            <a:blipFill>
              <a:blip xmlns:r="http://schemas.openxmlformats.org/officeDocument/2006/relationships" r:embed="rId5"/>
              <a:stretch>
                <a:fillRect/>
              </a:stretch>
            </a:blip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bg1"/>
                    </a:solidFill>
                    <a:latin typeface="腾祥沁圆简-W1" panose="01010104010101010101" pitchFamily="2" charset="-122"/>
                    <a:ea typeface="腾祥沁圆简-W1" panose="01010104010101010101" pitchFamily="2" charset="-122"/>
                    <a:cs typeface="+mn-cs"/>
                  </a:defRPr>
                </a:pPr>
                <a:endParaRPr lang="zh-C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标题01</c:v>
                </c:pt>
                <c:pt idx="1">
                  <c:v>标题02</c:v>
                </c:pt>
                <c:pt idx="2">
                  <c:v>标题03</c:v>
                </c:pt>
                <c:pt idx="3">
                  <c:v>标题04</c:v>
                </c:pt>
              </c:strCache>
            </c:strRef>
          </c:cat>
          <c:val>
            <c:numRef>
              <c:f>Sheet1!$D$2:$D$5</c:f>
              <c:numCache>
                <c:formatCode>General</c:formatCode>
                <c:ptCount val="4"/>
                <c:pt idx="0">
                  <c:v>81</c:v>
                </c:pt>
                <c:pt idx="1">
                  <c:v>55</c:v>
                </c:pt>
                <c:pt idx="2">
                  <c:v>69</c:v>
                </c:pt>
                <c:pt idx="3">
                  <c:v>90</c:v>
                </c:pt>
              </c:numCache>
            </c:numRef>
          </c:val>
          <c:extLst>
            <c:ext xmlns:c16="http://schemas.microsoft.com/office/drawing/2014/chart" uri="{C3380CC4-5D6E-409C-BE32-E72D297353CC}">
              <c16:uniqueId val="{00000002-130F-4DEC-BFF6-5A4013A50F40}"/>
            </c:ext>
          </c:extLst>
        </c:ser>
        <c:dLbls>
          <c:showLegendKey val="0"/>
          <c:showVal val="1"/>
          <c:showCatName val="0"/>
          <c:showSerName val="0"/>
          <c:showPercent val="0"/>
          <c:showBubbleSize val="0"/>
        </c:dLbls>
        <c:gapWidth val="219"/>
        <c:overlap val="-27"/>
        <c:axId val="754489824"/>
        <c:axId val="754490384"/>
      </c:barChart>
      <c:catAx>
        <c:axId val="754489824"/>
        <c:scaling>
          <c:orientation val="minMax"/>
        </c:scaling>
        <c:delete val="0"/>
        <c:axPos val="b"/>
        <c:numFmt formatCode="General" sourceLinked="1"/>
        <c:majorTickMark val="none"/>
        <c:minorTickMark val="none"/>
        <c:tickLblPos val="nextTo"/>
        <c:spPr>
          <a:noFill/>
          <a:ln w="12700" cap="rnd" cmpd="sng" algn="ctr">
            <a:solidFill>
              <a:srgbClr val="FFFFFF">
                <a:alpha val="20000"/>
              </a:srgbClr>
            </a:solidFill>
            <a:round/>
          </a:ln>
          <a:effectLst/>
        </c:spPr>
        <c:txPr>
          <a:bodyPr rot="-60000000" spcFirstLastPara="1" vertOverflow="ellipsis" vert="horz" wrap="square" anchor="ctr" anchorCtr="1"/>
          <a:lstStyle/>
          <a:p>
            <a:pPr>
              <a:defRPr lang="zh-CN" sz="1400" b="0" i="0" u="none" strike="noStrike" kern="1200" baseline="0">
                <a:solidFill>
                  <a:schemeClr val="bg1"/>
                </a:solidFill>
                <a:latin typeface="腾祥沁圆简-W1" panose="01010104010101010101" pitchFamily="2" charset="-122"/>
                <a:ea typeface="腾祥沁圆简-W1" panose="01010104010101010101" pitchFamily="2" charset="-122"/>
                <a:cs typeface="+mn-cs"/>
              </a:defRPr>
            </a:pPr>
            <a:endParaRPr lang="zh-CN"/>
          </a:p>
        </c:txPr>
        <c:crossAx val="754490384"/>
        <c:crosses val="autoZero"/>
        <c:auto val="1"/>
        <c:lblAlgn val="ctr"/>
        <c:lblOffset val="100"/>
        <c:noMultiLvlLbl val="0"/>
      </c:catAx>
      <c:valAx>
        <c:axId val="754490384"/>
        <c:scaling>
          <c:orientation val="minMax"/>
        </c:scaling>
        <c:delete val="1"/>
        <c:axPos val="l"/>
        <c:numFmt formatCode="General" sourceLinked="1"/>
        <c:majorTickMark val="none"/>
        <c:minorTickMark val="none"/>
        <c:tickLblPos val="nextTo"/>
        <c:crossAx val="754489824"/>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pPr>
      <a:endParaRPr lang="zh-CN"/>
    </a:p>
  </c:txPr>
  <c:externalData r:id="rId6">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D0E4B3-3E94-4EB6-B80B-385BA1705A1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12CECD-412C-4DD9-AB2F-DB259859A6C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12CECD-412C-4DD9-AB2F-DB259859A6C7}" type="slidenum">
              <a:rPr lang="zh-CN" altLang="en-US" smtClean="0"/>
              <a:t>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12CECD-412C-4DD9-AB2F-DB259859A6C7}" type="slidenum">
              <a:rPr lang="zh-CN" altLang="en-US" smtClean="0"/>
              <a:t>17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12CECD-412C-4DD9-AB2F-DB259859A6C7}" type="slidenum">
              <a:rPr lang="zh-CN" altLang="en-US" smtClean="0"/>
              <a:t>24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FCE0DD08-2DA9-4428-BDF2-A3973877943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BDACCE-4644-4567-A346-8D9ECD848BD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CE0DD08-2DA9-4428-BDF2-A3973877943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BDACCE-4644-4567-A346-8D9ECD848BD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CE0DD08-2DA9-4428-BDF2-A3973877943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BDACCE-4644-4567-A346-8D9ECD848BD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rcRect t="13419" b="7325"/>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4" name="矩形 3"/>
          <p:cNvSpPr/>
          <p:nvPr userDrawn="1"/>
        </p:nvSpPr>
        <p:spPr>
          <a:xfrm>
            <a:off x="0" y="0"/>
            <a:ext cx="12192000" cy="6858000"/>
          </a:xfrm>
          <a:prstGeom prst="rect">
            <a:avLst/>
          </a:prstGeom>
          <a:solidFill>
            <a:srgbClr val="00004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00004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bg>
      <p:bgPr>
        <a:solidFill>
          <a:srgbClr val="000041"/>
        </a:solidFill>
        <a:effectLst/>
      </p:bgPr>
    </p:bg>
    <p:spTree>
      <p:nvGrpSpPr>
        <p:cNvPr id="1" name=""/>
        <p:cNvGrpSpPr/>
        <p:nvPr/>
      </p:nvGrpSpPr>
      <p:grpSpPr>
        <a:xfrm>
          <a:off x="0" y="0"/>
          <a:ext cx="0" cy="0"/>
          <a:chOff x="0" y="0"/>
          <a:chExt cx="0" cy="0"/>
        </a:xfrm>
      </p:grpSpPr>
      <p:grpSp>
        <p:nvGrpSpPr>
          <p:cNvPr id="3" name="组合 2"/>
          <p:cNvGrpSpPr/>
          <p:nvPr userDrawn="1"/>
        </p:nvGrpSpPr>
        <p:grpSpPr>
          <a:xfrm>
            <a:off x="5420410" y="1767681"/>
            <a:ext cx="1767790" cy="4307715"/>
            <a:chOff x="2326184" y="1119981"/>
            <a:chExt cx="1767790" cy="4307715"/>
          </a:xfrm>
        </p:grpSpPr>
        <p:grpSp>
          <p:nvGrpSpPr>
            <p:cNvPr id="4" name="组合 3"/>
            <p:cNvGrpSpPr/>
            <p:nvPr/>
          </p:nvGrpSpPr>
          <p:grpSpPr>
            <a:xfrm flipH="1">
              <a:off x="2326184" y="4038110"/>
              <a:ext cx="519108" cy="1389586"/>
              <a:chOff x="4815242" y="4038110"/>
              <a:chExt cx="519108" cy="1389586"/>
            </a:xfrm>
          </p:grpSpPr>
          <p:sp>
            <p:nvSpPr>
              <p:cNvPr id="16" name="任意多边形 15"/>
              <p:cNvSpPr/>
              <p:nvPr/>
            </p:nvSpPr>
            <p:spPr>
              <a:xfrm rot="10800000" flipH="1">
                <a:off x="4818244" y="4038110"/>
                <a:ext cx="516106" cy="1381548"/>
              </a:xfrm>
              <a:custGeom>
                <a:avLst/>
                <a:gdLst>
                  <a:gd name="connsiteX0" fmla="*/ 251981 w 516106"/>
                  <a:gd name="connsiteY0" fmla="*/ 1381548 h 1381548"/>
                  <a:gd name="connsiteX1" fmla="*/ 516106 w 516106"/>
                  <a:gd name="connsiteY1" fmla="*/ 1381548 h 1381548"/>
                  <a:gd name="connsiteX2" fmla="*/ 0 w 516106"/>
                  <a:gd name="connsiteY2" fmla="*/ 0 h 1381548"/>
                  <a:gd name="connsiteX3" fmla="*/ 251981 w 516106"/>
                  <a:gd name="connsiteY3" fmla="*/ 1381548 h 1381548"/>
                </a:gdLst>
                <a:ahLst/>
                <a:cxnLst>
                  <a:cxn ang="0">
                    <a:pos x="connsiteX0" y="connsiteY0"/>
                  </a:cxn>
                  <a:cxn ang="0">
                    <a:pos x="connsiteX1" y="connsiteY1"/>
                  </a:cxn>
                  <a:cxn ang="0">
                    <a:pos x="connsiteX2" y="connsiteY2"/>
                  </a:cxn>
                  <a:cxn ang="0">
                    <a:pos x="connsiteX3" y="connsiteY3"/>
                  </a:cxn>
                </a:cxnLst>
                <a:rect l="l" t="t" r="r" b="b"/>
                <a:pathLst>
                  <a:path w="516106" h="1381548">
                    <a:moveTo>
                      <a:pt x="251981" y="1381548"/>
                    </a:moveTo>
                    <a:lnTo>
                      <a:pt x="516106" y="1381548"/>
                    </a:lnTo>
                    <a:lnTo>
                      <a:pt x="0" y="0"/>
                    </a:lnTo>
                    <a:lnTo>
                      <a:pt x="251981" y="1381548"/>
                    </a:lnTo>
                    <a:close/>
                  </a:path>
                </a:pathLst>
              </a:custGeom>
              <a:solidFill>
                <a:srgbClr val="2CC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10800000" flipH="1">
                <a:off x="4815242" y="4038111"/>
                <a:ext cx="254983" cy="1389585"/>
              </a:xfrm>
              <a:custGeom>
                <a:avLst/>
                <a:gdLst>
                  <a:gd name="connsiteX0" fmla="*/ 0 w 254983"/>
                  <a:gd name="connsiteY0" fmla="*/ 1389585 h 1389585"/>
                  <a:gd name="connsiteX1" fmla="*/ 254983 w 254983"/>
                  <a:gd name="connsiteY1" fmla="*/ 1389585 h 1389585"/>
                  <a:gd name="connsiteX2" fmla="*/ 3002 w 254983"/>
                  <a:gd name="connsiteY2" fmla="*/ 8037 h 1389585"/>
                  <a:gd name="connsiteX3" fmla="*/ 0 w 254983"/>
                  <a:gd name="connsiteY3" fmla="*/ 0 h 1389585"/>
                  <a:gd name="connsiteX4" fmla="*/ 0 w 254983"/>
                  <a:gd name="connsiteY4" fmla="*/ 1389585 h 138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83" h="1389585">
                    <a:moveTo>
                      <a:pt x="0" y="1389585"/>
                    </a:moveTo>
                    <a:lnTo>
                      <a:pt x="254983" y="1389585"/>
                    </a:lnTo>
                    <a:lnTo>
                      <a:pt x="3002" y="8037"/>
                    </a:lnTo>
                    <a:lnTo>
                      <a:pt x="0" y="0"/>
                    </a:lnTo>
                    <a:lnTo>
                      <a:pt x="0" y="1389585"/>
                    </a:lnTo>
                    <a:close/>
                  </a:path>
                </a:pathLst>
              </a:custGeom>
              <a:solidFill>
                <a:srgbClr val="278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3572788" y="4038110"/>
              <a:ext cx="519108" cy="1389586"/>
              <a:chOff x="4815242" y="4038110"/>
              <a:chExt cx="519108" cy="1389586"/>
            </a:xfrm>
          </p:grpSpPr>
          <p:sp>
            <p:nvSpPr>
              <p:cNvPr id="14" name="任意多边形 13"/>
              <p:cNvSpPr/>
              <p:nvPr/>
            </p:nvSpPr>
            <p:spPr>
              <a:xfrm rot="10800000" flipH="1">
                <a:off x="4818244" y="4038110"/>
                <a:ext cx="516106" cy="1381548"/>
              </a:xfrm>
              <a:custGeom>
                <a:avLst/>
                <a:gdLst>
                  <a:gd name="connsiteX0" fmla="*/ 251981 w 516106"/>
                  <a:gd name="connsiteY0" fmla="*/ 1381548 h 1381548"/>
                  <a:gd name="connsiteX1" fmla="*/ 516106 w 516106"/>
                  <a:gd name="connsiteY1" fmla="*/ 1381548 h 1381548"/>
                  <a:gd name="connsiteX2" fmla="*/ 0 w 516106"/>
                  <a:gd name="connsiteY2" fmla="*/ 0 h 1381548"/>
                  <a:gd name="connsiteX3" fmla="*/ 251981 w 516106"/>
                  <a:gd name="connsiteY3" fmla="*/ 1381548 h 1381548"/>
                </a:gdLst>
                <a:ahLst/>
                <a:cxnLst>
                  <a:cxn ang="0">
                    <a:pos x="connsiteX0" y="connsiteY0"/>
                  </a:cxn>
                  <a:cxn ang="0">
                    <a:pos x="connsiteX1" y="connsiteY1"/>
                  </a:cxn>
                  <a:cxn ang="0">
                    <a:pos x="connsiteX2" y="connsiteY2"/>
                  </a:cxn>
                  <a:cxn ang="0">
                    <a:pos x="connsiteX3" y="connsiteY3"/>
                  </a:cxn>
                </a:cxnLst>
                <a:rect l="l" t="t" r="r" b="b"/>
                <a:pathLst>
                  <a:path w="516106" h="1381548">
                    <a:moveTo>
                      <a:pt x="251981" y="1381548"/>
                    </a:moveTo>
                    <a:lnTo>
                      <a:pt x="516106" y="1381548"/>
                    </a:lnTo>
                    <a:lnTo>
                      <a:pt x="0" y="0"/>
                    </a:lnTo>
                    <a:lnTo>
                      <a:pt x="251981" y="1381548"/>
                    </a:lnTo>
                    <a:close/>
                  </a:path>
                </a:pathLst>
              </a:custGeom>
              <a:solidFill>
                <a:srgbClr val="278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rot="10800000" flipH="1">
                <a:off x="4815242" y="4038111"/>
                <a:ext cx="254983" cy="1389585"/>
              </a:xfrm>
              <a:custGeom>
                <a:avLst/>
                <a:gdLst>
                  <a:gd name="connsiteX0" fmla="*/ 0 w 254983"/>
                  <a:gd name="connsiteY0" fmla="*/ 1389585 h 1389585"/>
                  <a:gd name="connsiteX1" fmla="*/ 254983 w 254983"/>
                  <a:gd name="connsiteY1" fmla="*/ 1389585 h 1389585"/>
                  <a:gd name="connsiteX2" fmla="*/ 3002 w 254983"/>
                  <a:gd name="connsiteY2" fmla="*/ 8037 h 1389585"/>
                  <a:gd name="connsiteX3" fmla="*/ 0 w 254983"/>
                  <a:gd name="connsiteY3" fmla="*/ 0 h 1389585"/>
                  <a:gd name="connsiteX4" fmla="*/ 0 w 254983"/>
                  <a:gd name="connsiteY4" fmla="*/ 1389585 h 138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83" h="1389585">
                    <a:moveTo>
                      <a:pt x="0" y="1389585"/>
                    </a:moveTo>
                    <a:lnTo>
                      <a:pt x="254983" y="1389585"/>
                    </a:lnTo>
                    <a:lnTo>
                      <a:pt x="3002" y="8037"/>
                    </a:lnTo>
                    <a:lnTo>
                      <a:pt x="0" y="0"/>
                    </a:lnTo>
                    <a:lnTo>
                      <a:pt x="0" y="1389585"/>
                    </a:lnTo>
                    <a:close/>
                  </a:path>
                </a:pathLst>
              </a:custGeom>
              <a:solidFill>
                <a:srgbClr val="2CC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任意多边形 5"/>
            <p:cNvSpPr/>
            <p:nvPr/>
          </p:nvSpPr>
          <p:spPr>
            <a:xfrm>
              <a:off x="2328262" y="3237061"/>
              <a:ext cx="1765712" cy="878704"/>
            </a:xfrm>
            <a:custGeom>
              <a:avLst/>
              <a:gdLst>
                <a:gd name="connsiteX0" fmla="*/ 117296 w 514385"/>
                <a:gd name="connsiteY0" fmla="*/ 0 h 255983"/>
                <a:gd name="connsiteX1" fmla="*/ 397088 w 514385"/>
                <a:gd name="connsiteY1" fmla="*/ 0 h 255983"/>
                <a:gd name="connsiteX2" fmla="*/ 514385 w 514385"/>
                <a:gd name="connsiteY2" fmla="*/ 233575 h 255983"/>
                <a:gd name="connsiteX3" fmla="*/ 430757 w 514385"/>
                <a:gd name="connsiteY3" fmla="*/ 255983 h 255983"/>
                <a:gd name="connsiteX4" fmla="*/ 83624 w 514385"/>
                <a:gd name="connsiteY4" fmla="*/ 255983 h 255983"/>
                <a:gd name="connsiteX5" fmla="*/ 0 w 514385"/>
                <a:gd name="connsiteY5" fmla="*/ 233576 h 255983"/>
                <a:gd name="connsiteX6" fmla="*/ 117296 w 514385"/>
                <a:gd name="connsiteY6" fmla="*/ 0 h 25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85" h="255983">
                  <a:moveTo>
                    <a:pt x="117296" y="0"/>
                  </a:moveTo>
                  <a:lnTo>
                    <a:pt x="397088" y="0"/>
                  </a:lnTo>
                  <a:lnTo>
                    <a:pt x="514385" y="233575"/>
                  </a:lnTo>
                  <a:lnTo>
                    <a:pt x="430757" y="255983"/>
                  </a:lnTo>
                  <a:lnTo>
                    <a:pt x="83624" y="255983"/>
                  </a:lnTo>
                  <a:lnTo>
                    <a:pt x="0" y="233576"/>
                  </a:lnTo>
                  <a:lnTo>
                    <a:pt x="117296" y="0"/>
                  </a:lnTo>
                  <a:close/>
                </a:path>
              </a:pathLst>
            </a:custGeom>
            <a:gradFill flip="none" rotWithShape="1">
              <a:gsLst>
                <a:gs pos="50000">
                  <a:srgbClr val="24B0DE"/>
                </a:gs>
                <a:gs pos="50000">
                  <a:srgbClr val="278E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rot="10800000">
              <a:off x="2651197" y="1119981"/>
              <a:ext cx="1119842" cy="2640208"/>
            </a:xfrm>
            <a:custGeom>
              <a:avLst/>
              <a:gdLst>
                <a:gd name="connsiteX0" fmla="*/ 163115 w 326231"/>
                <a:gd name="connsiteY0" fmla="*/ 769142 h 769142"/>
                <a:gd name="connsiteX1" fmla="*/ 0 w 326231"/>
                <a:gd name="connsiteY1" fmla="*/ 107155 h 769142"/>
                <a:gd name="connsiteX2" fmla="*/ 4 w 326231"/>
                <a:gd name="connsiteY2" fmla="*/ 107155 h 769142"/>
                <a:gd name="connsiteX3" fmla="*/ 163116 w 326231"/>
                <a:gd name="connsiteY3" fmla="*/ 0 h 769142"/>
                <a:gd name="connsiteX4" fmla="*/ 326228 w 326231"/>
                <a:gd name="connsiteY4" fmla="*/ 107155 h 769142"/>
                <a:gd name="connsiteX5" fmla="*/ 326231 w 326231"/>
                <a:gd name="connsiteY5" fmla="*/ 107155 h 769142"/>
                <a:gd name="connsiteX6" fmla="*/ 326231 w 326231"/>
                <a:gd name="connsiteY6" fmla="*/ 107157 h 769142"/>
                <a:gd name="connsiteX7" fmla="*/ 326231 w 326231"/>
                <a:gd name="connsiteY7" fmla="*/ 107157 h 769142"/>
                <a:gd name="connsiteX8" fmla="*/ 326231 w 326231"/>
                <a:gd name="connsiteY8" fmla="*/ 107157 h 76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231" h="769142">
                  <a:moveTo>
                    <a:pt x="163115" y="769142"/>
                  </a:moveTo>
                  <a:lnTo>
                    <a:pt x="0" y="107155"/>
                  </a:lnTo>
                  <a:lnTo>
                    <a:pt x="4" y="107155"/>
                  </a:lnTo>
                  <a:lnTo>
                    <a:pt x="163116" y="0"/>
                  </a:lnTo>
                  <a:lnTo>
                    <a:pt x="326228" y="107155"/>
                  </a:lnTo>
                  <a:lnTo>
                    <a:pt x="326231" y="107155"/>
                  </a:lnTo>
                  <a:lnTo>
                    <a:pt x="326231" y="107157"/>
                  </a:lnTo>
                  <a:lnTo>
                    <a:pt x="326231" y="107157"/>
                  </a:lnTo>
                  <a:lnTo>
                    <a:pt x="326231" y="107157"/>
                  </a:lnTo>
                  <a:close/>
                </a:path>
              </a:pathLst>
            </a:custGeom>
            <a:gradFill flip="none" rotWithShape="1">
              <a:gsLst>
                <a:gs pos="50000">
                  <a:srgbClr val="00B0F0"/>
                </a:gs>
                <a:gs pos="50000">
                  <a:srgbClr val="2482AF"/>
                </a:gs>
              </a:gsLst>
              <a:lin ang="1080000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p:cNvSpPr/>
            <p:nvPr/>
          </p:nvSpPr>
          <p:spPr>
            <a:xfrm>
              <a:off x="2900563" y="4229284"/>
              <a:ext cx="621103" cy="1198412"/>
            </a:xfrm>
            <a:prstGeom prst="rect">
              <a:avLst/>
            </a:prstGeom>
            <a:gradFill flip="none" rotWithShape="1">
              <a:gsLst>
                <a:gs pos="0">
                  <a:schemeClr val="accent4">
                    <a:lumMod val="60000"/>
                    <a:lumOff val="40000"/>
                    <a:alpha val="50000"/>
                  </a:schemeClr>
                </a:gs>
                <a:gs pos="95000">
                  <a:schemeClr val="accent4">
                    <a:lumMod val="60000"/>
                    <a:lumOff val="4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3620611" y="3625370"/>
              <a:ext cx="72967" cy="252995"/>
            </a:xfrm>
            <a:custGeom>
              <a:avLst/>
              <a:gdLst>
                <a:gd name="connsiteX0" fmla="*/ 7620 w 72967"/>
                <a:gd name="connsiteY0" fmla="*/ 0 h 252995"/>
                <a:gd name="connsiteX1" fmla="*/ 65347 w 72967"/>
                <a:gd name="connsiteY1" fmla="*/ 0 h 252995"/>
                <a:gd name="connsiteX2" fmla="*/ 72967 w 72967"/>
                <a:gd name="connsiteY2" fmla="*/ 7620 h 252995"/>
                <a:gd name="connsiteX3" fmla="*/ 72967 w 72967"/>
                <a:gd name="connsiteY3" fmla="*/ 38099 h 252995"/>
                <a:gd name="connsiteX4" fmla="*/ 65347 w 72967"/>
                <a:gd name="connsiteY4" fmla="*/ 45719 h 252995"/>
                <a:gd name="connsiteX5" fmla="*/ 59343 w 72967"/>
                <a:gd name="connsiteY5" fmla="*/ 45719 h 252995"/>
                <a:gd name="connsiteX6" fmla="*/ 59343 w 72967"/>
                <a:gd name="connsiteY6" fmla="*/ 252995 h 252995"/>
                <a:gd name="connsiteX7" fmla="*/ 13624 w 72967"/>
                <a:gd name="connsiteY7" fmla="*/ 252995 h 252995"/>
                <a:gd name="connsiteX8" fmla="*/ 13624 w 72967"/>
                <a:gd name="connsiteY8" fmla="*/ 45719 h 252995"/>
                <a:gd name="connsiteX9" fmla="*/ 7620 w 72967"/>
                <a:gd name="connsiteY9" fmla="*/ 45719 h 252995"/>
                <a:gd name="connsiteX10" fmla="*/ 0 w 72967"/>
                <a:gd name="connsiteY10" fmla="*/ 38099 h 252995"/>
                <a:gd name="connsiteX11" fmla="*/ 0 w 72967"/>
                <a:gd name="connsiteY11" fmla="*/ 7620 h 252995"/>
                <a:gd name="connsiteX12" fmla="*/ 7620 w 72967"/>
                <a:gd name="connsiteY12" fmla="*/ 0 h 2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67" h="252995">
                  <a:moveTo>
                    <a:pt x="7620" y="0"/>
                  </a:moveTo>
                  <a:lnTo>
                    <a:pt x="65347" y="0"/>
                  </a:lnTo>
                  <a:cubicBezTo>
                    <a:pt x="69555" y="0"/>
                    <a:pt x="72967" y="3412"/>
                    <a:pt x="72967" y="7620"/>
                  </a:cubicBezTo>
                  <a:lnTo>
                    <a:pt x="72967" y="38099"/>
                  </a:lnTo>
                  <a:cubicBezTo>
                    <a:pt x="72967" y="42307"/>
                    <a:pt x="69555" y="45719"/>
                    <a:pt x="65347" y="45719"/>
                  </a:cubicBezTo>
                  <a:lnTo>
                    <a:pt x="59343" y="45719"/>
                  </a:lnTo>
                  <a:lnTo>
                    <a:pt x="59343" y="252995"/>
                  </a:lnTo>
                  <a:lnTo>
                    <a:pt x="13624" y="252995"/>
                  </a:lnTo>
                  <a:lnTo>
                    <a:pt x="13624" y="45719"/>
                  </a:lnTo>
                  <a:lnTo>
                    <a:pt x="7620" y="45719"/>
                  </a:lnTo>
                  <a:cubicBezTo>
                    <a:pt x="3412" y="45719"/>
                    <a:pt x="0" y="42307"/>
                    <a:pt x="0" y="38099"/>
                  </a:cubicBezTo>
                  <a:lnTo>
                    <a:pt x="0" y="7620"/>
                  </a:lnTo>
                  <a:cubicBezTo>
                    <a:pt x="0" y="3412"/>
                    <a:pt x="3412" y="0"/>
                    <a:pt x="7620" y="0"/>
                  </a:cubicBezTo>
                  <a:close/>
                </a:path>
              </a:pathLst>
            </a:custGeom>
            <a:gradFill flip="none" rotWithShape="1">
              <a:gsLst>
                <a:gs pos="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rot="10800000">
              <a:off x="3576248" y="3749980"/>
              <a:ext cx="161694" cy="265945"/>
            </a:xfrm>
            <a:custGeom>
              <a:avLst/>
              <a:gdLst>
                <a:gd name="connsiteX0" fmla="*/ 161694 w 161694"/>
                <a:gd name="connsiteY0" fmla="*/ 265945 h 265945"/>
                <a:gd name="connsiteX1" fmla="*/ 80846 w 161694"/>
                <a:gd name="connsiteY1" fmla="*/ 176450 h 265945"/>
                <a:gd name="connsiteX2" fmla="*/ 0 w 161694"/>
                <a:gd name="connsiteY2" fmla="*/ 265944 h 265945"/>
                <a:gd name="connsiteX3" fmla="*/ 80847 w 161694"/>
                <a:gd name="connsiteY3" fmla="*/ 0 h 265945"/>
                <a:gd name="connsiteX4" fmla="*/ 161694 w 161694"/>
                <a:gd name="connsiteY4" fmla="*/ 265945 h 265945"/>
                <a:gd name="connsiteX0-1" fmla="*/ 161694 w 161694"/>
                <a:gd name="connsiteY0-2" fmla="*/ 265945 h 265945"/>
                <a:gd name="connsiteX1-3" fmla="*/ 80846 w 161694"/>
                <a:gd name="connsiteY1-4" fmla="*/ 192325 h 265945"/>
                <a:gd name="connsiteX2-5" fmla="*/ 0 w 161694"/>
                <a:gd name="connsiteY2-6" fmla="*/ 265944 h 265945"/>
                <a:gd name="connsiteX3-7" fmla="*/ 80847 w 161694"/>
                <a:gd name="connsiteY3-8" fmla="*/ 0 h 265945"/>
                <a:gd name="connsiteX4-9" fmla="*/ 161694 w 161694"/>
                <a:gd name="connsiteY4-10" fmla="*/ 265945 h 2659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1694" h="265945">
                  <a:moveTo>
                    <a:pt x="161694" y="265945"/>
                  </a:moveTo>
                  <a:lnTo>
                    <a:pt x="80846" y="192325"/>
                  </a:lnTo>
                  <a:lnTo>
                    <a:pt x="0" y="265944"/>
                  </a:lnTo>
                  <a:lnTo>
                    <a:pt x="80847" y="0"/>
                  </a:lnTo>
                  <a:lnTo>
                    <a:pt x="161694" y="265945"/>
                  </a:lnTo>
                  <a:close/>
                </a:path>
              </a:pathLst>
            </a:custGeom>
            <a:gradFill flip="none" rotWithShape="1">
              <a:gsLst>
                <a:gs pos="50000">
                  <a:srgbClr val="24B0DE"/>
                </a:gs>
                <a:gs pos="50000">
                  <a:srgbClr val="23729D"/>
                </a:gs>
              </a:gsLst>
              <a:lin ang="10800000" scaled="1"/>
              <a:tileRect/>
            </a:gradFill>
            <a:ln>
              <a:noFill/>
            </a:ln>
            <a:effectLst>
              <a:outerShdw blurRad="25400" dist="38100" dir="5400000" sx="96000" sy="96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900563" y="4149665"/>
              <a:ext cx="621103" cy="4571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2681316" y="3625370"/>
              <a:ext cx="72967" cy="252995"/>
            </a:xfrm>
            <a:custGeom>
              <a:avLst/>
              <a:gdLst>
                <a:gd name="connsiteX0" fmla="*/ 7620 w 72967"/>
                <a:gd name="connsiteY0" fmla="*/ 0 h 252995"/>
                <a:gd name="connsiteX1" fmla="*/ 65347 w 72967"/>
                <a:gd name="connsiteY1" fmla="*/ 0 h 252995"/>
                <a:gd name="connsiteX2" fmla="*/ 72967 w 72967"/>
                <a:gd name="connsiteY2" fmla="*/ 7620 h 252995"/>
                <a:gd name="connsiteX3" fmla="*/ 72967 w 72967"/>
                <a:gd name="connsiteY3" fmla="*/ 38099 h 252995"/>
                <a:gd name="connsiteX4" fmla="*/ 65347 w 72967"/>
                <a:gd name="connsiteY4" fmla="*/ 45719 h 252995"/>
                <a:gd name="connsiteX5" fmla="*/ 59343 w 72967"/>
                <a:gd name="connsiteY5" fmla="*/ 45719 h 252995"/>
                <a:gd name="connsiteX6" fmla="*/ 59343 w 72967"/>
                <a:gd name="connsiteY6" fmla="*/ 252995 h 252995"/>
                <a:gd name="connsiteX7" fmla="*/ 13624 w 72967"/>
                <a:gd name="connsiteY7" fmla="*/ 252995 h 252995"/>
                <a:gd name="connsiteX8" fmla="*/ 13624 w 72967"/>
                <a:gd name="connsiteY8" fmla="*/ 45719 h 252995"/>
                <a:gd name="connsiteX9" fmla="*/ 7620 w 72967"/>
                <a:gd name="connsiteY9" fmla="*/ 45719 h 252995"/>
                <a:gd name="connsiteX10" fmla="*/ 0 w 72967"/>
                <a:gd name="connsiteY10" fmla="*/ 38099 h 252995"/>
                <a:gd name="connsiteX11" fmla="*/ 0 w 72967"/>
                <a:gd name="connsiteY11" fmla="*/ 7620 h 252995"/>
                <a:gd name="connsiteX12" fmla="*/ 7620 w 72967"/>
                <a:gd name="connsiteY12" fmla="*/ 0 h 2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67" h="252995">
                  <a:moveTo>
                    <a:pt x="7620" y="0"/>
                  </a:moveTo>
                  <a:lnTo>
                    <a:pt x="65347" y="0"/>
                  </a:lnTo>
                  <a:cubicBezTo>
                    <a:pt x="69555" y="0"/>
                    <a:pt x="72967" y="3412"/>
                    <a:pt x="72967" y="7620"/>
                  </a:cubicBezTo>
                  <a:lnTo>
                    <a:pt x="72967" y="38099"/>
                  </a:lnTo>
                  <a:cubicBezTo>
                    <a:pt x="72967" y="42307"/>
                    <a:pt x="69555" y="45719"/>
                    <a:pt x="65347" y="45719"/>
                  </a:cubicBezTo>
                  <a:lnTo>
                    <a:pt x="59343" y="45719"/>
                  </a:lnTo>
                  <a:lnTo>
                    <a:pt x="59343" y="252995"/>
                  </a:lnTo>
                  <a:lnTo>
                    <a:pt x="13624" y="252995"/>
                  </a:lnTo>
                  <a:lnTo>
                    <a:pt x="13624" y="45719"/>
                  </a:lnTo>
                  <a:lnTo>
                    <a:pt x="7620" y="45719"/>
                  </a:lnTo>
                  <a:cubicBezTo>
                    <a:pt x="3412" y="45719"/>
                    <a:pt x="0" y="42307"/>
                    <a:pt x="0" y="38099"/>
                  </a:cubicBezTo>
                  <a:lnTo>
                    <a:pt x="0" y="7620"/>
                  </a:lnTo>
                  <a:cubicBezTo>
                    <a:pt x="0" y="3412"/>
                    <a:pt x="3412" y="0"/>
                    <a:pt x="7620" y="0"/>
                  </a:cubicBezTo>
                  <a:close/>
                </a:path>
              </a:pathLst>
            </a:custGeom>
            <a:gradFill flip="none" rotWithShape="1">
              <a:gsLst>
                <a:gs pos="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rot="10800000">
              <a:off x="2636953" y="3749980"/>
              <a:ext cx="161694" cy="265945"/>
            </a:xfrm>
            <a:custGeom>
              <a:avLst/>
              <a:gdLst>
                <a:gd name="connsiteX0" fmla="*/ 161694 w 161694"/>
                <a:gd name="connsiteY0" fmla="*/ 265945 h 265945"/>
                <a:gd name="connsiteX1" fmla="*/ 80846 w 161694"/>
                <a:gd name="connsiteY1" fmla="*/ 176450 h 265945"/>
                <a:gd name="connsiteX2" fmla="*/ 0 w 161694"/>
                <a:gd name="connsiteY2" fmla="*/ 265944 h 265945"/>
                <a:gd name="connsiteX3" fmla="*/ 80847 w 161694"/>
                <a:gd name="connsiteY3" fmla="*/ 0 h 265945"/>
                <a:gd name="connsiteX4" fmla="*/ 161694 w 161694"/>
                <a:gd name="connsiteY4" fmla="*/ 265945 h 265945"/>
                <a:gd name="connsiteX0-1" fmla="*/ 161694 w 161694"/>
                <a:gd name="connsiteY0-2" fmla="*/ 265945 h 265945"/>
                <a:gd name="connsiteX1-3" fmla="*/ 80846 w 161694"/>
                <a:gd name="connsiteY1-4" fmla="*/ 192325 h 265945"/>
                <a:gd name="connsiteX2-5" fmla="*/ 0 w 161694"/>
                <a:gd name="connsiteY2-6" fmla="*/ 265944 h 265945"/>
                <a:gd name="connsiteX3-7" fmla="*/ 80847 w 161694"/>
                <a:gd name="connsiteY3-8" fmla="*/ 0 h 265945"/>
                <a:gd name="connsiteX4-9" fmla="*/ 161694 w 161694"/>
                <a:gd name="connsiteY4-10" fmla="*/ 265945 h 2659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1694" h="265945">
                  <a:moveTo>
                    <a:pt x="161694" y="265945"/>
                  </a:moveTo>
                  <a:lnTo>
                    <a:pt x="80846" y="192325"/>
                  </a:lnTo>
                  <a:lnTo>
                    <a:pt x="0" y="265944"/>
                  </a:lnTo>
                  <a:lnTo>
                    <a:pt x="80847" y="0"/>
                  </a:lnTo>
                  <a:lnTo>
                    <a:pt x="161694" y="265945"/>
                  </a:lnTo>
                  <a:close/>
                </a:path>
              </a:pathLst>
            </a:custGeom>
            <a:gradFill flip="none" rotWithShape="1">
              <a:gsLst>
                <a:gs pos="50000">
                  <a:srgbClr val="24B0DE"/>
                </a:gs>
                <a:gs pos="50000">
                  <a:srgbClr val="23729D"/>
                </a:gs>
              </a:gsLst>
              <a:lin ang="10800000" scaled="1"/>
              <a:tileRect/>
            </a:gradFill>
            <a:ln>
              <a:noFill/>
            </a:ln>
            <a:effectLst>
              <a:outerShdw blurRad="25400" dist="38100" dir="5400000" sx="96000" sy="96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userDrawn="1"/>
        </p:nvGrpSpPr>
        <p:grpSpPr>
          <a:xfrm>
            <a:off x="2801168" y="1571738"/>
            <a:ext cx="1767790" cy="4307715"/>
            <a:chOff x="2067610" y="764381"/>
            <a:chExt cx="1767790" cy="4307715"/>
          </a:xfrm>
        </p:grpSpPr>
        <p:sp>
          <p:nvSpPr>
            <p:cNvPr id="19" name="任意多边形 18"/>
            <p:cNvSpPr/>
            <p:nvPr/>
          </p:nvSpPr>
          <p:spPr>
            <a:xfrm rot="10800000">
              <a:off x="2067610" y="3682510"/>
              <a:ext cx="516106" cy="1381548"/>
            </a:xfrm>
            <a:custGeom>
              <a:avLst/>
              <a:gdLst>
                <a:gd name="connsiteX0" fmla="*/ 251981 w 516106"/>
                <a:gd name="connsiteY0" fmla="*/ 1381548 h 1381548"/>
                <a:gd name="connsiteX1" fmla="*/ 516106 w 516106"/>
                <a:gd name="connsiteY1" fmla="*/ 1381548 h 1381548"/>
                <a:gd name="connsiteX2" fmla="*/ 0 w 516106"/>
                <a:gd name="connsiteY2" fmla="*/ 0 h 1381548"/>
                <a:gd name="connsiteX3" fmla="*/ 251981 w 516106"/>
                <a:gd name="connsiteY3" fmla="*/ 1381548 h 1381548"/>
              </a:gdLst>
              <a:ahLst/>
              <a:cxnLst>
                <a:cxn ang="0">
                  <a:pos x="connsiteX0" y="connsiteY0"/>
                </a:cxn>
                <a:cxn ang="0">
                  <a:pos x="connsiteX1" y="connsiteY1"/>
                </a:cxn>
                <a:cxn ang="0">
                  <a:pos x="connsiteX2" y="connsiteY2"/>
                </a:cxn>
                <a:cxn ang="0">
                  <a:pos x="connsiteX3" y="connsiteY3"/>
                </a:cxn>
              </a:cxnLst>
              <a:rect l="l" t="t" r="r" b="b"/>
              <a:pathLst>
                <a:path w="516106" h="1381548">
                  <a:moveTo>
                    <a:pt x="251981" y="1381548"/>
                  </a:moveTo>
                  <a:lnTo>
                    <a:pt x="516106" y="1381548"/>
                  </a:lnTo>
                  <a:lnTo>
                    <a:pt x="0" y="0"/>
                  </a:lnTo>
                  <a:lnTo>
                    <a:pt x="251981" y="1381548"/>
                  </a:lnTo>
                  <a:close/>
                </a:path>
              </a:pathLst>
            </a:custGeom>
            <a:solidFill>
              <a:srgbClr val="4CD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10800000">
              <a:off x="2331735" y="3682511"/>
              <a:ext cx="254983" cy="1389585"/>
            </a:xfrm>
            <a:custGeom>
              <a:avLst/>
              <a:gdLst>
                <a:gd name="connsiteX0" fmla="*/ 0 w 254983"/>
                <a:gd name="connsiteY0" fmla="*/ 1389585 h 1389585"/>
                <a:gd name="connsiteX1" fmla="*/ 254983 w 254983"/>
                <a:gd name="connsiteY1" fmla="*/ 1389585 h 1389585"/>
                <a:gd name="connsiteX2" fmla="*/ 3002 w 254983"/>
                <a:gd name="connsiteY2" fmla="*/ 8037 h 1389585"/>
                <a:gd name="connsiteX3" fmla="*/ 0 w 254983"/>
                <a:gd name="connsiteY3" fmla="*/ 0 h 1389585"/>
                <a:gd name="connsiteX4" fmla="*/ 0 w 254983"/>
                <a:gd name="connsiteY4" fmla="*/ 1389585 h 138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83" h="1389585">
                  <a:moveTo>
                    <a:pt x="0" y="1389585"/>
                  </a:moveTo>
                  <a:lnTo>
                    <a:pt x="254983" y="1389585"/>
                  </a:lnTo>
                  <a:lnTo>
                    <a:pt x="3002" y="8037"/>
                  </a:lnTo>
                  <a:lnTo>
                    <a:pt x="0" y="0"/>
                  </a:lnTo>
                  <a:lnTo>
                    <a:pt x="0" y="1389585"/>
                  </a:lnTo>
                  <a:close/>
                </a:path>
              </a:pathLst>
            </a:custGeom>
            <a:solidFill>
              <a:srgbClr val="00C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rot="10800000" flipH="1">
              <a:off x="3317216" y="3682510"/>
              <a:ext cx="516106" cy="1381548"/>
            </a:xfrm>
            <a:custGeom>
              <a:avLst/>
              <a:gdLst>
                <a:gd name="connsiteX0" fmla="*/ 251981 w 516106"/>
                <a:gd name="connsiteY0" fmla="*/ 1381548 h 1381548"/>
                <a:gd name="connsiteX1" fmla="*/ 516106 w 516106"/>
                <a:gd name="connsiteY1" fmla="*/ 1381548 h 1381548"/>
                <a:gd name="connsiteX2" fmla="*/ 0 w 516106"/>
                <a:gd name="connsiteY2" fmla="*/ 0 h 1381548"/>
                <a:gd name="connsiteX3" fmla="*/ 251981 w 516106"/>
                <a:gd name="connsiteY3" fmla="*/ 1381548 h 1381548"/>
              </a:gdLst>
              <a:ahLst/>
              <a:cxnLst>
                <a:cxn ang="0">
                  <a:pos x="connsiteX0" y="connsiteY0"/>
                </a:cxn>
                <a:cxn ang="0">
                  <a:pos x="connsiteX1" y="connsiteY1"/>
                </a:cxn>
                <a:cxn ang="0">
                  <a:pos x="connsiteX2" y="connsiteY2"/>
                </a:cxn>
                <a:cxn ang="0">
                  <a:pos x="connsiteX3" y="connsiteY3"/>
                </a:cxn>
              </a:cxnLst>
              <a:rect l="l" t="t" r="r" b="b"/>
              <a:pathLst>
                <a:path w="516106" h="1381548">
                  <a:moveTo>
                    <a:pt x="251981" y="1381548"/>
                  </a:moveTo>
                  <a:lnTo>
                    <a:pt x="516106" y="1381548"/>
                  </a:lnTo>
                  <a:lnTo>
                    <a:pt x="0" y="0"/>
                  </a:lnTo>
                  <a:lnTo>
                    <a:pt x="251981" y="1381548"/>
                  </a:lnTo>
                  <a:close/>
                </a:path>
              </a:pathLst>
            </a:custGeom>
            <a:solidFill>
              <a:srgbClr val="00C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rot="10800000" flipH="1">
              <a:off x="3314214" y="3682511"/>
              <a:ext cx="254983" cy="1389585"/>
            </a:xfrm>
            <a:custGeom>
              <a:avLst/>
              <a:gdLst>
                <a:gd name="connsiteX0" fmla="*/ 0 w 254983"/>
                <a:gd name="connsiteY0" fmla="*/ 1389585 h 1389585"/>
                <a:gd name="connsiteX1" fmla="*/ 254983 w 254983"/>
                <a:gd name="connsiteY1" fmla="*/ 1389585 h 1389585"/>
                <a:gd name="connsiteX2" fmla="*/ 3002 w 254983"/>
                <a:gd name="connsiteY2" fmla="*/ 8037 h 1389585"/>
                <a:gd name="connsiteX3" fmla="*/ 0 w 254983"/>
                <a:gd name="connsiteY3" fmla="*/ 0 h 1389585"/>
                <a:gd name="connsiteX4" fmla="*/ 0 w 254983"/>
                <a:gd name="connsiteY4" fmla="*/ 1389585 h 138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83" h="1389585">
                  <a:moveTo>
                    <a:pt x="0" y="1389585"/>
                  </a:moveTo>
                  <a:lnTo>
                    <a:pt x="254983" y="1389585"/>
                  </a:lnTo>
                  <a:lnTo>
                    <a:pt x="3002" y="8037"/>
                  </a:lnTo>
                  <a:lnTo>
                    <a:pt x="0" y="0"/>
                  </a:lnTo>
                  <a:lnTo>
                    <a:pt x="0" y="1389585"/>
                  </a:lnTo>
                  <a:close/>
                </a:path>
              </a:pathLst>
            </a:custGeom>
            <a:solidFill>
              <a:srgbClr val="4CD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2069688" y="2881461"/>
              <a:ext cx="1765712" cy="878704"/>
            </a:xfrm>
            <a:custGeom>
              <a:avLst/>
              <a:gdLst>
                <a:gd name="connsiteX0" fmla="*/ 117296 w 514385"/>
                <a:gd name="connsiteY0" fmla="*/ 0 h 255983"/>
                <a:gd name="connsiteX1" fmla="*/ 397088 w 514385"/>
                <a:gd name="connsiteY1" fmla="*/ 0 h 255983"/>
                <a:gd name="connsiteX2" fmla="*/ 514385 w 514385"/>
                <a:gd name="connsiteY2" fmla="*/ 233575 h 255983"/>
                <a:gd name="connsiteX3" fmla="*/ 430757 w 514385"/>
                <a:gd name="connsiteY3" fmla="*/ 255983 h 255983"/>
                <a:gd name="connsiteX4" fmla="*/ 83624 w 514385"/>
                <a:gd name="connsiteY4" fmla="*/ 255983 h 255983"/>
                <a:gd name="connsiteX5" fmla="*/ 0 w 514385"/>
                <a:gd name="connsiteY5" fmla="*/ 233576 h 255983"/>
                <a:gd name="connsiteX6" fmla="*/ 117296 w 514385"/>
                <a:gd name="connsiteY6" fmla="*/ 0 h 25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85" h="255983">
                  <a:moveTo>
                    <a:pt x="117296" y="0"/>
                  </a:moveTo>
                  <a:lnTo>
                    <a:pt x="397088" y="0"/>
                  </a:lnTo>
                  <a:lnTo>
                    <a:pt x="514385" y="233575"/>
                  </a:lnTo>
                  <a:lnTo>
                    <a:pt x="430757" y="255983"/>
                  </a:lnTo>
                  <a:lnTo>
                    <a:pt x="83624" y="255983"/>
                  </a:lnTo>
                  <a:lnTo>
                    <a:pt x="0" y="233576"/>
                  </a:lnTo>
                  <a:lnTo>
                    <a:pt x="117296" y="0"/>
                  </a:lnTo>
                  <a:close/>
                </a:path>
              </a:pathLst>
            </a:custGeom>
            <a:gradFill flip="none" rotWithShape="1">
              <a:gsLst>
                <a:gs pos="50000">
                  <a:srgbClr val="2CC75F"/>
                </a:gs>
                <a:gs pos="50000">
                  <a:srgbClr val="00B050"/>
                </a:gs>
              </a:gsLst>
              <a:lin ang="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rot="10800000">
              <a:off x="2392623" y="764381"/>
              <a:ext cx="1119842" cy="2640208"/>
            </a:xfrm>
            <a:custGeom>
              <a:avLst/>
              <a:gdLst>
                <a:gd name="connsiteX0" fmla="*/ 163115 w 326231"/>
                <a:gd name="connsiteY0" fmla="*/ 769142 h 769142"/>
                <a:gd name="connsiteX1" fmla="*/ 0 w 326231"/>
                <a:gd name="connsiteY1" fmla="*/ 107155 h 769142"/>
                <a:gd name="connsiteX2" fmla="*/ 4 w 326231"/>
                <a:gd name="connsiteY2" fmla="*/ 107155 h 769142"/>
                <a:gd name="connsiteX3" fmla="*/ 163116 w 326231"/>
                <a:gd name="connsiteY3" fmla="*/ 0 h 769142"/>
                <a:gd name="connsiteX4" fmla="*/ 326228 w 326231"/>
                <a:gd name="connsiteY4" fmla="*/ 107155 h 769142"/>
                <a:gd name="connsiteX5" fmla="*/ 326231 w 326231"/>
                <a:gd name="connsiteY5" fmla="*/ 107155 h 769142"/>
                <a:gd name="connsiteX6" fmla="*/ 326231 w 326231"/>
                <a:gd name="connsiteY6" fmla="*/ 107157 h 769142"/>
                <a:gd name="connsiteX7" fmla="*/ 326231 w 326231"/>
                <a:gd name="connsiteY7" fmla="*/ 107157 h 769142"/>
                <a:gd name="connsiteX8" fmla="*/ 326231 w 326231"/>
                <a:gd name="connsiteY8" fmla="*/ 107157 h 76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231" h="769142">
                  <a:moveTo>
                    <a:pt x="163115" y="769142"/>
                  </a:moveTo>
                  <a:lnTo>
                    <a:pt x="0" y="107155"/>
                  </a:lnTo>
                  <a:lnTo>
                    <a:pt x="4" y="107155"/>
                  </a:lnTo>
                  <a:lnTo>
                    <a:pt x="163116" y="0"/>
                  </a:lnTo>
                  <a:lnTo>
                    <a:pt x="326228" y="107155"/>
                  </a:lnTo>
                  <a:lnTo>
                    <a:pt x="326231" y="107155"/>
                  </a:lnTo>
                  <a:lnTo>
                    <a:pt x="326231" y="107157"/>
                  </a:lnTo>
                  <a:lnTo>
                    <a:pt x="326231" y="107157"/>
                  </a:lnTo>
                  <a:lnTo>
                    <a:pt x="326231" y="107157"/>
                  </a:lnTo>
                  <a:close/>
                </a:path>
              </a:pathLst>
            </a:custGeom>
            <a:gradFill flip="none" rotWithShape="1">
              <a:gsLst>
                <a:gs pos="50000">
                  <a:srgbClr val="2CC75F"/>
                </a:gs>
                <a:gs pos="50000">
                  <a:srgbClr val="009A46"/>
                </a:gs>
              </a:gsLst>
              <a:lin ang="1080000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2641989" y="3873684"/>
              <a:ext cx="621103" cy="1198412"/>
            </a:xfrm>
            <a:prstGeom prst="rect">
              <a:avLst/>
            </a:prstGeom>
            <a:gradFill flip="none" rotWithShape="1">
              <a:gsLst>
                <a:gs pos="0">
                  <a:schemeClr val="accent4">
                    <a:lumMod val="60000"/>
                    <a:lumOff val="40000"/>
                    <a:alpha val="50000"/>
                  </a:schemeClr>
                </a:gs>
                <a:gs pos="95000">
                  <a:schemeClr val="accent4">
                    <a:lumMod val="60000"/>
                    <a:lumOff val="4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3362037" y="3269770"/>
              <a:ext cx="72967" cy="252995"/>
            </a:xfrm>
            <a:custGeom>
              <a:avLst/>
              <a:gdLst>
                <a:gd name="connsiteX0" fmla="*/ 7620 w 72967"/>
                <a:gd name="connsiteY0" fmla="*/ 0 h 252995"/>
                <a:gd name="connsiteX1" fmla="*/ 65347 w 72967"/>
                <a:gd name="connsiteY1" fmla="*/ 0 h 252995"/>
                <a:gd name="connsiteX2" fmla="*/ 72967 w 72967"/>
                <a:gd name="connsiteY2" fmla="*/ 7620 h 252995"/>
                <a:gd name="connsiteX3" fmla="*/ 72967 w 72967"/>
                <a:gd name="connsiteY3" fmla="*/ 38099 h 252995"/>
                <a:gd name="connsiteX4" fmla="*/ 65347 w 72967"/>
                <a:gd name="connsiteY4" fmla="*/ 45719 h 252995"/>
                <a:gd name="connsiteX5" fmla="*/ 59343 w 72967"/>
                <a:gd name="connsiteY5" fmla="*/ 45719 h 252995"/>
                <a:gd name="connsiteX6" fmla="*/ 59343 w 72967"/>
                <a:gd name="connsiteY6" fmla="*/ 252995 h 252995"/>
                <a:gd name="connsiteX7" fmla="*/ 13624 w 72967"/>
                <a:gd name="connsiteY7" fmla="*/ 252995 h 252995"/>
                <a:gd name="connsiteX8" fmla="*/ 13624 w 72967"/>
                <a:gd name="connsiteY8" fmla="*/ 45719 h 252995"/>
                <a:gd name="connsiteX9" fmla="*/ 7620 w 72967"/>
                <a:gd name="connsiteY9" fmla="*/ 45719 h 252995"/>
                <a:gd name="connsiteX10" fmla="*/ 0 w 72967"/>
                <a:gd name="connsiteY10" fmla="*/ 38099 h 252995"/>
                <a:gd name="connsiteX11" fmla="*/ 0 w 72967"/>
                <a:gd name="connsiteY11" fmla="*/ 7620 h 252995"/>
                <a:gd name="connsiteX12" fmla="*/ 7620 w 72967"/>
                <a:gd name="connsiteY12" fmla="*/ 0 h 2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67" h="252995">
                  <a:moveTo>
                    <a:pt x="7620" y="0"/>
                  </a:moveTo>
                  <a:lnTo>
                    <a:pt x="65347" y="0"/>
                  </a:lnTo>
                  <a:cubicBezTo>
                    <a:pt x="69555" y="0"/>
                    <a:pt x="72967" y="3412"/>
                    <a:pt x="72967" y="7620"/>
                  </a:cubicBezTo>
                  <a:lnTo>
                    <a:pt x="72967" y="38099"/>
                  </a:lnTo>
                  <a:cubicBezTo>
                    <a:pt x="72967" y="42307"/>
                    <a:pt x="69555" y="45719"/>
                    <a:pt x="65347" y="45719"/>
                  </a:cubicBezTo>
                  <a:lnTo>
                    <a:pt x="59343" y="45719"/>
                  </a:lnTo>
                  <a:lnTo>
                    <a:pt x="59343" y="252995"/>
                  </a:lnTo>
                  <a:lnTo>
                    <a:pt x="13624" y="252995"/>
                  </a:lnTo>
                  <a:lnTo>
                    <a:pt x="13624" y="45719"/>
                  </a:lnTo>
                  <a:lnTo>
                    <a:pt x="7620" y="45719"/>
                  </a:lnTo>
                  <a:cubicBezTo>
                    <a:pt x="3412" y="45719"/>
                    <a:pt x="0" y="42307"/>
                    <a:pt x="0" y="38099"/>
                  </a:cubicBezTo>
                  <a:lnTo>
                    <a:pt x="0" y="7620"/>
                  </a:lnTo>
                  <a:cubicBezTo>
                    <a:pt x="0" y="3412"/>
                    <a:pt x="3412" y="0"/>
                    <a:pt x="7620" y="0"/>
                  </a:cubicBezTo>
                  <a:close/>
                </a:path>
              </a:pathLst>
            </a:custGeom>
            <a:gradFill flip="none" rotWithShape="1">
              <a:gsLst>
                <a:gs pos="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0800000">
              <a:off x="3317674" y="3394380"/>
              <a:ext cx="161694" cy="265945"/>
            </a:xfrm>
            <a:custGeom>
              <a:avLst/>
              <a:gdLst>
                <a:gd name="connsiteX0" fmla="*/ 161694 w 161694"/>
                <a:gd name="connsiteY0" fmla="*/ 265945 h 265945"/>
                <a:gd name="connsiteX1" fmla="*/ 80846 w 161694"/>
                <a:gd name="connsiteY1" fmla="*/ 176450 h 265945"/>
                <a:gd name="connsiteX2" fmla="*/ 0 w 161694"/>
                <a:gd name="connsiteY2" fmla="*/ 265944 h 265945"/>
                <a:gd name="connsiteX3" fmla="*/ 80847 w 161694"/>
                <a:gd name="connsiteY3" fmla="*/ 0 h 265945"/>
                <a:gd name="connsiteX4" fmla="*/ 161694 w 161694"/>
                <a:gd name="connsiteY4" fmla="*/ 265945 h 265945"/>
                <a:gd name="connsiteX0-1" fmla="*/ 161694 w 161694"/>
                <a:gd name="connsiteY0-2" fmla="*/ 265945 h 265945"/>
                <a:gd name="connsiteX1-3" fmla="*/ 80846 w 161694"/>
                <a:gd name="connsiteY1-4" fmla="*/ 192325 h 265945"/>
                <a:gd name="connsiteX2-5" fmla="*/ 0 w 161694"/>
                <a:gd name="connsiteY2-6" fmla="*/ 265944 h 265945"/>
                <a:gd name="connsiteX3-7" fmla="*/ 80847 w 161694"/>
                <a:gd name="connsiteY3-8" fmla="*/ 0 h 265945"/>
                <a:gd name="connsiteX4-9" fmla="*/ 161694 w 161694"/>
                <a:gd name="connsiteY4-10" fmla="*/ 265945 h 2659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1694" h="265945">
                  <a:moveTo>
                    <a:pt x="161694" y="265945"/>
                  </a:moveTo>
                  <a:lnTo>
                    <a:pt x="80846" y="192325"/>
                  </a:lnTo>
                  <a:lnTo>
                    <a:pt x="0" y="265944"/>
                  </a:lnTo>
                  <a:lnTo>
                    <a:pt x="80847" y="0"/>
                  </a:lnTo>
                  <a:lnTo>
                    <a:pt x="161694" y="265945"/>
                  </a:lnTo>
                  <a:close/>
                </a:path>
              </a:pathLst>
            </a:custGeom>
            <a:gradFill flip="none" rotWithShape="1">
              <a:gsLst>
                <a:gs pos="50000">
                  <a:srgbClr val="2CC75F"/>
                </a:gs>
                <a:gs pos="50000">
                  <a:srgbClr val="009A46"/>
                </a:gs>
              </a:gsLst>
              <a:lin ang="1080000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641989" y="3794065"/>
              <a:ext cx="621103" cy="4571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2422742" y="3269770"/>
              <a:ext cx="72967" cy="252995"/>
            </a:xfrm>
            <a:custGeom>
              <a:avLst/>
              <a:gdLst>
                <a:gd name="connsiteX0" fmla="*/ 7620 w 72967"/>
                <a:gd name="connsiteY0" fmla="*/ 0 h 252995"/>
                <a:gd name="connsiteX1" fmla="*/ 65347 w 72967"/>
                <a:gd name="connsiteY1" fmla="*/ 0 h 252995"/>
                <a:gd name="connsiteX2" fmla="*/ 72967 w 72967"/>
                <a:gd name="connsiteY2" fmla="*/ 7620 h 252995"/>
                <a:gd name="connsiteX3" fmla="*/ 72967 w 72967"/>
                <a:gd name="connsiteY3" fmla="*/ 38099 h 252995"/>
                <a:gd name="connsiteX4" fmla="*/ 65347 w 72967"/>
                <a:gd name="connsiteY4" fmla="*/ 45719 h 252995"/>
                <a:gd name="connsiteX5" fmla="*/ 59343 w 72967"/>
                <a:gd name="connsiteY5" fmla="*/ 45719 h 252995"/>
                <a:gd name="connsiteX6" fmla="*/ 59343 w 72967"/>
                <a:gd name="connsiteY6" fmla="*/ 252995 h 252995"/>
                <a:gd name="connsiteX7" fmla="*/ 13624 w 72967"/>
                <a:gd name="connsiteY7" fmla="*/ 252995 h 252995"/>
                <a:gd name="connsiteX8" fmla="*/ 13624 w 72967"/>
                <a:gd name="connsiteY8" fmla="*/ 45719 h 252995"/>
                <a:gd name="connsiteX9" fmla="*/ 7620 w 72967"/>
                <a:gd name="connsiteY9" fmla="*/ 45719 h 252995"/>
                <a:gd name="connsiteX10" fmla="*/ 0 w 72967"/>
                <a:gd name="connsiteY10" fmla="*/ 38099 h 252995"/>
                <a:gd name="connsiteX11" fmla="*/ 0 w 72967"/>
                <a:gd name="connsiteY11" fmla="*/ 7620 h 252995"/>
                <a:gd name="connsiteX12" fmla="*/ 7620 w 72967"/>
                <a:gd name="connsiteY12" fmla="*/ 0 h 2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67" h="252995">
                  <a:moveTo>
                    <a:pt x="7620" y="0"/>
                  </a:moveTo>
                  <a:lnTo>
                    <a:pt x="65347" y="0"/>
                  </a:lnTo>
                  <a:cubicBezTo>
                    <a:pt x="69555" y="0"/>
                    <a:pt x="72967" y="3412"/>
                    <a:pt x="72967" y="7620"/>
                  </a:cubicBezTo>
                  <a:lnTo>
                    <a:pt x="72967" y="38099"/>
                  </a:lnTo>
                  <a:cubicBezTo>
                    <a:pt x="72967" y="42307"/>
                    <a:pt x="69555" y="45719"/>
                    <a:pt x="65347" y="45719"/>
                  </a:cubicBezTo>
                  <a:lnTo>
                    <a:pt x="59343" y="45719"/>
                  </a:lnTo>
                  <a:lnTo>
                    <a:pt x="59343" y="252995"/>
                  </a:lnTo>
                  <a:lnTo>
                    <a:pt x="13624" y="252995"/>
                  </a:lnTo>
                  <a:lnTo>
                    <a:pt x="13624" y="45719"/>
                  </a:lnTo>
                  <a:lnTo>
                    <a:pt x="7620" y="45719"/>
                  </a:lnTo>
                  <a:cubicBezTo>
                    <a:pt x="3412" y="45719"/>
                    <a:pt x="0" y="42307"/>
                    <a:pt x="0" y="38099"/>
                  </a:cubicBezTo>
                  <a:lnTo>
                    <a:pt x="0" y="7620"/>
                  </a:lnTo>
                  <a:cubicBezTo>
                    <a:pt x="0" y="3412"/>
                    <a:pt x="3412" y="0"/>
                    <a:pt x="7620" y="0"/>
                  </a:cubicBezTo>
                  <a:close/>
                </a:path>
              </a:pathLst>
            </a:custGeom>
            <a:gradFill flip="none" rotWithShape="1">
              <a:gsLst>
                <a:gs pos="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rot="10800000">
              <a:off x="2378379" y="3394380"/>
              <a:ext cx="161694" cy="265945"/>
            </a:xfrm>
            <a:custGeom>
              <a:avLst/>
              <a:gdLst>
                <a:gd name="connsiteX0" fmla="*/ 161694 w 161694"/>
                <a:gd name="connsiteY0" fmla="*/ 265945 h 265945"/>
                <a:gd name="connsiteX1" fmla="*/ 80846 w 161694"/>
                <a:gd name="connsiteY1" fmla="*/ 176450 h 265945"/>
                <a:gd name="connsiteX2" fmla="*/ 0 w 161694"/>
                <a:gd name="connsiteY2" fmla="*/ 265944 h 265945"/>
                <a:gd name="connsiteX3" fmla="*/ 80847 w 161694"/>
                <a:gd name="connsiteY3" fmla="*/ 0 h 265945"/>
                <a:gd name="connsiteX4" fmla="*/ 161694 w 161694"/>
                <a:gd name="connsiteY4" fmla="*/ 265945 h 265945"/>
                <a:gd name="connsiteX0-1" fmla="*/ 161694 w 161694"/>
                <a:gd name="connsiteY0-2" fmla="*/ 265945 h 265945"/>
                <a:gd name="connsiteX1-3" fmla="*/ 80846 w 161694"/>
                <a:gd name="connsiteY1-4" fmla="*/ 192325 h 265945"/>
                <a:gd name="connsiteX2-5" fmla="*/ 0 w 161694"/>
                <a:gd name="connsiteY2-6" fmla="*/ 265944 h 265945"/>
                <a:gd name="connsiteX3-7" fmla="*/ 80847 w 161694"/>
                <a:gd name="connsiteY3-8" fmla="*/ 0 h 265945"/>
                <a:gd name="connsiteX4-9" fmla="*/ 161694 w 161694"/>
                <a:gd name="connsiteY4-10" fmla="*/ 265945 h 2659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1694" h="265945">
                  <a:moveTo>
                    <a:pt x="161694" y="265945"/>
                  </a:moveTo>
                  <a:lnTo>
                    <a:pt x="80846" y="192325"/>
                  </a:lnTo>
                  <a:lnTo>
                    <a:pt x="0" y="265944"/>
                  </a:lnTo>
                  <a:lnTo>
                    <a:pt x="80847" y="0"/>
                  </a:lnTo>
                  <a:lnTo>
                    <a:pt x="161694" y="265945"/>
                  </a:lnTo>
                  <a:close/>
                </a:path>
              </a:pathLst>
            </a:custGeom>
            <a:gradFill flip="none" rotWithShape="1">
              <a:gsLst>
                <a:gs pos="50000">
                  <a:srgbClr val="2CC75F"/>
                </a:gs>
                <a:gs pos="50000">
                  <a:srgbClr val="009A46"/>
                </a:gs>
              </a:gsLst>
              <a:lin ang="1080000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userDrawn="1"/>
        </p:nvGrpSpPr>
        <p:grpSpPr>
          <a:xfrm>
            <a:off x="4870367" y="1657607"/>
            <a:ext cx="213135" cy="519363"/>
            <a:chOff x="2326184" y="1119981"/>
            <a:chExt cx="1767790" cy="4307715"/>
          </a:xfrm>
        </p:grpSpPr>
        <p:grpSp>
          <p:nvGrpSpPr>
            <p:cNvPr id="32" name="组合 31"/>
            <p:cNvGrpSpPr/>
            <p:nvPr/>
          </p:nvGrpSpPr>
          <p:grpSpPr>
            <a:xfrm flipH="1">
              <a:off x="2326184" y="4038110"/>
              <a:ext cx="519108" cy="1389586"/>
              <a:chOff x="4815242" y="4038110"/>
              <a:chExt cx="519108" cy="1389586"/>
            </a:xfrm>
          </p:grpSpPr>
          <p:sp>
            <p:nvSpPr>
              <p:cNvPr id="44" name="任意多边形 43"/>
              <p:cNvSpPr/>
              <p:nvPr/>
            </p:nvSpPr>
            <p:spPr>
              <a:xfrm rot="10800000" flipH="1">
                <a:off x="4818244" y="4038110"/>
                <a:ext cx="516106" cy="1381548"/>
              </a:xfrm>
              <a:custGeom>
                <a:avLst/>
                <a:gdLst>
                  <a:gd name="connsiteX0" fmla="*/ 251981 w 516106"/>
                  <a:gd name="connsiteY0" fmla="*/ 1381548 h 1381548"/>
                  <a:gd name="connsiteX1" fmla="*/ 516106 w 516106"/>
                  <a:gd name="connsiteY1" fmla="*/ 1381548 h 1381548"/>
                  <a:gd name="connsiteX2" fmla="*/ 0 w 516106"/>
                  <a:gd name="connsiteY2" fmla="*/ 0 h 1381548"/>
                  <a:gd name="connsiteX3" fmla="*/ 251981 w 516106"/>
                  <a:gd name="connsiteY3" fmla="*/ 1381548 h 1381548"/>
                </a:gdLst>
                <a:ahLst/>
                <a:cxnLst>
                  <a:cxn ang="0">
                    <a:pos x="connsiteX0" y="connsiteY0"/>
                  </a:cxn>
                  <a:cxn ang="0">
                    <a:pos x="connsiteX1" y="connsiteY1"/>
                  </a:cxn>
                  <a:cxn ang="0">
                    <a:pos x="connsiteX2" y="connsiteY2"/>
                  </a:cxn>
                  <a:cxn ang="0">
                    <a:pos x="connsiteX3" y="connsiteY3"/>
                  </a:cxn>
                </a:cxnLst>
                <a:rect l="l" t="t" r="r" b="b"/>
                <a:pathLst>
                  <a:path w="516106" h="1381548">
                    <a:moveTo>
                      <a:pt x="251981" y="1381548"/>
                    </a:moveTo>
                    <a:lnTo>
                      <a:pt x="516106" y="1381548"/>
                    </a:lnTo>
                    <a:lnTo>
                      <a:pt x="0" y="0"/>
                    </a:lnTo>
                    <a:lnTo>
                      <a:pt x="251981" y="1381548"/>
                    </a:lnTo>
                    <a:close/>
                  </a:path>
                </a:pathLst>
              </a:custGeom>
              <a:solidFill>
                <a:srgbClr val="2CC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rot="10800000" flipH="1">
                <a:off x="4815242" y="4038111"/>
                <a:ext cx="254983" cy="1389585"/>
              </a:xfrm>
              <a:custGeom>
                <a:avLst/>
                <a:gdLst>
                  <a:gd name="connsiteX0" fmla="*/ 0 w 254983"/>
                  <a:gd name="connsiteY0" fmla="*/ 1389585 h 1389585"/>
                  <a:gd name="connsiteX1" fmla="*/ 254983 w 254983"/>
                  <a:gd name="connsiteY1" fmla="*/ 1389585 h 1389585"/>
                  <a:gd name="connsiteX2" fmla="*/ 3002 w 254983"/>
                  <a:gd name="connsiteY2" fmla="*/ 8037 h 1389585"/>
                  <a:gd name="connsiteX3" fmla="*/ 0 w 254983"/>
                  <a:gd name="connsiteY3" fmla="*/ 0 h 1389585"/>
                  <a:gd name="connsiteX4" fmla="*/ 0 w 254983"/>
                  <a:gd name="connsiteY4" fmla="*/ 1389585 h 138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83" h="1389585">
                    <a:moveTo>
                      <a:pt x="0" y="1389585"/>
                    </a:moveTo>
                    <a:lnTo>
                      <a:pt x="254983" y="1389585"/>
                    </a:lnTo>
                    <a:lnTo>
                      <a:pt x="3002" y="8037"/>
                    </a:lnTo>
                    <a:lnTo>
                      <a:pt x="0" y="0"/>
                    </a:lnTo>
                    <a:lnTo>
                      <a:pt x="0" y="1389585"/>
                    </a:lnTo>
                    <a:close/>
                  </a:path>
                </a:pathLst>
              </a:custGeom>
              <a:solidFill>
                <a:srgbClr val="278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3572788" y="4038110"/>
              <a:ext cx="519108" cy="1389586"/>
              <a:chOff x="4815242" y="4038110"/>
              <a:chExt cx="519108" cy="1389586"/>
            </a:xfrm>
          </p:grpSpPr>
          <p:sp>
            <p:nvSpPr>
              <p:cNvPr id="42" name="任意多边形 41"/>
              <p:cNvSpPr/>
              <p:nvPr/>
            </p:nvSpPr>
            <p:spPr>
              <a:xfrm rot="10800000" flipH="1">
                <a:off x="4818244" y="4038110"/>
                <a:ext cx="516106" cy="1381548"/>
              </a:xfrm>
              <a:custGeom>
                <a:avLst/>
                <a:gdLst>
                  <a:gd name="connsiteX0" fmla="*/ 251981 w 516106"/>
                  <a:gd name="connsiteY0" fmla="*/ 1381548 h 1381548"/>
                  <a:gd name="connsiteX1" fmla="*/ 516106 w 516106"/>
                  <a:gd name="connsiteY1" fmla="*/ 1381548 h 1381548"/>
                  <a:gd name="connsiteX2" fmla="*/ 0 w 516106"/>
                  <a:gd name="connsiteY2" fmla="*/ 0 h 1381548"/>
                  <a:gd name="connsiteX3" fmla="*/ 251981 w 516106"/>
                  <a:gd name="connsiteY3" fmla="*/ 1381548 h 1381548"/>
                </a:gdLst>
                <a:ahLst/>
                <a:cxnLst>
                  <a:cxn ang="0">
                    <a:pos x="connsiteX0" y="connsiteY0"/>
                  </a:cxn>
                  <a:cxn ang="0">
                    <a:pos x="connsiteX1" y="connsiteY1"/>
                  </a:cxn>
                  <a:cxn ang="0">
                    <a:pos x="connsiteX2" y="connsiteY2"/>
                  </a:cxn>
                  <a:cxn ang="0">
                    <a:pos x="connsiteX3" y="connsiteY3"/>
                  </a:cxn>
                </a:cxnLst>
                <a:rect l="l" t="t" r="r" b="b"/>
                <a:pathLst>
                  <a:path w="516106" h="1381548">
                    <a:moveTo>
                      <a:pt x="251981" y="1381548"/>
                    </a:moveTo>
                    <a:lnTo>
                      <a:pt x="516106" y="1381548"/>
                    </a:lnTo>
                    <a:lnTo>
                      <a:pt x="0" y="0"/>
                    </a:lnTo>
                    <a:lnTo>
                      <a:pt x="251981" y="1381548"/>
                    </a:lnTo>
                    <a:close/>
                  </a:path>
                </a:pathLst>
              </a:custGeom>
              <a:solidFill>
                <a:srgbClr val="278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rot="10800000" flipH="1">
                <a:off x="4815242" y="4038111"/>
                <a:ext cx="254983" cy="1389585"/>
              </a:xfrm>
              <a:custGeom>
                <a:avLst/>
                <a:gdLst>
                  <a:gd name="connsiteX0" fmla="*/ 0 w 254983"/>
                  <a:gd name="connsiteY0" fmla="*/ 1389585 h 1389585"/>
                  <a:gd name="connsiteX1" fmla="*/ 254983 w 254983"/>
                  <a:gd name="connsiteY1" fmla="*/ 1389585 h 1389585"/>
                  <a:gd name="connsiteX2" fmla="*/ 3002 w 254983"/>
                  <a:gd name="connsiteY2" fmla="*/ 8037 h 1389585"/>
                  <a:gd name="connsiteX3" fmla="*/ 0 w 254983"/>
                  <a:gd name="connsiteY3" fmla="*/ 0 h 1389585"/>
                  <a:gd name="connsiteX4" fmla="*/ 0 w 254983"/>
                  <a:gd name="connsiteY4" fmla="*/ 1389585 h 138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83" h="1389585">
                    <a:moveTo>
                      <a:pt x="0" y="1389585"/>
                    </a:moveTo>
                    <a:lnTo>
                      <a:pt x="254983" y="1389585"/>
                    </a:lnTo>
                    <a:lnTo>
                      <a:pt x="3002" y="8037"/>
                    </a:lnTo>
                    <a:lnTo>
                      <a:pt x="0" y="0"/>
                    </a:lnTo>
                    <a:lnTo>
                      <a:pt x="0" y="1389585"/>
                    </a:lnTo>
                    <a:close/>
                  </a:path>
                </a:pathLst>
              </a:custGeom>
              <a:solidFill>
                <a:srgbClr val="2CC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任意多边形 33"/>
            <p:cNvSpPr/>
            <p:nvPr/>
          </p:nvSpPr>
          <p:spPr>
            <a:xfrm>
              <a:off x="2328262" y="3237061"/>
              <a:ext cx="1765712" cy="878704"/>
            </a:xfrm>
            <a:custGeom>
              <a:avLst/>
              <a:gdLst>
                <a:gd name="connsiteX0" fmla="*/ 117296 w 514385"/>
                <a:gd name="connsiteY0" fmla="*/ 0 h 255983"/>
                <a:gd name="connsiteX1" fmla="*/ 397088 w 514385"/>
                <a:gd name="connsiteY1" fmla="*/ 0 h 255983"/>
                <a:gd name="connsiteX2" fmla="*/ 514385 w 514385"/>
                <a:gd name="connsiteY2" fmla="*/ 233575 h 255983"/>
                <a:gd name="connsiteX3" fmla="*/ 430757 w 514385"/>
                <a:gd name="connsiteY3" fmla="*/ 255983 h 255983"/>
                <a:gd name="connsiteX4" fmla="*/ 83624 w 514385"/>
                <a:gd name="connsiteY4" fmla="*/ 255983 h 255983"/>
                <a:gd name="connsiteX5" fmla="*/ 0 w 514385"/>
                <a:gd name="connsiteY5" fmla="*/ 233576 h 255983"/>
                <a:gd name="connsiteX6" fmla="*/ 117296 w 514385"/>
                <a:gd name="connsiteY6" fmla="*/ 0 h 25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85" h="255983">
                  <a:moveTo>
                    <a:pt x="117296" y="0"/>
                  </a:moveTo>
                  <a:lnTo>
                    <a:pt x="397088" y="0"/>
                  </a:lnTo>
                  <a:lnTo>
                    <a:pt x="514385" y="233575"/>
                  </a:lnTo>
                  <a:lnTo>
                    <a:pt x="430757" y="255983"/>
                  </a:lnTo>
                  <a:lnTo>
                    <a:pt x="83624" y="255983"/>
                  </a:lnTo>
                  <a:lnTo>
                    <a:pt x="0" y="233576"/>
                  </a:lnTo>
                  <a:lnTo>
                    <a:pt x="117296" y="0"/>
                  </a:lnTo>
                  <a:close/>
                </a:path>
              </a:pathLst>
            </a:custGeom>
            <a:gradFill flip="none" rotWithShape="1">
              <a:gsLst>
                <a:gs pos="50000">
                  <a:srgbClr val="24B0DE"/>
                </a:gs>
                <a:gs pos="50000">
                  <a:srgbClr val="278E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10800000">
              <a:off x="2651197" y="1119981"/>
              <a:ext cx="1119842" cy="2640208"/>
            </a:xfrm>
            <a:custGeom>
              <a:avLst/>
              <a:gdLst>
                <a:gd name="connsiteX0" fmla="*/ 163115 w 326231"/>
                <a:gd name="connsiteY0" fmla="*/ 769142 h 769142"/>
                <a:gd name="connsiteX1" fmla="*/ 0 w 326231"/>
                <a:gd name="connsiteY1" fmla="*/ 107155 h 769142"/>
                <a:gd name="connsiteX2" fmla="*/ 4 w 326231"/>
                <a:gd name="connsiteY2" fmla="*/ 107155 h 769142"/>
                <a:gd name="connsiteX3" fmla="*/ 163116 w 326231"/>
                <a:gd name="connsiteY3" fmla="*/ 0 h 769142"/>
                <a:gd name="connsiteX4" fmla="*/ 326228 w 326231"/>
                <a:gd name="connsiteY4" fmla="*/ 107155 h 769142"/>
                <a:gd name="connsiteX5" fmla="*/ 326231 w 326231"/>
                <a:gd name="connsiteY5" fmla="*/ 107155 h 769142"/>
                <a:gd name="connsiteX6" fmla="*/ 326231 w 326231"/>
                <a:gd name="connsiteY6" fmla="*/ 107157 h 769142"/>
                <a:gd name="connsiteX7" fmla="*/ 326231 w 326231"/>
                <a:gd name="connsiteY7" fmla="*/ 107157 h 769142"/>
                <a:gd name="connsiteX8" fmla="*/ 326231 w 326231"/>
                <a:gd name="connsiteY8" fmla="*/ 107157 h 76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231" h="769142">
                  <a:moveTo>
                    <a:pt x="163115" y="769142"/>
                  </a:moveTo>
                  <a:lnTo>
                    <a:pt x="0" y="107155"/>
                  </a:lnTo>
                  <a:lnTo>
                    <a:pt x="4" y="107155"/>
                  </a:lnTo>
                  <a:lnTo>
                    <a:pt x="163116" y="0"/>
                  </a:lnTo>
                  <a:lnTo>
                    <a:pt x="326228" y="107155"/>
                  </a:lnTo>
                  <a:lnTo>
                    <a:pt x="326231" y="107155"/>
                  </a:lnTo>
                  <a:lnTo>
                    <a:pt x="326231" y="107157"/>
                  </a:lnTo>
                  <a:lnTo>
                    <a:pt x="326231" y="107157"/>
                  </a:lnTo>
                  <a:lnTo>
                    <a:pt x="326231" y="107157"/>
                  </a:lnTo>
                  <a:close/>
                </a:path>
              </a:pathLst>
            </a:custGeom>
            <a:gradFill flip="none" rotWithShape="1">
              <a:gsLst>
                <a:gs pos="50000">
                  <a:srgbClr val="00B0F0"/>
                </a:gs>
                <a:gs pos="50000">
                  <a:srgbClr val="2482AF"/>
                </a:gs>
              </a:gsLst>
              <a:lin ang="1080000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2900563" y="4229284"/>
              <a:ext cx="621103" cy="1198412"/>
            </a:xfrm>
            <a:prstGeom prst="rect">
              <a:avLst/>
            </a:prstGeom>
            <a:gradFill flip="none" rotWithShape="1">
              <a:gsLst>
                <a:gs pos="0">
                  <a:schemeClr val="accent4">
                    <a:lumMod val="60000"/>
                    <a:lumOff val="40000"/>
                    <a:alpha val="50000"/>
                  </a:schemeClr>
                </a:gs>
                <a:gs pos="95000">
                  <a:schemeClr val="accent4">
                    <a:lumMod val="60000"/>
                    <a:lumOff val="4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3620611" y="3625370"/>
              <a:ext cx="72967" cy="252995"/>
            </a:xfrm>
            <a:custGeom>
              <a:avLst/>
              <a:gdLst>
                <a:gd name="connsiteX0" fmla="*/ 7620 w 72967"/>
                <a:gd name="connsiteY0" fmla="*/ 0 h 252995"/>
                <a:gd name="connsiteX1" fmla="*/ 65347 w 72967"/>
                <a:gd name="connsiteY1" fmla="*/ 0 h 252995"/>
                <a:gd name="connsiteX2" fmla="*/ 72967 w 72967"/>
                <a:gd name="connsiteY2" fmla="*/ 7620 h 252995"/>
                <a:gd name="connsiteX3" fmla="*/ 72967 w 72967"/>
                <a:gd name="connsiteY3" fmla="*/ 38099 h 252995"/>
                <a:gd name="connsiteX4" fmla="*/ 65347 w 72967"/>
                <a:gd name="connsiteY4" fmla="*/ 45719 h 252995"/>
                <a:gd name="connsiteX5" fmla="*/ 59343 w 72967"/>
                <a:gd name="connsiteY5" fmla="*/ 45719 h 252995"/>
                <a:gd name="connsiteX6" fmla="*/ 59343 w 72967"/>
                <a:gd name="connsiteY6" fmla="*/ 252995 h 252995"/>
                <a:gd name="connsiteX7" fmla="*/ 13624 w 72967"/>
                <a:gd name="connsiteY7" fmla="*/ 252995 h 252995"/>
                <a:gd name="connsiteX8" fmla="*/ 13624 w 72967"/>
                <a:gd name="connsiteY8" fmla="*/ 45719 h 252995"/>
                <a:gd name="connsiteX9" fmla="*/ 7620 w 72967"/>
                <a:gd name="connsiteY9" fmla="*/ 45719 h 252995"/>
                <a:gd name="connsiteX10" fmla="*/ 0 w 72967"/>
                <a:gd name="connsiteY10" fmla="*/ 38099 h 252995"/>
                <a:gd name="connsiteX11" fmla="*/ 0 w 72967"/>
                <a:gd name="connsiteY11" fmla="*/ 7620 h 252995"/>
                <a:gd name="connsiteX12" fmla="*/ 7620 w 72967"/>
                <a:gd name="connsiteY12" fmla="*/ 0 h 2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67" h="252995">
                  <a:moveTo>
                    <a:pt x="7620" y="0"/>
                  </a:moveTo>
                  <a:lnTo>
                    <a:pt x="65347" y="0"/>
                  </a:lnTo>
                  <a:cubicBezTo>
                    <a:pt x="69555" y="0"/>
                    <a:pt x="72967" y="3412"/>
                    <a:pt x="72967" y="7620"/>
                  </a:cubicBezTo>
                  <a:lnTo>
                    <a:pt x="72967" y="38099"/>
                  </a:lnTo>
                  <a:cubicBezTo>
                    <a:pt x="72967" y="42307"/>
                    <a:pt x="69555" y="45719"/>
                    <a:pt x="65347" y="45719"/>
                  </a:cubicBezTo>
                  <a:lnTo>
                    <a:pt x="59343" y="45719"/>
                  </a:lnTo>
                  <a:lnTo>
                    <a:pt x="59343" y="252995"/>
                  </a:lnTo>
                  <a:lnTo>
                    <a:pt x="13624" y="252995"/>
                  </a:lnTo>
                  <a:lnTo>
                    <a:pt x="13624" y="45719"/>
                  </a:lnTo>
                  <a:lnTo>
                    <a:pt x="7620" y="45719"/>
                  </a:lnTo>
                  <a:cubicBezTo>
                    <a:pt x="3412" y="45719"/>
                    <a:pt x="0" y="42307"/>
                    <a:pt x="0" y="38099"/>
                  </a:cubicBezTo>
                  <a:lnTo>
                    <a:pt x="0" y="7620"/>
                  </a:lnTo>
                  <a:cubicBezTo>
                    <a:pt x="0" y="3412"/>
                    <a:pt x="3412" y="0"/>
                    <a:pt x="7620" y="0"/>
                  </a:cubicBezTo>
                  <a:close/>
                </a:path>
              </a:pathLst>
            </a:custGeom>
            <a:gradFill flip="none" rotWithShape="1">
              <a:gsLst>
                <a:gs pos="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0800000">
              <a:off x="3576248" y="3749980"/>
              <a:ext cx="161694" cy="265945"/>
            </a:xfrm>
            <a:custGeom>
              <a:avLst/>
              <a:gdLst>
                <a:gd name="connsiteX0" fmla="*/ 161694 w 161694"/>
                <a:gd name="connsiteY0" fmla="*/ 265945 h 265945"/>
                <a:gd name="connsiteX1" fmla="*/ 80846 w 161694"/>
                <a:gd name="connsiteY1" fmla="*/ 176450 h 265945"/>
                <a:gd name="connsiteX2" fmla="*/ 0 w 161694"/>
                <a:gd name="connsiteY2" fmla="*/ 265944 h 265945"/>
                <a:gd name="connsiteX3" fmla="*/ 80847 w 161694"/>
                <a:gd name="connsiteY3" fmla="*/ 0 h 265945"/>
                <a:gd name="connsiteX4" fmla="*/ 161694 w 161694"/>
                <a:gd name="connsiteY4" fmla="*/ 265945 h 265945"/>
                <a:gd name="connsiteX0-1" fmla="*/ 161694 w 161694"/>
                <a:gd name="connsiteY0-2" fmla="*/ 265945 h 265945"/>
                <a:gd name="connsiteX1-3" fmla="*/ 80846 w 161694"/>
                <a:gd name="connsiteY1-4" fmla="*/ 192325 h 265945"/>
                <a:gd name="connsiteX2-5" fmla="*/ 0 w 161694"/>
                <a:gd name="connsiteY2-6" fmla="*/ 265944 h 265945"/>
                <a:gd name="connsiteX3-7" fmla="*/ 80847 w 161694"/>
                <a:gd name="connsiteY3-8" fmla="*/ 0 h 265945"/>
                <a:gd name="connsiteX4-9" fmla="*/ 161694 w 161694"/>
                <a:gd name="connsiteY4-10" fmla="*/ 265945 h 2659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1694" h="265945">
                  <a:moveTo>
                    <a:pt x="161694" y="265945"/>
                  </a:moveTo>
                  <a:lnTo>
                    <a:pt x="80846" y="192325"/>
                  </a:lnTo>
                  <a:lnTo>
                    <a:pt x="0" y="265944"/>
                  </a:lnTo>
                  <a:lnTo>
                    <a:pt x="80847" y="0"/>
                  </a:lnTo>
                  <a:lnTo>
                    <a:pt x="161694" y="265945"/>
                  </a:lnTo>
                  <a:close/>
                </a:path>
              </a:pathLst>
            </a:custGeom>
            <a:gradFill flip="none" rotWithShape="1">
              <a:gsLst>
                <a:gs pos="50000">
                  <a:srgbClr val="24B0DE"/>
                </a:gs>
                <a:gs pos="50000">
                  <a:srgbClr val="23729D"/>
                </a:gs>
              </a:gsLst>
              <a:lin ang="10800000" scaled="1"/>
              <a:tileRect/>
            </a:gradFill>
            <a:ln>
              <a:noFill/>
            </a:ln>
            <a:effectLst>
              <a:outerShdw blurRad="25400" dist="38100" dir="5400000" sx="96000" sy="96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2900563" y="4149665"/>
              <a:ext cx="621103" cy="4571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2681316" y="3625370"/>
              <a:ext cx="72967" cy="252995"/>
            </a:xfrm>
            <a:custGeom>
              <a:avLst/>
              <a:gdLst>
                <a:gd name="connsiteX0" fmla="*/ 7620 w 72967"/>
                <a:gd name="connsiteY0" fmla="*/ 0 h 252995"/>
                <a:gd name="connsiteX1" fmla="*/ 65347 w 72967"/>
                <a:gd name="connsiteY1" fmla="*/ 0 h 252995"/>
                <a:gd name="connsiteX2" fmla="*/ 72967 w 72967"/>
                <a:gd name="connsiteY2" fmla="*/ 7620 h 252995"/>
                <a:gd name="connsiteX3" fmla="*/ 72967 w 72967"/>
                <a:gd name="connsiteY3" fmla="*/ 38099 h 252995"/>
                <a:gd name="connsiteX4" fmla="*/ 65347 w 72967"/>
                <a:gd name="connsiteY4" fmla="*/ 45719 h 252995"/>
                <a:gd name="connsiteX5" fmla="*/ 59343 w 72967"/>
                <a:gd name="connsiteY5" fmla="*/ 45719 h 252995"/>
                <a:gd name="connsiteX6" fmla="*/ 59343 w 72967"/>
                <a:gd name="connsiteY6" fmla="*/ 252995 h 252995"/>
                <a:gd name="connsiteX7" fmla="*/ 13624 w 72967"/>
                <a:gd name="connsiteY7" fmla="*/ 252995 h 252995"/>
                <a:gd name="connsiteX8" fmla="*/ 13624 w 72967"/>
                <a:gd name="connsiteY8" fmla="*/ 45719 h 252995"/>
                <a:gd name="connsiteX9" fmla="*/ 7620 w 72967"/>
                <a:gd name="connsiteY9" fmla="*/ 45719 h 252995"/>
                <a:gd name="connsiteX10" fmla="*/ 0 w 72967"/>
                <a:gd name="connsiteY10" fmla="*/ 38099 h 252995"/>
                <a:gd name="connsiteX11" fmla="*/ 0 w 72967"/>
                <a:gd name="connsiteY11" fmla="*/ 7620 h 252995"/>
                <a:gd name="connsiteX12" fmla="*/ 7620 w 72967"/>
                <a:gd name="connsiteY12" fmla="*/ 0 h 2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67" h="252995">
                  <a:moveTo>
                    <a:pt x="7620" y="0"/>
                  </a:moveTo>
                  <a:lnTo>
                    <a:pt x="65347" y="0"/>
                  </a:lnTo>
                  <a:cubicBezTo>
                    <a:pt x="69555" y="0"/>
                    <a:pt x="72967" y="3412"/>
                    <a:pt x="72967" y="7620"/>
                  </a:cubicBezTo>
                  <a:lnTo>
                    <a:pt x="72967" y="38099"/>
                  </a:lnTo>
                  <a:cubicBezTo>
                    <a:pt x="72967" y="42307"/>
                    <a:pt x="69555" y="45719"/>
                    <a:pt x="65347" y="45719"/>
                  </a:cubicBezTo>
                  <a:lnTo>
                    <a:pt x="59343" y="45719"/>
                  </a:lnTo>
                  <a:lnTo>
                    <a:pt x="59343" y="252995"/>
                  </a:lnTo>
                  <a:lnTo>
                    <a:pt x="13624" y="252995"/>
                  </a:lnTo>
                  <a:lnTo>
                    <a:pt x="13624" y="45719"/>
                  </a:lnTo>
                  <a:lnTo>
                    <a:pt x="7620" y="45719"/>
                  </a:lnTo>
                  <a:cubicBezTo>
                    <a:pt x="3412" y="45719"/>
                    <a:pt x="0" y="42307"/>
                    <a:pt x="0" y="38099"/>
                  </a:cubicBezTo>
                  <a:lnTo>
                    <a:pt x="0" y="7620"/>
                  </a:lnTo>
                  <a:cubicBezTo>
                    <a:pt x="0" y="3412"/>
                    <a:pt x="3412" y="0"/>
                    <a:pt x="7620" y="0"/>
                  </a:cubicBezTo>
                  <a:close/>
                </a:path>
              </a:pathLst>
            </a:custGeom>
            <a:gradFill flip="none" rotWithShape="1">
              <a:gsLst>
                <a:gs pos="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rot="10800000">
              <a:off x="2636953" y="3749980"/>
              <a:ext cx="161694" cy="265945"/>
            </a:xfrm>
            <a:custGeom>
              <a:avLst/>
              <a:gdLst>
                <a:gd name="connsiteX0" fmla="*/ 161694 w 161694"/>
                <a:gd name="connsiteY0" fmla="*/ 265945 h 265945"/>
                <a:gd name="connsiteX1" fmla="*/ 80846 w 161694"/>
                <a:gd name="connsiteY1" fmla="*/ 176450 h 265945"/>
                <a:gd name="connsiteX2" fmla="*/ 0 w 161694"/>
                <a:gd name="connsiteY2" fmla="*/ 265944 h 265945"/>
                <a:gd name="connsiteX3" fmla="*/ 80847 w 161694"/>
                <a:gd name="connsiteY3" fmla="*/ 0 h 265945"/>
                <a:gd name="connsiteX4" fmla="*/ 161694 w 161694"/>
                <a:gd name="connsiteY4" fmla="*/ 265945 h 265945"/>
                <a:gd name="connsiteX0-1" fmla="*/ 161694 w 161694"/>
                <a:gd name="connsiteY0-2" fmla="*/ 265945 h 265945"/>
                <a:gd name="connsiteX1-3" fmla="*/ 80846 w 161694"/>
                <a:gd name="connsiteY1-4" fmla="*/ 192325 h 265945"/>
                <a:gd name="connsiteX2-5" fmla="*/ 0 w 161694"/>
                <a:gd name="connsiteY2-6" fmla="*/ 265944 h 265945"/>
                <a:gd name="connsiteX3-7" fmla="*/ 80847 w 161694"/>
                <a:gd name="connsiteY3-8" fmla="*/ 0 h 265945"/>
                <a:gd name="connsiteX4-9" fmla="*/ 161694 w 161694"/>
                <a:gd name="connsiteY4-10" fmla="*/ 265945 h 2659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1694" h="265945">
                  <a:moveTo>
                    <a:pt x="161694" y="265945"/>
                  </a:moveTo>
                  <a:lnTo>
                    <a:pt x="80846" y="192325"/>
                  </a:lnTo>
                  <a:lnTo>
                    <a:pt x="0" y="265944"/>
                  </a:lnTo>
                  <a:lnTo>
                    <a:pt x="80847" y="0"/>
                  </a:lnTo>
                  <a:lnTo>
                    <a:pt x="161694" y="265945"/>
                  </a:lnTo>
                  <a:close/>
                </a:path>
              </a:pathLst>
            </a:custGeom>
            <a:gradFill flip="none" rotWithShape="1">
              <a:gsLst>
                <a:gs pos="50000">
                  <a:srgbClr val="24B0DE"/>
                </a:gs>
                <a:gs pos="50000">
                  <a:srgbClr val="23729D"/>
                </a:gs>
              </a:gsLst>
              <a:lin ang="10800000" scaled="1"/>
              <a:tileRect/>
            </a:gradFill>
            <a:ln>
              <a:noFill/>
            </a:ln>
            <a:effectLst>
              <a:outerShdw blurRad="25400" dist="38100" dir="5400000" sx="96000" sy="96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userDrawn="1"/>
        </p:nvGrpSpPr>
        <p:grpSpPr>
          <a:xfrm>
            <a:off x="2251125" y="1461664"/>
            <a:ext cx="213135" cy="519363"/>
            <a:chOff x="2067610" y="764381"/>
            <a:chExt cx="1767790" cy="4307715"/>
          </a:xfrm>
        </p:grpSpPr>
        <p:sp>
          <p:nvSpPr>
            <p:cNvPr id="47" name="任意多边形 46"/>
            <p:cNvSpPr/>
            <p:nvPr/>
          </p:nvSpPr>
          <p:spPr>
            <a:xfrm rot="10800000">
              <a:off x="2067610" y="3682510"/>
              <a:ext cx="516106" cy="1381548"/>
            </a:xfrm>
            <a:custGeom>
              <a:avLst/>
              <a:gdLst>
                <a:gd name="connsiteX0" fmla="*/ 251981 w 516106"/>
                <a:gd name="connsiteY0" fmla="*/ 1381548 h 1381548"/>
                <a:gd name="connsiteX1" fmla="*/ 516106 w 516106"/>
                <a:gd name="connsiteY1" fmla="*/ 1381548 h 1381548"/>
                <a:gd name="connsiteX2" fmla="*/ 0 w 516106"/>
                <a:gd name="connsiteY2" fmla="*/ 0 h 1381548"/>
                <a:gd name="connsiteX3" fmla="*/ 251981 w 516106"/>
                <a:gd name="connsiteY3" fmla="*/ 1381548 h 1381548"/>
              </a:gdLst>
              <a:ahLst/>
              <a:cxnLst>
                <a:cxn ang="0">
                  <a:pos x="connsiteX0" y="connsiteY0"/>
                </a:cxn>
                <a:cxn ang="0">
                  <a:pos x="connsiteX1" y="connsiteY1"/>
                </a:cxn>
                <a:cxn ang="0">
                  <a:pos x="connsiteX2" y="connsiteY2"/>
                </a:cxn>
                <a:cxn ang="0">
                  <a:pos x="connsiteX3" y="connsiteY3"/>
                </a:cxn>
              </a:cxnLst>
              <a:rect l="l" t="t" r="r" b="b"/>
              <a:pathLst>
                <a:path w="516106" h="1381548">
                  <a:moveTo>
                    <a:pt x="251981" y="1381548"/>
                  </a:moveTo>
                  <a:lnTo>
                    <a:pt x="516106" y="1381548"/>
                  </a:lnTo>
                  <a:lnTo>
                    <a:pt x="0" y="0"/>
                  </a:lnTo>
                  <a:lnTo>
                    <a:pt x="251981" y="1381548"/>
                  </a:lnTo>
                  <a:close/>
                </a:path>
              </a:pathLst>
            </a:custGeom>
            <a:solidFill>
              <a:srgbClr val="4CD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rot="10800000">
              <a:off x="2331735" y="3682511"/>
              <a:ext cx="254983" cy="1389585"/>
            </a:xfrm>
            <a:custGeom>
              <a:avLst/>
              <a:gdLst>
                <a:gd name="connsiteX0" fmla="*/ 0 w 254983"/>
                <a:gd name="connsiteY0" fmla="*/ 1389585 h 1389585"/>
                <a:gd name="connsiteX1" fmla="*/ 254983 w 254983"/>
                <a:gd name="connsiteY1" fmla="*/ 1389585 h 1389585"/>
                <a:gd name="connsiteX2" fmla="*/ 3002 w 254983"/>
                <a:gd name="connsiteY2" fmla="*/ 8037 h 1389585"/>
                <a:gd name="connsiteX3" fmla="*/ 0 w 254983"/>
                <a:gd name="connsiteY3" fmla="*/ 0 h 1389585"/>
                <a:gd name="connsiteX4" fmla="*/ 0 w 254983"/>
                <a:gd name="connsiteY4" fmla="*/ 1389585 h 138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83" h="1389585">
                  <a:moveTo>
                    <a:pt x="0" y="1389585"/>
                  </a:moveTo>
                  <a:lnTo>
                    <a:pt x="254983" y="1389585"/>
                  </a:lnTo>
                  <a:lnTo>
                    <a:pt x="3002" y="8037"/>
                  </a:lnTo>
                  <a:lnTo>
                    <a:pt x="0" y="0"/>
                  </a:lnTo>
                  <a:lnTo>
                    <a:pt x="0" y="1389585"/>
                  </a:lnTo>
                  <a:close/>
                </a:path>
              </a:pathLst>
            </a:custGeom>
            <a:solidFill>
              <a:srgbClr val="00C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rot="10800000" flipH="1">
              <a:off x="3317216" y="3682510"/>
              <a:ext cx="516106" cy="1381548"/>
            </a:xfrm>
            <a:custGeom>
              <a:avLst/>
              <a:gdLst>
                <a:gd name="connsiteX0" fmla="*/ 251981 w 516106"/>
                <a:gd name="connsiteY0" fmla="*/ 1381548 h 1381548"/>
                <a:gd name="connsiteX1" fmla="*/ 516106 w 516106"/>
                <a:gd name="connsiteY1" fmla="*/ 1381548 h 1381548"/>
                <a:gd name="connsiteX2" fmla="*/ 0 w 516106"/>
                <a:gd name="connsiteY2" fmla="*/ 0 h 1381548"/>
                <a:gd name="connsiteX3" fmla="*/ 251981 w 516106"/>
                <a:gd name="connsiteY3" fmla="*/ 1381548 h 1381548"/>
              </a:gdLst>
              <a:ahLst/>
              <a:cxnLst>
                <a:cxn ang="0">
                  <a:pos x="connsiteX0" y="connsiteY0"/>
                </a:cxn>
                <a:cxn ang="0">
                  <a:pos x="connsiteX1" y="connsiteY1"/>
                </a:cxn>
                <a:cxn ang="0">
                  <a:pos x="connsiteX2" y="connsiteY2"/>
                </a:cxn>
                <a:cxn ang="0">
                  <a:pos x="connsiteX3" y="connsiteY3"/>
                </a:cxn>
              </a:cxnLst>
              <a:rect l="l" t="t" r="r" b="b"/>
              <a:pathLst>
                <a:path w="516106" h="1381548">
                  <a:moveTo>
                    <a:pt x="251981" y="1381548"/>
                  </a:moveTo>
                  <a:lnTo>
                    <a:pt x="516106" y="1381548"/>
                  </a:lnTo>
                  <a:lnTo>
                    <a:pt x="0" y="0"/>
                  </a:lnTo>
                  <a:lnTo>
                    <a:pt x="251981" y="1381548"/>
                  </a:lnTo>
                  <a:close/>
                </a:path>
              </a:pathLst>
            </a:custGeom>
            <a:solidFill>
              <a:srgbClr val="00C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rot="10800000" flipH="1">
              <a:off x="3314214" y="3682511"/>
              <a:ext cx="254983" cy="1389585"/>
            </a:xfrm>
            <a:custGeom>
              <a:avLst/>
              <a:gdLst>
                <a:gd name="connsiteX0" fmla="*/ 0 w 254983"/>
                <a:gd name="connsiteY0" fmla="*/ 1389585 h 1389585"/>
                <a:gd name="connsiteX1" fmla="*/ 254983 w 254983"/>
                <a:gd name="connsiteY1" fmla="*/ 1389585 h 1389585"/>
                <a:gd name="connsiteX2" fmla="*/ 3002 w 254983"/>
                <a:gd name="connsiteY2" fmla="*/ 8037 h 1389585"/>
                <a:gd name="connsiteX3" fmla="*/ 0 w 254983"/>
                <a:gd name="connsiteY3" fmla="*/ 0 h 1389585"/>
                <a:gd name="connsiteX4" fmla="*/ 0 w 254983"/>
                <a:gd name="connsiteY4" fmla="*/ 1389585 h 138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83" h="1389585">
                  <a:moveTo>
                    <a:pt x="0" y="1389585"/>
                  </a:moveTo>
                  <a:lnTo>
                    <a:pt x="254983" y="1389585"/>
                  </a:lnTo>
                  <a:lnTo>
                    <a:pt x="3002" y="8037"/>
                  </a:lnTo>
                  <a:lnTo>
                    <a:pt x="0" y="0"/>
                  </a:lnTo>
                  <a:lnTo>
                    <a:pt x="0" y="1389585"/>
                  </a:lnTo>
                  <a:close/>
                </a:path>
              </a:pathLst>
            </a:custGeom>
            <a:solidFill>
              <a:srgbClr val="4CD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p:nvPr/>
          </p:nvSpPr>
          <p:spPr>
            <a:xfrm>
              <a:off x="2069688" y="2881461"/>
              <a:ext cx="1765712" cy="878704"/>
            </a:xfrm>
            <a:custGeom>
              <a:avLst/>
              <a:gdLst>
                <a:gd name="connsiteX0" fmla="*/ 117296 w 514385"/>
                <a:gd name="connsiteY0" fmla="*/ 0 h 255983"/>
                <a:gd name="connsiteX1" fmla="*/ 397088 w 514385"/>
                <a:gd name="connsiteY1" fmla="*/ 0 h 255983"/>
                <a:gd name="connsiteX2" fmla="*/ 514385 w 514385"/>
                <a:gd name="connsiteY2" fmla="*/ 233575 h 255983"/>
                <a:gd name="connsiteX3" fmla="*/ 430757 w 514385"/>
                <a:gd name="connsiteY3" fmla="*/ 255983 h 255983"/>
                <a:gd name="connsiteX4" fmla="*/ 83624 w 514385"/>
                <a:gd name="connsiteY4" fmla="*/ 255983 h 255983"/>
                <a:gd name="connsiteX5" fmla="*/ 0 w 514385"/>
                <a:gd name="connsiteY5" fmla="*/ 233576 h 255983"/>
                <a:gd name="connsiteX6" fmla="*/ 117296 w 514385"/>
                <a:gd name="connsiteY6" fmla="*/ 0 h 25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85" h="255983">
                  <a:moveTo>
                    <a:pt x="117296" y="0"/>
                  </a:moveTo>
                  <a:lnTo>
                    <a:pt x="397088" y="0"/>
                  </a:lnTo>
                  <a:lnTo>
                    <a:pt x="514385" y="233575"/>
                  </a:lnTo>
                  <a:lnTo>
                    <a:pt x="430757" y="255983"/>
                  </a:lnTo>
                  <a:lnTo>
                    <a:pt x="83624" y="255983"/>
                  </a:lnTo>
                  <a:lnTo>
                    <a:pt x="0" y="233576"/>
                  </a:lnTo>
                  <a:lnTo>
                    <a:pt x="117296" y="0"/>
                  </a:lnTo>
                  <a:close/>
                </a:path>
              </a:pathLst>
            </a:custGeom>
            <a:gradFill flip="none" rotWithShape="1">
              <a:gsLst>
                <a:gs pos="50000">
                  <a:srgbClr val="2CC75F"/>
                </a:gs>
                <a:gs pos="50000">
                  <a:srgbClr val="00B050"/>
                </a:gs>
              </a:gsLst>
              <a:lin ang="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51"/>
            <p:cNvSpPr/>
            <p:nvPr/>
          </p:nvSpPr>
          <p:spPr>
            <a:xfrm rot="10800000">
              <a:off x="2392623" y="764381"/>
              <a:ext cx="1119842" cy="2640208"/>
            </a:xfrm>
            <a:custGeom>
              <a:avLst/>
              <a:gdLst>
                <a:gd name="connsiteX0" fmla="*/ 163115 w 326231"/>
                <a:gd name="connsiteY0" fmla="*/ 769142 h 769142"/>
                <a:gd name="connsiteX1" fmla="*/ 0 w 326231"/>
                <a:gd name="connsiteY1" fmla="*/ 107155 h 769142"/>
                <a:gd name="connsiteX2" fmla="*/ 4 w 326231"/>
                <a:gd name="connsiteY2" fmla="*/ 107155 h 769142"/>
                <a:gd name="connsiteX3" fmla="*/ 163116 w 326231"/>
                <a:gd name="connsiteY3" fmla="*/ 0 h 769142"/>
                <a:gd name="connsiteX4" fmla="*/ 326228 w 326231"/>
                <a:gd name="connsiteY4" fmla="*/ 107155 h 769142"/>
                <a:gd name="connsiteX5" fmla="*/ 326231 w 326231"/>
                <a:gd name="connsiteY5" fmla="*/ 107155 h 769142"/>
                <a:gd name="connsiteX6" fmla="*/ 326231 w 326231"/>
                <a:gd name="connsiteY6" fmla="*/ 107157 h 769142"/>
                <a:gd name="connsiteX7" fmla="*/ 326231 w 326231"/>
                <a:gd name="connsiteY7" fmla="*/ 107157 h 769142"/>
                <a:gd name="connsiteX8" fmla="*/ 326231 w 326231"/>
                <a:gd name="connsiteY8" fmla="*/ 107157 h 76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231" h="769142">
                  <a:moveTo>
                    <a:pt x="163115" y="769142"/>
                  </a:moveTo>
                  <a:lnTo>
                    <a:pt x="0" y="107155"/>
                  </a:lnTo>
                  <a:lnTo>
                    <a:pt x="4" y="107155"/>
                  </a:lnTo>
                  <a:lnTo>
                    <a:pt x="163116" y="0"/>
                  </a:lnTo>
                  <a:lnTo>
                    <a:pt x="326228" y="107155"/>
                  </a:lnTo>
                  <a:lnTo>
                    <a:pt x="326231" y="107155"/>
                  </a:lnTo>
                  <a:lnTo>
                    <a:pt x="326231" y="107157"/>
                  </a:lnTo>
                  <a:lnTo>
                    <a:pt x="326231" y="107157"/>
                  </a:lnTo>
                  <a:lnTo>
                    <a:pt x="326231" y="107157"/>
                  </a:lnTo>
                  <a:close/>
                </a:path>
              </a:pathLst>
            </a:custGeom>
            <a:gradFill flip="none" rotWithShape="1">
              <a:gsLst>
                <a:gs pos="50000">
                  <a:srgbClr val="2CC75F"/>
                </a:gs>
                <a:gs pos="50000">
                  <a:srgbClr val="009A46"/>
                </a:gs>
              </a:gsLst>
              <a:lin ang="1080000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2641989" y="3873684"/>
              <a:ext cx="621103" cy="1198412"/>
            </a:xfrm>
            <a:prstGeom prst="rect">
              <a:avLst/>
            </a:prstGeom>
            <a:gradFill flip="none" rotWithShape="1">
              <a:gsLst>
                <a:gs pos="0">
                  <a:schemeClr val="accent4">
                    <a:lumMod val="60000"/>
                    <a:lumOff val="40000"/>
                    <a:alpha val="50000"/>
                  </a:schemeClr>
                </a:gs>
                <a:gs pos="95000">
                  <a:schemeClr val="accent4">
                    <a:lumMod val="60000"/>
                    <a:lumOff val="4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a:off x="3362037" y="3269770"/>
              <a:ext cx="72967" cy="252995"/>
            </a:xfrm>
            <a:custGeom>
              <a:avLst/>
              <a:gdLst>
                <a:gd name="connsiteX0" fmla="*/ 7620 w 72967"/>
                <a:gd name="connsiteY0" fmla="*/ 0 h 252995"/>
                <a:gd name="connsiteX1" fmla="*/ 65347 w 72967"/>
                <a:gd name="connsiteY1" fmla="*/ 0 h 252995"/>
                <a:gd name="connsiteX2" fmla="*/ 72967 w 72967"/>
                <a:gd name="connsiteY2" fmla="*/ 7620 h 252995"/>
                <a:gd name="connsiteX3" fmla="*/ 72967 w 72967"/>
                <a:gd name="connsiteY3" fmla="*/ 38099 h 252995"/>
                <a:gd name="connsiteX4" fmla="*/ 65347 w 72967"/>
                <a:gd name="connsiteY4" fmla="*/ 45719 h 252995"/>
                <a:gd name="connsiteX5" fmla="*/ 59343 w 72967"/>
                <a:gd name="connsiteY5" fmla="*/ 45719 h 252995"/>
                <a:gd name="connsiteX6" fmla="*/ 59343 w 72967"/>
                <a:gd name="connsiteY6" fmla="*/ 252995 h 252995"/>
                <a:gd name="connsiteX7" fmla="*/ 13624 w 72967"/>
                <a:gd name="connsiteY7" fmla="*/ 252995 h 252995"/>
                <a:gd name="connsiteX8" fmla="*/ 13624 w 72967"/>
                <a:gd name="connsiteY8" fmla="*/ 45719 h 252995"/>
                <a:gd name="connsiteX9" fmla="*/ 7620 w 72967"/>
                <a:gd name="connsiteY9" fmla="*/ 45719 h 252995"/>
                <a:gd name="connsiteX10" fmla="*/ 0 w 72967"/>
                <a:gd name="connsiteY10" fmla="*/ 38099 h 252995"/>
                <a:gd name="connsiteX11" fmla="*/ 0 w 72967"/>
                <a:gd name="connsiteY11" fmla="*/ 7620 h 252995"/>
                <a:gd name="connsiteX12" fmla="*/ 7620 w 72967"/>
                <a:gd name="connsiteY12" fmla="*/ 0 h 2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67" h="252995">
                  <a:moveTo>
                    <a:pt x="7620" y="0"/>
                  </a:moveTo>
                  <a:lnTo>
                    <a:pt x="65347" y="0"/>
                  </a:lnTo>
                  <a:cubicBezTo>
                    <a:pt x="69555" y="0"/>
                    <a:pt x="72967" y="3412"/>
                    <a:pt x="72967" y="7620"/>
                  </a:cubicBezTo>
                  <a:lnTo>
                    <a:pt x="72967" y="38099"/>
                  </a:lnTo>
                  <a:cubicBezTo>
                    <a:pt x="72967" y="42307"/>
                    <a:pt x="69555" y="45719"/>
                    <a:pt x="65347" y="45719"/>
                  </a:cubicBezTo>
                  <a:lnTo>
                    <a:pt x="59343" y="45719"/>
                  </a:lnTo>
                  <a:lnTo>
                    <a:pt x="59343" y="252995"/>
                  </a:lnTo>
                  <a:lnTo>
                    <a:pt x="13624" y="252995"/>
                  </a:lnTo>
                  <a:lnTo>
                    <a:pt x="13624" y="45719"/>
                  </a:lnTo>
                  <a:lnTo>
                    <a:pt x="7620" y="45719"/>
                  </a:lnTo>
                  <a:cubicBezTo>
                    <a:pt x="3412" y="45719"/>
                    <a:pt x="0" y="42307"/>
                    <a:pt x="0" y="38099"/>
                  </a:cubicBezTo>
                  <a:lnTo>
                    <a:pt x="0" y="7620"/>
                  </a:lnTo>
                  <a:cubicBezTo>
                    <a:pt x="0" y="3412"/>
                    <a:pt x="3412" y="0"/>
                    <a:pt x="7620" y="0"/>
                  </a:cubicBezTo>
                  <a:close/>
                </a:path>
              </a:pathLst>
            </a:custGeom>
            <a:gradFill flip="none" rotWithShape="1">
              <a:gsLst>
                <a:gs pos="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10800000">
              <a:off x="3317674" y="3394380"/>
              <a:ext cx="161694" cy="265945"/>
            </a:xfrm>
            <a:custGeom>
              <a:avLst/>
              <a:gdLst>
                <a:gd name="connsiteX0" fmla="*/ 161694 w 161694"/>
                <a:gd name="connsiteY0" fmla="*/ 265945 h 265945"/>
                <a:gd name="connsiteX1" fmla="*/ 80846 w 161694"/>
                <a:gd name="connsiteY1" fmla="*/ 176450 h 265945"/>
                <a:gd name="connsiteX2" fmla="*/ 0 w 161694"/>
                <a:gd name="connsiteY2" fmla="*/ 265944 h 265945"/>
                <a:gd name="connsiteX3" fmla="*/ 80847 w 161694"/>
                <a:gd name="connsiteY3" fmla="*/ 0 h 265945"/>
                <a:gd name="connsiteX4" fmla="*/ 161694 w 161694"/>
                <a:gd name="connsiteY4" fmla="*/ 265945 h 265945"/>
                <a:gd name="connsiteX0-1" fmla="*/ 161694 w 161694"/>
                <a:gd name="connsiteY0-2" fmla="*/ 265945 h 265945"/>
                <a:gd name="connsiteX1-3" fmla="*/ 80846 w 161694"/>
                <a:gd name="connsiteY1-4" fmla="*/ 192325 h 265945"/>
                <a:gd name="connsiteX2-5" fmla="*/ 0 w 161694"/>
                <a:gd name="connsiteY2-6" fmla="*/ 265944 h 265945"/>
                <a:gd name="connsiteX3-7" fmla="*/ 80847 w 161694"/>
                <a:gd name="connsiteY3-8" fmla="*/ 0 h 265945"/>
                <a:gd name="connsiteX4-9" fmla="*/ 161694 w 161694"/>
                <a:gd name="connsiteY4-10" fmla="*/ 265945 h 2659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1694" h="265945">
                  <a:moveTo>
                    <a:pt x="161694" y="265945"/>
                  </a:moveTo>
                  <a:lnTo>
                    <a:pt x="80846" y="192325"/>
                  </a:lnTo>
                  <a:lnTo>
                    <a:pt x="0" y="265944"/>
                  </a:lnTo>
                  <a:lnTo>
                    <a:pt x="80847" y="0"/>
                  </a:lnTo>
                  <a:lnTo>
                    <a:pt x="161694" y="265945"/>
                  </a:lnTo>
                  <a:close/>
                </a:path>
              </a:pathLst>
            </a:custGeom>
            <a:gradFill flip="none" rotWithShape="1">
              <a:gsLst>
                <a:gs pos="50000">
                  <a:srgbClr val="2CC75F"/>
                </a:gs>
                <a:gs pos="50000">
                  <a:srgbClr val="009A46"/>
                </a:gs>
              </a:gsLst>
              <a:lin ang="1080000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2641989" y="3794065"/>
              <a:ext cx="621103" cy="4571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a:off x="2422742" y="3269770"/>
              <a:ext cx="72967" cy="252995"/>
            </a:xfrm>
            <a:custGeom>
              <a:avLst/>
              <a:gdLst>
                <a:gd name="connsiteX0" fmla="*/ 7620 w 72967"/>
                <a:gd name="connsiteY0" fmla="*/ 0 h 252995"/>
                <a:gd name="connsiteX1" fmla="*/ 65347 w 72967"/>
                <a:gd name="connsiteY1" fmla="*/ 0 h 252995"/>
                <a:gd name="connsiteX2" fmla="*/ 72967 w 72967"/>
                <a:gd name="connsiteY2" fmla="*/ 7620 h 252995"/>
                <a:gd name="connsiteX3" fmla="*/ 72967 w 72967"/>
                <a:gd name="connsiteY3" fmla="*/ 38099 h 252995"/>
                <a:gd name="connsiteX4" fmla="*/ 65347 w 72967"/>
                <a:gd name="connsiteY4" fmla="*/ 45719 h 252995"/>
                <a:gd name="connsiteX5" fmla="*/ 59343 w 72967"/>
                <a:gd name="connsiteY5" fmla="*/ 45719 h 252995"/>
                <a:gd name="connsiteX6" fmla="*/ 59343 w 72967"/>
                <a:gd name="connsiteY6" fmla="*/ 252995 h 252995"/>
                <a:gd name="connsiteX7" fmla="*/ 13624 w 72967"/>
                <a:gd name="connsiteY7" fmla="*/ 252995 h 252995"/>
                <a:gd name="connsiteX8" fmla="*/ 13624 w 72967"/>
                <a:gd name="connsiteY8" fmla="*/ 45719 h 252995"/>
                <a:gd name="connsiteX9" fmla="*/ 7620 w 72967"/>
                <a:gd name="connsiteY9" fmla="*/ 45719 h 252995"/>
                <a:gd name="connsiteX10" fmla="*/ 0 w 72967"/>
                <a:gd name="connsiteY10" fmla="*/ 38099 h 252995"/>
                <a:gd name="connsiteX11" fmla="*/ 0 w 72967"/>
                <a:gd name="connsiteY11" fmla="*/ 7620 h 252995"/>
                <a:gd name="connsiteX12" fmla="*/ 7620 w 72967"/>
                <a:gd name="connsiteY12" fmla="*/ 0 h 2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67" h="252995">
                  <a:moveTo>
                    <a:pt x="7620" y="0"/>
                  </a:moveTo>
                  <a:lnTo>
                    <a:pt x="65347" y="0"/>
                  </a:lnTo>
                  <a:cubicBezTo>
                    <a:pt x="69555" y="0"/>
                    <a:pt x="72967" y="3412"/>
                    <a:pt x="72967" y="7620"/>
                  </a:cubicBezTo>
                  <a:lnTo>
                    <a:pt x="72967" y="38099"/>
                  </a:lnTo>
                  <a:cubicBezTo>
                    <a:pt x="72967" y="42307"/>
                    <a:pt x="69555" y="45719"/>
                    <a:pt x="65347" y="45719"/>
                  </a:cubicBezTo>
                  <a:lnTo>
                    <a:pt x="59343" y="45719"/>
                  </a:lnTo>
                  <a:lnTo>
                    <a:pt x="59343" y="252995"/>
                  </a:lnTo>
                  <a:lnTo>
                    <a:pt x="13624" y="252995"/>
                  </a:lnTo>
                  <a:lnTo>
                    <a:pt x="13624" y="45719"/>
                  </a:lnTo>
                  <a:lnTo>
                    <a:pt x="7620" y="45719"/>
                  </a:lnTo>
                  <a:cubicBezTo>
                    <a:pt x="3412" y="45719"/>
                    <a:pt x="0" y="42307"/>
                    <a:pt x="0" y="38099"/>
                  </a:cubicBezTo>
                  <a:lnTo>
                    <a:pt x="0" y="7620"/>
                  </a:lnTo>
                  <a:cubicBezTo>
                    <a:pt x="0" y="3412"/>
                    <a:pt x="3412" y="0"/>
                    <a:pt x="7620" y="0"/>
                  </a:cubicBezTo>
                  <a:close/>
                </a:path>
              </a:pathLst>
            </a:custGeom>
            <a:gradFill flip="none" rotWithShape="1">
              <a:gsLst>
                <a:gs pos="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rot="10800000">
              <a:off x="2378379" y="3394380"/>
              <a:ext cx="161694" cy="265945"/>
            </a:xfrm>
            <a:custGeom>
              <a:avLst/>
              <a:gdLst>
                <a:gd name="connsiteX0" fmla="*/ 161694 w 161694"/>
                <a:gd name="connsiteY0" fmla="*/ 265945 h 265945"/>
                <a:gd name="connsiteX1" fmla="*/ 80846 w 161694"/>
                <a:gd name="connsiteY1" fmla="*/ 176450 h 265945"/>
                <a:gd name="connsiteX2" fmla="*/ 0 w 161694"/>
                <a:gd name="connsiteY2" fmla="*/ 265944 h 265945"/>
                <a:gd name="connsiteX3" fmla="*/ 80847 w 161694"/>
                <a:gd name="connsiteY3" fmla="*/ 0 h 265945"/>
                <a:gd name="connsiteX4" fmla="*/ 161694 w 161694"/>
                <a:gd name="connsiteY4" fmla="*/ 265945 h 265945"/>
                <a:gd name="connsiteX0-1" fmla="*/ 161694 w 161694"/>
                <a:gd name="connsiteY0-2" fmla="*/ 265945 h 265945"/>
                <a:gd name="connsiteX1-3" fmla="*/ 80846 w 161694"/>
                <a:gd name="connsiteY1-4" fmla="*/ 192325 h 265945"/>
                <a:gd name="connsiteX2-5" fmla="*/ 0 w 161694"/>
                <a:gd name="connsiteY2-6" fmla="*/ 265944 h 265945"/>
                <a:gd name="connsiteX3-7" fmla="*/ 80847 w 161694"/>
                <a:gd name="connsiteY3-8" fmla="*/ 0 h 265945"/>
                <a:gd name="connsiteX4-9" fmla="*/ 161694 w 161694"/>
                <a:gd name="connsiteY4-10" fmla="*/ 265945 h 2659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1694" h="265945">
                  <a:moveTo>
                    <a:pt x="161694" y="265945"/>
                  </a:moveTo>
                  <a:lnTo>
                    <a:pt x="80846" y="192325"/>
                  </a:lnTo>
                  <a:lnTo>
                    <a:pt x="0" y="265944"/>
                  </a:lnTo>
                  <a:lnTo>
                    <a:pt x="80847" y="0"/>
                  </a:lnTo>
                  <a:lnTo>
                    <a:pt x="161694" y="265945"/>
                  </a:lnTo>
                  <a:close/>
                </a:path>
              </a:pathLst>
            </a:custGeom>
            <a:gradFill flip="none" rotWithShape="1">
              <a:gsLst>
                <a:gs pos="50000">
                  <a:srgbClr val="2CC75F"/>
                </a:gs>
                <a:gs pos="50000">
                  <a:srgbClr val="009A46"/>
                </a:gs>
              </a:gsLst>
              <a:lin ang="1080000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 name="组合 58"/>
          <p:cNvGrpSpPr/>
          <p:nvPr userDrawn="1"/>
        </p:nvGrpSpPr>
        <p:grpSpPr>
          <a:xfrm>
            <a:off x="7502407" y="1461664"/>
            <a:ext cx="213135" cy="519363"/>
            <a:chOff x="8052450" y="1571738"/>
            <a:chExt cx="1767790" cy="4307715"/>
          </a:xfrm>
        </p:grpSpPr>
        <p:sp>
          <p:nvSpPr>
            <p:cNvPr id="60" name="任意多边形 59"/>
            <p:cNvSpPr/>
            <p:nvPr/>
          </p:nvSpPr>
          <p:spPr>
            <a:xfrm rot="10800000">
              <a:off x="8052450" y="4489867"/>
              <a:ext cx="516106" cy="1381548"/>
            </a:xfrm>
            <a:custGeom>
              <a:avLst/>
              <a:gdLst>
                <a:gd name="connsiteX0" fmla="*/ 251981 w 516106"/>
                <a:gd name="connsiteY0" fmla="*/ 1381548 h 1381548"/>
                <a:gd name="connsiteX1" fmla="*/ 516106 w 516106"/>
                <a:gd name="connsiteY1" fmla="*/ 1381548 h 1381548"/>
                <a:gd name="connsiteX2" fmla="*/ 0 w 516106"/>
                <a:gd name="connsiteY2" fmla="*/ 0 h 1381548"/>
                <a:gd name="connsiteX3" fmla="*/ 251981 w 516106"/>
                <a:gd name="connsiteY3" fmla="*/ 1381548 h 1381548"/>
              </a:gdLst>
              <a:ahLst/>
              <a:cxnLst>
                <a:cxn ang="0">
                  <a:pos x="connsiteX0" y="connsiteY0"/>
                </a:cxn>
                <a:cxn ang="0">
                  <a:pos x="connsiteX1" y="connsiteY1"/>
                </a:cxn>
                <a:cxn ang="0">
                  <a:pos x="connsiteX2" y="connsiteY2"/>
                </a:cxn>
                <a:cxn ang="0">
                  <a:pos x="connsiteX3" y="connsiteY3"/>
                </a:cxn>
              </a:cxnLst>
              <a:rect l="l" t="t" r="r" b="b"/>
              <a:pathLst>
                <a:path w="516106" h="1381548">
                  <a:moveTo>
                    <a:pt x="251981" y="1381548"/>
                  </a:moveTo>
                  <a:lnTo>
                    <a:pt x="516106" y="1381548"/>
                  </a:lnTo>
                  <a:lnTo>
                    <a:pt x="0" y="0"/>
                  </a:lnTo>
                  <a:lnTo>
                    <a:pt x="251981" y="1381548"/>
                  </a:lnTo>
                  <a:close/>
                </a:path>
              </a:pathLst>
            </a:custGeom>
            <a:solidFill>
              <a:srgbClr val="4CD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rot="10800000">
              <a:off x="8316575" y="4489868"/>
              <a:ext cx="254983" cy="1389585"/>
            </a:xfrm>
            <a:custGeom>
              <a:avLst/>
              <a:gdLst>
                <a:gd name="connsiteX0" fmla="*/ 0 w 254983"/>
                <a:gd name="connsiteY0" fmla="*/ 1389585 h 1389585"/>
                <a:gd name="connsiteX1" fmla="*/ 254983 w 254983"/>
                <a:gd name="connsiteY1" fmla="*/ 1389585 h 1389585"/>
                <a:gd name="connsiteX2" fmla="*/ 3002 w 254983"/>
                <a:gd name="connsiteY2" fmla="*/ 8037 h 1389585"/>
                <a:gd name="connsiteX3" fmla="*/ 0 w 254983"/>
                <a:gd name="connsiteY3" fmla="*/ 0 h 1389585"/>
                <a:gd name="connsiteX4" fmla="*/ 0 w 254983"/>
                <a:gd name="connsiteY4" fmla="*/ 1389585 h 138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83" h="1389585">
                  <a:moveTo>
                    <a:pt x="0" y="1389585"/>
                  </a:moveTo>
                  <a:lnTo>
                    <a:pt x="254983" y="1389585"/>
                  </a:lnTo>
                  <a:lnTo>
                    <a:pt x="3002" y="8037"/>
                  </a:lnTo>
                  <a:lnTo>
                    <a:pt x="0" y="0"/>
                  </a:lnTo>
                  <a:lnTo>
                    <a:pt x="0" y="1389585"/>
                  </a:lnTo>
                  <a:close/>
                </a:path>
              </a:pathLst>
            </a:custGeom>
            <a:solidFill>
              <a:srgbClr val="278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rot="10800000" flipH="1">
              <a:off x="9302056" y="4489867"/>
              <a:ext cx="516106" cy="1381548"/>
            </a:xfrm>
            <a:custGeom>
              <a:avLst/>
              <a:gdLst>
                <a:gd name="connsiteX0" fmla="*/ 251981 w 516106"/>
                <a:gd name="connsiteY0" fmla="*/ 1381548 h 1381548"/>
                <a:gd name="connsiteX1" fmla="*/ 516106 w 516106"/>
                <a:gd name="connsiteY1" fmla="*/ 1381548 h 1381548"/>
                <a:gd name="connsiteX2" fmla="*/ 0 w 516106"/>
                <a:gd name="connsiteY2" fmla="*/ 0 h 1381548"/>
                <a:gd name="connsiteX3" fmla="*/ 251981 w 516106"/>
                <a:gd name="connsiteY3" fmla="*/ 1381548 h 1381548"/>
              </a:gdLst>
              <a:ahLst/>
              <a:cxnLst>
                <a:cxn ang="0">
                  <a:pos x="connsiteX0" y="connsiteY0"/>
                </a:cxn>
                <a:cxn ang="0">
                  <a:pos x="connsiteX1" y="connsiteY1"/>
                </a:cxn>
                <a:cxn ang="0">
                  <a:pos x="connsiteX2" y="connsiteY2"/>
                </a:cxn>
                <a:cxn ang="0">
                  <a:pos x="connsiteX3" y="connsiteY3"/>
                </a:cxn>
              </a:cxnLst>
              <a:rect l="l" t="t" r="r" b="b"/>
              <a:pathLst>
                <a:path w="516106" h="1381548">
                  <a:moveTo>
                    <a:pt x="251981" y="1381548"/>
                  </a:moveTo>
                  <a:lnTo>
                    <a:pt x="516106" y="1381548"/>
                  </a:lnTo>
                  <a:lnTo>
                    <a:pt x="0" y="0"/>
                  </a:lnTo>
                  <a:lnTo>
                    <a:pt x="251981" y="1381548"/>
                  </a:lnTo>
                  <a:close/>
                </a:path>
              </a:pathLst>
            </a:custGeom>
            <a:solidFill>
              <a:srgbClr val="278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rot="10800000" flipH="1">
              <a:off x="9299054" y="4489868"/>
              <a:ext cx="254983" cy="1389585"/>
            </a:xfrm>
            <a:custGeom>
              <a:avLst/>
              <a:gdLst>
                <a:gd name="connsiteX0" fmla="*/ 0 w 254983"/>
                <a:gd name="connsiteY0" fmla="*/ 1389585 h 1389585"/>
                <a:gd name="connsiteX1" fmla="*/ 254983 w 254983"/>
                <a:gd name="connsiteY1" fmla="*/ 1389585 h 1389585"/>
                <a:gd name="connsiteX2" fmla="*/ 3002 w 254983"/>
                <a:gd name="connsiteY2" fmla="*/ 8037 h 1389585"/>
                <a:gd name="connsiteX3" fmla="*/ 0 w 254983"/>
                <a:gd name="connsiteY3" fmla="*/ 0 h 1389585"/>
                <a:gd name="connsiteX4" fmla="*/ 0 w 254983"/>
                <a:gd name="connsiteY4" fmla="*/ 1389585 h 138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83" h="1389585">
                  <a:moveTo>
                    <a:pt x="0" y="1389585"/>
                  </a:moveTo>
                  <a:lnTo>
                    <a:pt x="254983" y="1389585"/>
                  </a:lnTo>
                  <a:lnTo>
                    <a:pt x="3002" y="8037"/>
                  </a:lnTo>
                  <a:lnTo>
                    <a:pt x="0" y="0"/>
                  </a:lnTo>
                  <a:lnTo>
                    <a:pt x="0" y="1389585"/>
                  </a:lnTo>
                  <a:close/>
                </a:path>
              </a:pathLst>
            </a:custGeom>
            <a:solidFill>
              <a:srgbClr val="4CD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a:off x="8054528" y="3688818"/>
              <a:ext cx="1765712" cy="878704"/>
            </a:xfrm>
            <a:custGeom>
              <a:avLst/>
              <a:gdLst>
                <a:gd name="connsiteX0" fmla="*/ 117296 w 514385"/>
                <a:gd name="connsiteY0" fmla="*/ 0 h 255983"/>
                <a:gd name="connsiteX1" fmla="*/ 397088 w 514385"/>
                <a:gd name="connsiteY1" fmla="*/ 0 h 255983"/>
                <a:gd name="connsiteX2" fmla="*/ 514385 w 514385"/>
                <a:gd name="connsiteY2" fmla="*/ 233575 h 255983"/>
                <a:gd name="connsiteX3" fmla="*/ 430757 w 514385"/>
                <a:gd name="connsiteY3" fmla="*/ 255983 h 255983"/>
                <a:gd name="connsiteX4" fmla="*/ 83624 w 514385"/>
                <a:gd name="connsiteY4" fmla="*/ 255983 h 255983"/>
                <a:gd name="connsiteX5" fmla="*/ 0 w 514385"/>
                <a:gd name="connsiteY5" fmla="*/ 233576 h 255983"/>
                <a:gd name="connsiteX6" fmla="*/ 117296 w 514385"/>
                <a:gd name="connsiteY6" fmla="*/ 0 h 25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85" h="255983">
                  <a:moveTo>
                    <a:pt x="117296" y="0"/>
                  </a:moveTo>
                  <a:lnTo>
                    <a:pt x="397088" y="0"/>
                  </a:lnTo>
                  <a:lnTo>
                    <a:pt x="514385" y="233575"/>
                  </a:lnTo>
                  <a:lnTo>
                    <a:pt x="430757" y="255983"/>
                  </a:lnTo>
                  <a:lnTo>
                    <a:pt x="83624" y="255983"/>
                  </a:lnTo>
                  <a:lnTo>
                    <a:pt x="0" y="233576"/>
                  </a:lnTo>
                  <a:lnTo>
                    <a:pt x="117296" y="0"/>
                  </a:lnTo>
                  <a:close/>
                </a:path>
              </a:pathLst>
            </a:custGeom>
            <a:gradFill flip="none" rotWithShape="1">
              <a:gsLst>
                <a:gs pos="50000">
                  <a:srgbClr val="2CC75F"/>
                </a:gs>
                <a:gs pos="50000">
                  <a:srgbClr val="278EBB"/>
                </a:gs>
              </a:gsLst>
              <a:lin ang="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rot="10800000">
              <a:off x="8377463" y="1571738"/>
              <a:ext cx="1119842" cy="2640208"/>
            </a:xfrm>
            <a:custGeom>
              <a:avLst/>
              <a:gdLst>
                <a:gd name="connsiteX0" fmla="*/ 163115 w 326231"/>
                <a:gd name="connsiteY0" fmla="*/ 769142 h 769142"/>
                <a:gd name="connsiteX1" fmla="*/ 0 w 326231"/>
                <a:gd name="connsiteY1" fmla="*/ 107155 h 769142"/>
                <a:gd name="connsiteX2" fmla="*/ 4 w 326231"/>
                <a:gd name="connsiteY2" fmla="*/ 107155 h 769142"/>
                <a:gd name="connsiteX3" fmla="*/ 163116 w 326231"/>
                <a:gd name="connsiteY3" fmla="*/ 0 h 769142"/>
                <a:gd name="connsiteX4" fmla="*/ 326228 w 326231"/>
                <a:gd name="connsiteY4" fmla="*/ 107155 h 769142"/>
                <a:gd name="connsiteX5" fmla="*/ 326231 w 326231"/>
                <a:gd name="connsiteY5" fmla="*/ 107155 h 769142"/>
                <a:gd name="connsiteX6" fmla="*/ 326231 w 326231"/>
                <a:gd name="connsiteY6" fmla="*/ 107157 h 769142"/>
                <a:gd name="connsiteX7" fmla="*/ 326231 w 326231"/>
                <a:gd name="connsiteY7" fmla="*/ 107157 h 769142"/>
                <a:gd name="connsiteX8" fmla="*/ 326231 w 326231"/>
                <a:gd name="connsiteY8" fmla="*/ 107157 h 76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231" h="769142">
                  <a:moveTo>
                    <a:pt x="163115" y="769142"/>
                  </a:moveTo>
                  <a:lnTo>
                    <a:pt x="0" y="107155"/>
                  </a:lnTo>
                  <a:lnTo>
                    <a:pt x="4" y="107155"/>
                  </a:lnTo>
                  <a:lnTo>
                    <a:pt x="163116" y="0"/>
                  </a:lnTo>
                  <a:lnTo>
                    <a:pt x="326228" y="107155"/>
                  </a:lnTo>
                  <a:lnTo>
                    <a:pt x="326231" y="107155"/>
                  </a:lnTo>
                  <a:lnTo>
                    <a:pt x="326231" y="107157"/>
                  </a:lnTo>
                  <a:lnTo>
                    <a:pt x="326231" y="107157"/>
                  </a:lnTo>
                  <a:lnTo>
                    <a:pt x="326231" y="107157"/>
                  </a:lnTo>
                  <a:close/>
                </a:path>
              </a:pathLst>
            </a:custGeom>
            <a:gradFill flip="none" rotWithShape="1">
              <a:gsLst>
                <a:gs pos="50000">
                  <a:srgbClr val="2CC75F"/>
                </a:gs>
                <a:gs pos="50000">
                  <a:srgbClr val="2482AF"/>
                </a:gs>
              </a:gsLst>
              <a:lin ang="1080000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8626829" y="4681041"/>
              <a:ext cx="621103" cy="1198412"/>
            </a:xfrm>
            <a:prstGeom prst="rect">
              <a:avLst/>
            </a:prstGeom>
            <a:gradFill flip="none" rotWithShape="1">
              <a:gsLst>
                <a:gs pos="0">
                  <a:schemeClr val="accent4">
                    <a:lumMod val="60000"/>
                    <a:lumOff val="40000"/>
                    <a:alpha val="50000"/>
                  </a:schemeClr>
                </a:gs>
                <a:gs pos="95000">
                  <a:schemeClr val="accent4">
                    <a:lumMod val="60000"/>
                    <a:lumOff val="4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9346877" y="4077127"/>
              <a:ext cx="72967" cy="252995"/>
            </a:xfrm>
            <a:custGeom>
              <a:avLst/>
              <a:gdLst>
                <a:gd name="connsiteX0" fmla="*/ 7620 w 72967"/>
                <a:gd name="connsiteY0" fmla="*/ 0 h 252995"/>
                <a:gd name="connsiteX1" fmla="*/ 65347 w 72967"/>
                <a:gd name="connsiteY1" fmla="*/ 0 h 252995"/>
                <a:gd name="connsiteX2" fmla="*/ 72967 w 72967"/>
                <a:gd name="connsiteY2" fmla="*/ 7620 h 252995"/>
                <a:gd name="connsiteX3" fmla="*/ 72967 w 72967"/>
                <a:gd name="connsiteY3" fmla="*/ 38099 h 252995"/>
                <a:gd name="connsiteX4" fmla="*/ 65347 w 72967"/>
                <a:gd name="connsiteY4" fmla="*/ 45719 h 252995"/>
                <a:gd name="connsiteX5" fmla="*/ 59343 w 72967"/>
                <a:gd name="connsiteY5" fmla="*/ 45719 h 252995"/>
                <a:gd name="connsiteX6" fmla="*/ 59343 w 72967"/>
                <a:gd name="connsiteY6" fmla="*/ 252995 h 252995"/>
                <a:gd name="connsiteX7" fmla="*/ 13624 w 72967"/>
                <a:gd name="connsiteY7" fmla="*/ 252995 h 252995"/>
                <a:gd name="connsiteX8" fmla="*/ 13624 w 72967"/>
                <a:gd name="connsiteY8" fmla="*/ 45719 h 252995"/>
                <a:gd name="connsiteX9" fmla="*/ 7620 w 72967"/>
                <a:gd name="connsiteY9" fmla="*/ 45719 h 252995"/>
                <a:gd name="connsiteX10" fmla="*/ 0 w 72967"/>
                <a:gd name="connsiteY10" fmla="*/ 38099 h 252995"/>
                <a:gd name="connsiteX11" fmla="*/ 0 w 72967"/>
                <a:gd name="connsiteY11" fmla="*/ 7620 h 252995"/>
                <a:gd name="connsiteX12" fmla="*/ 7620 w 72967"/>
                <a:gd name="connsiteY12" fmla="*/ 0 h 2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67" h="252995">
                  <a:moveTo>
                    <a:pt x="7620" y="0"/>
                  </a:moveTo>
                  <a:lnTo>
                    <a:pt x="65347" y="0"/>
                  </a:lnTo>
                  <a:cubicBezTo>
                    <a:pt x="69555" y="0"/>
                    <a:pt x="72967" y="3412"/>
                    <a:pt x="72967" y="7620"/>
                  </a:cubicBezTo>
                  <a:lnTo>
                    <a:pt x="72967" y="38099"/>
                  </a:lnTo>
                  <a:cubicBezTo>
                    <a:pt x="72967" y="42307"/>
                    <a:pt x="69555" y="45719"/>
                    <a:pt x="65347" y="45719"/>
                  </a:cubicBezTo>
                  <a:lnTo>
                    <a:pt x="59343" y="45719"/>
                  </a:lnTo>
                  <a:lnTo>
                    <a:pt x="59343" y="252995"/>
                  </a:lnTo>
                  <a:lnTo>
                    <a:pt x="13624" y="252995"/>
                  </a:lnTo>
                  <a:lnTo>
                    <a:pt x="13624" y="45719"/>
                  </a:lnTo>
                  <a:lnTo>
                    <a:pt x="7620" y="45719"/>
                  </a:lnTo>
                  <a:cubicBezTo>
                    <a:pt x="3412" y="45719"/>
                    <a:pt x="0" y="42307"/>
                    <a:pt x="0" y="38099"/>
                  </a:cubicBezTo>
                  <a:lnTo>
                    <a:pt x="0" y="7620"/>
                  </a:lnTo>
                  <a:cubicBezTo>
                    <a:pt x="0" y="3412"/>
                    <a:pt x="3412" y="0"/>
                    <a:pt x="7620" y="0"/>
                  </a:cubicBezTo>
                  <a:close/>
                </a:path>
              </a:pathLst>
            </a:custGeom>
            <a:gradFill flip="none" rotWithShape="1">
              <a:gsLst>
                <a:gs pos="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rot="10800000">
              <a:off x="9302514" y="4201737"/>
              <a:ext cx="161694" cy="265945"/>
            </a:xfrm>
            <a:custGeom>
              <a:avLst/>
              <a:gdLst>
                <a:gd name="connsiteX0" fmla="*/ 161694 w 161694"/>
                <a:gd name="connsiteY0" fmla="*/ 265945 h 265945"/>
                <a:gd name="connsiteX1" fmla="*/ 80846 w 161694"/>
                <a:gd name="connsiteY1" fmla="*/ 176450 h 265945"/>
                <a:gd name="connsiteX2" fmla="*/ 0 w 161694"/>
                <a:gd name="connsiteY2" fmla="*/ 265944 h 265945"/>
                <a:gd name="connsiteX3" fmla="*/ 80847 w 161694"/>
                <a:gd name="connsiteY3" fmla="*/ 0 h 265945"/>
                <a:gd name="connsiteX4" fmla="*/ 161694 w 161694"/>
                <a:gd name="connsiteY4" fmla="*/ 265945 h 265945"/>
                <a:gd name="connsiteX0-1" fmla="*/ 161694 w 161694"/>
                <a:gd name="connsiteY0-2" fmla="*/ 265945 h 265945"/>
                <a:gd name="connsiteX1-3" fmla="*/ 80846 w 161694"/>
                <a:gd name="connsiteY1-4" fmla="*/ 192325 h 265945"/>
                <a:gd name="connsiteX2-5" fmla="*/ 0 w 161694"/>
                <a:gd name="connsiteY2-6" fmla="*/ 265944 h 265945"/>
                <a:gd name="connsiteX3-7" fmla="*/ 80847 w 161694"/>
                <a:gd name="connsiteY3-8" fmla="*/ 0 h 265945"/>
                <a:gd name="connsiteX4-9" fmla="*/ 161694 w 161694"/>
                <a:gd name="connsiteY4-10" fmla="*/ 265945 h 2659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1694" h="265945">
                  <a:moveTo>
                    <a:pt x="161694" y="265945"/>
                  </a:moveTo>
                  <a:lnTo>
                    <a:pt x="80846" y="192325"/>
                  </a:lnTo>
                  <a:lnTo>
                    <a:pt x="0" y="265944"/>
                  </a:lnTo>
                  <a:lnTo>
                    <a:pt x="80847" y="0"/>
                  </a:lnTo>
                  <a:lnTo>
                    <a:pt x="161694" y="265945"/>
                  </a:lnTo>
                  <a:close/>
                </a:path>
              </a:pathLst>
            </a:custGeom>
            <a:gradFill flip="none" rotWithShape="1">
              <a:gsLst>
                <a:gs pos="50000">
                  <a:srgbClr val="2CC75F"/>
                </a:gs>
                <a:gs pos="50000">
                  <a:srgbClr val="23729D"/>
                </a:gs>
              </a:gsLst>
              <a:lin ang="1080000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p:cNvSpPr/>
            <p:nvPr/>
          </p:nvSpPr>
          <p:spPr>
            <a:xfrm>
              <a:off x="8626829" y="4601422"/>
              <a:ext cx="621103" cy="4571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8407582" y="4077127"/>
              <a:ext cx="72967" cy="252995"/>
            </a:xfrm>
            <a:custGeom>
              <a:avLst/>
              <a:gdLst>
                <a:gd name="connsiteX0" fmla="*/ 7620 w 72967"/>
                <a:gd name="connsiteY0" fmla="*/ 0 h 252995"/>
                <a:gd name="connsiteX1" fmla="*/ 65347 w 72967"/>
                <a:gd name="connsiteY1" fmla="*/ 0 h 252995"/>
                <a:gd name="connsiteX2" fmla="*/ 72967 w 72967"/>
                <a:gd name="connsiteY2" fmla="*/ 7620 h 252995"/>
                <a:gd name="connsiteX3" fmla="*/ 72967 w 72967"/>
                <a:gd name="connsiteY3" fmla="*/ 38099 h 252995"/>
                <a:gd name="connsiteX4" fmla="*/ 65347 w 72967"/>
                <a:gd name="connsiteY4" fmla="*/ 45719 h 252995"/>
                <a:gd name="connsiteX5" fmla="*/ 59343 w 72967"/>
                <a:gd name="connsiteY5" fmla="*/ 45719 h 252995"/>
                <a:gd name="connsiteX6" fmla="*/ 59343 w 72967"/>
                <a:gd name="connsiteY6" fmla="*/ 252995 h 252995"/>
                <a:gd name="connsiteX7" fmla="*/ 13624 w 72967"/>
                <a:gd name="connsiteY7" fmla="*/ 252995 h 252995"/>
                <a:gd name="connsiteX8" fmla="*/ 13624 w 72967"/>
                <a:gd name="connsiteY8" fmla="*/ 45719 h 252995"/>
                <a:gd name="connsiteX9" fmla="*/ 7620 w 72967"/>
                <a:gd name="connsiteY9" fmla="*/ 45719 h 252995"/>
                <a:gd name="connsiteX10" fmla="*/ 0 w 72967"/>
                <a:gd name="connsiteY10" fmla="*/ 38099 h 252995"/>
                <a:gd name="connsiteX11" fmla="*/ 0 w 72967"/>
                <a:gd name="connsiteY11" fmla="*/ 7620 h 252995"/>
                <a:gd name="connsiteX12" fmla="*/ 7620 w 72967"/>
                <a:gd name="connsiteY12" fmla="*/ 0 h 2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67" h="252995">
                  <a:moveTo>
                    <a:pt x="7620" y="0"/>
                  </a:moveTo>
                  <a:lnTo>
                    <a:pt x="65347" y="0"/>
                  </a:lnTo>
                  <a:cubicBezTo>
                    <a:pt x="69555" y="0"/>
                    <a:pt x="72967" y="3412"/>
                    <a:pt x="72967" y="7620"/>
                  </a:cubicBezTo>
                  <a:lnTo>
                    <a:pt x="72967" y="38099"/>
                  </a:lnTo>
                  <a:cubicBezTo>
                    <a:pt x="72967" y="42307"/>
                    <a:pt x="69555" y="45719"/>
                    <a:pt x="65347" y="45719"/>
                  </a:cubicBezTo>
                  <a:lnTo>
                    <a:pt x="59343" y="45719"/>
                  </a:lnTo>
                  <a:lnTo>
                    <a:pt x="59343" y="252995"/>
                  </a:lnTo>
                  <a:lnTo>
                    <a:pt x="13624" y="252995"/>
                  </a:lnTo>
                  <a:lnTo>
                    <a:pt x="13624" y="45719"/>
                  </a:lnTo>
                  <a:lnTo>
                    <a:pt x="7620" y="45719"/>
                  </a:lnTo>
                  <a:cubicBezTo>
                    <a:pt x="3412" y="45719"/>
                    <a:pt x="0" y="42307"/>
                    <a:pt x="0" y="38099"/>
                  </a:cubicBezTo>
                  <a:lnTo>
                    <a:pt x="0" y="7620"/>
                  </a:lnTo>
                  <a:cubicBezTo>
                    <a:pt x="0" y="3412"/>
                    <a:pt x="3412" y="0"/>
                    <a:pt x="7620" y="0"/>
                  </a:cubicBezTo>
                  <a:close/>
                </a:path>
              </a:pathLst>
            </a:custGeom>
            <a:gradFill flip="none" rotWithShape="1">
              <a:gsLst>
                <a:gs pos="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p:nvSpPr>
          <p:spPr>
            <a:xfrm rot="10800000">
              <a:off x="8363219" y="4201737"/>
              <a:ext cx="161694" cy="265945"/>
            </a:xfrm>
            <a:custGeom>
              <a:avLst/>
              <a:gdLst>
                <a:gd name="connsiteX0" fmla="*/ 161694 w 161694"/>
                <a:gd name="connsiteY0" fmla="*/ 265945 h 265945"/>
                <a:gd name="connsiteX1" fmla="*/ 80846 w 161694"/>
                <a:gd name="connsiteY1" fmla="*/ 176450 h 265945"/>
                <a:gd name="connsiteX2" fmla="*/ 0 w 161694"/>
                <a:gd name="connsiteY2" fmla="*/ 265944 h 265945"/>
                <a:gd name="connsiteX3" fmla="*/ 80847 w 161694"/>
                <a:gd name="connsiteY3" fmla="*/ 0 h 265945"/>
                <a:gd name="connsiteX4" fmla="*/ 161694 w 161694"/>
                <a:gd name="connsiteY4" fmla="*/ 265945 h 265945"/>
                <a:gd name="connsiteX0-1" fmla="*/ 161694 w 161694"/>
                <a:gd name="connsiteY0-2" fmla="*/ 265945 h 265945"/>
                <a:gd name="connsiteX1-3" fmla="*/ 80846 w 161694"/>
                <a:gd name="connsiteY1-4" fmla="*/ 192325 h 265945"/>
                <a:gd name="connsiteX2-5" fmla="*/ 0 w 161694"/>
                <a:gd name="connsiteY2-6" fmla="*/ 265944 h 265945"/>
                <a:gd name="connsiteX3-7" fmla="*/ 80847 w 161694"/>
                <a:gd name="connsiteY3-8" fmla="*/ 0 h 265945"/>
                <a:gd name="connsiteX4-9" fmla="*/ 161694 w 161694"/>
                <a:gd name="connsiteY4-10" fmla="*/ 265945 h 2659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1694" h="265945">
                  <a:moveTo>
                    <a:pt x="161694" y="265945"/>
                  </a:moveTo>
                  <a:lnTo>
                    <a:pt x="80846" y="192325"/>
                  </a:lnTo>
                  <a:lnTo>
                    <a:pt x="0" y="265944"/>
                  </a:lnTo>
                  <a:lnTo>
                    <a:pt x="80847" y="0"/>
                  </a:lnTo>
                  <a:lnTo>
                    <a:pt x="161694" y="265945"/>
                  </a:lnTo>
                  <a:close/>
                </a:path>
              </a:pathLst>
            </a:custGeom>
            <a:gradFill flip="none" rotWithShape="1">
              <a:gsLst>
                <a:gs pos="50000">
                  <a:srgbClr val="2CC75F"/>
                </a:gs>
                <a:gs pos="50000">
                  <a:srgbClr val="23729D"/>
                </a:gs>
              </a:gsLst>
              <a:lin ang="1080000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2" name="梯形 49"/>
          <p:cNvSpPr/>
          <p:nvPr userDrawn="1"/>
        </p:nvSpPr>
        <p:spPr>
          <a:xfrm>
            <a:off x="4770110" y="2195261"/>
            <a:ext cx="413898" cy="3379000"/>
          </a:xfrm>
          <a:custGeom>
            <a:avLst/>
            <a:gdLst>
              <a:gd name="connsiteX0" fmla="*/ 0 w 413898"/>
              <a:gd name="connsiteY0" fmla="*/ 3379000 h 3379000"/>
              <a:gd name="connsiteX1" fmla="*/ 167769 w 413898"/>
              <a:gd name="connsiteY1" fmla="*/ 0 h 3379000"/>
              <a:gd name="connsiteX2" fmla="*/ 246129 w 413898"/>
              <a:gd name="connsiteY2" fmla="*/ 0 h 3379000"/>
              <a:gd name="connsiteX3" fmla="*/ 413898 w 413898"/>
              <a:gd name="connsiteY3" fmla="*/ 3379000 h 3379000"/>
              <a:gd name="connsiteX4" fmla="*/ 0 w 413898"/>
              <a:gd name="connsiteY4" fmla="*/ 3379000 h 3379000"/>
              <a:gd name="connsiteX0-1" fmla="*/ 0 w 413898"/>
              <a:gd name="connsiteY0-2" fmla="*/ 3379000 h 3379000"/>
              <a:gd name="connsiteX1-3" fmla="*/ 167769 w 413898"/>
              <a:gd name="connsiteY1-4" fmla="*/ 0 h 3379000"/>
              <a:gd name="connsiteX2-5" fmla="*/ 246129 w 413898"/>
              <a:gd name="connsiteY2-6" fmla="*/ 0 h 3379000"/>
              <a:gd name="connsiteX3-7" fmla="*/ 413898 w 413898"/>
              <a:gd name="connsiteY3-8" fmla="*/ 3379000 h 3379000"/>
              <a:gd name="connsiteX4-9" fmla="*/ 0 w 413898"/>
              <a:gd name="connsiteY4-10" fmla="*/ 3379000 h 3379000"/>
              <a:gd name="connsiteX0-11" fmla="*/ 0 w 413898"/>
              <a:gd name="connsiteY0-12" fmla="*/ 3379000 h 3379000"/>
              <a:gd name="connsiteX1-13" fmla="*/ 167769 w 413898"/>
              <a:gd name="connsiteY1-14" fmla="*/ 0 h 3379000"/>
              <a:gd name="connsiteX2-15" fmla="*/ 246129 w 413898"/>
              <a:gd name="connsiteY2-16" fmla="*/ 0 h 3379000"/>
              <a:gd name="connsiteX3-17" fmla="*/ 413898 w 413898"/>
              <a:gd name="connsiteY3-18" fmla="*/ 3379000 h 3379000"/>
              <a:gd name="connsiteX4-19" fmla="*/ 0 w 413898"/>
              <a:gd name="connsiteY4-20" fmla="*/ 3379000 h 3379000"/>
              <a:gd name="connsiteX0-21" fmla="*/ 0 w 413898"/>
              <a:gd name="connsiteY0-22" fmla="*/ 3379000 h 3379000"/>
              <a:gd name="connsiteX1-23" fmla="*/ 167769 w 413898"/>
              <a:gd name="connsiteY1-24" fmla="*/ 0 h 3379000"/>
              <a:gd name="connsiteX2-25" fmla="*/ 246129 w 413898"/>
              <a:gd name="connsiteY2-26" fmla="*/ 0 h 3379000"/>
              <a:gd name="connsiteX3-27" fmla="*/ 413898 w 413898"/>
              <a:gd name="connsiteY3-28" fmla="*/ 3379000 h 3379000"/>
              <a:gd name="connsiteX4-29" fmla="*/ 0 w 413898"/>
              <a:gd name="connsiteY4-30" fmla="*/ 3379000 h 3379000"/>
              <a:gd name="connsiteX0-31" fmla="*/ 0 w 413898"/>
              <a:gd name="connsiteY0-32" fmla="*/ 3379000 h 3379000"/>
              <a:gd name="connsiteX1-33" fmla="*/ 167769 w 413898"/>
              <a:gd name="connsiteY1-34" fmla="*/ 0 h 3379000"/>
              <a:gd name="connsiteX2-35" fmla="*/ 246129 w 413898"/>
              <a:gd name="connsiteY2-36" fmla="*/ 0 h 3379000"/>
              <a:gd name="connsiteX3-37" fmla="*/ 413898 w 413898"/>
              <a:gd name="connsiteY3-38" fmla="*/ 3379000 h 3379000"/>
              <a:gd name="connsiteX4-39" fmla="*/ 0 w 413898"/>
              <a:gd name="connsiteY4-40" fmla="*/ 3379000 h 3379000"/>
              <a:gd name="connsiteX0-41" fmla="*/ 0 w 413898"/>
              <a:gd name="connsiteY0-42" fmla="*/ 3379000 h 3379000"/>
              <a:gd name="connsiteX1-43" fmla="*/ 167769 w 413898"/>
              <a:gd name="connsiteY1-44" fmla="*/ 0 h 3379000"/>
              <a:gd name="connsiteX2-45" fmla="*/ 246129 w 413898"/>
              <a:gd name="connsiteY2-46" fmla="*/ 0 h 3379000"/>
              <a:gd name="connsiteX3-47" fmla="*/ 413898 w 413898"/>
              <a:gd name="connsiteY3-48" fmla="*/ 3379000 h 3379000"/>
              <a:gd name="connsiteX4-49" fmla="*/ 0 w 413898"/>
              <a:gd name="connsiteY4-50" fmla="*/ 3379000 h 3379000"/>
              <a:gd name="connsiteX0-51" fmla="*/ 0 w 413898"/>
              <a:gd name="connsiteY0-52" fmla="*/ 3379000 h 3379000"/>
              <a:gd name="connsiteX1-53" fmla="*/ 167769 w 413898"/>
              <a:gd name="connsiteY1-54" fmla="*/ 0 h 3379000"/>
              <a:gd name="connsiteX2-55" fmla="*/ 234223 w 413898"/>
              <a:gd name="connsiteY2-56" fmla="*/ 0 h 3379000"/>
              <a:gd name="connsiteX3-57" fmla="*/ 413898 w 413898"/>
              <a:gd name="connsiteY3-58" fmla="*/ 3379000 h 3379000"/>
              <a:gd name="connsiteX4-59" fmla="*/ 0 w 413898"/>
              <a:gd name="connsiteY4-60" fmla="*/ 3379000 h 3379000"/>
              <a:gd name="connsiteX0-61" fmla="*/ 0 w 413898"/>
              <a:gd name="connsiteY0-62" fmla="*/ 3379000 h 3379000"/>
              <a:gd name="connsiteX1-63" fmla="*/ 177294 w 413898"/>
              <a:gd name="connsiteY1-64" fmla="*/ 0 h 3379000"/>
              <a:gd name="connsiteX2-65" fmla="*/ 234223 w 413898"/>
              <a:gd name="connsiteY2-66" fmla="*/ 0 h 3379000"/>
              <a:gd name="connsiteX3-67" fmla="*/ 413898 w 413898"/>
              <a:gd name="connsiteY3-68" fmla="*/ 3379000 h 3379000"/>
              <a:gd name="connsiteX4-69" fmla="*/ 0 w 413898"/>
              <a:gd name="connsiteY4-70" fmla="*/ 3379000 h 3379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13898" h="3379000">
                <a:moveTo>
                  <a:pt x="0" y="3379000"/>
                </a:moveTo>
                <a:cubicBezTo>
                  <a:pt x="161027" y="2305219"/>
                  <a:pt x="121371" y="1126333"/>
                  <a:pt x="177294" y="0"/>
                </a:cubicBezTo>
                <a:lnTo>
                  <a:pt x="234223" y="0"/>
                </a:lnTo>
                <a:cubicBezTo>
                  <a:pt x="290146" y="1126333"/>
                  <a:pt x="263382" y="2252668"/>
                  <a:pt x="413898" y="3379000"/>
                </a:cubicBezTo>
                <a:lnTo>
                  <a:pt x="0" y="3379000"/>
                </a:lnTo>
                <a:close/>
              </a:path>
            </a:pathLst>
          </a:custGeom>
          <a:gradFill flip="none" rotWithShape="1">
            <a:gsLst>
              <a:gs pos="0">
                <a:srgbClr val="00B0F0"/>
              </a:gs>
              <a:gs pos="100000">
                <a:srgbClr val="00B0F0">
                  <a:alpha val="2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梯形 49"/>
          <p:cNvSpPr/>
          <p:nvPr userDrawn="1"/>
        </p:nvSpPr>
        <p:spPr>
          <a:xfrm>
            <a:off x="2150868" y="2195261"/>
            <a:ext cx="413898" cy="3379000"/>
          </a:xfrm>
          <a:custGeom>
            <a:avLst/>
            <a:gdLst>
              <a:gd name="connsiteX0" fmla="*/ 0 w 413898"/>
              <a:gd name="connsiteY0" fmla="*/ 3379000 h 3379000"/>
              <a:gd name="connsiteX1" fmla="*/ 167769 w 413898"/>
              <a:gd name="connsiteY1" fmla="*/ 0 h 3379000"/>
              <a:gd name="connsiteX2" fmla="*/ 246129 w 413898"/>
              <a:gd name="connsiteY2" fmla="*/ 0 h 3379000"/>
              <a:gd name="connsiteX3" fmla="*/ 413898 w 413898"/>
              <a:gd name="connsiteY3" fmla="*/ 3379000 h 3379000"/>
              <a:gd name="connsiteX4" fmla="*/ 0 w 413898"/>
              <a:gd name="connsiteY4" fmla="*/ 3379000 h 3379000"/>
              <a:gd name="connsiteX0-1" fmla="*/ 0 w 413898"/>
              <a:gd name="connsiteY0-2" fmla="*/ 3379000 h 3379000"/>
              <a:gd name="connsiteX1-3" fmla="*/ 167769 w 413898"/>
              <a:gd name="connsiteY1-4" fmla="*/ 0 h 3379000"/>
              <a:gd name="connsiteX2-5" fmla="*/ 246129 w 413898"/>
              <a:gd name="connsiteY2-6" fmla="*/ 0 h 3379000"/>
              <a:gd name="connsiteX3-7" fmla="*/ 413898 w 413898"/>
              <a:gd name="connsiteY3-8" fmla="*/ 3379000 h 3379000"/>
              <a:gd name="connsiteX4-9" fmla="*/ 0 w 413898"/>
              <a:gd name="connsiteY4-10" fmla="*/ 3379000 h 3379000"/>
              <a:gd name="connsiteX0-11" fmla="*/ 0 w 413898"/>
              <a:gd name="connsiteY0-12" fmla="*/ 3379000 h 3379000"/>
              <a:gd name="connsiteX1-13" fmla="*/ 167769 w 413898"/>
              <a:gd name="connsiteY1-14" fmla="*/ 0 h 3379000"/>
              <a:gd name="connsiteX2-15" fmla="*/ 246129 w 413898"/>
              <a:gd name="connsiteY2-16" fmla="*/ 0 h 3379000"/>
              <a:gd name="connsiteX3-17" fmla="*/ 413898 w 413898"/>
              <a:gd name="connsiteY3-18" fmla="*/ 3379000 h 3379000"/>
              <a:gd name="connsiteX4-19" fmla="*/ 0 w 413898"/>
              <a:gd name="connsiteY4-20" fmla="*/ 3379000 h 3379000"/>
              <a:gd name="connsiteX0-21" fmla="*/ 0 w 413898"/>
              <a:gd name="connsiteY0-22" fmla="*/ 3379000 h 3379000"/>
              <a:gd name="connsiteX1-23" fmla="*/ 167769 w 413898"/>
              <a:gd name="connsiteY1-24" fmla="*/ 0 h 3379000"/>
              <a:gd name="connsiteX2-25" fmla="*/ 246129 w 413898"/>
              <a:gd name="connsiteY2-26" fmla="*/ 0 h 3379000"/>
              <a:gd name="connsiteX3-27" fmla="*/ 413898 w 413898"/>
              <a:gd name="connsiteY3-28" fmla="*/ 3379000 h 3379000"/>
              <a:gd name="connsiteX4-29" fmla="*/ 0 w 413898"/>
              <a:gd name="connsiteY4-30" fmla="*/ 3379000 h 3379000"/>
              <a:gd name="connsiteX0-31" fmla="*/ 0 w 413898"/>
              <a:gd name="connsiteY0-32" fmla="*/ 3379000 h 3379000"/>
              <a:gd name="connsiteX1-33" fmla="*/ 167769 w 413898"/>
              <a:gd name="connsiteY1-34" fmla="*/ 0 h 3379000"/>
              <a:gd name="connsiteX2-35" fmla="*/ 246129 w 413898"/>
              <a:gd name="connsiteY2-36" fmla="*/ 0 h 3379000"/>
              <a:gd name="connsiteX3-37" fmla="*/ 413898 w 413898"/>
              <a:gd name="connsiteY3-38" fmla="*/ 3379000 h 3379000"/>
              <a:gd name="connsiteX4-39" fmla="*/ 0 w 413898"/>
              <a:gd name="connsiteY4-40" fmla="*/ 3379000 h 3379000"/>
              <a:gd name="connsiteX0-41" fmla="*/ 0 w 413898"/>
              <a:gd name="connsiteY0-42" fmla="*/ 3379000 h 3379000"/>
              <a:gd name="connsiteX1-43" fmla="*/ 167769 w 413898"/>
              <a:gd name="connsiteY1-44" fmla="*/ 0 h 3379000"/>
              <a:gd name="connsiteX2-45" fmla="*/ 246129 w 413898"/>
              <a:gd name="connsiteY2-46" fmla="*/ 0 h 3379000"/>
              <a:gd name="connsiteX3-47" fmla="*/ 413898 w 413898"/>
              <a:gd name="connsiteY3-48" fmla="*/ 3379000 h 3379000"/>
              <a:gd name="connsiteX4-49" fmla="*/ 0 w 413898"/>
              <a:gd name="connsiteY4-50" fmla="*/ 3379000 h 3379000"/>
              <a:gd name="connsiteX0-51" fmla="*/ 0 w 413898"/>
              <a:gd name="connsiteY0-52" fmla="*/ 3379000 h 3379000"/>
              <a:gd name="connsiteX1-53" fmla="*/ 167769 w 413898"/>
              <a:gd name="connsiteY1-54" fmla="*/ 0 h 3379000"/>
              <a:gd name="connsiteX2-55" fmla="*/ 234223 w 413898"/>
              <a:gd name="connsiteY2-56" fmla="*/ 0 h 3379000"/>
              <a:gd name="connsiteX3-57" fmla="*/ 413898 w 413898"/>
              <a:gd name="connsiteY3-58" fmla="*/ 3379000 h 3379000"/>
              <a:gd name="connsiteX4-59" fmla="*/ 0 w 413898"/>
              <a:gd name="connsiteY4-60" fmla="*/ 3379000 h 3379000"/>
              <a:gd name="connsiteX0-61" fmla="*/ 0 w 413898"/>
              <a:gd name="connsiteY0-62" fmla="*/ 3379000 h 3379000"/>
              <a:gd name="connsiteX1-63" fmla="*/ 177294 w 413898"/>
              <a:gd name="connsiteY1-64" fmla="*/ 0 h 3379000"/>
              <a:gd name="connsiteX2-65" fmla="*/ 234223 w 413898"/>
              <a:gd name="connsiteY2-66" fmla="*/ 0 h 3379000"/>
              <a:gd name="connsiteX3-67" fmla="*/ 413898 w 413898"/>
              <a:gd name="connsiteY3-68" fmla="*/ 3379000 h 3379000"/>
              <a:gd name="connsiteX4-69" fmla="*/ 0 w 413898"/>
              <a:gd name="connsiteY4-70" fmla="*/ 3379000 h 3379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13898" h="3379000">
                <a:moveTo>
                  <a:pt x="0" y="3379000"/>
                </a:moveTo>
                <a:cubicBezTo>
                  <a:pt x="161027" y="2305219"/>
                  <a:pt x="121371" y="1126333"/>
                  <a:pt x="177294" y="0"/>
                </a:cubicBezTo>
                <a:lnTo>
                  <a:pt x="234223" y="0"/>
                </a:lnTo>
                <a:cubicBezTo>
                  <a:pt x="290146" y="1126333"/>
                  <a:pt x="263382" y="2252668"/>
                  <a:pt x="413898" y="3379000"/>
                </a:cubicBezTo>
                <a:lnTo>
                  <a:pt x="0" y="3379000"/>
                </a:lnTo>
                <a:close/>
              </a:path>
            </a:pathLst>
          </a:custGeom>
          <a:gradFill flip="none" rotWithShape="1">
            <a:gsLst>
              <a:gs pos="0">
                <a:srgbClr val="00C057"/>
              </a:gs>
              <a:gs pos="98000">
                <a:srgbClr val="00C057">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梯形 49"/>
          <p:cNvSpPr/>
          <p:nvPr userDrawn="1"/>
        </p:nvSpPr>
        <p:spPr>
          <a:xfrm>
            <a:off x="7404654" y="2195261"/>
            <a:ext cx="413898" cy="3379000"/>
          </a:xfrm>
          <a:custGeom>
            <a:avLst/>
            <a:gdLst>
              <a:gd name="connsiteX0" fmla="*/ 0 w 413898"/>
              <a:gd name="connsiteY0" fmla="*/ 3379000 h 3379000"/>
              <a:gd name="connsiteX1" fmla="*/ 167769 w 413898"/>
              <a:gd name="connsiteY1" fmla="*/ 0 h 3379000"/>
              <a:gd name="connsiteX2" fmla="*/ 246129 w 413898"/>
              <a:gd name="connsiteY2" fmla="*/ 0 h 3379000"/>
              <a:gd name="connsiteX3" fmla="*/ 413898 w 413898"/>
              <a:gd name="connsiteY3" fmla="*/ 3379000 h 3379000"/>
              <a:gd name="connsiteX4" fmla="*/ 0 w 413898"/>
              <a:gd name="connsiteY4" fmla="*/ 3379000 h 3379000"/>
              <a:gd name="connsiteX0-1" fmla="*/ 0 w 413898"/>
              <a:gd name="connsiteY0-2" fmla="*/ 3379000 h 3379000"/>
              <a:gd name="connsiteX1-3" fmla="*/ 167769 w 413898"/>
              <a:gd name="connsiteY1-4" fmla="*/ 0 h 3379000"/>
              <a:gd name="connsiteX2-5" fmla="*/ 246129 w 413898"/>
              <a:gd name="connsiteY2-6" fmla="*/ 0 h 3379000"/>
              <a:gd name="connsiteX3-7" fmla="*/ 413898 w 413898"/>
              <a:gd name="connsiteY3-8" fmla="*/ 3379000 h 3379000"/>
              <a:gd name="connsiteX4-9" fmla="*/ 0 w 413898"/>
              <a:gd name="connsiteY4-10" fmla="*/ 3379000 h 3379000"/>
              <a:gd name="connsiteX0-11" fmla="*/ 0 w 413898"/>
              <a:gd name="connsiteY0-12" fmla="*/ 3379000 h 3379000"/>
              <a:gd name="connsiteX1-13" fmla="*/ 167769 w 413898"/>
              <a:gd name="connsiteY1-14" fmla="*/ 0 h 3379000"/>
              <a:gd name="connsiteX2-15" fmla="*/ 246129 w 413898"/>
              <a:gd name="connsiteY2-16" fmla="*/ 0 h 3379000"/>
              <a:gd name="connsiteX3-17" fmla="*/ 413898 w 413898"/>
              <a:gd name="connsiteY3-18" fmla="*/ 3379000 h 3379000"/>
              <a:gd name="connsiteX4-19" fmla="*/ 0 w 413898"/>
              <a:gd name="connsiteY4-20" fmla="*/ 3379000 h 3379000"/>
              <a:gd name="connsiteX0-21" fmla="*/ 0 w 413898"/>
              <a:gd name="connsiteY0-22" fmla="*/ 3379000 h 3379000"/>
              <a:gd name="connsiteX1-23" fmla="*/ 167769 w 413898"/>
              <a:gd name="connsiteY1-24" fmla="*/ 0 h 3379000"/>
              <a:gd name="connsiteX2-25" fmla="*/ 246129 w 413898"/>
              <a:gd name="connsiteY2-26" fmla="*/ 0 h 3379000"/>
              <a:gd name="connsiteX3-27" fmla="*/ 413898 w 413898"/>
              <a:gd name="connsiteY3-28" fmla="*/ 3379000 h 3379000"/>
              <a:gd name="connsiteX4-29" fmla="*/ 0 w 413898"/>
              <a:gd name="connsiteY4-30" fmla="*/ 3379000 h 3379000"/>
              <a:gd name="connsiteX0-31" fmla="*/ 0 w 413898"/>
              <a:gd name="connsiteY0-32" fmla="*/ 3379000 h 3379000"/>
              <a:gd name="connsiteX1-33" fmla="*/ 167769 w 413898"/>
              <a:gd name="connsiteY1-34" fmla="*/ 0 h 3379000"/>
              <a:gd name="connsiteX2-35" fmla="*/ 246129 w 413898"/>
              <a:gd name="connsiteY2-36" fmla="*/ 0 h 3379000"/>
              <a:gd name="connsiteX3-37" fmla="*/ 413898 w 413898"/>
              <a:gd name="connsiteY3-38" fmla="*/ 3379000 h 3379000"/>
              <a:gd name="connsiteX4-39" fmla="*/ 0 w 413898"/>
              <a:gd name="connsiteY4-40" fmla="*/ 3379000 h 3379000"/>
              <a:gd name="connsiteX0-41" fmla="*/ 0 w 413898"/>
              <a:gd name="connsiteY0-42" fmla="*/ 3379000 h 3379000"/>
              <a:gd name="connsiteX1-43" fmla="*/ 167769 w 413898"/>
              <a:gd name="connsiteY1-44" fmla="*/ 0 h 3379000"/>
              <a:gd name="connsiteX2-45" fmla="*/ 246129 w 413898"/>
              <a:gd name="connsiteY2-46" fmla="*/ 0 h 3379000"/>
              <a:gd name="connsiteX3-47" fmla="*/ 413898 w 413898"/>
              <a:gd name="connsiteY3-48" fmla="*/ 3379000 h 3379000"/>
              <a:gd name="connsiteX4-49" fmla="*/ 0 w 413898"/>
              <a:gd name="connsiteY4-50" fmla="*/ 3379000 h 3379000"/>
              <a:gd name="connsiteX0-51" fmla="*/ 0 w 413898"/>
              <a:gd name="connsiteY0-52" fmla="*/ 3379000 h 3379000"/>
              <a:gd name="connsiteX1-53" fmla="*/ 167769 w 413898"/>
              <a:gd name="connsiteY1-54" fmla="*/ 0 h 3379000"/>
              <a:gd name="connsiteX2-55" fmla="*/ 234223 w 413898"/>
              <a:gd name="connsiteY2-56" fmla="*/ 0 h 3379000"/>
              <a:gd name="connsiteX3-57" fmla="*/ 413898 w 413898"/>
              <a:gd name="connsiteY3-58" fmla="*/ 3379000 h 3379000"/>
              <a:gd name="connsiteX4-59" fmla="*/ 0 w 413898"/>
              <a:gd name="connsiteY4-60" fmla="*/ 3379000 h 3379000"/>
              <a:gd name="connsiteX0-61" fmla="*/ 0 w 413898"/>
              <a:gd name="connsiteY0-62" fmla="*/ 3379000 h 3379000"/>
              <a:gd name="connsiteX1-63" fmla="*/ 177294 w 413898"/>
              <a:gd name="connsiteY1-64" fmla="*/ 0 h 3379000"/>
              <a:gd name="connsiteX2-65" fmla="*/ 234223 w 413898"/>
              <a:gd name="connsiteY2-66" fmla="*/ 0 h 3379000"/>
              <a:gd name="connsiteX3-67" fmla="*/ 413898 w 413898"/>
              <a:gd name="connsiteY3-68" fmla="*/ 3379000 h 3379000"/>
              <a:gd name="connsiteX4-69" fmla="*/ 0 w 413898"/>
              <a:gd name="connsiteY4-70" fmla="*/ 3379000 h 3379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13898" h="3379000">
                <a:moveTo>
                  <a:pt x="0" y="3379000"/>
                </a:moveTo>
                <a:cubicBezTo>
                  <a:pt x="161027" y="2305219"/>
                  <a:pt x="121371" y="1126333"/>
                  <a:pt x="177294" y="0"/>
                </a:cubicBezTo>
                <a:lnTo>
                  <a:pt x="234223" y="0"/>
                </a:lnTo>
                <a:cubicBezTo>
                  <a:pt x="290146" y="1126333"/>
                  <a:pt x="263382" y="2252668"/>
                  <a:pt x="413898" y="3379000"/>
                </a:cubicBezTo>
                <a:lnTo>
                  <a:pt x="0" y="3379000"/>
                </a:lnTo>
                <a:close/>
              </a:path>
            </a:pathLst>
          </a:custGeom>
          <a:gradFill flip="none" rotWithShape="1">
            <a:gsLst>
              <a:gs pos="0">
                <a:srgbClr val="00B0F0"/>
              </a:gs>
              <a:gs pos="98000">
                <a:srgbClr val="00C057">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rcRect t="13419" b="7325"/>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5" name="矩形 4"/>
          <p:cNvSpPr/>
          <p:nvPr userDrawn="1"/>
        </p:nvSpPr>
        <p:spPr>
          <a:xfrm>
            <a:off x="0" y="0"/>
            <a:ext cx="12192000" cy="6858000"/>
          </a:xfrm>
          <a:prstGeom prst="rect">
            <a:avLst/>
          </a:prstGeom>
          <a:solidFill>
            <a:srgbClr val="00004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rot="2700000">
            <a:off x="328956" y="362784"/>
            <a:ext cx="410874" cy="410874"/>
          </a:xfrm>
          <a:prstGeom prst="rect">
            <a:avLst/>
          </a:prstGeom>
          <a:solidFill>
            <a:srgbClr val="2CC75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4FDA1"/>
              </a:solidFill>
              <a:latin typeface="腾祥沁圆简-W1" panose="01010104010101010101" pitchFamily="2" charset="-122"/>
              <a:ea typeface="腾祥沁圆简-W1" panose="01010104010101010101" pitchFamily="2" charset="-122"/>
            </a:endParaRPr>
          </a:p>
        </p:txBody>
      </p:sp>
      <p:sp>
        <p:nvSpPr>
          <p:cNvPr id="8" name="文本框 7"/>
          <p:cNvSpPr txBox="1"/>
          <p:nvPr userDrawn="1"/>
        </p:nvSpPr>
        <p:spPr>
          <a:xfrm flipH="1">
            <a:off x="1002725" y="213221"/>
            <a:ext cx="803425" cy="769441"/>
          </a:xfrm>
          <a:prstGeom prst="rect">
            <a:avLst/>
          </a:prstGeom>
          <a:noFill/>
        </p:spPr>
        <p:txBody>
          <a:bodyPr wrap="none" rtlCol="0">
            <a:spAutoFit/>
          </a:bodyPr>
          <a:lstStyle/>
          <a:p>
            <a:r>
              <a:rPr lang="en-US" altLang="zh-CN" sz="4400" dirty="0">
                <a:solidFill>
                  <a:schemeClr val="bg1"/>
                </a:solidFill>
                <a:latin typeface="腾祥沁圆简-W1" panose="01010104010101010101" pitchFamily="2" charset="-122"/>
                <a:ea typeface="腾祥沁圆简-W1" panose="01010104010101010101" pitchFamily="2" charset="-122"/>
              </a:rPr>
              <a:t>02</a:t>
            </a:r>
            <a:endParaRPr lang="zh-CN" altLang="en-US" sz="4400" dirty="0">
              <a:solidFill>
                <a:schemeClr val="bg1"/>
              </a:solidFill>
              <a:latin typeface="腾祥沁圆简-W1" panose="01010104010101010101" pitchFamily="2" charset="-122"/>
              <a:ea typeface="腾祥沁圆简-W1" panose="01010104010101010101" pitchFamily="2" charset="-122"/>
            </a:endParaRPr>
          </a:p>
        </p:txBody>
      </p:sp>
      <p:sp>
        <p:nvSpPr>
          <p:cNvPr id="9" name="文本框 8"/>
          <p:cNvSpPr txBox="1"/>
          <p:nvPr userDrawn="1"/>
        </p:nvSpPr>
        <p:spPr>
          <a:xfrm>
            <a:off x="1953626" y="191676"/>
            <a:ext cx="2954655" cy="710387"/>
          </a:xfrm>
          <a:prstGeom prst="rect">
            <a:avLst/>
          </a:prstGeom>
          <a:noFill/>
        </p:spPr>
        <p:txBody>
          <a:bodyPr wrap="none" rtlCol="0">
            <a:spAutoFit/>
          </a:bodyPr>
          <a:lstStyle/>
          <a:p>
            <a:pPr>
              <a:lnSpc>
                <a:spcPct val="130000"/>
              </a:lnSpc>
            </a:pPr>
            <a:r>
              <a:rPr lang="zh-CN" altLang="en-US" sz="3600" dirty="0">
                <a:solidFill>
                  <a:srgbClr val="24FDA1"/>
                </a:solidFill>
                <a:latin typeface="腾祥沁圆简-W1" panose="01010104010101010101" pitchFamily="2" charset="-122"/>
                <a:ea typeface="腾祥沁圆简-W1" panose="01010104010101010101" pitchFamily="2" charset="-122"/>
              </a:rPr>
              <a:t>点击添加标题</a:t>
            </a:r>
          </a:p>
        </p:txBody>
      </p:sp>
      <p:cxnSp>
        <p:nvCxnSpPr>
          <p:cNvPr id="10" name="直接连接符 9"/>
          <p:cNvCxnSpPr/>
          <p:nvPr userDrawn="1"/>
        </p:nvCxnSpPr>
        <p:spPr>
          <a:xfrm flipV="1">
            <a:off x="19758" y="565841"/>
            <a:ext cx="800405" cy="798615"/>
          </a:xfrm>
          <a:prstGeom prst="line">
            <a:avLst/>
          </a:prstGeom>
          <a:ln>
            <a:gradFill>
              <a:gsLst>
                <a:gs pos="0">
                  <a:srgbClr val="2CC75F">
                    <a:alpha val="0"/>
                  </a:srgbClr>
                </a:gs>
                <a:gs pos="100000">
                  <a:srgbClr val="2CC75F"/>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flipH="1">
            <a:off x="248624" y="0"/>
            <a:ext cx="567108" cy="565841"/>
          </a:xfrm>
          <a:prstGeom prst="line">
            <a:avLst/>
          </a:prstGeom>
          <a:ln>
            <a:gradFill>
              <a:gsLst>
                <a:gs pos="0">
                  <a:srgbClr val="2CC75F">
                    <a:alpha val="0"/>
                  </a:srgbClr>
                </a:gs>
                <a:gs pos="100000">
                  <a:srgbClr val="2CC75F"/>
                </a:gs>
              </a:gsLst>
              <a:lin ang="5400000" scaled="1"/>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标题和内容">
    <p:bg>
      <p:bgPr>
        <a:solidFill>
          <a:srgbClr val="000041"/>
        </a:solidFill>
        <a:effectLst/>
      </p:bgPr>
    </p:bg>
    <p:spTree>
      <p:nvGrpSpPr>
        <p:cNvPr id="1" name=""/>
        <p:cNvGrpSpPr/>
        <p:nvPr/>
      </p:nvGrpSpPr>
      <p:grpSpPr>
        <a:xfrm>
          <a:off x="0" y="0"/>
          <a:ext cx="0" cy="0"/>
          <a:chOff x="0" y="0"/>
          <a:chExt cx="0" cy="0"/>
        </a:xfrm>
      </p:grpSpPr>
      <p:sp>
        <p:nvSpPr>
          <p:cNvPr id="2" name="矩形 1"/>
          <p:cNvSpPr/>
          <p:nvPr userDrawn="1"/>
        </p:nvSpPr>
        <p:spPr>
          <a:xfrm rot="2700000">
            <a:off x="328956" y="362784"/>
            <a:ext cx="410874" cy="410874"/>
          </a:xfrm>
          <a:prstGeom prst="rect">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2E0F8"/>
              </a:solidFill>
              <a:latin typeface="腾祥沁圆简-W1" panose="01010104010101010101" pitchFamily="2" charset="-122"/>
              <a:ea typeface="腾祥沁圆简-W1" panose="01010104010101010101" pitchFamily="2" charset="-122"/>
            </a:endParaRPr>
          </a:p>
        </p:txBody>
      </p:sp>
      <p:grpSp>
        <p:nvGrpSpPr>
          <p:cNvPr id="3" name="组合 2"/>
          <p:cNvGrpSpPr/>
          <p:nvPr userDrawn="1"/>
        </p:nvGrpSpPr>
        <p:grpSpPr>
          <a:xfrm>
            <a:off x="1002725" y="190522"/>
            <a:ext cx="3645870" cy="769441"/>
            <a:chOff x="513196" y="389320"/>
            <a:chExt cx="3645870" cy="769441"/>
          </a:xfrm>
        </p:grpSpPr>
        <p:sp>
          <p:nvSpPr>
            <p:cNvPr id="4" name="文本框 3"/>
            <p:cNvSpPr txBox="1"/>
            <p:nvPr/>
          </p:nvSpPr>
          <p:spPr>
            <a:xfrm flipH="1">
              <a:off x="513196" y="389320"/>
              <a:ext cx="750526" cy="769441"/>
            </a:xfrm>
            <a:prstGeom prst="rect">
              <a:avLst/>
            </a:prstGeom>
            <a:noFill/>
          </p:spPr>
          <p:txBody>
            <a:bodyPr wrap="none" rtlCol="0">
              <a:spAutoFit/>
            </a:bodyPr>
            <a:lstStyle/>
            <a:p>
              <a:r>
                <a:rPr lang="en-US" altLang="zh-CN" sz="4400" dirty="0">
                  <a:solidFill>
                    <a:schemeClr val="bg1"/>
                  </a:solidFill>
                  <a:latin typeface="腾祥沁圆简-W1" panose="01010104010101010101" pitchFamily="2" charset="-122"/>
                  <a:ea typeface="腾祥沁圆简-W1" panose="01010104010101010101" pitchFamily="2" charset="-122"/>
                </a:rPr>
                <a:t>01</a:t>
              </a:r>
              <a:endParaRPr lang="zh-CN" altLang="en-US" sz="4400" dirty="0">
                <a:solidFill>
                  <a:schemeClr val="bg1"/>
                </a:solidFill>
                <a:latin typeface="腾祥沁圆简-W1" panose="01010104010101010101" pitchFamily="2" charset="-122"/>
                <a:ea typeface="腾祥沁圆简-W1" panose="01010104010101010101" pitchFamily="2" charset="-122"/>
              </a:endParaRPr>
            </a:p>
          </p:txBody>
        </p:sp>
        <p:sp>
          <p:nvSpPr>
            <p:cNvPr id="5" name="文本框 4"/>
            <p:cNvSpPr txBox="1"/>
            <p:nvPr/>
          </p:nvSpPr>
          <p:spPr>
            <a:xfrm>
              <a:off x="1204411" y="390474"/>
              <a:ext cx="2954655" cy="710387"/>
            </a:xfrm>
            <a:prstGeom prst="rect">
              <a:avLst/>
            </a:prstGeom>
            <a:noFill/>
          </p:spPr>
          <p:txBody>
            <a:bodyPr wrap="none" rtlCol="0">
              <a:spAutoFit/>
            </a:bodyPr>
            <a:lstStyle/>
            <a:p>
              <a:pPr>
                <a:lnSpc>
                  <a:spcPct val="130000"/>
                </a:lnSpc>
              </a:pPr>
              <a:r>
                <a:rPr lang="zh-CN" altLang="en-US" sz="3600" dirty="0">
                  <a:solidFill>
                    <a:srgbClr val="02E0F8"/>
                  </a:solidFill>
                  <a:latin typeface="腾祥沁圆简-W1" panose="01010104010101010101" pitchFamily="2" charset="-122"/>
                  <a:ea typeface="腾祥沁圆简-W1" panose="01010104010101010101" pitchFamily="2" charset="-122"/>
                </a:rPr>
                <a:t>点击添加标题</a:t>
              </a:r>
            </a:p>
          </p:txBody>
        </p:sp>
      </p:grpSp>
      <p:cxnSp>
        <p:nvCxnSpPr>
          <p:cNvPr id="6" name="直接连接符 5"/>
          <p:cNvCxnSpPr/>
          <p:nvPr userDrawn="1"/>
        </p:nvCxnSpPr>
        <p:spPr>
          <a:xfrm flipV="1">
            <a:off x="19758" y="565841"/>
            <a:ext cx="800405" cy="798615"/>
          </a:xfrm>
          <a:prstGeom prst="line">
            <a:avLst/>
          </a:prstGeom>
          <a:ln>
            <a:gradFill>
              <a:gsLst>
                <a:gs pos="0">
                  <a:srgbClr val="00B0F0">
                    <a:alpha val="0"/>
                  </a:srgbClr>
                </a:gs>
                <a:gs pos="100000">
                  <a:srgbClr val="00B0F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flipH="1">
            <a:off x="248624" y="0"/>
            <a:ext cx="567108" cy="565841"/>
          </a:xfrm>
          <a:prstGeom prst="line">
            <a:avLst/>
          </a:prstGeom>
          <a:ln>
            <a:gradFill>
              <a:gsLst>
                <a:gs pos="0">
                  <a:srgbClr val="00B0F0">
                    <a:alpha val="0"/>
                  </a:srgbClr>
                </a:gs>
                <a:gs pos="100000">
                  <a:srgbClr val="00B0F0"/>
                </a:gs>
              </a:gsLst>
              <a:lin ang="5400000" scaled="1"/>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标题和内容">
    <p:bg>
      <p:bgPr>
        <a:solidFill>
          <a:srgbClr val="000041"/>
        </a:solidFill>
        <a:effectLst/>
      </p:bgPr>
    </p:bg>
    <p:spTree>
      <p:nvGrpSpPr>
        <p:cNvPr id="1" name=""/>
        <p:cNvGrpSpPr/>
        <p:nvPr/>
      </p:nvGrpSpPr>
      <p:grpSpPr>
        <a:xfrm>
          <a:off x="0" y="0"/>
          <a:ext cx="0" cy="0"/>
          <a:chOff x="0" y="0"/>
          <a:chExt cx="0" cy="0"/>
        </a:xfrm>
      </p:grpSpPr>
      <p:sp>
        <p:nvSpPr>
          <p:cNvPr id="2" name="矩形 1"/>
          <p:cNvSpPr/>
          <p:nvPr userDrawn="1"/>
        </p:nvSpPr>
        <p:spPr>
          <a:xfrm rot="2700000">
            <a:off x="328956" y="362784"/>
            <a:ext cx="410874" cy="410874"/>
          </a:xfrm>
          <a:prstGeom prst="rect">
            <a:avLst/>
          </a:prstGeom>
          <a:solidFill>
            <a:srgbClr val="2CC75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祥沁圆简-W1" panose="01010104010101010101" pitchFamily="2" charset="-122"/>
              <a:ea typeface="腾祥沁圆简-W1" panose="01010104010101010101" pitchFamily="2" charset="-122"/>
            </a:endParaRPr>
          </a:p>
        </p:txBody>
      </p:sp>
      <p:sp>
        <p:nvSpPr>
          <p:cNvPr id="4" name="文本框 3"/>
          <p:cNvSpPr txBox="1"/>
          <p:nvPr/>
        </p:nvSpPr>
        <p:spPr>
          <a:xfrm flipH="1">
            <a:off x="1002725" y="190522"/>
            <a:ext cx="803425" cy="769441"/>
          </a:xfrm>
          <a:prstGeom prst="rect">
            <a:avLst/>
          </a:prstGeom>
          <a:noFill/>
        </p:spPr>
        <p:txBody>
          <a:bodyPr wrap="none" rtlCol="0">
            <a:spAutoFit/>
          </a:bodyPr>
          <a:lstStyle/>
          <a:p>
            <a:r>
              <a:rPr lang="en-US" altLang="zh-CN" sz="4400" dirty="0">
                <a:solidFill>
                  <a:schemeClr val="bg1"/>
                </a:solidFill>
                <a:latin typeface="腾祥沁圆简-W1" panose="01010104010101010101" pitchFamily="2" charset="-122"/>
                <a:ea typeface="腾祥沁圆简-W1" panose="01010104010101010101" pitchFamily="2" charset="-122"/>
              </a:rPr>
              <a:t>02</a:t>
            </a:r>
            <a:endParaRPr lang="zh-CN" altLang="en-US" sz="4400" dirty="0">
              <a:solidFill>
                <a:schemeClr val="bg1"/>
              </a:solidFill>
              <a:latin typeface="腾祥沁圆简-W1" panose="01010104010101010101" pitchFamily="2" charset="-122"/>
              <a:ea typeface="腾祥沁圆简-W1" panose="01010104010101010101" pitchFamily="2" charset="-122"/>
            </a:endParaRPr>
          </a:p>
        </p:txBody>
      </p:sp>
      <p:sp>
        <p:nvSpPr>
          <p:cNvPr id="5" name="文本框 4"/>
          <p:cNvSpPr txBox="1"/>
          <p:nvPr/>
        </p:nvSpPr>
        <p:spPr>
          <a:xfrm>
            <a:off x="1953626" y="191676"/>
            <a:ext cx="2954655" cy="767133"/>
          </a:xfrm>
          <a:prstGeom prst="rect">
            <a:avLst/>
          </a:prstGeom>
          <a:noFill/>
        </p:spPr>
        <p:txBody>
          <a:bodyPr wrap="none" rtlCol="0">
            <a:spAutoFit/>
          </a:bodyPr>
          <a:lstStyle/>
          <a:p>
            <a:pPr>
              <a:lnSpc>
                <a:spcPct val="130000"/>
              </a:lnSpc>
            </a:pPr>
            <a:r>
              <a:rPr lang="zh-CN" altLang="en-US" sz="3600" dirty="0">
                <a:solidFill>
                  <a:srgbClr val="2CC75F"/>
                </a:solidFill>
                <a:latin typeface="腾祥沁圆简-W1" panose="01010104010101010101" pitchFamily="2" charset="-122"/>
                <a:ea typeface="腾祥沁圆简-W1" panose="01010104010101010101" pitchFamily="2" charset="-122"/>
              </a:rPr>
              <a:t>点击添加标题</a:t>
            </a:r>
          </a:p>
        </p:txBody>
      </p:sp>
      <p:cxnSp>
        <p:nvCxnSpPr>
          <p:cNvPr id="6" name="直接连接符 5"/>
          <p:cNvCxnSpPr/>
          <p:nvPr userDrawn="1"/>
        </p:nvCxnSpPr>
        <p:spPr>
          <a:xfrm flipV="1">
            <a:off x="19758" y="565841"/>
            <a:ext cx="800405" cy="798615"/>
          </a:xfrm>
          <a:prstGeom prst="line">
            <a:avLst/>
          </a:prstGeom>
          <a:ln>
            <a:gradFill>
              <a:gsLst>
                <a:gs pos="0">
                  <a:srgbClr val="2CC75F">
                    <a:alpha val="0"/>
                  </a:srgbClr>
                </a:gs>
                <a:gs pos="100000">
                  <a:srgbClr val="2CC75F"/>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flipH="1">
            <a:off x="248624" y="0"/>
            <a:ext cx="567108" cy="565841"/>
          </a:xfrm>
          <a:prstGeom prst="line">
            <a:avLst/>
          </a:prstGeom>
          <a:ln>
            <a:gradFill>
              <a:gsLst>
                <a:gs pos="0">
                  <a:srgbClr val="2CC75F">
                    <a:alpha val="0"/>
                  </a:srgbClr>
                </a:gs>
                <a:gs pos="100000">
                  <a:srgbClr val="2CC75F"/>
                </a:gs>
              </a:gsLst>
              <a:lin ang="5400000" scaled="1"/>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标题和内容">
    <p:bg>
      <p:bgPr>
        <a:solidFill>
          <a:srgbClr val="000041"/>
        </a:solidFill>
        <a:effectLst/>
      </p:bgPr>
    </p:bg>
    <p:spTree>
      <p:nvGrpSpPr>
        <p:cNvPr id="1" name=""/>
        <p:cNvGrpSpPr/>
        <p:nvPr/>
      </p:nvGrpSpPr>
      <p:grpSpPr>
        <a:xfrm>
          <a:off x="0" y="0"/>
          <a:ext cx="0" cy="0"/>
          <a:chOff x="0" y="0"/>
          <a:chExt cx="0" cy="0"/>
        </a:xfrm>
      </p:grpSpPr>
      <p:sp>
        <p:nvSpPr>
          <p:cNvPr id="2" name="矩形 1"/>
          <p:cNvSpPr/>
          <p:nvPr userDrawn="1"/>
        </p:nvSpPr>
        <p:spPr>
          <a:xfrm rot="2700000">
            <a:off x="328956" y="362784"/>
            <a:ext cx="410874" cy="410874"/>
          </a:xfrm>
          <a:prstGeom prst="rect">
            <a:avLst/>
          </a:prstGeom>
          <a:gradFill>
            <a:gsLst>
              <a:gs pos="0">
                <a:srgbClr val="00B0F0"/>
              </a:gs>
              <a:gs pos="100000">
                <a:srgbClr val="2CC75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latin typeface="腾祥沁圆简-W1" panose="01010104010101010101" pitchFamily="2" charset="-122"/>
              <a:ea typeface="腾祥沁圆简-W1" panose="01010104010101010101" pitchFamily="2" charset="-122"/>
            </a:endParaRPr>
          </a:p>
        </p:txBody>
      </p:sp>
      <p:sp>
        <p:nvSpPr>
          <p:cNvPr id="4" name="文本框 3"/>
          <p:cNvSpPr txBox="1"/>
          <p:nvPr/>
        </p:nvSpPr>
        <p:spPr>
          <a:xfrm flipH="1">
            <a:off x="1002725" y="190522"/>
            <a:ext cx="803425" cy="769441"/>
          </a:xfrm>
          <a:prstGeom prst="rect">
            <a:avLst/>
          </a:prstGeom>
          <a:noFill/>
        </p:spPr>
        <p:txBody>
          <a:bodyPr wrap="none" rtlCol="0">
            <a:spAutoFit/>
          </a:bodyPr>
          <a:lstStyle/>
          <a:p>
            <a:r>
              <a:rPr lang="en-US" altLang="zh-CN" sz="4400" dirty="0">
                <a:solidFill>
                  <a:schemeClr val="bg1"/>
                </a:solidFill>
                <a:latin typeface="腾祥沁圆简-W1" panose="01010104010101010101" pitchFamily="2" charset="-122"/>
                <a:ea typeface="腾祥沁圆简-W1" panose="01010104010101010101" pitchFamily="2" charset="-122"/>
              </a:rPr>
              <a:t>03</a:t>
            </a:r>
            <a:endParaRPr lang="zh-CN" altLang="en-US" sz="4400" dirty="0">
              <a:solidFill>
                <a:schemeClr val="bg1"/>
              </a:solidFill>
              <a:latin typeface="腾祥沁圆简-W1" panose="01010104010101010101" pitchFamily="2" charset="-122"/>
              <a:ea typeface="腾祥沁圆简-W1" panose="01010104010101010101" pitchFamily="2" charset="-122"/>
            </a:endParaRPr>
          </a:p>
        </p:txBody>
      </p:sp>
      <p:sp>
        <p:nvSpPr>
          <p:cNvPr id="5" name="文本框 4"/>
          <p:cNvSpPr txBox="1"/>
          <p:nvPr/>
        </p:nvSpPr>
        <p:spPr>
          <a:xfrm>
            <a:off x="1953626" y="191676"/>
            <a:ext cx="2954655" cy="767133"/>
          </a:xfrm>
          <a:prstGeom prst="rect">
            <a:avLst/>
          </a:prstGeom>
          <a:noFill/>
        </p:spPr>
        <p:txBody>
          <a:bodyPr wrap="none" rtlCol="0">
            <a:spAutoFit/>
          </a:bodyPr>
          <a:lstStyle>
            <a:defPPr>
              <a:defRPr lang="zh-CN"/>
            </a:defPPr>
            <a:lvl1pPr>
              <a:lnSpc>
                <a:spcPct val="130000"/>
              </a:lnSpc>
              <a:defRPr sz="2800">
                <a:gradFill>
                  <a:gsLst>
                    <a:gs pos="0">
                      <a:srgbClr val="00B0F0"/>
                    </a:gs>
                    <a:gs pos="100000">
                      <a:srgbClr val="2CC75F"/>
                    </a:gs>
                  </a:gsLst>
                  <a:lin ang="2700000" scaled="1"/>
                </a:gradFill>
                <a:latin typeface="锐字锐线俏皮简1.0" panose="02010604000000000000" pitchFamily="2" charset="-122"/>
                <a:ea typeface="锐字锐线俏皮简1.0" panose="02010604000000000000" pitchFamily="2" charset="-122"/>
              </a:defRPr>
            </a:lvl1pPr>
          </a:lstStyle>
          <a:p>
            <a:pPr lvl="0"/>
            <a:r>
              <a:rPr lang="zh-CN" altLang="en-US" sz="3600" dirty="0">
                <a:latin typeface="腾祥沁圆简-W1" panose="01010104010101010101" pitchFamily="2" charset="-122"/>
                <a:ea typeface="腾祥沁圆简-W1" panose="01010104010101010101" pitchFamily="2" charset="-122"/>
              </a:rPr>
              <a:t>点击添加标题</a:t>
            </a:r>
          </a:p>
        </p:txBody>
      </p:sp>
      <p:cxnSp>
        <p:nvCxnSpPr>
          <p:cNvPr id="6" name="直接连接符 5"/>
          <p:cNvCxnSpPr/>
          <p:nvPr userDrawn="1"/>
        </p:nvCxnSpPr>
        <p:spPr>
          <a:xfrm flipV="1">
            <a:off x="19758" y="565841"/>
            <a:ext cx="800405" cy="798615"/>
          </a:xfrm>
          <a:prstGeom prst="line">
            <a:avLst/>
          </a:prstGeom>
          <a:ln>
            <a:gradFill flip="none" rotWithShape="1">
              <a:gsLst>
                <a:gs pos="0">
                  <a:srgbClr val="00B0F0"/>
                </a:gs>
                <a:gs pos="100000">
                  <a:srgbClr val="2CC75F">
                    <a:alpha val="0"/>
                  </a:srgb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flipH="1">
            <a:off x="248624" y="0"/>
            <a:ext cx="567108" cy="565841"/>
          </a:xfrm>
          <a:prstGeom prst="line">
            <a:avLst/>
          </a:prstGeom>
          <a:ln>
            <a:gradFill>
              <a:gsLst>
                <a:gs pos="0">
                  <a:srgbClr val="00B0F0">
                    <a:alpha val="0"/>
                  </a:srgbClr>
                </a:gs>
                <a:gs pos="100000">
                  <a:srgbClr val="2CC75F"/>
                </a:gs>
              </a:gsLst>
              <a:lin ang="5400000" scaled="1"/>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CE0DD08-2DA9-4428-BDF2-A3973877943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BDACCE-4644-4567-A346-8D9ECD848BD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FCE0DD08-2DA9-4428-BDF2-A3973877943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BDACCE-4644-4567-A346-8D9ECD848BDD}"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CE0DD08-2DA9-4428-BDF2-A3973877943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BDACCE-4644-4567-A346-8D9ECD848BD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CE0DD08-2DA9-4428-BDF2-A3973877943D}"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BDACCE-4644-4567-A346-8D9ECD848BD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CE0DD08-2DA9-4428-BDF2-A3973877943D}"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0BDACCE-4644-4567-A346-8D9ECD848BD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CE0DD08-2DA9-4428-BDF2-A3973877943D}"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0BDACCE-4644-4567-A346-8D9ECD848BD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CE0DD08-2DA9-4428-BDF2-A3973877943D}"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0BDACCE-4644-4567-A346-8D9ECD848BD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CE0DD08-2DA9-4428-BDF2-A3973877943D}"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BDACCE-4644-4567-A346-8D9ECD848BD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CE0DD08-2DA9-4428-BDF2-A3973877943D}"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BDACCE-4644-4567-A346-8D9ECD848BD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4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E0DD08-2DA9-4428-BDF2-A3973877943D}"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BDACCE-4644-4567-A346-8D9ECD848BD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Layout" Target="../slideLayouts/slideLayout1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e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jpeg"/><Relationship Id="rId1" Type="http://schemas.openxmlformats.org/officeDocument/2006/relationships/slideLayout" Target="../slideLayouts/slideLayout16.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6.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8.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jpeg"/><Relationship Id="rId1" Type="http://schemas.openxmlformats.org/officeDocument/2006/relationships/slideLayout" Target="../slideLayouts/slideLayout19.xml"/><Relationship Id="rId5" Type="http://schemas.openxmlformats.org/officeDocument/2006/relationships/chart" Target="../charts/chart4.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jpeg"/><Relationship Id="rId1" Type="http://schemas.openxmlformats.org/officeDocument/2006/relationships/slideLayout" Target="../slideLayouts/slideLayout19.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emf"/><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7.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图片 9"/>
          <p:cNvPicPr>
            <a:picLocks noChangeAspect="1"/>
          </p:cNvPicPr>
          <p:nvPr/>
        </p:nvPicPr>
        <p:blipFill>
          <a:blip r:embed="rId5"/>
          <a:stretch>
            <a:fillRect/>
          </a:stretch>
        </p:blipFill>
        <p:spPr>
          <a:xfrm>
            <a:off x="10262175" y="1053625"/>
            <a:ext cx="1652159" cy="1365622"/>
          </a:xfrm>
          <a:prstGeom prst="rect">
            <a:avLst/>
          </a:prstGeom>
        </p:spPr>
      </p:pic>
      <p:pic>
        <p:nvPicPr>
          <p:cNvPr id="11" name="图片 10"/>
          <p:cNvPicPr>
            <a:picLocks noChangeAspect="1"/>
          </p:cNvPicPr>
          <p:nvPr/>
        </p:nvPicPr>
        <p:blipFill>
          <a:blip r:embed="rId5"/>
          <a:stretch>
            <a:fillRect/>
          </a:stretch>
        </p:blipFill>
        <p:spPr>
          <a:xfrm>
            <a:off x="8608867" y="3983182"/>
            <a:ext cx="1204036" cy="995218"/>
          </a:xfrm>
          <a:prstGeom prst="rect">
            <a:avLst/>
          </a:prstGeom>
        </p:spPr>
      </p:pic>
      <p:pic>
        <p:nvPicPr>
          <p:cNvPr id="12" name="图片 11"/>
          <p:cNvPicPr>
            <a:picLocks noChangeAspect="1"/>
          </p:cNvPicPr>
          <p:nvPr/>
        </p:nvPicPr>
        <p:blipFill>
          <a:blip r:embed="rId5"/>
          <a:stretch>
            <a:fillRect/>
          </a:stretch>
        </p:blipFill>
        <p:spPr>
          <a:xfrm>
            <a:off x="-581316" y="2419247"/>
            <a:ext cx="2559750" cy="2115808"/>
          </a:xfrm>
          <a:prstGeom prst="rect">
            <a:avLst/>
          </a:prstGeom>
        </p:spPr>
      </p:pic>
      <p:pic>
        <p:nvPicPr>
          <p:cNvPr id="13" name="图片 12"/>
          <p:cNvPicPr>
            <a:picLocks noChangeAspect="1"/>
          </p:cNvPicPr>
          <p:nvPr/>
        </p:nvPicPr>
        <p:blipFill>
          <a:blip r:embed="rId5"/>
          <a:stretch>
            <a:fillRect/>
          </a:stretch>
        </p:blipFill>
        <p:spPr>
          <a:xfrm>
            <a:off x="2766867" y="4677537"/>
            <a:ext cx="1347332" cy="1113662"/>
          </a:xfrm>
          <a:prstGeom prst="rect">
            <a:avLst/>
          </a:prstGeom>
        </p:spPr>
      </p:pic>
      <p:pic>
        <p:nvPicPr>
          <p:cNvPr id="14" name="图片 13"/>
          <p:cNvPicPr>
            <a:picLocks noChangeAspect="1"/>
          </p:cNvPicPr>
          <p:nvPr/>
        </p:nvPicPr>
        <p:blipFill>
          <a:blip r:embed="rId5"/>
          <a:stretch>
            <a:fillRect/>
          </a:stretch>
        </p:blipFill>
        <p:spPr>
          <a:xfrm>
            <a:off x="2896176" y="238881"/>
            <a:ext cx="1971388" cy="1629487"/>
          </a:xfrm>
          <a:prstGeom prst="rect">
            <a:avLst/>
          </a:prstGeom>
        </p:spPr>
      </p:pic>
      <p:sp>
        <p:nvSpPr>
          <p:cNvPr id="15" name="文本框 14"/>
          <p:cNvSpPr txBox="1"/>
          <p:nvPr/>
        </p:nvSpPr>
        <p:spPr>
          <a:xfrm>
            <a:off x="3997508" y="1868368"/>
            <a:ext cx="3048000" cy="829945"/>
          </a:xfrm>
          <a:prstGeom prst="rect">
            <a:avLst/>
          </a:prstGeom>
          <a:noFill/>
        </p:spPr>
        <p:txBody>
          <a:bodyPr wrap="none" rtlCol="0">
            <a:spAutoFit/>
          </a:bodyPr>
          <a:lstStyle/>
          <a:p>
            <a:r>
              <a:rPr lang="en-US" altLang="zh-CN" sz="4800" b="1" dirty="0">
                <a:gradFill>
                  <a:gsLst>
                    <a:gs pos="9000">
                      <a:srgbClr val="02E0F8"/>
                    </a:gs>
                    <a:gs pos="83000">
                      <a:srgbClr val="24FDA1">
                        <a:alpha val="0"/>
                      </a:srgbClr>
                    </a:gs>
                    <a:gs pos="43000">
                      <a:srgbClr val="24FDA1"/>
                    </a:gs>
                  </a:gsLst>
                  <a:lin ang="5400000" scaled="0"/>
                </a:gradFill>
                <a:latin typeface="BankGothic Md BT" panose="020B0807020203060204" pitchFamily="34" charset="0"/>
              </a:rPr>
              <a:t>2018-2020</a:t>
            </a:r>
            <a:endParaRPr lang="zh-CN" altLang="en-US" sz="4800" b="1" dirty="0">
              <a:gradFill>
                <a:gsLst>
                  <a:gs pos="9000">
                    <a:srgbClr val="02E0F8"/>
                  </a:gs>
                  <a:gs pos="83000">
                    <a:srgbClr val="24FDA1">
                      <a:alpha val="0"/>
                    </a:srgbClr>
                  </a:gs>
                  <a:gs pos="43000">
                    <a:srgbClr val="24FDA1"/>
                  </a:gs>
                </a:gsLst>
                <a:lin ang="5400000" scaled="0"/>
              </a:gradFill>
              <a:latin typeface="BankGothic Md BT" panose="020B0807020203060204" pitchFamily="34" charset="0"/>
            </a:endParaRPr>
          </a:p>
        </p:txBody>
      </p:sp>
      <p:sp>
        <p:nvSpPr>
          <p:cNvPr id="16" name="矩形: 圆角 15"/>
          <p:cNvSpPr/>
          <p:nvPr/>
        </p:nvSpPr>
        <p:spPr>
          <a:xfrm>
            <a:off x="4221017" y="4326554"/>
            <a:ext cx="3749964" cy="350983"/>
          </a:xfrm>
          <a:prstGeom prst="roundRect">
            <a:avLst>
              <a:gd name="adj" fmla="val 50000"/>
            </a:avLst>
          </a:prstGeom>
          <a:gradFill>
            <a:gsLst>
              <a:gs pos="0">
                <a:srgbClr val="02E0F8"/>
              </a:gs>
              <a:gs pos="100000">
                <a:srgbClr val="24FDA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4556155" y="4308205"/>
            <a:ext cx="3079689" cy="369332"/>
          </a:xfrm>
          <a:prstGeom prst="rect">
            <a:avLst/>
          </a:prstGeom>
          <a:noFill/>
        </p:spPr>
        <p:txBody>
          <a:bodyPr wrap="none" rtlCol="0">
            <a:spAutoFit/>
          </a:bodyPr>
          <a:lstStyle/>
          <a:p>
            <a:r>
              <a:rPr lang="zh-CN" altLang="en-US" dirty="0">
                <a:solidFill>
                  <a:srgbClr val="000041"/>
                </a:solidFill>
              </a:rPr>
              <a:t>技术引领世界</a:t>
            </a:r>
            <a:r>
              <a:rPr lang="en-US" altLang="zh-CN" dirty="0">
                <a:solidFill>
                  <a:srgbClr val="000041"/>
                </a:solidFill>
              </a:rPr>
              <a:t>  </a:t>
            </a:r>
            <a:r>
              <a:rPr lang="zh-CN" altLang="en-US" dirty="0">
                <a:solidFill>
                  <a:srgbClr val="000041"/>
                </a:solidFill>
              </a:rPr>
              <a:t>科技创新未来</a:t>
            </a:r>
          </a:p>
        </p:txBody>
      </p:sp>
      <p:sp>
        <p:nvSpPr>
          <p:cNvPr id="18" name="文本框 17"/>
          <p:cNvSpPr txBox="1"/>
          <p:nvPr/>
        </p:nvSpPr>
        <p:spPr>
          <a:xfrm>
            <a:off x="2344046" y="2916381"/>
            <a:ext cx="7637027" cy="830997"/>
          </a:xfrm>
          <a:prstGeom prst="rect">
            <a:avLst/>
          </a:prstGeom>
          <a:noFill/>
        </p:spPr>
        <p:txBody>
          <a:bodyPr wrap="none" rtlCol="0">
            <a:spAutoFit/>
          </a:bodyPr>
          <a:lstStyle/>
          <a:p>
            <a:r>
              <a:rPr lang="zh-CN" altLang="en-US" sz="4800" dirty="0">
                <a:gradFill>
                  <a:gsLst>
                    <a:gs pos="0">
                      <a:srgbClr val="02E0F8"/>
                    </a:gs>
                    <a:gs pos="100000">
                      <a:srgbClr val="24FDA1"/>
                    </a:gs>
                  </a:gsLst>
                  <a:lin ang="0" scaled="0"/>
                </a:gradFill>
                <a:latin typeface="造字工房毅黑（非商用）常规体" pitchFamily="2" charset="-122"/>
                <a:ea typeface="造字工房毅黑（非商用）常规体" pitchFamily="2" charset="-122"/>
              </a:rPr>
              <a:t>科技创新发布会研讨会</a:t>
            </a:r>
            <a:r>
              <a:rPr lang="en-US" altLang="zh-CN" sz="4800" dirty="0">
                <a:gradFill>
                  <a:gsLst>
                    <a:gs pos="0">
                      <a:srgbClr val="02E0F8"/>
                    </a:gs>
                    <a:gs pos="100000">
                      <a:srgbClr val="24FDA1"/>
                    </a:gs>
                  </a:gsLst>
                  <a:lin ang="0" scaled="0"/>
                </a:gradFill>
                <a:latin typeface="造字工房毅黑（非商用）常规体" pitchFamily="2" charset="-122"/>
                <a:ea typeface="造字工房毅黑（非商用）常规体" pitchFamily="2" charset="-122"/>
              </a:rPr>
              <a:t>PPT</a:t>
            </a:r>
            <a:endParaRPr lang="zh-CN" altLang="en-US" sz="4800" dirty="0">
              <a:gradFill>
                <a:gsLst>
                  <a:gs pos="0">
                    <a:srgbClr val="02E0F8"/>
                  </a:gs>
                  <a:gs pos="100000">
                    <a:srgbClr val="24FDA1"/>
                  </a:gs>
                </a:gsLst>
                <a:lin ang="0" scaled="0"/>
              </a:gradFill>
              <a:latin typeface="造字工房毅黑（非商用）常规体" pitchFamily="2" charset="-122"/>
              <a:ea typeface="造字工房毅黑（非商用）常规体" pitchFamily="2" charset="-122"/>
            </a:endParaRPr>
          </a:p>
        </p:txBody>
      </p:sp>
      <p:pic>
        <p:nvPicPr>
          <p:cNvPr id="19" name="Gontiti - 放課後の音楽室 200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38711" y="-980608"/>
            <a:ext cx="609600" cy="609600"/>
          </a:xfrm>
          <a:prstGeom prst="rect">
            <a:avLst/>
          </a:prstGeom>
        </p:spPr>
      </p:pic>
      <p:sp>
        <p:nvSpPr>
          <p:cNvPr id="20" name="文本框 19"/>
          <p:cNvSpPr txBox="1"/>
          <p:nvPr/>
        </p:nvSpPr>
        <p:spPr>
          <a:xfrm>
            <a:off x="5080336" y="5261354"/>
            <a:ext cx="1107996" cy="461665"/>
          </a:xfrm>
          <a:prstGeom prst="rect">
            <a:avLst/>
          </a:prstGeom>
          <a:noFill/>
        </p:spPr>
        <p:txBody>
          <a:bodyPr wrap="none" rtlCol="0">
            <a:spAutoFit/>
          </a:bodyPr>
          <a:lstStyle/>
          <a:p>
            <a:r>
              <a:rPr lang="zh-CN" altLang="en-US" sz="2400" dirty="0">
                <a:gradFill flip="none" rotWithShape="1">
                  <a:gsLst>
                    <a:gs pos="0">
                      <a:srgbClr val="00B0F0"/>
                    </a:gs>
                    <a:gs pos="100000">
                      <a:srgbClr val="2CC75F"/>
                    </a:gs>
                  </a:gsLst>
                  <a:lin ang="2700000" scaled="1"/>
                  <a:tileRect/>
                </a:gradFill>
                <a:latin typeface="腾祥沁圆简-W1" panose="01010104010101010101" pitchFamily="2" charset="-122"/>
                <a:ea typeface="腾祥沁圆简-W1" panose="01010104010101010101" pitchFamily="2" charset="-122"/>
              </a:rPr>
              <a:t>汇报：</a:t>
            </a:r>
          </a:p>
        </p:txBody>
      </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par>
                          <p:cTn id="7" fill="hold">
                            <p:stCondLst>
                              <p:cond delay="0"/>
                            </p:stCondLst>
                            <p:childTnLst>
                              <p:par>
                                <p:cTn id="8" presetID="2" presetClass="entr" presetSubtype="3" fill="hold" grpId="0" nodeType="after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1250" fill="hold"/>
                                        <p:tgtEl>
                                          <p:spTgt spid="15"/>
                                        </p:tgtEl>
                                        <p:attrNameLst>
                                          <p:attrName>ppt_x</p:attrName>
                                        </p:attrNameLst>
                                      </p:cBhvr>
                                      <p:tavLst>
                                        <p:tav tm="0">
                                          <p:val>
                                            <p:strVal val="1+#ppt_w/2"/>
                                          </p:val>
                                        </p:tav>
                                        <p:tav tm="100000">
                                          <p:val>
                                            <p:strVal val="#ppt_x"/>
                                          </p:val>
                                        </p:tav>
                                      </p:tavLst>
                                    </p:anim>
                                    <p:anim calcmode="lin" valueType="num">
                                      <p:cBhvr additive="base">
                                        <p:cTn id="11" dur="1250" fill="hold"/>
                                        <p:tgtEl>
                                          <p:spTgt spid="15"/>
                                        </p:tgtEl>
                                        <p:attrNameLst>
                                          <p:attrName>ppt_y</p:attrName>
                                        </p:attrNameLst>
                                      </p:cBhvr>
                                      <p:tavLst>
                                        <p:tav tm="0">
                                          <p:val>
                                            <p:strVal val="0-#ppt_h/2"/>
                                          </p:val>
                                        </p:tav>
                                        <p:tav tm="100000">
                                          <p:val>
                                            <p:strVal val="#ppt_y"/>
                                          </p:val>
                                        </p:tav>
                                      </p:tavLst>
                                    </p:anim>
                                  </p:childTnLst>
                                </p:cTn>
                              </p:par>
                              <p:par>
                                <p:cTn id="12" presetID="53" presetClass="entr" presetSubtype="16" fill="hold" grpId="1" nodeType="with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250" fill="hold"/>
                                        <p:tgtEl>
                                          <p:spTgt spid="15"/>
                                        </p:tgtEl>
                                        <p:attrNameLst>
                                          <p:attrName>ppt_w</p:attrName>
                                        </p:attrNameLst>
                                      </p:cBhvr>
                                      <p:tavLst>
                                        <p:tav tm="0">
                                          <p:val>
                                            <p:fltVal val="0"/>
                                          </p:val>
                                        </p:tav>
                                        <p:tav tm="100000">
                                          <p:val>
                                            <p:strVal val="#ppt_w"/>
                                          </p:val>
                                        </p:tav>
                                      </p:tavLst>
                                    </p:anim>
                                    <p:anim calcmode="lin" valueType="num">
                                      <p:cBhvr>
                                        <p:cTn id="15" dur="1250" fill="hold"/>
                                        <p:tgtEl>
                                          <p:spTgt spid="15"/>
                                        </p:tgtEl>
                                        <p:attrNameLst>
                                          <p:attrName>ppt_h</p:attrName>
                                        </p:attrNameLst>
                                      </p:cBhvr>
                                      <p:tavLst>
                                        <p:tav tm="0">
                                          <p:val>
                                            <p:fltVal val="0"/>
                                          </p:val>
                                        </p:tav>
                                        <p:tav tm="100000">
                                          <p:val>
                                            <p:strVal val="#ppt_h"/>
                                          </p:val>
                                        </p:tav>
                                      </p:tavLst>
                                    </p:anim>
                                    <p:animEffect transition="in" filter="fade">
                                      <p:cBhvr>
                                        <p:cTn id="16" dur="1250"/>
                                        <p:tgtEl>
                                          <p:spTgt spid="15"/>
                                        </p:tgtEl>
                                      </p:cBhvr>
                                    </p:animEffect>
                                  </p:childTnLst>
                                </p:cTn>
                              </p:par>
                              <p:par>
                                <p:cTn id="17" presetID="2" presetClass="entr" presetSubtype="3"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250" fill="hold"/>
                                        <p:tgtEl>
                                          <p:spTgt spid="18"/>
                                        </p:tgtEl>
                                        <p:attrNameLst>
                                          <p:attrName>ppt_x</p:attrName>
                                        </p:attrNameLst>
                                      </p:cBhvr>
                                      <p:tavLst>
                                        <p:tav tm="0">
                                          <p:val>
                                            <p:strVal val="1+#ppt_w/2"/>
                                          </p:val>
                                        </p:tav>
                                        <p:tav tm="100000">
                                          <p:val>
                                            <p:strVal val="#ppt_x"/>
                                          </p:val>
                                        </p:tav>
                                      </p:tavLst>
                                    </p:anim>
                                    <p:anim calcmode="lin" valueType="num">
                                      <p:cBhvr additive="base">
                                        <p:cTn id="20" dur="1250" fill="hold"/>
                                        <p:tgtEl>
                                          <p:spTgt spid="18"/>
                                        </p:tgtEl>
                                        <p:attrNameLst>
                                          <p:attrName>ppt_y</p:attrName>
                                        </p:attrNameLst>
                                      </p:cBhvr>
                                      <p:tavLst>
                                        <p:tav tm="0">
                                          <p:val>
                                            <p:strVal val="0-#ppt_h/2"/>
                                          </p:val>
                                        </p:tav>
                                        <p:tav tm="100000">
                                          <p:val>
                                            <p:strVal val="#ppt_y"/>
                                          </p:val>
                                        </p:tav>
                                      </p:tavLst>
                                    </p:anim>
                                  </p:childTnLst>
                                </p:cTn>
                              </p:par>
                              <p:par>
                                <p:cTn id="21" presetID="53" presetClass="entr" presetSubtype="16" fill="hold" grpId="1"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1250" fill="hold"/>
                                        <p:tgtEl>
                                          <p:spTgt spid="18"/>
                                        </p:tgtEl>
                                        <p:attrNameLst>
                                          <p:attrName>ppt_w</p:attrName>
                                        </p:attrNameLst>
                                      </p:cBhvr>
                                      <p:tavLst>
                                        <p:tav tm="0">
                                          <p:val>
                                            <p:fltVal val="0"/>
                                          </p:val>
                                        </p:tav>
                                        <p:tav tm="100000">
                                          <p:val>
                                            <p:strVal val="#ppt_w"/>
                                          </p:val>
                                        </p:tav>
                                      </p:tavLst>
                                    </p:anim>
                                    <p:anim calcmode="lin" valueType="num">
                                      <p:cBhvr>
                                        <p:cTn id="24" dur="1250" fill="hold"/>
                                        <p:tgtEl>
                                          <p:spTgt spid="18"/>
                                        </p:tgtEl>
                                        <p:attrNameLst>
                                          <p:attrName>ppt_h</p:attrName>
                                        </p:attrNameLst>
                                      </p:cBhvr>
                                      <p:tavLst>
                                        <p:tav tm="0">
                                          <p:val>
                                            <p:fltVal val="0"/>
                                          </p:val>
                                        </p:tav>
                                        <p:tav tm="100000">
                                          <p:val>
                                            <p:strVal val="#ppt_h"/>
                                          </p:val>
                                        </p:tav>
                                      </p:tavLst>
                                    </p:anim>
                                    <p:animEffect transition="in" filter="fade">
                                      <p:cBhvr>
                                        <p:cTn id="25" dur="1250"/>
                                        <p:tgtEl>
                                          <p:spTgt spid="18"/>
                                        </p:tgtEl>
                                      </p:cBhvr>
                                    </p:animEffect>
                                  </p:childTnLst>
                                </p:cTn>
                              </p:par>
                              <p:par>
                                <p:cTn id="26" presetID="2" presetClass="entr" presetSubtype="3"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1250" fill="hold"/>
                                        <p:tgtEl>
                                          <p:spTgt spid="16"/>
                                        </p:tgtEl>
                                        <p:attrNameLst>
                                          <p:attrName>ppt_x</p:attrName>
                                        </p:attrNameLst>
                                      </p:cBhvr>
                                      <p:tavLst>
                                        <p:tav tm="0">
                                          <p:val>
                                            <p:strVal val="1+#ppt_w/2"/>
                                          </p:val>
                                        </p:tav>
                                        <p:tav tm="100000">
                                          <p:val>
                                            <p:strVal val="#ppt_x"/>
                                          </p:val>
                                        </p:tav>
                                      </p:tavLst>
                                    </p:anim>
                                    <p:anim calcmode="lin" valueType="num">
                                      <p:cBhvr additive="base">
                                        <p:cTn id="29" dur="1250" fill="hold"/>
                                        <p:tgtEl>
                                          <p:spTgt spid="16"/>
                                        </p:tgtEl>
                                        <p:attrNameLst>
                                          <p:attrName>ppt_y</p:attrName>
                                        </p:attrNameLst>
                                      </p:cBhvr>
                                      <p:tavLst>
                                        <p:tav tm="0">
                                          <p:val>
                                            <p:strVal val="0-#ppt_h/2"/>
                                          </p:val>
                                        </p:tav>
                                        <p:tav tm="100000">
                                          <p:val>
                                            <p:strVal val="#ppt_y"/>
                                          </p:val>
                                        </p:tav>
                                      </p:tavLst>
                                    </p:anim>
                                  </p:childTnLst>
                                </p:cTn>
                              </p:par>
                              <p:par>
                                <p:cTn id="30" presetID="53" presetClass="entr" presetSubtype="16" fill="hold" grpId="1"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1250" fill="hold"/>
                                        <p:tgtEl>
                                          <p:spTgt spid="16"/>
                                        </p:tgtEl>
                                        <p:attrNameLst>
                                          <p:attrName>ppt_w</p:attrName>
                                        </p:attrNameLst>
                                      </p:cBhvr>
                                      <p:tavLst>
                                        <p:tav tm="0">
                                          <p:val>
                                            <p:fltVal val="0"/>
                                          </p:val>
                                        </p:tav>
                                        <p:tav tm="100000">
                                          <p:val>
                                            <p:strVal val="#ppt_w"/>
                                          </p:val>
                                        </p:tav>
                                      </p:tavLst>
                                    </p:anim>
                                    <p:anim calcmode="lin" valueType="num">
                                      <p:cBhvr>
                                        <p:cTn id="33" dur="1250" fill="hold"/>
                                        <p:tgtEl>
                                          <p:spTgt spid="16"/>
                                        </p:tgtEl>
                                        <p:attrNameLst>
                                          <p:attrName>ppt_h</p:attrName>
                                        </p:attrNameLst>
                                      </p:cBhvr>
                                      <p:tavLst>
                                        <p:tav tm="0">
                                          <p:val>
                                            <p:fltVal val="0"/>
                                          </p:val>
                                        </p:tav>
                                        <p:tav tm="100000">
                                          <p:val>
                                            <p:strVal val="#ppt_h"/>
                                          </p:val>
                                        </p:tav>
                                      </p:tavLst>
                                    </p:anim>
                                    <p:animEffect transition="in" filter="fade">
                                      <p:cBhvr>
                                        <p:cTn id="34" dur="1250"/>
                                        <p:tgtEl>
                                          <p:spTgt spid="16"/>
                                        </p:tgtEl>
                                      </p:cBhvr>
                                    </p:animEffect>
                                  </p:childTnLst>
                                </p:cTn>
                              </p:par>
                            </p:childTnLst>
                          </p:cTn>
                        </p:par>
                        <p:par>
                          <p:cTn id="35" fill="hold">
                            <p:stCondLst>
                              <p:cond delay="1500"/>
                            </p:stCondLst>
                            <p:childTnLst>
                              <p:par>
                                <p:cTn id="36" presetID="2" presetClass="entr" presetSubtype="6" decel="100000"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750" fill="hold"/>
                                        <p:tgtEl>
                                          <p:spTgt spid="10"/>
                                        </p:tgtEl>
                                        <p:attrNameLst>
                                          <p:attrName>ppt_x</p:attrName>
                                        </p:attrNameLst>
                                      </p:cBhvr>
                                      <p:tavLst>
                                        <p:tav tm="0">
                                          <p:val>
                                            <p:strVal val="1+#ppt_w/2"/>
                                          </p:val>
                                        </p:tav>
                                        <p:tav tm="100000">
                                          <p:val>
                                            <p:strVal val="#ppt_x"/>
                                          </p:val>
                                        </p:tav>
                                      </p:tavLst>
                                    </p:anim>
                                    <p:anim calcmode="lin" valueType="num">
                                      <p:cBhvr additive="base">
                                        <p:cTn id="39" dur="750" fill="hold"/>
                                        <p:tgtEl>
                                          <p:spTgt spid="10"/>
                                        </p:tgtEl>
                                        <p:attrNameLst>
                                          <p:attrName>ppt_y</p:attrName>
                                        </p:attrNameLst>
                                      </p:cBhvr>
                                      <p:tavLst>
                                        <p:tav tm="0">
                                          <p:val>
                                            <p:strVal val="1+#ppt_h/2"/>
                                          </p:val>
                                        </p:tav>
                                        <p:tav tm="100000">
                                          <p:val>
                                            <p:strVal val="#ppt_y"/>
                                          </p:val>
                                        </p:tav>
                                      </p:tavLst>
                                    </p:anim>
                                  </p:childTnLst>
                                </p:cTn>
                              </p:par>
                              <p:par>
                                <p:cTn id="40" presetID="2" presetClass="entr" presetSubtype="6" decel="10000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750" fill="hold"/>
                                        <p:tgtEl>
                                          <p:spTgt spid="11"/>
                                        </p:tgtEl>
                                        <p:attrNameLst>
                                          <p:attrName>ppt_x</p:attrName>
                                        </p:attrNameLst>
                                      </p:cBhvr>
                                      <p:tavLst>
                                        <p:tav tm="0">
                                          <p:val>
                                            <p:strVal val="1+#ppt_w/2"/>
                                          </p:val>
                                        </p:tav>
                                        <p:tav tm="100000">
                                          <p:val>
                                            <p:strVal val="#ppt_x"/>
                                          </p:val>
                                        </p:tav>
                                      </p:tavLst>
                                    </p:anim>
                                    <p:anim calcmode="lin" valueType="num">
                                      <p:cBhvr additive="base">
                                        <p:cTn id="43" dur="750" fill="hold"/>
                                        <p:tgtEl>
                                          <p:spTgt spid="11"/>
                                        </p:tgtEl>
                                        <p:attrNameLst>
                                          <p:attrName>ppt_y</p:attrName>
                                        </p:attrNameLst>
                                      </p:cBhvr>
                                      <p:tavLst>
                                        <p:tav tm="0">
                                          <p:val>
                                            <p:strVal val="1+#ppt_h/2"/>
                                          </p:val>
                                        </p:tav>
                                        <p:tav tm="100000">
                                          <p:val>
                                            <p:strVal val="#ppt_y"/>
                                          </p:val>
                                        </p:tav>
                                      </p:tavLst>
                                    </p:anim>
                                  </p:childTnLst>
                                </p:cTn>
                              </p:par>
                              <p:par>
                                <p:cTn id="44" presetID="2" presetClass="entr" presetSubtype="6" decel="100000"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750" fill="hold"/>
                                        <p:tgtEl>
                                          <p:spTgt spid="14"/>
                                        </p:tgtEl>
                                        <p:attrNameLst>
                                          <p:attrName>ppt_x</p:attrName>
                                        </p:attrNameLst>
                                      </p:cBhvr>
                                      <p:tavLst>
                                        <p:tav tm="0">
                                          <p:val>
                                            <p:strVal val="1+#ppt_w/2"/>
                                          </p:val>
                                        </p:tav>
                                        <p:tav tm="100000">
                                          <p:val>
                                            <p:strVal val="#ppt_x"/>
                                          </p:val>
                                        </p:tav>
                                      </p:tavLst>
                                    </p:anim>
                                    <p:anim calcmode="lin" valueType="num">
                                      <p:cBhvr additive="base">
                                        <p:cTn id="47" dur="750" fill="hold"/>
                                        <p:tgtEl>
                                          <p:spTgt spid="14"/>
                                        </p:tgtEl>
                                        <p:attrNameLst>
                                          <p:attrName>ppt_y</p:attrName>
                                        </p:attrNameLst>
                                      </p:cBhvr>
                                      <p:tavLst>
                                        <p:tav tm="0">
                                          <p:val>
                                            <p:strVal val="1+#ppt_h/2"/>
                                          </p:val>
                                        </p:tav>
                                        <p:tav tm="100000">
                                          <p:val>
                                            <p:strVal val="#ppt_y"/>
                                          </p:val>
                                        </p:tav>
                                      </p:tavLst>
                                    </p:anim>
                                  </p:childTnLst>
                                </p:cTn>
                              </p:par>
                              <p:par>
                                <p:cTn id="48" presetID="2" presetClass="entr" presetSubtype="6" decel="100000"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750" fill="hold"/>
                                        <p:tgtEl>
                                          <p:spTgt spid="12"/>
                                        </p:tgtEl>
                                        <p:attrNameLst>
                                          <p:attrName>ppt_x</p:attrName>
                                        </p:attrNameLst>
                                      </p:cBhvr>
                                      <p:tavLst>
                                        <p:tav tm="0">
                                          <p:val>
                                            <p:strVal val="1+#ppt_w/2"/>
                                          </p:val>
                                        </p:tav>
                                        <p:tav tm="100000">
                                          <p:val>
                                            <p:strVal val="#ppt_x"/>
                                          </p:val>
                                        </p:tav>
                                      </p:tavLst>
                                    </p:anim>
                                    <p:anim calcmode="lin" valueType="num">
                                      <p:cBhvr additive="base">
                                        <p:cTn id="51" dur="750" fill="hold"/>
                                        <p:tgtEl>
                                          <p:spTgt spid="12"/>
                                        </p:tgtEl>
                                        <p:attrNameLst>
                                          <p:attrName>ppt_y</p:attrName>
                                        </p:attrNameLst>
                                      </p:cBhvr>
                                      <p:tavLst>
                                        <p:tav tm="0">
                                          <p:val>
                                            <p:strVal val="1+#ppt_h/2"/>
                                          </p:val>
                                        </p:tav>
                                        <p:tav tm="100000">
                                          <p:val>
                                            <p:strVal val="#ppt_y"/>
                                          </p:val>
                                        </p:tav>
                                      </p:tavLst>
                                    </p:anim>
                                  </p:childTnLst>
                                </p:cTn>
                              </p:par>
                              <p:par>
                                <p:cTn id="52" presetID="2" presetClass="entr" presetSubtype="6" decel="100000"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750" fill="hold"/>
                                        <p:tgtEl>
                                          <p:spTgt spid="13"/>
                                        </p:tgtEl>
                                        <p:attrNameLst>
                                          <p:attrName>ppt_x</p:attrName>
                                        </p:attrNameLst>
                                      </p:cBhvr>
                                      <p:tavLst>
                                        <p:tav tm="0">
                                          <p:val>
                                            <p:strVal val="1+#ppt_w/2"/>
                                          </p:val>
                                        </p:tav>
                                        <p:tav tm="100000">
                                          <p:val>
                                            <p:strVal val="#ppt_x"/>
                                          </p:val>
                                        </p:tav>
                                      </p:tavLst>
                                    </p:anim>
                                    <p:anim calcmode="lin" valueType="num">
                                      <p:cBhvr additive="base">
                                        <p:cTn id="55" dur="750" fill="hold"/>
                                        <p:tgtEl>
                                          <p:spTgt spid="13"/>
                                        </p:tgtEl>
                                        <p:attrNameLst>
                                          <p:attrName>ppt_y</p:attrName>
                                        </p:attrNameLst>
                                      </p:cBhvr>
                                      <p:tavLst>
                                        <p:tav tm="0">
                                          <p:val>
                                            <p:strVal val="1+#ppt_h/2"/>
                                          </p:val>
                                        </p:tav>
                                        <p:tav tm="100000">
                                          <p:val>
                                            <p:strVal val="#ppt_y"/>
                                          </p:val>
                                        </p:tav>
                                      </p:tavLst>
                                    </p:anim>
                                  </p:childTnLst>
                                </p:cTn>
                              </p:par>
                            </p:childTnLst>
                          </p:cTn>
                        </p:par>
                        <p:par>
                          <p:cTn id="56" fill="hold">
                            <p:stCondLst>
                              <p:cond delay="2500"/>
                            </p:stCondLst>
                            <p:childTnLst>
                              <p:par>
                                <p:cTn id="57" presetID="42"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anim calcmode="lin" valueType="num">
                                      <p:cBhvr>
                                        <p:cTn id="60" dur="500" fill="hold"/>
                                        <p:tgtEl>
                                          <p:spTgt spid="20"/>
                                        </p:tgtEl>
                                        <p:attrNameLst>
                                          <p:attrName>ppt_x</p:attrName>
                                        </p:attrNameLst>
                                      </p:cBhvr>
                                      <p:tavLst>
                                        <p:tav tm="0">
                                          <p:val>
                                            <p:strVal val="#ppt_x"/>
                                          </p:val>
                                        </p:tav>
                                        <p:tav tm="100000">
                                          <p:val>
                                            <p:strVal val="#ppt_x"/>
                                          </p:val>
                                        </p:tav>
                                      </p:tavLst>
                                    </p:anim>
                                    <p:anim calcmode="lin" valueType="num">
                                      <p:cBhvr>
                                        <p:cTn id="61"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2" repeatCount="indefinite" fill="hold" display="0">
                  <p:stCondLst>
                    <p:cond delay="indefinite"/>
                  </p:stCondLst>
                  <p:endCondLst>
                    <p:cond evt="onStopAudio" delay="0">
                      <p:tgtEl>
                        <p:sldTgt/>
                      </p:tgtEl>
                    </p:cond>
                  </p:endCondLst>
                </p:cTn>
                <p:tgtEl>
                  <p:spTgt spid="19"/>
                </p:tgtEl>
              </p:cMediaNode>
            </p:audio>
          </p:childTnLst>
        </p:cTn>
      </p:par>
    </p:tnLst>
    <p:bldLst>
      <p:bldP spid="15" grpId="0"/>
      <p:bldP spid="15" grpId="1"/>
      <p:bldP spid="16" grpId="0" animBg="1"/>
      <p:bldP spid="16" grpId="1" animBg="1"/>
      <p:bldP spid="18" grpId="0"/>
      <p:bldP spid="18" grpId="1"/>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图片 53"/>
          <p:cNvPicPr>
            <a:picLocks noChangeAspect="1"/>
          </p:cNvPicPr>
          <p:nvPr/>
        </p:nvPicPr>
        <p:blipFill>
          <a:blip r:embed="rId2">
            <a:extLst>
              <a:ext uri="{28A0092B-C50C-407E-A947-70E740481C1C}">
                <a14:useLocalDpi xmlns:a14="http://schemas.microsoft.com/office/drawing/2010/main" val="0"/>
              </a:ext>
            </a:extLst>
          </a:blip>
          <a:srcRect l="21028" t="85556" r="71615" b="6852"/>
          <a:stretch>
            <a:fillRect/>
          </a:stretch>
        </p:blipFill>
        <p:spPr>
          <a:xfrm>
            <a:off x="6094300" y="5867400"/>
            <a:ext cx="897051" cy="520700"/>
          </a:xfrm>
          <a:custGeom>
            <a:avLst/>
            <a:gdLst>
              <a:gd name="connsiteX0" fmla="*/ 0 w 897051"/>
              <a:gd name="connsiteY0" fmla="*/ 0 h 520700"/>
              <a:gd name="connsiteX1" fmla="*/ 834078 w 897051"/>
              <a:gd name="connsiteY1" fmla="*/ 0 h 520700"/>
              <a:gd name="connsiteX2" fmla="*/ 897051 w 897051"/>
              <a:gd name="connsiteY2" fmla="*/ 62973 h 520700"/>
              <a:gd name="connsiteX3" fmla="*/ 897051 w 897051"/>
              <a:gd name="connsiteY3" fmla="*/ 457727 h 520700"/>
              <a:gd name="connsiteX4" fmla="*/ 834078 w 897051"/>
              <a:gd name="connsiteY4" fmla="*/ 520700 h 520700"/>
              <a:gd name="connsiteX5" fmla="*/ 0 w 897051"/>
              <a:gd name="connsiteY5" fmla="*/ 520700 h 520700"/>
              <a:gd name="connsiteX6" fmla="*/ 0 w 897051"/>
              <a:gd name="connsiteY6" fmla="*/ 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7051" h="520700">
                <a:moveTo>
                  <a:pt x="0" y="0"/>
                </a:moveTo>
                <a:lnTo>
                  <a:pt x="834078" y="0"/>
                </a:lnTo>
                <a:cubicBezTo>
                  <a:pt x="868857" y="0"/>
                  <a:pt x="897051" y="28194"/>
                  <a:pt x="897051" y="62973"/>
                </a:cubicBezTo>
                <a:lnTo>
                  <a:pt x="897051" y="457727"/>
                </a:lnTo>
                <a:cubicBezTo>
                  <a:pt x="897051" y="492506"/>
                  <a:pt x="868857" y="520700"/>
                  <a:pt x="834078" y="520700"/>
                </a:cubicBezTo>
                <a:lnTo>
                  <a:pt x="0" y="520700"/>
                </a:lnTo>
                <a:lnTo>
                  <a:pt x="0" y="0"/>
                </a:lnTo>
                <a:close/>
              </a:path>
            </a:pathLst>
          </a:custGeom>
        </p:spPr>
      </p:pic>
      <p:pic>
        <p:nvPicPr>
          <p:cNvPr id="50" name="图片 49"/>
          <p:cNvPicPr>
            <a:picLocks noChangeAspect="1"/>
          </p:cNvPicPr>
          <p:nvPr/>
        </p:nvPicPr>
        <p:blipFill>
          <a:blip r:embed="rId2">
            <a:extLst>
              <a:ext uri="{28A0092B-C50C-407E-A947-70E740481C1C}">
                <a14:useLocalDpi xmlns:a14="http://schemas.microsoft.com/office/drawing/2010/main" val="0"/>
              </a:ext>
            </a:extLst>
          </a:blip>
          <a:srcRect l="13698" t="85556" r="78972" b="6852"/>
          <a:stretch>
            <a:fillRect/>
          </a:stretch>
        </p:blipFill>
        <p:spPr>
          <a:xfrm>
            <a:off x="5200651" y="5867400"/>
            <a:ext cx="893649" cy="520700"/>
          </a:xfrm>
          <a:custGeom>
            <a:avLst/>
            <a:gdLst>
              <a:gd name="connsiteX0" fmla="*/ 62973 w 893649"/>
              <a:gd name="connsiteY0" fmla="*/ 0 h 520700"/>
              <a:gd name="connsiteX1" fmla="*/ 893649 w 893649"/>
              <a:gd name="connsiteY1" fmla="*/ 0 h 520700"/>
              <a:gd name="connsiteX2" fmla="*/ 893649 w 893649"/>
              <a:gd name="connsiteY2" fmla="*/ 520700 h 520700"/>
              <a:gd name="connsiteX3" fmla="*/ 62973 w 893649"/>
              <a:gd name="connsiteY3" fmla="*/ 520700 h 520700"/>
              <a:gd name="connsiteX4" fmla="*/ 0 w 893649"/>
              <a:gd name="connsiteY4" fmla="*/ 457727 h 520700"/>
              <a:gd name="connsiteX5" fmla="*/ 0 w 893649"/>
              <a:gd name="connsiteY5" fmla="*/ 62973 h 520700"/>
              <a:gd name="connsiteX6" fmla="*/ 62973 w 893649"/>
              <a:gd name="connsiteY6" fmla="*/ 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3649" h="520700">
                <a:moveTo>
                  <a:pt x="62973" y="0"/>
                </a:moveTo>
                <a:lnTo>
                  <a:pt x="893649" y="0"/>
                </a:lnTo>
                <a:lnTo>
                  <a:pt x="893649" y="520700"/>
                </a:lnTo>
                <a:lnTo>
                  <a:pt x="62973" y="520700"/>
                </a:lnTo>
                <a:cubicBezTo>
                  <a:pt x="28194" y="520700"/>
                  <a:pt x="0" y="492506"/>
                  <a:pt x="0" y="457727"/>
                </a:cubicBezTo>
                <a:lnTo>
                  <a:pt x="0" y="62973"/>
                </a:lnTo>
                <a:cubicBezTo>
                  <a:pt x="0" y="28194"/>
                  <a:pt x="28194" y="0"/>
                  <a:pt x="62973" y="0"/>
                </a:cubicBezTo>
                <a:close/>
              </a:path>
            </a:pathLst>
          </a:custGeom>
        </p:spPr>
      </p:pic>
      <p:grpSp>
        <p:nvGrpSpPr>
          <p:cNvPr id="10" name="组合 9"/>
          <p:cNvGrpSpPr/>
          <p:nvPr/>
        </p:nvGrpSpPr>
        <p:grpSpPr>
          <a:xfrm>
            <a:off x="2223501" y="1526778"/>
            <a:ext cx="3585707" cy="4115027"/>
            <a:chOff x="2223501" y="1526778"/>
            <a:chExt cx="3585707" cy="4115027"/>
          </a:xfrm>
        </p:grpSpPr>
        <p:sp>
          <p:nvSpPr>
            <p:cNvPr id="30" name="任意多边形 29"/>
            <p:cNvSpPr/>
            <p:nvPr/>
          </p:nvSpPr>
          <p:spPr>
            <a:xfrm rot="16200000" flipH="1" flipV="1">
              <a:off x="1958841" y="1791438"/>
              <a:ext cx="4115027" cy="3585707"/>
            </a:xfrm>
            <a:custGeom>
              <a:avLst/>
              <a:gdLst>
                <a:gd name="connsiteX0" fmla="*/ 4115027 w 4115027"/>
                <a:gd name="connsiteY0" fmla="*/ 203878 h 3585707"/>
                <a:gd name="connsiteX1" fmla="*/ 4115027 w 4115027"/>
                <a:gd name="connsiteY1" fmla="*/ 3585707 h 3585707"/>
                <a:gd name="connsiteX2" fmla="*/ 0 w 4115027"/>
                <a:gd name="connsiteY2" fmla="*/ 3585707 h 3585707"/>
                <a:gd name="connsiteX3" fmla="*/ 0 w 4115027"/>
                <a:gd name="connsiteY3" fmla="*/ 203878 h 3585707"/>
                <a:gd name="connsiteX4" fmla="*/ 3650172 w 4115027"/>
                <a:gd name="connsiteY4" fmla="*/ 203878 h 3585707"/>
                <a:gd name="connsiteX5" fmla="*/ 3768421 w 4115027"/>
                <a:gd name="connsiteY5" fmla="*/ 0 h 3585707"/>
                <a:gd name="connsiteX6" fmla="*/ 3886670 w 4115027"/>
                <a:gd name="connsiteY6" fmla="*/ 203878 h 358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5027" h="3585707">
                  <a:moveTo>
                    <a:pt x="4115027" y="203878"/>
                  </a:moveTo>
                  <a:lnTo>
                    <a:pt x="4115027" y="3585707"/>
                  </a:lnTo>
                  <a:lnTo>
                    <a:pt x="0" y="3585707"/>
                  </a:lnTo>
                  <a:lnTo>
                    <a:pt x="0" y="203878"/>
                  </a:lnTo>
                  <a:lnTo>
                    <a:pt x="3650172" y="203878"/>
                  </a:lnTo>
                  <a:lnTo>
                    <a:pt x="3768421" y="0"/>
                  </a:lnTo>
                  <a:lnTo>
                    <a:pt x="3886670" y="203878"/>
                  </a:lnTo>
                  <a:close/>
                </a:path>
              </a:pathLst>
            </a:custGeom>
            <a:solidFill>
              <a:srgbClr val="4D4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45" name="图片 44"/>
            <p:cNvPicPr>
              <a:picLocks noChangeAspect="1"/>
            </p:cNvPicPr>
            <p:nvPr/>
          </p:nvPicPr>
          <p:blipFill>
            <a:blip r:embed="rId3" cstate="print">
              <a:extLst>
                <a:ext uri="{28A0092B-C50C-407E-A947-70E740481C1C}">
                  <a14:useLocalDpi xmlns:a14="http://schemas.microsoft.com/office/drawing/2010/main" val="0"/>
                </a:ext>
              </a:extLst>
            </a:blip>
            <a:srcRect l="250" t="12047" b="1475"/>
            <a:stretch>
              <a:fillRect/>
            </a:stretch>
          </p:blipFill>
          <p:spPr>
            <a:xfrm>
              <a:off x="2223501" y="3571819"/>
              <a:ext cx="3579727" cy="2069986"/>
            </a:xfrm>
            <a:custGeom>
              <a:avLst/>
              <a:gdLst>
                <a:gd name="connsiteX0" fmla="*/ 0 w 3579727"/>
                <a:gd name="connsiteY0" fmla="*/ 0 h 2069986"/>
                <a:gd name="connsiteX1" fmla="*/ 3381829 w 3579727"/>
                <a:gd name="connsiteY1" fmla="*/ 0 h 2069986"/>
                <a:gd name="connsiteX2" fmla="*/ 3381829 w 3579727"/>
                <a:gd name="connsiteY2" fmla="*/ 1605131 h 2069986"/>
                <a:gd name="connsiteX3" fmla="*/ 3579727 w 3579727"/>
                <a:gd name="connsiteY3" fmla="*/ 1719912 h 2069986"/>
                <a:gd name="connsiteX4" fmla="*/ 3579727 w 3579727"/>
                <a:gd name="connsiteY4" fmla="*/ 1726849 h 2069986"/>
                <a:gd name="connsiteX5" fmla="*/ 3381829 w 3579727"/>
                <a:gd name="connsiteY5" fmla="*/ 1841629 h 2069986"/>
                <a:gd name="connsiteX6" fmla="*/ 3381829 w 3579727"/>
                <a:gd name="connsiteY6" fmla="*/ 2069986 h 2069986"/>
                <a:gd name="connsiteX7" fmla="*/ 0 w 3579727"/>
                <a:gd name="connsiteY7" fmla="*/ 2069986 h 206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9727" h="2069986">
                  <a:moveTo>
                    <a:pt x="0" y="0"/>
                  </a:moveTo>
                  <a:lnTo>
                    <a:pt x="3381829" y="0"/>
                  </a:lnTo>
                  <a:lnTo>
                    <a:pt x="3381829" y="1605131"/>
                  </a:lnTo>
                  <a:lnTo>
                    <a:pt x="3579727" y="1719912"/>
                  </a:lnTo>
                  <a:lnTo>
                    <a:pt x="3579727" y="1726849"/>
                  </a:lnTo>
                  <a:lnTo>
                    <a:pt x="3381829" y="1841629"/>
                  </a:lnTo>
                  <a:lnTo>
                    <a:pt x="3381829" y="2069986"/>
                  </a:lnTo>
                  <a:lnTo>
                    <a:pt x="0" y="2069986"/>
                  </a:lnTo>
                  <a:close/>
                </a:path>
              </a:pathLst>
            </a:custGeom>
          </p:spPr>
        </p:pic>
      </p:grpSp>
      <p:grpSp>
        <p:nvGrpSpPr>
          <p:cNvPr id="9" name="组合 8"/>
          <p:cNvGrpSpPr/>
          <p:nvPr/>
        </p:nvGrpSpPr>
        <p:grpSpPr>
          <a:xfrm>
            <a:off x="6382793" y="826350"/>
            <a:ext cx="3585708" cy="4115027"/>
            <a:chOff x="6382793" y="826350"/>
            <a:chExt cx="3585708" cy="4115027"/>
          </a:xfrm>
        </p:grpSpPr>
        <p:sp>
          <p:nvSpPr>
            <p:cNvPr id="14" name="任意多边形 13"/>
            <p:cNvSpPr/>
            <p:nvPr/>
          </p:nvSpPr>
          <p:spPr>
            <a:xfrm rot="5400000" flipV="1">
              <a:off x="6118133" y="1091010"/>
              <a:ext cx="4115027" cy="3585707"/>
            </a:xfrm>
            <a:custGeom>
              <a:avLst/>
              <a:gdLst>
                <a:gd name="connsiteX0" fmla="*/ 4115027 w 4115027"/>
                <a:gd name="connsiteY0" fmla="*/ 203878 h 3585707"/>
                <a:gd name="connsiteX1" fmla="*/ 4115027 w 4115027"/>
                <a:gd name="connsiteY1" fmla="*/ 3585707 h 3585707"/>
                <a:gd name="connsiteX2" fmla="*/ 0 w 4115027"/>
                <a:gd name="connsiteY2" fmla="*/ 3585707 h 3585707"/>
                <a:gd name="connsiteX3" fmla="*/ 0 w 4115027"/>
                <a:gd name="connsiteY3" fmla="*/ 203878 h 3585707"/>
                <a:gd name="connsiteX4" fmla="*/ 3650172 w 4115027"/>
                <a:gd name="connsiteY4" fmla="*/ 203878 h 3585707"/>
                <a:gd name="connsiteX5" fmla="*/ 3768421 w 4115027"/>
                <a:gd name="connsiteY5" fmla="*/ 0 h 3585707"/>
                <a:gd name="connsiteX6" fmla="*/ 3886670 w 4115027"/>
                <a:gd name="connsiteY6" fmla="*/ 203878 h 358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5027" h="3585707">
                  <a:moveTo>
                    <a:pt x="4115027" y="203878"/>
                  </a:moveTo>
                  <a:lnTo>
                    <a:pt x="4115027" y="3585707"/>
                  </a:lnTo>
                  <a:lnTo>
                    <a:pt x="0" y="3585707"/>
                  </a:lnTo>
                  <a:lnTo>
                    <a:pt x="0" y="203878"/>
                  </a:lnTo>
                  <a:lnTo>
                    <a:pt x="3650172" y="203878"/>
                  </a:lnTo>
                  <a:lnTo>
                    <a:pt x="3768421" y="0"/>
                  </a:lnTo>
                  <a:lnTo>
                    <a:pt x="3886670" y="203878"/>
                  </a:lnTo>
                  <a:close/>
                </a:path>
              </a:pathLst>
            </a:custGeom>
            <a:solidFill>
              <a:srgbClr val="4D4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46" name="图片 45"/>
            <p:cNvPicPr>
              <a:picLocks noChangeAspect="1"/>
            </p:cNvPicPr>
            <p:nvPr/>
          </p:nvPicPr>
          <p:blipFill>
            <a:blip r:embed="rId4" cstate="print">
              <a:extLst>
                <a:ext uri="{28A0092B-C50C-407E-A947-70E740481C1C}">
                  <a14:useLocalDpi xmlns:a14="http://schemas.microsoft.com/office/drawing/2010/main" val="0"/>
                </a:ext>
              </a:extLst>
            </a:blip>
            <a:srcRect t="6379" r="250" b="1988"/>
            <a:stretch>
              <a:fillRect/>
            </a:stretch>
          </p:blipFill>
          <p:spPr>
            <a:xfrm>
              <a:off x="6391758" y="2871391"/>
              <a:ext cx="3576743" cy="2069986"/>
            </a:xfrm>
            <a:custGeom>
              <a:avLst/>
              <a:gdLst>
                <a:gd name="connsiteX0" fmla="*/ 194914 w 3576743"/>
                <a:gd name="connsiteY0" fmla="*/ 0 h 2069986"/>
                <a:gd name="connsiteX1" fmla="*/ 3576743 w 3576743"/>
                <a:gd name="connsiteY1" fmla="*/ 0 h 2069986"/>
                <a:gd name="connsiteX2" fmla="*/ 3576743 w 3576743"/>
                <a:gd name="connsiteY2" fmla="*/ 2069986 h 2069986"/>
                <a:gd name="connsiteX3" fmla="*/ 194914 w 3576743"/>
                <a:gd name="connsiteY3" fmla="*/ 2069986 h 2069986"/>
                <a:gd name="connsiteX4" fmla="*/ 194914 w 3576743"/>
                <a:gd name="connsiteY4" fmla="*/ 1841629 h 2069986"/>
                <a:gd name="connsiteX5" fmla="*/ 0 w 3576743"/>
                <a:gd name="connsiteY5" fmla="*/ 1728579 h 2069986"/>
                <a:gd name="connsiteX6" fmla="*/ 0 w 3576743"/>
                <a:gd name="connsiteY6" fmla="*/ 1718181 h 2069986"/>
                <a:gd name="connsiteX7" fmla="*/ 194914 w 3576743"/>
                <a:gd name="connsiteY7" fmla="*/ 1605131 h 206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6743" h="2069986">
                  <a:moveTo>
                    <a:pt x="194914" y="0"/>
                  </a:moveTo>
                  <a:lnTo>
                    <a:pt x="3576743" y="0"/>
                  </a:lnTo>
                  <a:lnTo>
                    <a:pt x="3576743" y="2069986"/>
                  </a:lnTo>
                  <a:lnTo>
                    <a:pt x="194914" y="2069986"/>
                  </a:lnTo>
                  <a:lnTo>
                    <a:pt x="194914" y="1841629"/>
                  </a:lnTo>
                  <a:lnTo>
                    <a:pt x="0" y="1728579"/>
                  </a:lnTo>
                  <a:lnTo>
                    <a:pt x="0" y="1718181"/>
                  </a:lnTo>
                  <a:lnTo>
                    <a:pt x="194914" y="1605131"/>
                  </a:lnTo>
                  <a:close/>
                </a:path>
              </a:pathLst>
            </a:custGeom>
          </p:spPr>
        </p:pic>
      </p:grpSp>
      <p:cxnSp>
        <p:nvCxnSpPr>
          <p:cNvPr id="2" name="直接连接符 1"/>
          <p:cNvCxnSpPr/>
          <p:nvPr/>
        </p:nvCxnSpPr>
        <p:spPr>
          <a:xfrm flipH="1">
            <a:off x="6094299" y="5418592"/>
            <a:ext cx="3402" cy="448808"/>
          </a:xfrm>
          <a:prstGeom prst="line">
            <a:avLst/>
          </a:prstGeom>
          <a:ln w="19050" cap="rnd">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a:off x="6096000" y="4708865"/>
            <a:ext cx="1" cy="500517"/>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flipV="1">
            <a:off x="5992586" y="5209382"/>
            <a:ext cx="206829" cy="206829"/>
          </a:xfrm>
          <a:prstGeom prst="ellipse">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椭圆 4"/>
          <p:cNvSpPr/>
          <p:nvPr/>
        </p:nvSpPr>
        <p:spPr>
          <a:xfrm flipV="1">
            <a:off x="5992586" y="4502036"/>
            <a:ext cx="206829" cy="206829"/>
          </a:xfrm>
          <a:prstGeom prst="ellipse">
            <a:avLst/>
          </a:prstGeom>
          <a:solidFill>
            <a:srgbClr val="00C057"/>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6" name="直接连接符 5"/>
          <p:cNvCxnSpPr/>
          <p:nvPr/>
        </p:nvCxnSpPr>
        <p:spPr>
          <a:xfrm>
            <a:off x="6096000" y="0"/>
            <a:ext cx="0" cy="4502036"/>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flipH="1">
            <a:off x="2269764" y="2047265"/>
            <a:ext cx="3118350" cy="1052596"/>
          </a:xfrm>
          <a:prstGeom prst="rect">
            <a:avLst/>
          </a:prstGeom>
          <a:noFill/>
        </p:spPr>
        <p:txBody>
          <a:bodyPr wrap="square" rtlCol="0">
            <a:spAutoFit/>
          </a:bodyPr>
          <a:lstStyle/>
          <a:p>
            <a:pPr lvl="0">
              <a:lnSpc>
                <a:spcPct val="130000"/>
              </a:lnSpc>
              <a:defRPr/>
            </a:pPr>
            <a:r>
              <a:rPr lang="zh-CN" altLang="en-US" sz="1600" dirty="0">
                <a:solidFill>
                  <a:prstClr val="white"/>
                </a:solidFill>
                <a:latin typeface="腾祥沁圆简-W1" panose="01010104010101010101" pitchFamily="2" charset="-122"/>
                <a:ea typeface="腾祥沁圆简-W1" panose="01010104010101010101" pitchFamily="2" charset="-122"/>
              </a:rPr>
              <a:t>请插入您的文本的内容请插入您的文本的内容请插入您的文本的内容</a:t>
            </a:r>
            <a:endParaRPr lang="en-US" altLang="zh-CN" sz="1600" dirty="0">
              <a:solidFill>
                <a:prstClr val="white"/>
              </a:solidFill>
              <a:latin typeface="腾祥沁圆简-W1" panose="01010104010101010101" pitchFamily="2" charset="-122"/>
              <a:ea typeface="腾祥沁圆简-W1" panose="01010104010101010101" pitchFamily="2" charset="-122"/>
            </a:endParaRPr>
          </a:p>
        </p:txBody>
      </p:sp>
      <p:sp>
        <p:nvSpPr>
          <p:cNvPr id="44" name="矩形 43"/>
          <p:cNvSpPr/>
          <p:nvPr/>
        </p:nvSpPr>
        <p:spPr>
          <a:xfrm flipH="1">
            <a:off x="2408423" y="1647155"/>
            <a:ext cx="2985113"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点击添加标题</a:t>
            </a:r>
            <a:r>
              <a:rPr kumimoji="0" lang="zh-CN" altLang="en-US" sz="1600" b="0" i="0" u="none" strike="noStrike" kern="1200" cap="none" spc="0" normalizeH="0" baseline="0" noProof="0" dirty="0">
                <a:ln>
                  <a:noFill/>
                </a:ln>
                <a:solidFill>
                  <a:srgbClr val="00B0F0"/>
                </a:solidFill>
                <a:effectLst/>
                <a:uLnTx/>
                <a:uFillTx/>
                <a:latin typeface="腾祥沁圆简-W1" panose="01010104010101010101" pitchFamily="2" charset="-122"/>
                <a:ea typeface="腾祥沁圆简-W1" panose="01010104010101010101" pitchFamily="2" charset="-122"/>
                <a:cs typeface="+mn-cs"/>
              </a:rPr>
              <a:t>（</a:t>
            </a:r>
            <a:r>
              <a:rPr kumimoji="0" lang="en-US" altLang="zh-CN" sz="1600" b="0" i="0" u="none" strike="noStrike" kern="1200" cap="none" spc="0" normalizeH="0" baseline="0" noProof="0" dirty="0">
                <a:ln>
                  <a:noFill/>
                </a:ln>
                <a:solidFill>
                  <a:srgbClr val="00B0F0"/>
                </a:solidFill>
                <a:effectLst/>
                <a:uLnTx/>
                <a:uFillTx/>
                <a:latin typeface="腾祥沁圆简-W1" panose="01010104010101010101" pitchFamily="2" charset="-122"/>
                <a:ea typeface="腾祥沁圆简-W1" panose="01010104010101010101" pitchFamily="2" charset="-122"/>
                <a:cs typeface="+mn-cs"/>
              </a:rPr>
              <a:t>Headline</a:t>
            </a:r>
            <a:r>
              <a:rPr kumimoji="0" lang="zh-CN" altLang="en-US" sz="1600" b="0" i="0" u="none" strike="noStrike" kern="1200" cap="none" spc="0" normalizeH="0" baseline="0" noProof="0" dirty="0">
                <a:ln>
                  <a:noFill/>
                </a:ln>
                <a:solidFill>
                  <a:srgbClr val="00B0F0"/>
                </a:solidFill>
                <a:effectLst/>
                <a:uLnTx/>
                <a:uFillTx/>
                <a:latin typeface="腾祥沁圆简-W1" panose="01010104010101010101" pitchFamily="2" charset="-122"/>
                <a:ea typeface="腾祥沁圆简-W1" panose="01010104010101010101" pitchFamily="2" charset="-122"/>
                <a:cs typeface="+mn-cs"/>
              </a:rPr>
              <a:t>）</a:t>
            </a:r>
          </a:p>
        </p:txBody>
      </p:sp>
      <p:sp>
        <p:nvSpPr>
          <p:cNvPr id="27" name="文本框 26"/>
          <p:cNvSpPr txBox="1"/>
          <p:nvPr/>
        </p:nvSpPr>
        <p:spPr>
          <a:xfrm>
            <a:off x="6659805" y="1346837"/>
            <a:ext cx="3123773" cy="1052596"/>
          </a:xfrm>
          <a:prstGeom prst="rect">
            <a:avLst/>
          </a:prstGeom>
          <a:noFill/>
        </p:spPr>
        <p:txBody>
          <a:bodyPr wrap="square" rtlCol="0">
            <a:spAutoFit/>
          </a:bodyPr>
          <a:lstStyle/>
          <a:p>
            <a:pPr lvl="0">
              <a:lnSpc>
                <a:spcPct val="130000"/>
              </a:lnSpc>
              <a:defRPr/>
            </a:pPr>
            <a:r>
              <a:rPr lang="zh-CN" altLang="en-US" sz="1600" dirty="0">
                <a:solidFill>
                  <a:prstClr val="white"/>
                </a:solidFill>
                <a:latin typeface="腾祥沁圆简-W1" panose="01010104010101010101" pitchFamily="2" charset="-122"/>
                <a:ea typeface="腾祥沁圆简-W1" panose="01010104010101010101" pitchFamily="2" charset="-122"/>
              </a:rPr>
              <a:t>请插入您的文本的内容请插入您的文本的内容请插入您的文本的内容</a:t>
            </a:r>
            <a:endParaRPr lang="en-US" altLang="zh-CN" sz="1600" dirty="0">
              <a:solidFill>
                <a:prstClr val="white"/>
              </a:solidFill>
              <a:latin typeface="腾祥沁圆简-W1" panose="01010104010101010101" pitchFamily="2" charset="-122"/>
              <a:ea typeface="腾祥沁圆简-W1" panose="01010104010101010101" pitchFamily="2" charset="-122"/>
            </a:endParaRPr>
          </a:p>
        </p:txBody>
      </p:sp>
      <p:sp>
        <p:nvSpPr>
          <p:cNvPr id="28" name="矩形 27"/>
          <p:cNvSpPr/>
          <p:nvPr/>
        </p:nvSpPr>
        <p:spPr>
          <a:xfrm>
            <a:off x="6798465" y="946727"/>
            <a:ext cx="2985113"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点击添加标题</a:t>
            </a:r>
            <a:r>
              <a:rPr kumimoji="0" lang="zh-CN" altLang="en-US" sz="1600" b="0" i="0" u="none" strike="noStrike" kern="1200" cap="none" spc="0" normalizeH="0" baseline="0" noProof="0" dirty="0">
                <a:ln>
                  <a:noFill/>
                </a:ln>
                <a:solidFill>
                  <a:srgbClr val="00C057"/>
                </a:solidFill>
                <a:effectLst/>
                <a:uLnTx/>
                <a:uFillTx/>
                <a:latin typeface="腾祥沁圆简-W1" panose="01010104010101010101" pitchFamily="2" charset="-122"/>
                <a:ea typeface="腾祥沁圆简-W1" panose="01010104010101010101" pitchFamily="2" charset="-122"/>
                <a:cs typeface="+mn-cs"/>
              </a:rPr>
              <a:t>（</a:t>
            </a:r>
            <a:r>
              <a:rPr kumimoji="0" lang="en-US" altLang="zh-CN" sz="1600" b="0" i="0" u="none" strike="noStrike" kern="1200" cap="none" spc="0" normalizeH="0" baseline="0" noProof="0" dirty="0">
                <a:ln>
                  <a:noFill/>
                </a:ln>
                <a:solidFill>
                  <a:srgbClr val="00C057"/>
                </a:solidFill>
                <a:effectLst/>
                <a:uLnTx/>
                <a:uFillTx/>
                <a:latin typeface="腾祥沁圆简-W1" panose="01010104010101010101" pitchFamily="2" charset="-122"/>
                <a:ea typeface="腾祥沁圆简-W1" panose="01010104010101010101" pitchFamily="2" charset="-122"/>
                <a:cs typeface="+mn-cs"/>
              </a:rPr>
              <a:t>Headline</a:t>
            </a:r>
            <a:r>
              <a:rPr kumimoji="0" lang="zh-CN" altLang="en-US" sz="1600" b="0" i="0" u="none" strike="noStrike" kern="1200" cap="none" spc="0" normalizeH="0" baseline="0" noProof="0" dirty="0">
                <a:ln>
                  <a:noFill/>
                </a:ln>
                <a:solidFill>
                  <a:srgbClr val="00C057"/>
                </a:solidFill>
                <a:effectLst/>
                <a:uLnTx/>
                <a:uFillTx/>
                <a:latin typeface="腾祥沁圆简-W1" panose="01010104010101010101" pitchFamily="2" charset="-122"/>
                <a:ea typeface="腾祥沁圆简-W1" panose="01010104010101010101" pitchFamily="2" charset="-122"/>
                <a:cs typeface="+mn-cs"/>
              </a:rPr>
              <a:t>）</a:t>
            </a:r>
          </a:p>
        </p:txBody>
      </p:sp>
      <p:sp>
        <p:nvSpPr>
          <p:cNvPr id="48" name="矩形 47"/>
          <p:cNvSpPr/>
          <p:nvPr/>
        </p:nvSpPr>
        <p:spPr>
          <a:xfrm flipH="1">
            <a:off x="5388114" y="5896917"/>
            <a:ext cx="1415772"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添加标题</a:t>
            </a:r>
            <a:endParaRPr kumimoji="0" lang="zh-CN" altLang="en-US" sz="1800" b="0" i="0" u="none" strike="noStrike" kern="1200" cap="none" spc="0" normalizeH="0" baseline="0" noProof="0" dirty="0">
              <a:ln>
                <a:noFill/>
              </a:ln>
              <a:solidFill>
                <a:srgbClr val="00C057"/>
              </a:solidFill>
              <a:effectLst/>
              <a:uLnTx/>
              <a:uFillTx/>
              <a:latin typeface="腾祥沁圆简-W1" panose="01010104010101010101" pitchFamily="2" charset="-122"/>
              <a:ea typeface="腾祥沁圆简-W1" panose="01010104010101010101" pitchFamily="2" charset="-122"/>
              <a:cs typeface="+mn-cs"/>
            </a:endParaRPr>
          </a:p>
        </p:txBody>
      </p:sp>
      <p:pic>
        <p:nvPicPr>
          <p:cNvPr id="52" name="图片 51"/>
          <p:cNvPicPr>
            <a:picLocks noChangeAspect="1"/>
          </p:cNvPicPr>
          <p:nvPr/>
        </p:nvPicPr>
        <p:blipFill>
          <a:blip r:embed="rId2">
            <a:extLst>
              <a:ext uri="{28A0092B-C50C-407E-A947-70E740481C1C}">
                <a14:useLocalDpi xmlns:a14="http://schemas.microsoft.com/office/drawing/2010/main" val="0"/>
              </a:ext>
            </a:extLst>
          </a:blip>
          <a:srcRect l="7991" t="59712" r="86481"/>
          <a:stretch>
            <a:fillRect/>
          </a:stretch>
        </p:blipFill>
        <p:spPr>
          <a:xfrm rot="16200000" flipH="1">
            <a:off x="7926967" y="1391308"/>
            <a:ext cx="728111" cy="2985112"/>
          </a:xfrm>
          <a:custGeom>
            <a:avLst/>
            <a:gdLst>
              <a:gd name="connsiteX0" fmla="*/ 0 w 728111"/>
              <a:gd name="connsiteY0" fmla="*/ 0 h 2985112"/>
              <a:gd name="connsiteX1" fmla="*/ 0 w 728111"/>
              <a:gd name="connsiteY1" fmla="*/ 2985112 h 2985112"/>
              <a:gd name="connsiteX2" fmla="*/ 728111 w 728111"/>
              <a:gd name="connsiteY2" fmla="*/ 2985112 h 2985112"/>
              <a:gd name="connsiteX3" fmla="*/ 728111 w 728111"/>
              <a:gd name="connsiteY3" fmla="*/ 0 h 2985112"/>
              <a:gd name="connsiteX4" fmla="*/ 0 w 728111"/>
              <a:gd name="connsiteY4" fmla="*/ 0 h 2985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11" h="2985112">
                <a:moveTo>
                  <a:pt x="0" y="0"/>
                </a:moveTo>
                <a:lnTo>
                  <a:pt x="0" y="2985112"/>
                </a:lnTo>
                <a:lnTo>
                  <a:pt x="728111" y="2985112"/>
                </a:lnTo>
                <a:lnTo>
                  <a:pt x="728111" y="0"/>
                </a:lnTo>
                <a:lnTo>
                  <a:pt x="0" y="0"/>
                </a:lnTo>
                <a:close/>
              </a:path>
            </a:pathLst>
          </a:custGeom>
        </p:spPr>
      </p:pic>
      <p:pic>
        <p:nvPicPr>
          <p:cNvPr id="51" name="图片 50"/>
          <p:cNvPicPr>
            <a:picLocks noChangeAspect="1"/>
          </p:cNvPicPr>
          <p:nvPr/>
        </p:nvPicPr>
        <p:blipFill>
          <a:blip r:embed="rId2">
            <a:extLst>
              <a:ext uri="{28A0092B-C50C-407E-A947-70E740481C1C}">
                <a14:useLocalDpi xmlns:a14="http://schemas.microsoft.com/office/drawing/2010/main" val="0"/>
              </a:ext>
            </a:extLst>
          </a:blip>
          <a:srcRect l="13309" t="462" r="81164" b="59250"/>
          <a:stretch>
            <a:fillRect/>
          </a:stretch>
        </p:blipFill>
        <p:spPr>
          <a:xfrm rot="16200000" flipH="1">
            <a:off x="3536925" y="2091736"/>
            <a:ext cx="728111" cy="2985113"/>
          </a:xfrm>
          <a:custGeom>
            <a:avLst/>
            <a:gdLst>
              <a:gd name="connsiteX0" fmla="*/ 0 w 728111"/>
              <a:gd name="connsiteY0" fmla="*/ 0 h 2985113"/>
              <a:gd name="connsiteX1" fmla="*/ 0 w 728111"/>
              <a:gd name="connsiteY1" fmla="*/ 2985113 h 2985113"/>
              <a:gd name="connsiteX2" fmla="*/ 728111 w 728111"/>
              <a:gd name="connsiteY2" fmla="*/ 2985113 h 2985113"/>
              <a:gd name="connsiteX3" fmla="*/ 728111 w 728111"/>
              <a:gd name="connsiteY3" fmla="*/ 0 h 2985113"/>
              <a:gd name="connsiteX4" fmla="*/ 0 w 728111"/>
              <a:gd name="connsiteY4" fmla="*/ 0 h 2985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11" h="2985113">
                <a:moveTo>
                  <a:pt x="0" y="0"/>
                </a:moveTo>
                <a:lnTo>
                  <a:pt x="0" y="2985113"/>
                </a:lnTo>
                <a:lnTo>
                  <a:pt x="728111" y="2985113"/>
                </a:lnTo>
                <a:lnTo>
                  <a:pt x="728111" y="0"/>
                </a:lnTo>
                <a:lnTo>
                  <a:pt x="0" y="0"/>
                </a:lnTo>
                <a:close/>
              </a:path>
            </a:pathLst>
          </a:custGeom>
        </p:spPr>
      </p:pic>
      <p:sp>
        <p:nvSpPr>
          <p:cNvPr id="41" name="Freeform 7"/>
          <p:cNvSpPr/>
          <p:nvPr/>
        </p:nvSpPr>
        <p:spPr bwMode="auto">
          <a:xfrm flipH="1">
            <a:off x="4458227" y="3290853"/>
            <a:ext cx="259367" cy="239264"/>
          </a:xfrm>
          <a:custGeom>
            <a:avLst/>
            <a:gdLst>
              <a:gd name="T0" fmla="*/ 261 w 278"/>
              <a:gd name="T1" fmla="*/ 149 h 256"/>
              <a:gd name="T2" fmla="*/ 259 w 278"/>
              <a:gd name="T3" fmla="*/ 148 h 256"/>
              <a:gd name="T4" fmla="*/ 253 w 278"/>
              <a:gd name="T5" fmla="*/ 147 h 256"/>
              <a:gd name="T6" fmla="*/ 253 w 278"/>
              <a:gd name="T7" fmla="*/ 147 h 256"/>
              <a:gd name="T8" fmla="*/ 262 w 278"/>
              <a:gd name="T9" fmla="*/ 129 h 256"/>
              <a:gd name="T10" fmla="*/ 241 w 278"/>
              <a:gd name="T11" fmla="*/ 110 h 256"/>
              <a:gd name="T12" fmla="*/ 236 w 278"/>
              <a:gd name="T13" fmla="*/ 110 h 256"/>
              <a:gd name="T14" fmla="*/ 224 w 278"/>
              <a:gd name="T15" fmla="*/ 109 h 256"/>
              <a:gd name="T16" fmla="*/ 142 w 278"/>
              <a:gd name="T17" fmla="*/ 111 h 256"/>
              <a:gd name="T18" fmla="*/ 147 w 278"/>
              <a:gd name="T19" fmla="*/ 30 h 256"/>
              <a:gd name="T20" fmla="*/ 112 w 278"/>
              <a:gd name="T21" fmla="*/ 7 h 256"/>
              <a:gd name="T22" fmla="*/ 112 w 278"/>
              <a:gd name="T23" fmla="*/ 53 h 256"/>
              <a:gd name="T24" fmla="*/ 78 w 278"/>
              <a:gd name="T25" fmla="*/ 108 h 256"/>
              <a:gd name="T26" fmla="*/ 38 w 278"/>
              <a:gd name="T27" fmla="*/ 135 h 256"/>
              <a:gd name="T28" fmla="*/ 0 w 278"/>
              <a:gd name="T29" fmla="*/ 144 h 256"/>
              <a:gd name="T30" fmla="*/ 0 w 278"/>
              <a:gd name="T31" fmla="*/ 246 h 256"/>
              <a:gd name="T32" fmla="*/ 9 w 278"/>
              <a:gd name="T33" fmla="*/ 244 h 256"/>
              <a:gd name="T34" fmla="*/ 94 w 278"/>
              <a:gd name="T35" fmla="*/ 251 h 256"/>
              <a:gd name="T36" fmla="*/ 194 w 278"/>
              <a:gd name="T37" fmla="*/ 244 h 256"/>
              <a:gd name="T38" fmla="*/ 213 w 278"/>
              <a:gd name="T39" fmla="*/ 219 h 256"/>
              <a:gd name="T40" fmla="*/ 240 w 278"/>
              <a:gd name="T41" fmla="*/ 209 h 256"/>
              <a:gd name="T42" fmla="*/ 236 w 278"/>
              <a:gd name="T43" fmla="*/ 184 h 256"/>
              <a:gd name="T44" fmla="*/ 256 w 278"/>
              <a:gd name="T45" fmla="*/ 179 h 256"/>
              <a:gd name="T46" fmla="*/ 261 w 278"/>
              <a:gd name="T47" fmla="*/ 14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256">
                <a:moveTo>
                  <a:pt x="261" y="149"/>
                </a:moveTo>
                <a:cubicBezTo>
                  <a:pt x="261" y="148"/>
                  <a:pt x="260" y="148"/>
                  <a:pt x="259" y="148"/>
                </a:cubicBezTo>
                <a:cubicBezTo>
                  <a:pt x="257" y="148"/>
                  <a:pt x="255" y="147"/>
                  <a:pt x="253" y="147"/>
                </a:cubicBezTo>
                <a:cubicBezTo>
                  <a:pt x="253" y="147"/>
                  <a:pt x="253" y="147"/>
                  <a:pt x="253" y="147"/>
                </a:cubicBezTo>
                <a:cubicBezTo>
                  <a:pt x="258" y="143"/>
                  <a:pt x="261" y="138"/>
                  <a:pt x="262" y="129"/>
                </a:cubicBezTo>
                <a:cubicBezTo>
                  <a:pt x="263" y="117"/>
                  <a:pt x="252" y="112"/>
                  <a:pt x="241" y="110"/>
                </a:cubicBezTo>
                <a:cubicBezTo>
                  <a:pt x="240" y="110"/>
                  <a:pt x="238" y="110"/>
                  <a:pt x="236" y="110"/>
                </a:cubicBezTo>
                <a:cubicBezTo>
                  <a:pt x="230" y="109"/>
                  <a:pt x="224" y="109"/>
                  <a:pt x="224" y="109"/>
                </a:cubicBezTo>
                <a:cubicBezTo>
                  <a:pt x="195" y="108"/>
                  <a:pt x="142" y="111"/>
                  <a:pt x="142" y="111"/>
                </a:cubicBezTo>
                <a:cubicBezTo>
                  <a:pt x="149" y="98"/>
                  <a:pt x="154" y="61"/>
                  <a:pt x="147" y="30"/>
                </a:cubicBezTo>
                <a:cubicBezTo>
                  <a:pt x="139" y="0"/>
                  <a:pt x="112" y="7"/>
                  <a:pt x="112" y="7"/>
                </a:cubicBezTo>
                <a:cubicBezTo>
                  <a:pt x="112" y="7"/>
                  <a:pt x="113" y="34"/>
                  <a:pt x="112" y="53"/>
                </a:cubicBezTo>
                <a:cubicBezTo>
                  <a:pt x="111" y="71"/>
                  <a:pt x="89" y="105"/>
                  <a:pt x="78" y="108"/>
                </a:cubicBezTo>
                <a:cubicBezTo>
                  <a:pt x="67" y="112"/>
                  <a:pt x="59" y="120"/>
                  <a:pt x="38" y="135"/>
                </a:cubicBezTo>
                <a:cubicBezTo>
                  <a:pt x="29" y="141"/>
                  <a:pt x="14" y="144"/>
                  <a:pt x="0" y="144"/>
                </a:cubicBezTo>
                <a:cubicBezTo>
                  <a:pt x="0" y="246"/>
                  <a:pt x="0" y="246"/>
                  <a:pt x="0" y="246"/>
                </a:cubicBezTo>
                <a:cubicBezTo>
                  <a:pt x="3" y="245"/>
                  <a:pt x="6" y="245"/>
                  <a:pt x="9" y="244"/>
                </a:cubicBezTo>
                <a:cubicBezTo>
                  <a:pt x="24" y="242"/>
                  <a:pt x="68" y="246"/>
                  <a:pt x="94" y="251"/>
                </a:cubicBezTo>
                <a:cubicBezTo>
                  <a:pt x="120" y="256"/>
                  <a:pt x="165" y="250"/>
                  <a:pt x="194" y="244"/>
                </a:cubicBezTo>
                <a:cubicBezTo>
                  <a:pt x="223" y="237"/>
                  <a:pt x="213" y="219"/>
                  <a:pt x="213" y="219"/>
                </a:cubicBezTo>
                <a:cubicBezTo>
                  <a:pt x="213" y="219"/>
                  <a:pt x="230" y="219"/>
                  <a:pt x="240" y="209"/>
                </a:cubicBezTo>
                <a:cubicBezTo>
                  <a:pt x="250" y="198"/>
                  <a:pt x="236" y="184"/>
                  <a:pt x="236" y="184"/>
                </a:cubicBezTo>
                <a:cubicBezTo>
                  <a:pt x="243" y="183"/>
                  <a:pt x="250" y="181"/>
                  <a:pt x="256" y="179"/>
                </a:cubicBezTo>
                <a:cubicBezTo>
                  <a:pt x="278" y="161"/>
                  <a:pt x="261" y="149"/>
                  <a:pt x="261"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2" name="矩形 41"/>
          <p:cNvSpPr/>
          <p:nvPr/>
        </p:nvSpPr>
        <p:spPr>
          <a:xfrm flipH="1">
            <a:off x="4085209" y="3539179"/>
            <a:ext cx="1005403"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添加标题</a:t>
            </a:r>
            <a:endParaRPr kumimoji="0" lang="zh-CN" altLang="en-US" sz="1200" b="0" i="0" u="none" strike="noStrike" kern="1200" cap="none" spc="0" normalizeH="0" baseline="0" noProof="0" dirty="0">
              <a:ln>
                <a:noFill/>
              </a:ln>
              <a:solidFill>
                <a:srgbClr val="00C057"/>
              </a:solidFill>
              <a:effectLst/>
              <a:uLnTx/>
              <a:uFillTx/>
              <a:latin typeface="腾祥沁圆简-W1" panose="01010104010101010101" pitchFamily="2" charset="-122"/>
              <a:ea typeface="腾祥沁圆简-W1" panose="01010104010101010101" pitchFamily="2" charset="-122"/>
              <a:cs typeface="+mn-cs"/>
            </a:endParaRPr>
          </a:p>
        </p:txBody>
      </p:sp>
      <p:grpSp>
        <p:nvGrpSpPr>
          <p:cNvPr id="37" name="组合 36"/>
          <p:cNvGrpSpPr/>
          <p:nvPr/>
        </p:nvGrpSpPr>
        <p:grpSpPr>
          <a:xfrm flipH="1">
            <a:off x="3084676" y="3284546"/>
            <a:ext cx="258747" cy="258747"/>
            <a:chOff x="4192830" y="4348406"/>
            <a:chExt cx="292084" cy="292084"/>
          </a:xfrm>
        </p:grpSpPr>
        <p:sp>
          <p:nvSpPr>
            <p:cNvPr id="39" name="Freeform 5"/>
            <p:cNvSpPr>
              <a:spLocks noEditPoints="1"/>
            </p:cNvSpPr>
            <p:nvPr/>
          </p:nvSpPr>
          <p:spPr bwMode="auto">
            <a:xfrm>
              <a:off x="4192830" y="4348406"/>
              <a:ext cx="292084" cy="292084"/>
            </a:xfrm>
            <a:custGeom>
              <a:avLst/>
              <a:gdLst>
                <a:gd name="T0" fmla="*/ 309 w 313"/>
                <a:gd name="T1" fmla="*/ 119 h 313"/>
                <a:gd name="T2" fmla="*/ 157 w 313"/>
                <a:gd name="T3" fmla="*/ 0 h 313"/>
                <a:gd name="T4" fmla="*/ 0 w 313"/>
                <a:gd name="T5" fmla="*/ 157 h 313"/>
                <a:gd name="T6" fmla="*/ 18 w 313"/>
                <a:gd name="T7" fmla="*/ 230 h 313"/>
                <a:gd name="T8" fmla="*/ 157 w 313"/>
                <a:gd name="T9" fmla="*/ 313 h 313"/>
                <a:gd name="T10" fmla="*/ 313 w 313"/>
                <a:gd name="T11" fmla="*/ 157 h 313"/>
                <a:gd name="T12" fmla="*/ 309 w 313"/>
                <a:gd name="T13" fmla="*/ 119 h 313"/>
                <a:gd name="T14" fmla="*/ 157 w 313"/>
                <a:gd name="T15" fmla="*/ 284 h 313"/>
                <a:gd name="T16" fmla="*/ 46 w 313"/>
                <a:gd name="T17" fmla="*/ 219 h 313"/>
                <a:gd name="T18" fmla="*/ 30 w 313"/>
                <a:gd name="T19" fmla="*/ 157 h 313"/>
                <a:gd name="T20" fmla="*/ 157 w 313"/>
                <a:gd name="T21" fmla="*/ 30 h 313"/>
                <a:gd name="T22" fmla="*/ 281 w 313"/>
                <a:gd name="T23" fmla="*/ 129 h 313"/>
                <a:gd name="T24" fmla="*/ 284 w 313"/>
                <a:gd name="T25" fmla="*/ 157 h 313"/>
                <a:gd name="T26" fmla="*/ 157 w 313"/>
                <a:gd name="T27" fmla="*/ 284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3" h="313">
                  <a:moveTo>
                    <a:pt x="309" y="119"/>
                  </a:moveTo>
                  <a:cubicBezTo>
                    <a:pt x="292" y="51"/>
                    <a:pt x="230" y="0"/>
                    <a:pt x="157" y="0"/>
                  </a:cubicBezTo>
                  <a:cubicBezTo>
                    <a:pt x="70" y="0"/>
                    <a:pt x="0" y="70"/>
                    <a:pt x="0" y="157"/>
                  </a:cubicBezTo>
                  <a:cubicBezTo>
                    <a:pt x="0" y="183"/>
                    <a:pt x="7" y="208"/>
                    <a:pt x="18" y="230"/>
                  </a:cubicBezTo>
                  <a:cubicBezTo>
                    <a:pt x="44" y="279"/>
                    <a:pt x="97" y="313"/>
                    <a:pt x="157" y="313"/>
                  </a:cubicBezTo>
                  <a:cubicBezTo>
                    <a:pt x="243" y="313"/>
                    <a:pt x="313" y="243"/>
                    <a:pt x="313" y="157"/>
                  </a:cubicBezTo>
                  <a:cubicBezTo>
                    <a:pt x="313" y="144"/>
                    <a:pt x="312" y="131"/>
                    <a:pt x="309" y="119"/>
                  </a:cubicBezTo>
                  <a:close/>
                  <a:moveTo>
                    <a:pt x="157" y="284"/>
                  </a:moveTo>
                  <a:cubicBezTo>
                    <a:pt x="109" y="284"/>
                    <a:pt x="68" y="258"/>
                    <a:pt x="46" y="219"/>
                  </a:cubicBezTo>
                  <a:cubicBezTo>
                    <a:pt x="36" y="201"/>
                    <a:pt x="30" y="179"/>
                    <a:pt x="30" y="157"/>
                  </a:cubicBezTo>
                  <a:cubicBezTo>
                    <a:pt x="30" y="87"/>
                    <a:pt x="87" y="30"/>
                    <a:pt x="157" y="30"/>
                  </a:cubicBezTo>
                  <a:cubicBezTo>
                    <a:pt x="217" y="30"/>
                    <a:pt x="268" y="72"/>
                    <a:pt x="281" y="129"/>
                  </a:cubicBezTo>
                  <a:cubicBezTo>
                    <a:pt x="283" y="138"/>
                    <a:pt x="284" y="147"/>
                    <a:pt x="284" y="157"/>
                  </a:cubicBezTo>
                  <a:cubicBezTo>
                    <a:pt x="284" y="227"/>
                    <a:pt x="227" y="284"/>
                    <a:pt x="157" y="2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0" name="Freeform 6"/>
            <p:cNvSpPr/>
            <p:nvPr/>
          </p:nvSpPr>
          <p:spPr bwMode="auto">
            <a:xfrm>
              <a:off x="4232248" y="4381123"/>
              <a:ext cx="163977" cy="192357"/>
            </a:xfrm>
            <a:custGeom>
              <a:avLst/>
              <a:gdLst>
                <a:gd name="T0" fmla="*/ 136 w 176"/>
                <a:gd name="T1" fmla="*/ 122 h 206"/>
                <a:gd name="T2" fmla="*/ 122 w 176"/>
                <a:gd name="T3" fmla="*/ 102 h 206"/>
                <a:gd name="T4" fmla="*/ 122 w 176"/>
                <a:gd name="T5" fmla="*/ 0 h 206"/>
                <a:gd name="T6" fmla="*/ 107 w 176"/>
                <a:gd name="T7" fmla="*/ 0 h 206"/>
                <a:gd name="T8" fmla="*/ 107 w 176"/>
                <a:gd name="T9" fmla="*/ 102 h 206"/>
                <a:gd name="T10" fmla="*/ 94 w 176"/>
                <a:gd name="T11" fmla="*/ 120 h 206"/>
                <a:gd name="T12" fmla="*/ 0 w 176"/>
                <a:gd name="T13" fmla="*/ 120 h 206"/>
                <a:gd name="T14" fmla="*/ 0 w 176"/>
                <a:gd name="T15" fmla="*/ 126 h 206"/>
                <a:gd name="T16" fmla="*/ 94 w 176"/>
                <a:gd name="T17" fmla="*/ 126 h 206"/>
                <a:gd name="T18" fmla="*/ 115 w 176"/>
                <a:gd name="T19" fmla="*/ 143 h 206"/>
                <a:gd name="T20" fmla="*/ 119 w 176"/>
                <a:gd name="T21" fmla="*/ 142 h 206"/>
                <a:gd name="T22" fmla="*/ 164 w 176"/>
                <a:gd name="T23" fmla="*/ 206 h 206"/>
                <a:gd name="T24" fmla="*/ 176 w 176"/>
                <a:gd name="T25" fmla="*/ 197 h 206"/>
                <a:gd name="T26" fmla="*/ 132 w 176"/>
                <a:gd name="T27" fmla="*/ 134 h 206"/>
                <a:gd name="T28" fmla="*/ 136 w 176"/>
                <a:gd name="T29" fmla="*/ 12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6" h="206">
                  <a:moveTo>
                    <a:pt x="136" y="122"/>
                  </a:moveTo>
                  <a:cubicBezTo>
                    <a:pt x="136" y="113"/>
                    <a:pt x="130" y="105"/>
                    <a:pt x="122" y="102"/>
                  </a:cubicBezTo>
                  <a:cubicBezTo>
                    <a:pt x="122" y="0"/>
                    <a:pt x="122" y="0"/>
                    <a:pt x="122" y="0"/>
                  </a:cubicBezTo>
                  <a:cubicBezTo>
                    <a:pt x="107" y="0"/>
                    <a:pt x="107" y="0"/>
                    <a:pt x="107" y="0"/>
                  </a:cubicBezTo>
                  <a:cubicBezTo>
                    <a:pt x="107" y="102"/>
                    <a:pt x="107" y="102"/>
                    <a:pt x="107" y="102"/>
                  </a:cubicBezTo>
                  <a:cubicBezTo>
                    <a:pt x="100" y="105"/>
                    <a:pt x="94" y="112"/>
                    <a:pt x="94" y="120"/>
                  </a:cubicBezTo>
                  <a:cubicBezTo>
                    <a:pt x="0" y="120"/>
                    <a:pt x="0" y="120"/>
                    <a:pt x="0" y="120"/>
                  </a:cubicBezTo>
                  <a:cubicBezTo>
                    <a:pt x="0" y="126"/>
                    <a:pt x="0" y="126"/>
                    <a:pt x="0" y="126"/>
                  </a:cubicBezTo>
                  <a:cubicBezTo>
                    <a:pt x="94" y="126"/>
                    <a:pt x="94" y="126"/>
                    <a:pt x="94" y="126"/>
                  </a:cubicBezTo>
                  <a:cubicBezTo>
                    <a:pt x="96" y="135"/>
                    <a:pt x="104" y="143"/>
                    <a:pt x="115" y="143"/>
                  </a:cubicBezTo>
                  <a:cubicBezTo>
                    <a:pt x="116" y="143"/>
                    <a:pt x="118" y="143"/>
                    <a:pt x="119" y="142"/>
                  </a:cubicBezTo>
                  <a:cubicBezTo>
                    <a:pt x="164" y="206"/>
                    <a:pt x="164" y="206"/>
                    <a:pt x="164" y="206"/>
                  </a:cubicBezTo>
                  <a:cubicBezTo>
                    <a:pt x="176" y="197"/>
                    <a:pt x="176" y="197"/>
                    <a:pt x="176" y="197"/>
                  </a:cubicBezTo>
                  <a:cubicBezTo>
                    <a:pt x="132" y="134"/>
                    <a:pt x="132" y="134"/>
                    <a:pt x="132" y="134"/>
                  </a:cubicBezTo>
                  <a:cubicBezTo>
                    <a:pt x="134" y="131"/>
                    <a:pt x="136" y="126"/>
                    <a:pt x="136"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38" name="矩形 37"/>
          <p:cNvSpPr/>
          <p:nvPr/>
        </p:nvSpPr>
        <p:spPr>
          <a:xfrm flipH="1">
            <a:off x="2711349" y="3545487"/>
            <a:ext cx="1005403"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添加标题</a:t>
            </a:r>
            <a:endParaRPr kumimoji="0" lang="zh-CN" altLang="en-US" sz="1200" b="0" i="0" u="none" strike="noStrike" kern="1200" cap="none" spc="0" normalizeH="0" baseline="0" noProof="0" dirty="0">
              <a:ln>
                <a:noFill/>
              </a:ln>
              <a:solidFill>
                <a:srgbClr val="00C057"/>
              </a:solidFill>
              <a:effectLst/>
              <a:uLnTx/>
              <a:uFillTx/>
              <a:latin typeface="腾祥沁圆简-W1" panose="01010104010101010101" pitchFamily="2" charset="-122"/>
              <a:ea typeface="腾祥沁圆简-W1" panose="01010104010101010101" pitchFamily="2" charset="-122"/>
              <a:cs typeface="+mn-cs"/>
            </a:endParaRPr>
          </a:p>
        </p:txBody>
      </p:sp>
      <p:sp>
        <p:nvSpPr>
          <p:cNvPr id="25" name="Freeform 7"/>
          <p:cNvSpPr/>
          <p:nvPr/>
        </p:nvSpPr>
        <p:spPr bwMode="auto">
          <a:xfrm>
            <a:off x="7474407" y="2590425"/>
            <a:ext cx="259367" cy="239264"/>
          </a:xfrm>
          <a:custGeom>
            <a:avLst/>
            <a:gdLst>
              <a:gd name="T0" fmla="*/ 261 w 278"/>
              <a:gd name="T1" fmla="*/ 149 h 256"/>
              <a:gd name="T2" fmla="*/ 259 w 278"/>
              <a:gd name="T3" fmla="*/ 148 h 256"/>
              <a:gd name="T4" fmla="*/ 253 w 278"/>
              <a:gd name="T5" fmla="*/ 147 h 256"/>
              <a:gd name="T6" fmla="*/ 253 w 278"/>
              <a:gd name="T7" fmla="*/ 147 h 256"/>
              <a:gd name="T8" fmla="*/ 262 w 278"/>
              <a:gd name="T9" fmla="*/ 129 h 256"/>
              <a:gd name="T10" fmla="*/ 241 w 278"/>
              <a:gd name="T11" fmla="*/ 110 h 256"/>
              <a:gd name="T12" fmla="*/ 236 w 278"/>
              <a:gd name="T13" fmla="*/ 110 h 256"/>
              <a:gd name="T14" fmla="*/ 224 w 278"/>
              <a:gd name="T15" fmla="*/ 109 h 256"/>
              <a:gd name="T16" fmla="*/ 142 w 278"/>
              <a:gd name="T17" fmla="*/ 111 h 256"/>
              <a:gd name="T18" fmla="*/ 147 w 278"/>
              <a:gd name="T19" fmla="*/ 30 h 256"/>
              <a:gd name="T20" fmla="*/ 112 w 278"/>
              <a:gd name="T21" fmla="*/ 7 h 256"/>
              <a:gd name="T22" fmla="*/ 112 w 278"/>
              <a:gd name="T23" fmla="*/ 53 h 256"/>
              <a:gd name="T24" fmla="*/ 78 w 278"/>
              <a:gd name="T25" fmla="*/ 108 h 256"/>
              <a:gd name="T26" fmla="*/ 38 w 278"/>
              <a:gd name="T27" fmla="*/ 135 h 256"/>
              <a:gd name="T28" fmla="*/ 0 w 278"/>
              <a:gd name="T29" fmla="*/ 144 h 256"/>
              <a:gd name="T30" fmla="*/ 0 w 278"/>
              <a:gd name="T31" fmla="*/ 246 h 256"/>
              <a:gd name="T32" fmla="*/ 9 w 278"/>
              <a:gd name="T33" fmla="*/ 244 h 256"/>
              <a:gd name="T34" fmla="*/ 94 w 278"/>
              <a:gd name="T35" fmla="*/ 251 h 256"/>
              <a:gd name="T36" fmla="*/ 194 w 278"/>
              <a:gd name="T37" fmla="*/ 244 h 256"/>
              <a:gd name="T38" fmla="*/ 213 w 278"/>
              <a:gd name="T39" fmla="*/ 219 h 256"/>
              <a:gd name="T40" fmla="*/ 240 w 278"/>
              <a:gd name="T41" fmla="*/ 209 h 256"/>
              <a:gd name="T42" fmla="*/ 236 w 278"/>
              <a:gd name="T43" fmla="*/ 184 h 256"/>
              <a:gd name="T44" fmla="*/ 256 w 278"/>
              <a:gd name="T45" fmla="*/ 179 h 256"/>
              <a:gd name="T46" fmla="*/ 261 w 278"/>
              <a:gd name="T47" fmla="*/ 14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256">
                <a:moveTo>
                  <a:pt x="261" y="149"/>
                </a:moveTo>
                <a:cubicBezTo>
                  <a:pt x="261" y="148"/>
                  <a:pt x="260" y="148"/>
                  <a:pt x="259" y="148"/>
                </a:cubicBezTo>
                <a:cubicBezTo>
                  <a:pt x="257" y="148"/>
                  <a:pt x="255" y="147"/>
                  <a:pt x="253" y="147"/>
                </a:cubicBezTo>
                <a:cubicBezTo>
                  <a:pt x="253" y="147"/>
                  <a:pt x="253" y="147"/>
                  <a:pt x="253" y="147"/>
                </a:cubicBezTo>
                <a:cubicBezTo>
                  <a:pt x="258" y="143"/>
                  <a:pt x="261" y="138"/>
                  <a:pt x="262" y="129"/>
                </a:cubicBezTo>
                <a:cubicBezTo>
                  <a:pt x="263" y="117"/>
                  <a:pt x="252" y="112"/>
                  <a:pt x="241" y="110"/>
                </a:cubicBezTo>
                <a:cubicBezTo>
                  <a:pt x="240" y="110"/>
                  <a:pt x="238" y="110"/>
                  <a:pt x="236" y="110"/>
                </a:cubicBezTo>
                <a:cubicBezTo>
                  <a:pt x="230" y="109"/>
                  <a:pt x="224" y="109"/>
                  <a:pt x="224" y="109"/>
                </a:cubicBezTo>
                <a:cubicBezTo>
                  <a:pt x="195" y="108"/>
                  <a:pt x="142" y="111"/>
                  <a:pt x="142" y="111"/>
                </a:cubicBezTo>
                <a:cubicBezTo>
                  <a:pt x="149" y="98"/>
                  <a:pt x="154" y="61"/>
                  <a:pt x="147" y="30"/>
                </a:cubicBezTo>
                <a:cubicBezTo>
                  <a:pt x="139" y="0"/>
                  <a:pt x="112" y="7"/>
                  <a:pt x="112" y="7"/>
                </a:cubicBezTo>
                <a:cubicBezTo>
                  <a:pt x="112" y="7"/>
                  <a:pt x="113" y="34"/>
                  <a:pt x="112" y="53"/>
                </a:cubicBezTo>
                <a:cubicBezTo>
                  <a:pt x="111" y="71"/>
                  <a:pt x="89" y="105"/>
                  <a:pt x="78" y="108"/>
                </a:cubicBezTo>
                <a:cubicBezTo>
                  <a:pt x="67" y="112"/>
                  <a:pt x="59" y="120"/>
                  <a:pt x="38" y="135"/>
                </a:cubicBezTo>
                <a:cubicBezTo>
                  <a:pt x="29" y="141"/>
                  <a:pt x="14" y="144"/>
                  <a:pt x="0" y="144"/>
                </a:cubicBezTo>
                <a:cubicBezTo>
                  <a:pt x="0" y="246"/>
                  <a:pt x="0" y="246"/>
                  <a:pt x="0" y="246"/>
                </a:cubicBezTo>
                <a:cubicBezTo>
                  <a:pt x="3" y="245"/>
                  <a:pt x="6" y="245"/>
                  <a:pt x="9" y="244"/>
                </a:cubicBezTo>
                <a:cubicBezTo>
                  <a:pt x="24" y="242"/>
                  <a:pt x="68" y="246"/>
                  <a:pt x="94" y="251"/>
                </a:cubicBezTo>
                <a:cubicBezTo>
                  <a:pt x="120" y="256"/>
                  <a:pt x="165" y="250"/>
                  <a:pt x="194" y="244"/>
                </a:cubicBezTo>
                <a:cubicBezTo>
                  <a:pt x="223" y="237"/>
                  <a:pt x="213" y="219"/>
                  <a:pt x="213" y="219"/>
                </a:cubicBezTo>
                <a:cubicBezTo>
                  <a:pt x="213" y="219"/>
                  <a:pt x="230" y="219"/>
                  <a:pt x="240" y="209"/>
                </a:cubicBezTo>
                <a:cubicBezTo>
                  <a:pt x="250" y="198"/>
                  <a:pt x="236" y="184"/>
                  <a:pt x="236" y="184"/>
                </a:cubicBezTo>
                <a:cubicBezTo>
                  <a:pt x="243" y="183"/>
                  <a:pt x="250" y="181"/>
                  <a:pt x="256" y="179"/>
                </a:cubicBezTo>
                <a:cubicBezTo>
                  <a:pt x="278" y="161"/>
                  <a:pt x="261" y="149"/>
                  <a:pt x="261"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6" name="矩形 25"/>
          <p:cNvSpPr/>
          <p:nvPr/>
        </p:nvSpPr>
        <p:spPr>
          <a:xfrm>
            <a:off x="7101389" y="2838751"/>
            <a:ext cx="1005403"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添加标题</a:t>
            </a:r>
            <a:endParaRPr kumimoji="0" lang="zh-CN" altLang="en-US" sz="1200" b="0" i="0" u="none" strike="noStrike" kern="1200" cap="none" spc="0" normalizeH="0" baseline="0" noProof="0" dirty="0">
              <a:ln>
                <a:noFill/>
              </a:ln>
              <a:solidFill>
                <a:srgbClr val="00C057"/>
              </a:solidFill>
              <a:effectLst/>
              <a:uLnTx/>
              <a:uFillTx/>
              <a:latin typeface="腾祥沁圆简-W1" panose="01010104010101010101" pitchFamily="2" charset="-122"/>
              <a:ea typeface="腾祥沁圆简-W1" panose="01010104010101010101" pitchFamily="2" charset="-122"/>
              <a:cs typeface="+mn-cs"/>
            </a:endParaRPr>
          </a:p>
        </p:txBody>
      </p:sp>
      <p:grpSp>
        <p:nvGrpSpPr>
          <p:cNvPr id="21" name="组合 20"/>
          <p:cNvGrpSpPr/>
          <p:nvPr/>
        </p:nvGrpSpPr>
        <p:grpSpPr>
          <a:xfrm>
            <a:off x="8848578" y="2584118"/>
            <a:ext cx="258747" cy="258747"/>
            <a:chOff x="4192830" y="4348406"/>
            <a:chExt cx="292084" cy="292084"/>
          </a:xfrm>
        </p:grpSpPr>
        <p:sp>
          <p:nvSpPr>
            <p:cNvPr id="23" name="Freeform 5"/>
            <p:cNvSpPr>
              <a:spLocks noEditPoints="1"/>
            </p:cNvSpPr>
            <p:nvPr/>
          </p:nvSpPr>
          <p:spPr bwMode="auto">
            <a:xfrm>
              <a:off x="4192830" y="4348406"/>
              <a:ext cx="292084" cy="292084"/>
            </a:xfrm>
            <a:custGeom>
              <a:avLst/>
              <a:gdLst>
                <a:gd name="T0" fmla="*/ 309 w 313"/>
                <a:gd name="T1" fmla="*/ 119 h 313"/>
                <a:gd name="T2" fmla="*/ 157 w 313"/>
                <a:gd name="T3" fmla="*/ 0 h 313"/>
                <a:gd name="T4" fmla="*/ 0 w 313"/>
                <a:gd name="T5" fmla="*/ 157 h 313"/>
                <a:gd name="T6" fmla="*/ 18 w 313"/>
                <a:gd name="T7" fmla="*/ 230 h 313"/>
                <a:gd name="T8" fmla="*/ 157 w 313"/>
                <a:gd name="T9" fmla="*/ 313 h 313"/>
                <a:gd name="T10" fmla="*/ 313 w 313"/>
                <a:gd name="T11" fmla="*/ 157 h 313"/>
                <a:gd name="T12" fmla="*/ 309 w 313"/>
                <a:gd name="T13" fmla="*/ 119 h 313"/>
                <a:gd name="T14" fmla="*/ 157 w 313"/>
                <a:gd name="T15" fmla="*/ 284 h 313"/>
                <a:gd name="T16" fmla="*/ 46 w 313"/>
                <a:gd name="T17" fmla="*/ 219 h 313"/>
                <a:gd name="T18" fmla="*/ 30 w 313"/>
                <a:gd name="T19" fmla="*/ 157 h 313"/>
                <a:gd name="T20" fmla="*/ 157 w 313"/>
                <a:gd name="T21" fmla="*/ 30 h 313"/>
                <a:gd name="T22" fmla="*/ 281 w 313"/>
                <a:gd name="T23" fmla="*/ 129 h 313"/>
                <a:gd name="T24" fmla="*/ 284 w 313"/>
                <a:gd name="T25" fmla="*/ 157 h 313"/>
                <a:gd name="T26" fmla="*/ 157 w 313"/>
                <a:gd name="T27" fmla="*/ 284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3" h="313">
                  <a:moveTo>
                    <a:pt x="309" y="119"/>
                  </a:moveTo>
                  <a:cubicBezTo>
                    <a:pt x="292" y="51"/>
                    <a:pt x="230" y="0"/>
                    <a:pt x="157" y="0"/>
                  </a:cubicBezTo>
                  <a:cubicBezTo>
                    <a:pt x="70" y="0"/>
                    <a:pt x="0" y="70"/>
                    <a:pt x="0" y="157"/>
                  </a:cubicBezTo>
                  <a:cubicBezTo>
                    <a:pt x="0" y="183"/>
                    <a:pt x="7" y="208"/>
                    <a:pt x="18" y="230"/>
                  </a:cubicBezTo>
                  <a:cubicBezTo>
                    <a:pt x="44" y="279"/>
                    <a:pt x="97" y="313"/>
                    <a:pt x="157" y="313"/>
                  </a:cubicBezTo>
                  <a:cubicBezTo>
                    <a:pt x="243" y="313"/>
                    <a:pt x="313" y="243"/>
                    <a:pt x="313" y="157"/>
                  </a:cubicBezTo>
                  <a:cubicBezTo>
                    <a:pt x="313" y="144"/>
                    <a:pt x="312" y="131"/>
                    <a:pt x="309" y="119"/>
                  </a:cubicBezTo>
                  <a:close/>
                  <a:moveTo>
                    <a:pt x="157" y="284"/>
                  </a:moveTo>
                  <a:cubicBezTo>
                    <a:pt x="109" y="284"/>
                    <a:pt x="68" y="258"/>
                    <a:pt x="46" y="219"/>
                  </a:cubicBezTo>
                  <a:cubicBezTo>
                    <a:pt x="36" y="201"/>
                    <a:pt x="30" y="179"/>
                    <a:pt x="30" y="157"/>
                  </a:cubicBezTo>
                  <a:cubicBezTo>
                    <a:pt x="30" y="87"/>
                    <a:pt x="87" y="30"/>
                    <a:pt x="157" y="30"/>
                  </a:cubicBezTo>
                  <a:cubicBezTo>
                    <a:pt x="217" y="30"/>
                    <a:pt x="268" y="72"/>
                    <a:pt x="281" y="129"/>
                  </a:cubicBezTo>
                  <a:cubicBezTo>
                    <a:pt x="283" y="138"/>
                    <a:pt x="284" y="147"/>
                    <a:pt x="284" y="157"/>
                  </a:cubicBezTo>
                  <a:cubicBezTo>
                    <a:pt x="284" y="227"/>
                    <a:pt x="227" y="284"/>
                    <a:pt x="157" y="2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4" name="Freeform 6"/>
            <p:cNvSpPr/>
            <p:nvPr/>
          </p:nvSpPr>
          <p:spPr bwMode="auto">
            <a:xfrm>
              <a:off x="4232248" y="4381123"/>
              <a:ext cx="163977" cy="192357"/>
            </a:xfrm>
            <a:custGeom>
              <a:avLst/>
              <a:gdLst>
                <a:gd name="T0" fmla="*/ 136 w 176"/>
                <a:gd name="T1" fmla="*/ 122 h 206"/>
                <a:gd name="T2" fmla="*/ 122 w 176"/>
                <a:gd name="T3" fmla="*/ 102 h 206"/>
                <a:gd name="T4" fmla="*/ 122 w 176"/>
                <a:gd name="T5" fmla="*/ 0 h 206"/>
                <a:gd name="T6" fmla="*/ 107 w 176"/>
                <a:gd name="T7" fmla="*/ 0 h 206"/>
                <a:gd name="T8" fmla="*/ 107 w 176"/>
                <a:gd name="T9" fmla="*/ 102 h 206"/>
                <a:gd name="T10" fmla="*/ 94 w 176"/>
                <a:gd name="T11" fmla="*/ 120 h 206"/>
                <a:gd name="T12" fmla="*/ 0 w 176"/>
                <a:gd name="T13" fmla="*/ 120 h 206"/>
                <a:gd name="T14" fmla="*/ 0 w 176"/>
                <a:gd name="T15" fmla="*/ 126 h 206"/>
                <a:gd name="T16" fmla="*/ 94 w 176"/>
                <a:gd name="T17" fmla="*/ 126 h 206"/>
                <a:gd name="T18" fmla="*/ 115 w 176"/>
                <a:gd name="T19" fmla="*/ 143 h 206"/>
                <a:gd name="T20" fmla="*/ 119 w 176"/>
                <a:gd name="T21" fmla="*/ 142 h 206"/>
                <a:gd name="T22" fmla="*/ 164 w 176"/>
                <a:gd name="T23" fmla="*/ 206 h 206"/>
                <a:gd name="T24" fmla="*/ 176 w 176"/>
                <a:gd name="T25" fmla="*/ 197 h 206"/>
                <a:gd name="T26" fmla="*/ 132 w 176"/>
                <a:gd name="T27" fmla="*/ 134 h 206"/>
                <a:gd name="T28" fmla="*/ 136 w 176"/>
                <a:gd name="T29" fmla="*/ 12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6" h="206">
                  <a:moveTo>
                    <a:pt x="136" y="122"/>
                  </a:moveTo>
                  <a:cubicBezTo>
                    <a:pt x="136" y="113"/>
                    <a:pt x="130" y="105"/>
                    <a:pt x="122" y="102"/>
                  </a:cubicBezTo>
                  <a:cubicBezTo>
                    <a:pt x="122" y="0"/>
                    <a:pt x="122" y="0"/>
                    <a:pt x="122" y="0"/>
                  </a:cubicBezTo>
                  <a:cubicBezTo>
                    <a:pt x="107" y="0"/>
                    <a:pt x="107" y="0"/>
                    <a:pt x="107" y="0"/>
                  </a:cubicBezTo>
                  <a:cubicBezTo>
                    <a:pt x="107" y="102"/>
                    <a:pt x="107" y="102"/>
                    <a:pt x="107" y="102"/>
                  </a:cubicBezTo>
                  <a:cubicBezTo>
                    <a:pt x="100" y="105"/>
                    <a:pt x="94" y="112"/>
                    <a:pt x="94" y="120"/>
                  </a:cubicBezTo>
                  <a:cubicBezTo>
                    <a:pt x="0" y="120"/>
                    <a:pt x="0" y="120"/>
                    <a:pt x="0" y="120"/>
                  </a:cubicBezTo>
                  <a:cubicBezTo>
                    <a:pt x="0" y="126"/>
                    <a:pt x="0" y="126"/>
                    <a:pt x="0" y="126"/>
                  </a:cubicBezTo>
                  <a:cubicBezTo>
                    <a:pt x="94" y="126"/>
                    <a:pt x="94" y="126"/>
                    <a:pt x="94" y="126"/>
                  </a:cubicBezTo>
                  <a:cubicBezTo>
                    <a:pt x="96" y="135"/>
                    <a:pt x="104" y="143"/>
                    <a:pt x="115" y="143"/>
                  </a:cubicBezTo>
                  <a:cubicBezTo>
                    <a:pt x="116" y="143"/>
                    <a:pt x="118" y="143"/>
                    <a:pt x="119" y="142"/>
                  </a:cubicBezTo>
                  <a:cubicBezTo>
                    <a:pt x="164" y="206"/>
                    <a:pt x="164" y="206"/>
                    <a:pt x="164" y="206"/>
                  </a:cubicBezTo>
                  <a:cubicBezTo>
                    <a:pt x="176" y="197"/>
                    <a:pt x="176" y="197"/>
                    <a:pt x="176" y="197"/>
                  </a:cubicBezTo>
                  <a:cubicBezTo>
                    <a:pt x="132" y="134"/>
                    <a:pt x="132" y="134"/>
                    <a:pt x="132" y="134"/>
                  </a:cubicBezTo>
                  <a:cubicBezTo>
                    <a:pt x="134" y="131"/>
                    <a:pt x="136" y="126"/>
                    <a:pt x="136"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22" name="矩形 21"/>
          <p:cNvSpPr/>
          <p:nvPr/>
        </p:nvSpPr>
        <p:spPr>
          <a:xfrm>
            <a:off x="8475249" y="2845059"/>
            <a:ext cx="1005403"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添加标题</a:t>
            </a:r>
            <a:endParaRPr kumimoji="0" lang="zh-CN" altLang="en-US" sz="1200" b="0" i="0" u="none" strike="noStrike" kern="1200" cap="none" spc="0" normalizeH="0" baseline="0" noProof="0" dirty="0">
              <a:ln>
                <a:noFill/>
              </a:ln>
              <a:solidFill>
                <a:srgbClr val="00C057"/>
              </a:solidFill>
              <a:effectLst/>
              <a:uLnTx/>
              <a:uFillTx/>
              <a:latin typeface="腾祥沁圆简-W1" panose="01010104010101010101" pitchFamily="2" charset="-122"/>
              <a:ea typeface="腾祥沁圆简-W1" panose="01010104010101010101" pitchFamily="2" charset="-122"/>
              <a:cs typeface="+mn-cs"/>
            </a:endParaRPr>
          </a:p>
        </p:txBody>
      </p:sp>
    </p:spTree>
  </p:cSld>
  <p:clrMapOvr>
    <a:masterClrMapping/>
  </p:clrMapOvr>
  <p:transition spd="slow" advClick="0" advTm="16441">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1"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2)">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wipe(down)">
                                      <p:cBhvr>
                                        <p:cTn id="19" dur="500"/>
                                        <p:tgtEl>
                                          <p:spTgt spid="5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par>
                          <p:cTn id="27" fill="hold">
                            <p:stCondLst>
                              <p:cond delay="2500"/>
                            </p:stCondLst>
                            <p:childTnLst>
                              <p:par>
                                <p:cTn id="28" presetID="50" presetClass="entr" presetSubtype="0" decel="100000"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1000" fill="hold"/>
                                        <p:tgtEl>
                                          <p:spTgt spid="26"/>
                                        </p:tgtEl>
                                        <p:attrNameLst>
                                          <p:attrName>ppt_w</p:attrName>
                                        </p:attrNameLst>
                                      </p:cBhvr>
                                      <p:tavLst>
                                        <p:tav tm="0">
                                          <p:val>
                                            <p:strVal val="#ppt_w+.3"/>
                                          </p:val>
                                        </p:tav>
                                        <p:tav tm="100000">
                                          <p:val>
                                            <p:strVal val="#ppt_w"/>
                                          </p:val>
                                        </p:tav>
                                      </p:tavLst>
                                    </p:anim>
                                    <p:anim calcmode="lin" valueType="num">
                                      <p:cBhvr>
                                        <p:cTn id="31" dur="1000" fill="hold"/>
                                        <p:tgtEl>
                                          <p:spTgt spid="26"/>
                                        </p:tgtEl>
                                        <p:attrNameLst>
                                          <p:attrName>ppt_h</p:attrName>
                                        </p:attrNameLst>
                                      </p:cBhvr>
                                      <p:tavLst>
                                        <p:tav tm="0">
                                          <p:val>
                                            <p:strVal val="#ppt_h"/>
                                          </p:val>
                                        </p:tav>
                                        <p:tav tm="100000">
                                          <p:val>
                                            <p:strVal val="#ppt_h"/>
                                          </p:val>
                                        </p:tav>
                                      </p:tavLst>
                                    </p:anim>
                                    <p:animEffect transition="in" filter="fade">
                                      <p:cBhvr>
                                        <p:cTn id="32" dur="1000"/>
                                        <p:tgtEl>
                                          <p:spTgt spid="26"/>
                                        </p:tgtEl>
                                      </p:cBhvr>
                                    </p:animEffect>
                                  </p:childTnLst>
                                </p:cTn>
                              </p:par>
                              <p:par>
                                <p:cTn id="33" presetID="50" presetClass="entr" presetSubtype="0" decel="10000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1000" fill="hold"/>
                                        <p:tgtEl>
                                          <p:spTgt spid="22"/>
                                        </p:tgtEl>
                                        <p:attrNameLst>
                                          <p:attrName>ppt_w</p:attrName>
                                        </p:attrNameLst>
                                      </p:cBhvr>
                                      <p:tavLst>
                                        <p:tav tm="0">
                                          <p:val>
                                            <p:strVal val="#ppt_w+.3"/>
                                          </p:val>
                                        </p:tav>
                                        <p:tav tm="100000">
                                          <p:val>
                                            <p:strVal val="#ppt_w"/>
                                          </p:val>
                                        </p:tav>
                                      </p:tavLst>
                                    </p:anim>
                                    <p:anim calcmode="lin" valueType="num">
                                      <p:cBhvr>
                                        <p:cTn id="36" dur="1000" fill="hold"/>
                                        <p:tgtEl>
                                          <p:spTgt spid="22"/>
                                        </p:tgtEl>
                                        <p:attrNameLst>
                                          <p:attrName>ppt_h</p:attrName>
                                        </p:attrNameLst>
                                      </p:cBhvr>
                                      <p:tavLst>
                                        <p:tav tm="0">
                                          <p:val>
                                            <p:strVal val="#ppt_h"/>
                                          </p:val>
                                        </p:tav>
                                        <p:tav tm="100000">
                                          <p:val>
                                            <p:strVal val="#ppt_h"/>
                                          </p:val>
                                        </p:tav>
                                      </p:tavLst>
                                    </p:anim>
                                    <p:animEffect transition="in" filter="fade">
                                      <p:cBhvr>
                                        <p:cTn id="37" dur="1000"/>
                                        <p:tgtEl>
                                          <p:spTgt spid="22"/>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1000"/>
                                        <p:tgtEl>
                                          <p:spTgt spid="28"/>
                                        </p:tgtEl>
                                      </p:cBhvr>
                                    </p:animEffect>
                                  </p:childTnLst>
                                </p:cTn>
                              </p:par>
                            </p:childTnLst>
                          </p:cTn>
                        </p:par>
                        <p:par>
                          <p:cTn id="42" fill="hold">
                            <p:stCondLst>
                              <p:cond delay="4500"/>
                            </p:stCondLst>
                            <p:childTnLst>
                              <p:par>
                                <p:cTn id="43" presetID="10" presetClass="entr" presetSubtype="0" fill="hold" grpId="0" nodeType="afterEffect">
                                  <p:stCondLst>
                                    <p:cond delay="0"/>
                                  </p:stCondLst>
                                  <p:iterate type="lt">
                                    <p:tmPct val="10000"/>
                                  </p:iterate>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par>
                          <p:cTn id="46" fill="hold">
                            <p:stCondLst>
                              <p:cond delay="6449"/>
                            </p:stCondLst>
                            <p:childTnLst>
                              <p:par>
                                <p:cTn id="47" presetID="22" presetClass="entr" presetSubtype="1"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up)">
                                      <p:cBhvr>
                                        <p:cTn id="49" dur="500"/>
                                        <p:tgtEl>
                                          <p:spTgt spid="3"/>
                                        </p:tgtEl>
                                      </p:cBhvr>
                                    </p:animEffect>
                                  </p:childTnLst>
                                </p:cTn>
                              </p:par>
                            </p:childTnLst>
                          </p:cTn>
                        </p:par>
                        <p:par>
                          <p:cTn id="50" fill="hold">
                            <p:stCondLst>
                              <p:cond delay="6949"/>
                            </p:stCondLst>
                            <p:childTnLst>
                              <p:par>
                                <p:cTn id="51" presetID="21" presetClass="entr" presetSubtype="2"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heel(2)">
                                      <p:cBhvr>
                                        <p:cTn id="53" dur="500"/>
                                        <p:tgtEl>
                                          <p:spTgt spid="4"/>
                                        </p:tgtEl>
                                      </p:cBhvr>
                                    </p:animEffect>
                                  </p:childTnLst>
                                </p:cTn>
                              </p:par>
                            </p:childTnLst>
                          </p:cTn>
                        </p:par>
                        <p:par>
                          <p:cTn id="54" fill="hold">
                            <p:stCondLst>
                              <p:cond delay="7449"/>
                            </p:stCondLst>
                            <p:childTnLst>
                              <p:par>
                                <p:cTn id="55" presetID="22" presetClass="entr" presetSubtype="2"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right)">
                                      <p:cBhvr>
                                        <p:cTn id="57" dur="500"/>
                                        <p:tgtEl>
                                          <p:spTgt spid="10"/>
                                        </p:tgtEl>
                                      </p:cBhvr>
                                    </p:animEffect>
                                  </p:childTnLst>
                                </p:cTn>
                              </p:par>
                            </p:childTnLst>
                          </p:cTn>
                        </p:par>
                        <p:par>
                          <p:cTn id="58" fill="hold">
                            <p:stCondLst>
                              <p:cond delay="7949"/>
                            </p:stCondLst>
                            <p:childTnLst>
                              <p:par>
                                <p:cTn id="59" presetID="22" presetClass="entr" presetSubtype="4"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down)">
                                      <p:cBhvr>
                                        <p:cTn id="61" dur="500"/>
                                        <p:tgtEl>
                                          <p:spTgt spid="51"/>
                                        </p:tgtEl>
                                      </p:cBhvr>
                                    </p:animEffect>
                                  </p:childTnLst>
                                </p:cTn>
                              </p:par>
                            </p:childTnLst>
                          </p:cTn>
                        </p:par>
                        <p:par>
                          <p:cTn id="62" fill="hold">
                            <p:stCondLst>
                              <p:cond delay="8449"/>
                            </p:stCondLst>
                            <p:childTnLst>
                              <p:par>
                                <p:cTn id="63" presetID="10"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500"/>
                                        <p:tgtEl>
                                          <p:spTgt spid="41"/>
                                        </p:tgtEl>
                                      </p:cBhvr>
                                    </p:animEffect>
                                  </p:childTnLst>
                                </p:cTn>
                              </p:par>
                              <p:par>
                                <p:cTn id="66" presetID="10" presetClass="entr" presetSubtype="0" fill="hold" nodeType="with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fade">
                                      <p:cBhvr>
                                        <p:cTn id="68" dur="500"/>
                                        <p:tgtEl>
                                          <p:spTgt spid="37"/>
                                        </p:tgtEl>
                                      </p:cBhvr>
                                    </p:animEffect>
                                  </p:childTnLst>
                                </p:cTn>
                              </p:par>
                            </p:childTnLst>
                          </p:cTn>
                        </p:par>
                        <p:par>
                          <p:cTn id="69" fill="hold">
                            <p:stCondLst>
                              <p:cond delay="8949"/>
                            </p:stCondLst>
                            <p:childTnLst>
                              <p:par>
                                <p:cTn id="70" presetID="50" presetClass="entr" presetSubtype="0" decel="10000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 calcmode="lin" valueType="num">
                                      <p:cBhvr>
                                        <p:cTn id="72" dur="1000" fill="hold"/>
                                        <p:tgtEl>
                                          <p:spTgt spid="38"/>
                                        </p:tgtEl>
                                        <p:attrNameLst>
                                          <p:attrName>ppt_w</p:attrName>
                                        </p:attrNameLst>
                                      </p:cBhvr>
                                      <p:tavLst>
                                        <p:tav tm="0">
                                          <p:val>
                                            <p:strVal val="#ppt_w+.3"/>
                                          </p:val>
                                        </p:tav>
                                        <p:tav tm="100000">
                                          <p:val>
                                            <p:strVal val="#ppt_w"/>
                                          </p:val>
                                        </p:tav>
                                      </p:tavLst>
                                    </p:anim>
                                    <p:anim calcmode="lin" valueType="num">
                                      <p:cBhvr>
                                        <p:cTn id="73" dur="1000" fill="hold"/>
                                        <p:tgtEl>
                                          <p:spTgt spid="38"/>
                                        </p:tgtEl>
                                        <p:attrNameLst>
                                          <p:attrName>ppt_h</p:attrName>
                                        </p:attrNameLst>
                                      </p:cBhvr>
                                      <p:tavLst>
                                        <p:tav tm="0">
                                          <p:val>
                                            <p:strVal val="#ppt_h"/>
                                          </p:val>
                                        </p:tav>
                                        <p:tav tm="100000">
                                          <p:val>
                                            <p:strVal val="#ppt_h"/>
                                          </p:val>
                                        </p:tav>
                                      </p:tavLst>
                                    </p:anim>
                                    <p:animEffect transition="in" filter="fade">
                                      <p:cBhvr>
                                        <p:cTn id="74" dur="1000"/>
                                        <p:tgtEl>
                                          <p:spTgt spid="38"/>
                                        </p:tgtEl>
                                      </p:cBhvr>
                                    </p:animEffect>
                                  </p:childTnLst>
                                </p:cTn>
                              </p:par>
                              <p:par>
                                <p:cTn id="75" presetID="50" presetClass="entr" presetSubtype="0" decel="10000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p:cTn id="77" dur="1000" fill="hold"/>
                                        <p:tgtEl>
                                          <p:spTgt spid="42"/>
                                        </p:tgtEl>
                                        <p:attrNameLst>
                                          <p:attrName>ppt_w</p:attrName>
                                        </p:attrNameLst>
                                      </p:cBhvr>
                                      <p:tavLst>
                                        <p:tav tm="0">
                                          <p:val>
                                            <p:strVal val="#ppt_w+.3"/>
                                          </p:val>
                                        </p:tav>
                                        <p:tav tm="100000">
                                          <p:val>
                                            <p:strVal val="#ppt_w"/>
                                          </p:val>
                                        </p:tav>
                                      </p:tavLst>
                                    </p:anim>
                                    <p:anim calcmode="lin" valueType="num">
                                      <p:cBhvr>
                                        <p:cTn id="78" dur="1000" fill="hold"/>
                                        <p:tgtEl>
                                          <p:spTgt spid="42"/>
                                        </p:tgtEl>
                                        <p:attrNameLst>
                                          <p:attrName>ppt_h</p:attrName>
                                        </p:attrNameLst>
                                      </p:cBhvr>
                                      <p:tavLst>
                                        <p:tav tm="0">
                                          <p:val>
                                            <p:strVal val="#ppt_h"/>
                                          </p:val>
                                        </p:tav>
                                        <p:tav tm="100000">
                                          <p:val>
                                            <p:strVal val="#ppt_h"/>
                                          </p:val>
                                        </p:tav>
                                      </p:tavLst>
                                    </p:anim>
                                    <p:animEffect transition="in" filter="fade">
                                      <p:cBhvr>
                                        <p:cTn id="79" dur="1000"/>
                                        <p:tgtEl>
                                          <p:spTgt spid="42"/>
                                        </p:tgtEl>
                                      </p:cBhvr>
                                    </p:animEffect>
                                  </p:childTnLst>
                                </p:cTn>
                              </p:par>
                            </p:childTnLst>
                          </p:cTn>
                        </p:par>
                        <p:par>
                          <p:cTn id="80" fill="hold">
                            <p:stCondLst>
                              <p:cond delay="9949"/>
                            </p:stCondLst>
                            <p:childTnLst>
                              <p:par>
                                <p:cTn id="81" presetID="22" presetClass="entr" presetSubtype="8" fill="hold" grpId="0" nodeType="after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wipe(left)">
                                      <p:cBhvr>
                                        <p:cTn id="83" dur="1000"/>
                                        <p:tgtEl>
                                          <p:spTgt spid="44"/>
                                        </p:tgtEl>
                                      </p:cBhvr>
                                    </p:animEffect>
                                  </p:childTnLst>
                                </p:cTn>
                              </p:par>
                            </p:childTnLst>
                          </p:cTn>
                        </p:par>
                        <p:par>
                          <p:cTn id="84" fill="hold">
                            <p:stCondLst>
                              <p:cond delay="10949"/>
                            </p:stCondLst>
                            <p:childTnLst>
                              <p:par>
                                <p:cTn id="85" presetID="10" presetClass="entr" presetSubtype="0" fill="hold" grpId="0" nodeType="afterEffect">
                                  <p:stCondLst>
                                    <p:cond delay="0"/>
                                  </p:stCondLst>
                                  <p:iterate type="lt">
                                    <p:tmPct val="10000"/>
                                  </p:iterate>
                                  <p:childTnLst>
                                    <p:set>
                                      <p:cBhvr>
                                        <p:cTn id="86" dur="1" fill="hold">
                                          <p:stCondLst>
                                            <p:cond delay="0"/>
                                          </p:stCondLst>
                                        </p:cTn>
                                        <p:tgtEl>
                                          <p:spTgt spid="43"/>
                                        </p:tgtEl>
                                        <p:attrNameLst>
                                          <p:attrName>style.visibility</p:attrName>
                                        </p:attrNameLst>
                                      </p:cBhvr>
                                      <p:to>
                                        <p:strVal val="visible"/>
                                      </p:to>
                                    </p:set>
                                    <p:animEffect transition="in" filter="fade">
                                      <p:cBhvr>
                                        <p:cTn id="87" dur="500"/>
                                        <p:tgtEl>
                                          <p:spTgt spid="43"/>
                                        </p:tgtEl>
                                      </p:cBhvr>
                                    </p:animEffect>
                                  </p:childTnLst>
                                </p:cTn>
                              </p:par>
                            </p:childTnLst>
                          </p:cTn>
                        </p:par>
                        <p:par>
                          <p:cTn id="88" fill="hold">
                            <p:stCondLst>
                              <p:cond delay="12899"/>
                            </p:stCondLst>
                            <p:childTnLst>
                              <p:par>
                                <p:cTn id="89" presetID="22" presetClass="entr" presetSubtype="1" fill="hold" nodeType="afterEffect">
                                  <p:stCondLst>
                                    <p:cond delay="0"/>
                                  </p:stCondLst>
                                  <p:childTnLst>
                                    <p:set>
                                      <p:cBhvr>
                                        <p:cTn id="90" dur="1" fill="hold">
                                          <p:stCondLst>
                                            <p:cond delay="0"/>
                                          </p:stCondLst>
                                        </p:cTn>
                                        <p:tgtEl>
                                          <p:spTgt spid="2"/>
                                        </p:tgtEl>
                                        <p:attrNameLst>
                                          <p:attrName>style.visibility</p:attrName>
                                        </p:attrNameLst>
                                      </p:cBhvr>
                                      <p:to>
                                        <p:strVal val="visible"/>
                                      </p:to>
                                    </p:set>
                                    <p:animEffect transition="in" filter="wipe(up)">
                                      <p:cBhvr>
                                        <p:cTn id="91" dur="500"/>
                                        <p:tgtEl>
                                          <p:spTgt spid="2"/>
                                        </p:tgtEl>
                                      </p:cBhvr>
                                    </p:animEffect>
                                  </p:childTnLst>
                                </p:cTn>
                              </p:par>
                            </p:childTnLst>
                          </p:cTn>
                        </p:par>
                        <p:par>
                          <p:cTn id="92" fill="hold">
                            <p:stCondLst>
                              <p:cond delay="13399"/>
                            </p:stCondLst>
                            <p:childTnLst>
                              <p:par>
                                <p:cTn id="93" presetID="2" presetClass="entr" presetSubtype="2" decel="100000" fill="hold" nodeType="afterEffect">
                                  <p:stCondLst>
                                    <p:cond delay="0"/>
                                  </p:stCondLst>
                                  <p:childTnLst>
                                    <p:set>
                                      <p:cBhvr>
                                        <p:cTn id="94" dur="1" fill="hold">
                                          <p:stCondLst>
                                            <p:cond delay="0"/>
                                          </p:stCondLst>
                                        </p:cTn>
                                        <p:tgtEl>
                                          <p:spTgt spid="54"/>
                                        </p:tgtEl>
                                        <p:attrNameLst>
                                          <p:attrName>style.visibility</p:attrName>
                                        </p:attrNameLst>
                                      </p:cBhvr>
                                      <p:to>
                                        <p:strVal val="visible"/>
                                      </p:to>
                                    </p:set>
                                    <p:anim calcmode="lin" valueType="num">
                                      <p:cBhvr additive="base">
                                        <p:cTn id="95" dur="500" fill="hold"/>
                                        <p:tgtEl>
                                          <p:spTgt spid="54"/>
                                        </p:tgtEl>
                                        <p:attrNameLst>
                                          <p:attrName>ppt_x</p:attrName>
                                        </p:attrNameLst>
                                      </p:cBhvr>
                                      <p:tavLst>
                                        <p:tav tm="0">
                                          <p:val>
                                            <p:strVal val="1+#ppt_w/2"/>
                                          </p:val>
                                        </p:tav>
                                        <p:tav tm="100000">
                                          <p:val>
                                            <p:strVal val="#ppt_x"/>
                                          </p:val>
                                        </p:tav>
                                      </p:tavLst>
                                    </p:anim>
                                    <p:anim calcmode="lin" valueType="num">
                                      <p:cBhvr additive="base">
                                        <p:cTn id="96" dur="500" fill="hold"/>
                                        <p:tgtEl>
                                          <p:spTgt spid="54"/>
                                        </p:tgtEl>
                                        <p:attrNameLst>
                                          <p:attrName>ppt_y</p:attrName>
                                        </p:attrNameLst>
                                      </p:cBhvr>
                                      <p:tavLst>
                                        <p:tav tm="0">
                                          <p:val>
                                            <p:strVal val="#ppt_y"/>
                                          </p:val>
                                        </p:tav>
                                        <p:tav tm="100000">
                                          <p:val>
                                            <p:strVal val="#ppt_y"/>
                                          </p:val>
                                        </p:tav>
                                      </p:tavLst>
                                    </p:anim>
                                  </p:childTnLst>
                                </p:cTn>
                              </p:par>
                              <p:par>
                                <p:cTn id="97" presetID="2" presetClass="entr" presetSubtype="8" decel="100000" fill="hold"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additive="base">
                                        <p:cTn id="99" dur="500" fill="hold"/>
                                        <p:tgtEl>
                                          <p:spTgt spid="50"/>
                                        </p:tgtEl>
                                        <p:attrNameLst>
                                          <p:attrName>ppt_x</p:attrName>
                                        </p:attrNameLst>
                                      </p:cBhvr>
                                      <p:tavLst>
                                        <p:tav tm="0">
                                          <p:val>
                                            <p:strVal val="0-#ppt_w/2"/>
                                          </p:val>
                                        </p:tav>
                                        <p:tav tm="100000">
                                          <p:val>
                                            <p:strVal val="#ppt_x"/>
                                          </p:val>
                                        </p:tav>
                                      </p:tavLst>
                                    </p:anim>
                                    <p:anim calcmode="lin" valueType="num">
                                      <p:cBhvr additive="base">
                                        <p:cTn id="100" dur="500" fill="hold"/>
                                        <p:tgtEl>
                                          <p:spTgt spid="50"/>
                                        </p:tgtEl>
                                        <p:attrNameLst>
                                          <p:attrName>ppt_y</p:attrName>
                                        </p:attrNameLst>
                                      </p:cBhvr>
                                      <p:tavLst>
                                        <p:tav tm="0">
                                          <p:val>
                                            <p:strVal val="#ppt_y"/>
                                          </p:val>
                                        </p:tav>
                                        <p:tav tm="100000">
                                          <p:val>
                                            <p:strVal val="#ppt_y"/>
                                          </p:val>
                                        </p:tav>
                                      </p:tavLst>
                                    </p:anim>
                                  </p:childTnLst>
                                </p:cTn>
                              </p:par>
                            </p:childTnLst>
                          </p:cTn>
                        </p:par>
                        <p:par>
                          <p:cTn id="101" fill="hold">
                            <p:stCondLst>
                              <p:cond delay="13899"/>
                            </p:stCondLst>
                            <p:childTnLst>
                              <p:par>
                                <p:cTn id="102" presetID="10" presetClass="entr" presetSubtype="0" fill="hold" grpId="0" nodeType="afterEffect">
                                  <p:stCondLst>
                                    <p:cond delay="0"/>
                                  </p:stCondLst>
                                  <p:childTnLst>
                                    <p:set>
                                      <p:cBhvr>
                                        <p:cTn id="103" dur="1" fill="hold">
                                          <p:stCondLst>
                                            <p:cond delay="0"/>
                                          </p:stCondLst>
                                        </p:cTn>
                                        <p:tgtEl>
                                          <p:spTgt spid="48"/>
                                        </p:tgtEl>
                                        <p:attrNameLst>
                                          <p:attrName>style.visibility</p:attrName>
                                        </p:attrNameLst>
                                      </p:cBhvr>
                                      <p:to>
                                        <p:strVal val="visible"/>
                                      </p:to>
                                    </p:set>
                                    <p:animEffect transition="in" filter="fade">
                                      <p:cBhvr>
                                        <p:cTn id="10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43" grpId="0"/>
      <p:bldP spid="44" grpId="0"/>
      <p:bldP spid="27" grpId="0"/>
      <p:bldP spid="28" grpId="0"/>
      <p:bldP spid="48" grpId="0"/>
      <p:bldP spid="41" grpId="0" animBg="1"/>
      <p:bldP spid="42" grpId="0"/>
      <p:bldP spid="38" grpId="0"/>
      <p:bldP spid="25" grpId="0" animBg="1"/>
      <p:bldP spid="26"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2">
            <a:extLst>
              <a:ext uri="{28A0092B-C50C-407E-A947-70E740481C1C}">
                <a14:useLocalDpi xmlns:a14="http://schemas.microsoft.com/office/drawing/2010/main" val="0"/>
              </a:ext>
            </a:extLst>
          </a:blip>
          <a:srcRect l="27063" t="40000" r="54470" b="47957"/>
          <a:stretch>
            <a:fillRect/>
          </a:stretch>
        </p:blipFill>
        <p:spPr>
          <a:xfrm>
            <a:off x="2303846" y="1859162"/>
            <a:ext cx="2251378" cy="825895"/>
          </a:xfrm>
          <a:custGeom>
            <a:avLst/>
            <a:gdLst>
              <a:gd name="connsiteX0" fmla="*/ 0 w 2251378"/>
              <a:gd name="connsiteY0" fmla="*/ 0 h 825895"/>
              <a:gd name="connsiteX1" fmla="*/ 2251378 w 2251378"/>
              <a:gd name="connsiteY1" fmla="*/ 0 h 825895"/>
              <a:gd name="connsiteX2" fmla="*/ 2251378 w 2251378"/>
              <a:gd name="connsiteY2" fmla="*/ 531255 h 825895"/>
              <a:gd name="connsiteX3" fmla="*/ 0 w 2251378"/>
              <a:gd name="connsiteY3" fmla="*/ 825895 h 825895"/>
              <a:gd name="connsiteX4" fmla="*/ 0 w 2251378"/>
              <a:gd name="connsiteY4" fmla="*/ 0 h 825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378" h="825895">
                <a:moveTo>
                  <a:pt x="0" y="0"/>
                </a:moveTo>
                <a:lnTo>
                  <a:pt x="2251378" y="0"/>
                </a:lnTo>
                <a:lnTo>
                  <a:pt x="2251378" y="531255"/>
                </a:lnTo>
                <a:lnTo>
                  <a:pt x="0" y="825895"/>
                </a:lnTo>
                <a:lnTo>
                  <a:pt x="0" y="0"/>
                </a:lnTo>
                <a:close/>
              </a:path>
            </a:pathLst>
          </a:custGeom>
        </p:spPr>
      </p:pic>
      <p:pic>
        <p:nvPicPr>
          <p:cNvPr id="24" name="图片 23"/>
          <p:cNvPicPr>
            <a:picLocks noChangeAspect="1"/>
          </p:cNvPicPr>
          <p:nvPr/>
        </p:nvPicPr>
        <p:blipFill>
          <a:blip r:embed="rId2">
            <a:extLst>
              <a:ext uri="{28A0092B-C50C-407E-A947-70E740481C1C}">
                <a14:useLocalDpi xmlns:a14="http://schemas.microsoft.com/office/drawing/2010/main" val="0"/>
              </a:ext>
            </a:extLst>
          </a:blip>
          <a:srcRect l="27063" t="73738" r="54470" b="14219"/>
          <a:stretch>
            <a:fillRect/>
          </a:stretch>
        </p:blipFill>
        <p:spPr>
          <a:xfrm flipH="1">
            <a:off x="2303846" y="4172943"/>
            <a:ext cx="2251378" cy="825895"/>
          </a:xfrm>
          <a:custGeom>
            <a:avLst/>
            <a:gdLst>
              <a:gd name="connsiteX0" fmla="*/ 0 w 2251378"/>
              <a:gd name="connsiteY0" fmla="*/ 0 h 825895"/>
              <a:gd name="connsiteX1" fmla="*/ 2251378 w 2251378"/>
              <a:gd name="connsiteY1" fmla="*/ 294640 h 825895"/>
              <a:gd name="connsiteX2" fmla="*/ 2251378 w 2251378"/>
              <a:gd name="connsiteY2" fmla="*/ 825895 h 825895"/>
              <a:gd name="connsiteX3" fmla="*/ 0 w 2251378"/>
              <a:gd name="connsiteY3" fmla="*/ 825895 h 825895"/>
              <a:gd name="connsiteX4" fmla="*/ 0 w 2251378"/>
              <a:gd name="connsiteY4" fmla="*/ 0 h 825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378" h="825895">
                <a:moveTo>
                  <a:pt x="0" y="0"/>
                </a:moveTo>
                <a:lnTo>
                  <a:pt x="2251378" y="294640"/>
                </a:lnTo>
                <a:lnTo>
                  <a:pt x="2251378" y="825895"/>
                </a:lnTo>
                <a:lnTo>
                  <a:pt x="0" y="825895"/>
                </a:lnTo>
                <a:lnTo>
                  <a:pt x="0" y="0"/>
                </a:lnTo>
                <a:close/>
              </a:path>
            </a:pathLst>
          </a:custGeom>
        </p:spPr>
      </p:pic>
      <p:sp>
        <p:nvSpPr>
          <p:cNvPr id="65" name="文本框 64"/>
          <p:cNvSpPr txBox="1"/>
          <p:nvPr/>
        </p:nvSpPr>
        <p:spPr>
          <a:xfrm flipH="1">
            <a:off x="2527686" y="2442557"/>
            <a:ext cx="1803699" cy="18620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5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02</a:t>
            </a:r>
            <a:endParaRPr kumimoji="0" lang="zh-CN" altLang="en-US" sz="115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endParaRPr>
          </a:p>
        </p:txBody>
      </p:sp>
      <p:sp>
        <p:nvSpPr>
          <p:cNvPr id="20" name="文本框 19"/>
          <p:cNvSpPr txBox="1"/>
          <p:nvPr/>
        </p:nvSpPr>
        <p:spPr>
          <a:xfrm>
            <a:off x="4779064" y="2512639"/>
            <a:ext cx="295465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gradFill flip="none" rotWithShape="1">
                  <a:gsLst>
                    <a:gs pos="0">
                      <a:srgbClr val="2CC75F"/>
                    </a:gs>
                    <a:gs pos="100000">
                      <a:srgbClr val="00B0F0"/>
                    </a:gs>
                  </a:gsLst>
                  <a:lin ang="13500000" scaled="1"/>
                  <a:tileRect/>
                </a:gradFill>
                <a:effectLst/>
                <a:uLnTx/>
                <a:uFillTx/>
                <a:latin typeface="腾祥沁圆简-W1" panose="01010104010101010101" pitchFamily="2" charset="-122"/>
                <a:ea typeface="腾祥沁圆简-W1" panose="01010104010101010101" pitchFamily="2" charset="-122"/>
                <a:cs typeface="+mn-cs"/>
              </a:rPr>
              <a:t>点击添加标题</a:t>
            </a:r>
          </a:p>
        </p:txBody>
      </p:sp>
      <p:sp>
        <p:nvSpPr>
          <p:cNvPr id="21" name="文本框 20"/>
          <p:cNvSpPr txBox="1"/>
          <p:nvPr/>
        </p:nvSpPr>
        <p:spPr>
          <a:xfrm>
            <a:off x="4779065" y="3181927"/>
            <a:ext cx="6241862" cy="1052596"/>
          </a:xfrm>
          <a:prstGeom prst="rect">
            <a:avLst/>
          </a:prstGeom>
          <a:noFill/>
        </p:spPr>
        <p:txBody>
          <a:bodyPr wrap="square" rtlCol="0">
            <a:spAutoFit/>
          </a:bodyPr>
          <a:lstStyle/>
          <a:p>
            <a:pPr lvl="0">
              <a:lnSpc>
                <a:spcPct val="130000"/>
              </a:lnSpc>
              <a:defRPr/>
            </a:pPr>
            <a:r>
              <a:rPr lang="zh-CN" altLang="en-US" sz="2400" dirty="0">
                <a:solidFill>
                  <a:prstClr val="white"/>
                </a:solidFill>
                <a:latin typeface="腾祥沁圆简-W1" panose="01010104010101010101" pitchFamily="2" charset="-122"/>
                <a:ea typeface="腾祥沁圆简-W1" panose="01010104010101010101" pitchFamily="2" charset="-122"/>
              </a:rPr>
              <a:t>请插入您的文本的内容请插入您的文本的内容请插入您的文本的内容</a:t>
            </a:r>
            <a:endParaRPr lang="en-US" altLang="zh-CN" sz="2400" dirty="0">
              <a:solidFill>
                <a:prstClr val="white"/>
              </a:solidFill>
              <a:latin typeface="腾祥沁圆简-W1" panose="01010104010101010101" pitchFamily="2" charset="-122"/>
              <a:ea typeface="腾祥沁圆简-W1" panose="0101010401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517">
        <p:blinds dir="vert"/>
      </p:transition>
    </mc:Choice>
    <mc:Fallback xmlns="">
      <p:transition spd="slow" advClick="0" advTm="451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1+#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500" fill="hold"/>
                                        <p:tgtEl>
                                          <p:spTgt spid="65"/>
                                        </p:tgtEl>
                                        <p:attrNameLst>
                                          <p:attrName>ppt_w</p:attrName>
                                        </p:attrNameLst>
                                      </p:cBhvr>
                                      <p:tavLst>
                                        <p:tav tm="0">
                                          <p:val>
                                            <p:fltVal val="0"/>
                                          </p:val>
                                        </p:tav>
                                        <p:tav tm="100000">
                                          <p:val>
                                            <p:strVal val="#ppt_w"/>
                                          </p:val>
                                        </p:tav>
                                      </p:tavLst>
                                    </p:anim>
                                    <p:anim calcmode="lin" valueType="num">
                                      <p:cBhvr>
                                        <p:cTn id="17" dur="500" fill="hold"/>
                                        <p:tgtEl>
                                          <p:spTgt spid="65"/>
                                        </p:tgtEl>
                                        <p:attrNameLst>
                                          <p:attrName>ppt_h</p:attrName>
                                        </p:attrNameLst>
                                      </p:cBhvr>
                                      <p:tavLst>
                                        <p:tav tm="0">
                                          <p:val>
                                            <p:fltVal val="0"/>
                                          </p:val>
                                        </p:tav>
                                        <p:tav tm="100000">
                                          <p:val>
                                            <p:strVal val="#ppt_h"/>
                                          </p:val>
                                        </p:tav>
                                      </p:tavLst>
                                    </p:anim>
                                    <p:anim calcmode="lin" valueType="num">
                                      <p:cBhvr>
                                        <p:cTn id="18" dur="500" fill="hold"/>
                                        <p:tgtEl>
                                          <p:spTgt spid="65"/>
                                        </p:tgtEl>
                                        <p:attrNameLst>
                                          <p:attrName>style.rotation</p:attrName>
                                        </p:attrNameLst>
                                      </p:cBhvr>
                                      <p:tavLst>
                                        <p:tav tm="0">
                                          <p:val>
                                            <p:fltVal val="360"/>
                                          </p:val>
                                        </p:tav>
                                        <p:tav tm="100000">
                                          <p:val>
                                            <p:fltVal val="0"/>
                                          </p:val>
                                        </p:tav>
                                      </p:tavLst>
                                    </p:anim>
                                    <p:animEffect transition="in" filter="fade">
                                      <p:cBhvr>
                                        <p:cTn id="19" dur="500"/>
                                        <p:tgtEl>
                                          <p:spTgt spid="65"/>
                                        </p:tgtEl>
                                      </p:cBhvr>
                                    </p:animEffect>
                                  </p:childTnLst>
                                </p:cTn>
                              </p:par>
                            </p:childTnLst>
                          </p:cTn>
                        </p:par>
                        <p:par>
                          <p:cTn id="20" fill="hold">
                            <p:stCondLst>
                              <p:cond delay="1000"/>
                            </p:stCondLst>
                            <p:childTnLst>
                              <p:par>
                                <p:cTn id="21" presetID="12" presetClass="entr" presetSubtype="4"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p:tgtEl>
                                          <p:spTgt spid="20"/>
                                        </p:tgtEl>
                                        <p:attrNameLst>
                                          <p:attrName>ppt_y</p:attrName>
                                        </p:attrNameLst>
                                      </p:cBhvr>
                                      <p:tavLst>
                                        <p:tav tm="0">
                                          <p:val>
                                            <p:strVal val="#ppt_y+#ppt_h*1.125000"/>
                                          </p:val>
                                        </p:tav>
                                        <p:tav tm="100000">
                                          <p:val>
                                            <p:strVal val="#ppt_y"/>
                                          </p:val>
                                        </p:tav>
                                      </p:tavLst>
                                    </p:anim>
                                    <p:animEffect transition="in" filter="wipe(up)">
                                      <p:cBhvr>
                                        <p:cTn id="24" dur="500"/>
                                        <p:tgtEl>
                                          <p:spTgt spid="20"/>
                                        </p:tgtEl>
                                      </p:cBhvr>
                                    </p:animEffect>
                                  </p:childTnLst>
                                </p:cTn>
                              </p:par>
                              <p:par>
                                <p:cTn id="25" presetID="12" presetClass="entr" presetSubtype="1"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p:tgtEl>
                                          <p:spTgt spid="21"/>
                                        </p:tgtEl>
                                        <p:attrNameLst>
                                          <p:attrName>ppt_y</p:attrName>
                                        </p:attrNameLst>
                                      </p:cBhvr>
                                      <p:tavLst>
                                        <p:tav tm="0">
                                          <p:val>
                                            <p:strVal val="#ppt_y-#ppt_h*1.125000"/>
                                          </p:val>
                                        </p:tav>
                                        <p:tav tm="100000">
                                          <p:val>
                                            <p:strVal val="#ppt_y"/>
                                          </p:val>
                                        </p:tav>
                                      </p:tavLst>
                                    </p:anim>
                                    <p:animEffect transition="in" filter="wipe(down)">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20" name="图片 19"/>
            <p:cNvPicPr>
              <a:picLocks noChangeAspect="1"/>
            </p:cNvPicPr>
            <p:nvPr/>
          </p:nvPicPr>
          <p:blipFill rotWithShape="1">
            <a:blip r:embed="rId2">
              <a:extLst>
                <a:ext uri="{28A0092B-C50C-407E-A947-70E740481C1C}">
                  <a14:useLocalDpi xmlns:a14="http://schemas.microsoft.com/office/drawing/2010/main" val="0"/>
                </a:ext>
              </a:extLst>
            </a:blip>
            <a:srcRect t="9250"/>
            <a:stretch>
              <a:fillRect/>
            </a:stretch>
          </p:blipFill>
          <p:spPr>
            <a:xfrm>
              <a:off x="0" y="0"/>
              <a:ext cx="12192000" cy="6858000"/>
            </a:xfrm>
            <a:prstGeom prst="rect">
              <a:avLst/>
            </a:prstGeom>
          </p:spPr>
        </p:pic>
        <p:sp>
          <p:nvSpPr>
            <p:cNvPr id="21" name="矩形 20"/>
            <p:cNvSpPr/>
            <p:nvPr/>
          </p:nvSpPr>
          <p:spPr>
            <a:xfrm>
              <a:off x="0" y="0"/>
              <a:ext cx="12192000" cy="6858000"/>
            </a:xfrm>
            <a:prstGeom prst="rect">
              <a:avLst/>
            </a:prstGeom>
            <a:gradFill flip="none" rotWithShape="1">
              <a:gsLst>
                <a:gs pos="0">
                  <a:srgbClr val="00C057">
                    <a:alpha val="0"/>
                  </a:srgbClr>
                </a:gs>
                <a:gs pos="100000">
                  <a:srgbClr val="00B0F0">
                    <a:alpha val="2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6" name="矩形 5"/>
          <p:cNvSpPr/>
          <p:nvPr/>
        </p:nvSpPr>
        <p:spPr>
          <a:xfrm>
            <a:off x="8824439" y="1974850"/>
            <a:ext cx="2728439" cy="2028825"/>
          </a:xfrm>
          <a:prstGeom prst="rect">
            <a:avLst/>
          </a:prstGeom>
          <a:solidFill>
            <a:srgbClr val="323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矩形 7"/>
          <p:cNvSpPr/>
          <p:nvPr/>
        </p:nvSpPr>
        <p:spPr>
          <a:xfrm>
            <a:off x="8898469" y="2047875"/>
            <a:ext cx="2580380" cy="1882774"/>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 name="矩形 21"/>
          <p:cNvSpPr/>
          <p:nvPr/>
        </p:nvSpPr>
        <p:spPr>
          <a:xfrm>
            <a:off x="8914014" y="941123"/>
            <a:ext cx="263886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323338"/>
                </a:solidFill>
                <a:effectLst/>
                <a:uLnTx/>
                <a:uFillTx/>
                <a:latin typeface="腾祥沁圆简-W1" panose="01010104010101010101" pitchFamily="2" charset="-122"/>
                <a:ea typeface="腾祥沁圆简-W1" panose="01010104010101010101" pitchFamily="2" charset="-122"/>
                <a:cs typeface="+mn-cs"/>
              </a:rPr>
              <a:t>Click Add title</a:t>
            </a:r>
            <a:endParaRPr kumimoji="0" lang="zh-CN" altLang="en-US" sz="1800" b="0" i="0" u="none" strike="noStrike" kern="1200" cap="none" spc="0" normalizeH="0" baseline="0" noProof="0" dirty="0">
              <a:ln>
                <a:noFill/>
              </a:ln>
              <a:solidFill>
                <a:srgbClr val="323338"/>
              </a:solidFill>
              <a:effectLst/>
              <a:uLnTx/>
              <a:uFillTx/>
              <a:latin typeface="腾祥沁圆简-W1" panose="01010104010101010101" pitchFamily="2" charset="-122"/>
              <a:ea typeface="腾祥沁圆简-W1" panose="01010104010101010101" pitchFamily="2" charset="-122"/>
              <a:cs typeface="+mn-cs"/>
            </a:endParaRPr>
          </a:p>
        </p:txBody>
      </p:sp>
      <p:sp>
        <p:nvSpPr>
          <p:cNvPr id="23" name="矩形 22"/>
          <p:cNvSpPr/>
          <p:nvPr/>
        </p:nvSpPr>
        <p:spPr>
          <a:xfrm>
            <a:off x="9931921" y="1433260"/>
            <a:ext cx="162095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323338"/>
                </a:solidFill>
                <a:effectLst/>
                <a:uLnTx/>
                <a:uFillTx/>
                <a:latin typeface="腾祥沁圆简-W1" panose="01010104010101010101" pitchFamily="2" charset="-122"/>
                <a:ea typeface="腾祥沁圆简-W1" panose="01010104010101010101" pitchFamily="2" charset="-122"/>
                <a:cs typeface="+mn-cs"/>
              </a:rPr>
              <a:t>添加标题</a:t>
            </a:r>
            <a:endParaRPr kumimoji="0" lang="zh-CN" altLang="en-US" sz="1800" b="0" i="0" u="none" strike="noStrike" kern="1200" cap="none" spc="0" normalizeH="0" baseline="0" noProof="0" dirty="0">
              <a:ln>
                <a:noFill/>
              </a:ln>
              <a:solidFill>
                <a:srgbClr val="323338"/>
              </a:solidFill>
              <a:effectLst/>
              <a:uLnTx/>
              <a:uFillTx/>
              <a:latin typeface="腾祥沁圆简-W1" panose="01010104010101010101" pitchFamily="2" charset="-122"/>
              <a:ea typeface="腾祥沁圆简-W1" panose="01010104010101010101" pitchFamily="2" charset="-122"/>
              <a:cs typeface="+mn-cs"/>
            </a:endParaRPr>
          </a:p>
        </p:txBody>
      </p:sp>
      <p:cxnSp>
        <p:nvCxnSpPr>
          <p:cNvPr id="10" name="直接连接符 9"/>
          <p:cNvCxnSpPr/>
          <p:nvPr/>
        </p:nvCxnSpPr>
        <p:spPr>
          <a:xfrm>
            <a:off x="9891115" y="2677600"/>
            <a:ext cx="595086" cy="595086"/>
          </a:xfrm>
          <a:prstGeom prst="line">
            <a:avLst/>
          </a:prstGeom>
          <a:ln w="12700" cap="rnd">
            <a:solidFill>
              <a:srgbClr val="00B0F0"/>
            </a:solidFill>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10058437" y="2489860"/>
            <a:ext cx="121058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添加标题</a:t>
            </a:r>
            <a:endParaRPr kumimoji="0" lang="zh-CN" altLang="en-US" sz="14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endParaRPr>
          </a:p>
        </p:txBody>
      </p:sp>
      <p:sp>
        <p:nvSpPr>
          <p:cNvPr id="42" name="矩形 41"/>
          <p:cNvSpPr/>
          <p:nvPr/>
        </p:nvSpPr>
        <p:spPr>
          <a:xfrm>
            <a:off x="9108292" y="3060315"/>
            <a:ext cx="121058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添加标题</a:t>
            </a:r>
            <a:endParaRPr kumimoji="0" lang="zh-CN" altLang="en-US" sz="14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endParaRPr>
          </a:p>
        </p:txBody>
      </p:sp>
      <p:pic>
        <p:nvPicPr>
          <p:cNvPr id="43" name="图片 42"/>
          <p:cNvPicPr>
            <a:picLocks noChangeAspect="1"/>
          </p:cNvPicPr>
          <p:nvPr/>
        </p:nvPicPr>
        <p:blipFill>
          <a:blip r:embed="rId3">
            <a:extLst>
              <a:ext uri="{28A0092B-C50C-407E-A947-70E740481C1C}">
                <a14:useLocalDpi xmlns:a14="http://schemas.microsoft.com/office/drawing/2010/main" val="0"/>
              </a:ext>
            </a:extLst>
          </a:blip>
          <a:srcRect l="5242" t="28796" r="72379" b="41620"/>
          <a:stretch>
            <a:fillRect/>
          </a:stretch>
        </p:blipFill>
        <p:spPr>
          <a:xfrm>
            <a:off x="639124" y="1974851"/>
            <a:ext cx="2728439" cy="2028825"/>
          </a:xfrm>
          <a:custGeom>
            <a:avLst/>
            <a:gdLst>
              <a:gd name="connsiteX0" fmla="*/ 0 w 2728439"/>
              <a:gd name="connsiteY0" fmla="*/ 0 h 2028825"/>
              <a:gd name="connsiteX1" fmla="*/ 2728439 w 2728439"/>
              <a:gd name="connsiteY1" fmla="*/ 0 h 2028825"/>
              <a:gd name="connsiteX2" fmla="*/ 2728439 w 2728439"/>
              <a:gd name="connsiteY2" fmla="*/ 2028825 h 2028825"/>
              <a:gd name="connsiteX3" fmla="*/ 0 w 2728439"/>
              <a:gd name="connsiteY3" fmla="*/ 2028825 h 2028825"/>
              <a:gd name="connsiteX4" fmla="*/ 0 w 2728439"/>
              <a:gd name="connsiteY4" fmla="*/ 0 h 2028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8439" h="2028825">
                <a:moveTo>
                  <a:pt x="0" y="0"/>
                </a:moveTo>
                <a:lnTo>
                  <a:pt x="2728439" y="0"/>
                </a:lnTo>
                <a:lnTo>
                  <a:pt x="2728439" y="2028825"/>
                </a:lnTo>
                <a:lnTo>
                  <a:pt x="0" y="2028825"/>
                </a:lnTo>
                <a:lnTo>
                  <a:pt x="0" y="0"/>
                </a:lnTo>
                <a:close/>
              </a:path>
            </a:pathLst>
          </a:custGeom>
        </p:spPr>
      </p:pic>
      <p:pic>
        <p:nvPicPr>
          <p:cNvPr id="41" name="图片 40"/>
          <p:cNvPicPr>
            <a:picLocks noChangeAspect="1"/>
          </p:cNvPicPr>
          <p:nvPr/>
        </p:nvPicPr>
        <p:blipFill>
          <a:blip r:embed="rId3">
            <a:extLst>
              <a:ext uri="{28A0092B-C50C-407E-A947-70E740481C1C}">
                <a14:useLocalDpi xmlns:a14="http://schemas.microsoft.com/office/drawing/2010/main" val="0"/>
              </a:ext>
            </a:extLst>
          </a:blip>
          <a:srcRect l="50000" t="28796" r="27621" b="41620"/>
          <a:stretch>
            <a:fillRect/>
          </a:stretch>
        </p:blipFill>
        <p:spPr>
          <a:xfrm>
            <a:off x="6096002" y="1974851"/>
            <a:ext cx="2728439" cy="2028825"/>
          </a:xfrm>
          <a:custGeom>
            <a:avLst/>
            <a:gdLst>
              <a:gd name="connsiteX0" fmla="*/ 0 w 2728439"/>
              <a:gd name="connsiteY0" fmla="*/ 0 h 2028825"/>
              <a:gd name="connsiteX1" fmla="*/ 2728439 w 2728439"/>
              <a:gd name="connsiteY1" fmla="*/ 0 h 2028825"/>
              <a:gd name="connsiteX2" fmla="*/ 2728439 w 2728439"/>
              <a:gd name="connsiteY2" fmla="*/ 2028825 h 2028825"/>
              <a:gd name="connsiteX3" fmla="*/ 0 w 2728439"/>
              <a:gd name="connsiteY3" fmla="*/ 2028825 h 2028825"/>
              <a:gd name="connsiteX4" fmla="*/ 0 w 2728439"/>
              <a:gd name="connsiteY4" fmla="*/ 0 h 2028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8439" h="2028825">
                <a:moveTo>
                  <a:pt x="0" y="0"/>
                </a:moveTo>
                <a:lnTo>
                  <a:pt x="2728439" y="0"/>
                </a:lnTo>
                <a:lnTo>
                  <a:pt x="2728439" y="2028825"/>
                </a:lnTo>
                <a:lnTo>
                  <a:pt x="0" y="2028825"/>
                </a:lnTo>
                <a:lnTo>
                  <a:pt x="0" y="0"/>
                </a:lnTo>
                <a:close/>
              </a:path>
            </a:pathLst>
          </a:custGeom>
        </p:spPr>
      </p:pic>
      <p:sp>
        <p:nvSpPr>
          <p:cNvPr id="4" name="矩形 3"/>
          <p:cNvSpPr/>
          <p:nvPr/>
        </p:nvSpPr>
        <p:spPr>
          <a:xfrm>
            <a:off x="3367562" y="1974850"/>
            <a:ext cx="2728439" cy="2028825"/>
          </a:xfrm>
          <a:prstGeom prst="rect">
            <a:avLst/>
          </a:prstGeom>
          <a:solidFill>
            <a:srgbClr val="323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27" name="组合 26"/>
          <p:cNvGrpSpPr/>
          <p:nvPr/>
        </p:nvGrpSpPr>
        <p:grpSpPr>
          <a:xfrm>
            <a:off x="774060" y="2740193"/>
            <a:ext cx="749300" cy="509588"/>
            <a:chOff x="-989013" y="2374900"/>
            <a:chExt cx="749300" cy="509588"/>
          </a:xfrm>
          <a:solidFill>
            <a:schemeClr val="bg1"/>
          </a:solidFill>
        </p:grpSpPr>
        <p:sp>
          <p:nvSpPr>
            <p:cNvPr id="12" name="Freeform 5"/>
            <p:cNvSpPr/>
            <p:nvPr/>
          </p:nvSpPr>
          <p:spPr bwMode="auto">
            <a:xfrm>
              <a:off x="-449263" y="2670175"/>
              <a:ext cx="206375" cy="22225"/>
            </a:xfrm>
            <a:custGeom>
              <a:avLst/>
              <a:gdLst>
                <a:gd name="T0" fmla="*/ 17 w 130"/>
                <a:gd name="T1" fmla="*/ 14 h 14"/>
                <a:gd name="T2" fmla="*/ 130 w 130"/>
                <a:gd name="T3" fmla="*/ 14 h 14"/>
                <a:gd name="T4" fmla="*/ 130 w 130"/>
                <a:gd name="T5" fmla="*/ 0 h 14"/>
                <a:gd name="T6" fmla="*/ 0 w 130"/>
                <a:gd name="T7" fmla="*/ 0 h 14"/>
                <a:gd name="T8" fmla="*/ 17 w 130"/>
                <a:gd name="T9" fmla="*/ 14 h 14"/>
              </a:gdLst>
              <a:ahLst/>
              <a:cxnLst>
                <a:cxn ang="0">
                  <a:pos x="T0" y="T1"/>
                </a:cxn>
                <a:cxn ang="0">
                  <a:pos x="T2" y="T3"/>
                </a:cxn>
                <a:cxn ang="0">
                  <a:pos x="T4" y="T5"/>
                </a:cxn>
                <a:cxn ang="0">
                  <a:pos x="T6" y="T7"/>
                </a:cxn>
                <a:cxn ang="0">
                  <a:pos x="T8" y="T9"/>
                </a:cxn>
              </a:cxnLst>
              <a:rect l="0" t="0" r="r" b="b"/>
              <a:pathLst>
                <a:path w="130" h="14">
                  <a:moveTo>
                    <a:pt x="17" y="14"/>
                  </a:moveTo>
                  <a:lnTo>
                    <a:pt x="130" y="14"/>
                  </a:lnTo>
                  <a:lnTo>
                    <a:pt x="130" y="0"/>
                  </a:lnTo>
                  <a:lnTo>
                    <a:pt x="0" y="0"/>
                  </a:lnTo>
                  <a:lnTo>
                    <a:pt x="17"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 name="Freeform 6"/>
            <p:cNvSpPr/>
            <p:nvPr/>
          </p:nvSpPr>
          <p:spPr bwMode="auto">
            <a:xfrm>
              <a:off x="-989013" y="2374900"/>
              <a:ext cx="749300" cy="320675"/>
            </a:xfrm>
            <a:custGeom>
              <a:avLst/>
              <a:gdLst>
                <a:gd name="T0" fmla="*/ 198 w 200"/>
                <a:gd name="T1" fmla="*/ 0 h 85"/>
                <a:gd name="T2" fmla="*/ 2 w 200"/>
                <a:gd name="T3" fmla="*/ 0 h 85"/>
                <a:gd name="T4" fmla="*/ 0 w 200"/>
                <a:gd name="T5" fmla="*/ 2 h 85"/>
                <a:gd name="T6" fmla="*/ 0 w 200"/>
                <a:gd name="T7" fmla="*/ 83 h 85"/>
                <a:gd name="T8" fmla="*/ 2 w 200"/>
                <a:gd name="T9" fmla="*/ 85 h 85"/>
                <a:gd name="T10" fmla="*/ 119 w 200"/>
                <a:gd name="T11" fmla="*/ 85 h 85"/>
                <a:gd name="T12" fmla="*/ 120 w 200"/>
                <a:gd name="T13" fmla="*/ 84 h 85"/>
                <a:gd name="T14" fmla="*/ 121 w 200"/>
                <a:gd name="T15" fmla="*/ 83 h 85"/>
                <a:gd name="T16" fmla="*/ 120 w 200"/>
                <a:gd name="T17" fmla="*/ 79 h 85"/>
                <a:gd name="T18" fmla="*/ 118 w 200"/>
                <a:gd name="T19" fmla="*/ 77 h 85"/>
                <a:gd name="T20" fmla="*/ 8 w 200"/>
                <a:gd name="T21" fmla="*/ 77 h 85"/>
                <a:gd name="T22" fmla="*/ 8 w 200"/>
                <a:gd name="T23" fmla="*/ 8 h 85"/>
                <a:gd name="T24" fmla="*/ 198 w 200"/>
                <a:gd name="T25" fmla="*/ 8 h 85"/>
                <a:gd name="T26" fmla="*/ 200 w 200"/>
                <a:gd name="T27" fmla="*/ 6 h 85"/>
                <a:gd name="T28" fmla="*/ 200 w 200"/>
                <a:gd name="T29" fmla="*/ 2 h 85"/>
                <a:gd name="T30" fmla="*/ 198 w 200"/>
                <a:gd name="T3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 h="85">
                  <a:moveTo>
                    <a:pt x="198" y="0"/>
                  </a:moveTo>
                  <a:cubicBezTo>
                    <a:pt x="2" y="0"/>
                    <a:pt x="2" y="0"/>
                    <a:pt x="2" y="0"/>
                  </a:cubicBezTo>
                  <a:cubicBezTo>
                    <a:pt x="1" y="0"/>
                    <a:pt x="0" y="1"/>
                    <a:pt x="0" y="2"/>
                  </a:cubicBezTo>
                  <a:cubicBezTo>
                    <a:pt x="0" y="83"/>
                    <a:pt x="0" y="83"/>
                    <a:pt x="0" y="83"/>
                  </a:cubicBezTo>
                  <a:cubicBezTo>
                    <a:pt x="0" y="84"/>
                    <a:pt x="1" y="85"/>
                    <a:pt x="2" y="85"/>
                  </a:cubicBezTo>
                  <a:cubicBezTo>
                    <a:pt x="119" y="85"/>
                    <a:pt x="119" y="85"/>
                    <a:pt x="119" y="85"/>
                  </a:cubicBezTo>
                  <a:cubicBezTo>
                    <a:pt x="119" y="85"/>
                    <a:pt x="120" y="85"/>
                    <a:pt x="120" y="84"/>
                  </a:cubicBezTo>
                  <a:cubicBezTo>
                    <a:pt x="121" y="84"/>
                    <a:pt x="121" y="83"/>
                    <a:pt x="121" y="83"/>
                  </a:cubicBezTo>
                  <a:cubicBezTo>
                    <a:pt x="120" y="79"/>
                    <a:pt x="120" y="79"/>
                    <a:pt x="120" y="79"/>
                  </a:cubicBezTo>
                  <a:cubicBezTo>
                    <a:pt x="120" y="78"/>
                    <a:pt x="119" y="77"/>
                    <a:pt x="118" y="77"/>
                  </a:cubicBezTo>
                  <a:cubicBezTo>
                    <a:pt x="8" y="77"/>
                    <a:pt x="8" y="77"/>
                    <a:pt x="8" y="77"/>
                  </a:cubicBezTo>
                  <a:cubicBezTo>
                    <a:pt x="8" y="8"/>
                    <a:pt x="8" y="8"/>
                    <a:pt x="8" y="8"/>
                  </a:cubicBezTo>
                  <a:cubicBezTo>
                    <a:pt x="198" y="8"/>
                    <a:pt x="198" y="8"/>
                    <a:pt x="198" y="8"/>
                  </a:cubicBezTo>
                  <a:cubicBezTo>
                    <a:pt x="199" y="8"/>
                    <a:pt x="200" y="7"/>
                    <a:pt x="200" y="6"/>
                  </a:cubicBezTo>
                  <a:cubicBezTo>
                    <a:pt x="200" y="2"/>
                    <a:pt x="200" y="2"/>
                    <a:pt x="200" y="2"/>
                  </a:cubicBezTo>
                  <a:cubicBezTo>
                    <a:pt x="200" y="1"/>
                    <a:pt x="199" y="0"/>
                    <a:pt x="19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 name="Rectangle 7"/>
            <p:cNvSpPr>
              <a:spLocks noChangeArrowheads="1"/>
            </p:cNvSpPr>
            <p:nvPr/>
          </p:nvSpPr>
          <p:spPr bwMode="auto">
            <a:xfrm>
              <a:off x="-325438" y="2424113"/>
              <a:ext cx="11113" cy="211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 name="Freeform 8"/>
            <p:cNvSpPr/>
            <p:nvPr/>
          </p:nvSpPr>
          <p:spPr bwMode="auto">
            <a:xfrm>
              <a:off x="-520700" y="2632075"/>
              <a:ext cx="161925" cy="252413"/>
            </a:xfrm>
            <a:custGeom>
              <a:avLst/>
              <a:gdLst>
                <a:gd name="T0" fmla="*/ 0 w 102"/>
                <a:gd name="T1" fmla="*/ 0 h 159"/>
                <a:gd name="T2" fmla="*/ 24 w 102"/>
                <a:gd name="T3" fmla="*/ 135 h 159"/>
                <a:gd name="T4" fmla="*/ 47 w 102"/>
                <a:gd name="T5" fmla="*/ 109 h 159"/>
                <a:gd name="T6" fmla="*/ 76 w 102"/>
                <a:gd name="T7" fmla="*/ 159 h 159"/>
                <a:gd name="T8" fmla="*/ 102 w 102"/>
                <a:gd name="T9" fmla="*/ 142 h 159"/>
                <a:gd name="T10" fmla="*/ 69 w 102"/>
                <a:gd name="T11" fmla="*/ 99 h 159"/>
                <a:gd name="T12" fmla="*/ 102 w 102"/>
                <a:gd name="T13" fmla="*/ 92 h 159"/>
                <a:gd name="T14" fmla="*/ 0 w 102"/>
                <a:gd name="T15" fmla="*/ 0 h 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9">
                  <a:moveTo>
                    <a:pt x="0" y="0"/>
                  </a:moveTo>
                  <a:lnTo>
                    <a:pt x="24" y="135"/>
                  </a:lnTo>
                  <a:lnTo>
                    <a:pt x="47" y="109"/>
                  </a:lnTo>
                  <a:lnTo>
                    <a:pt x="76" y="159"/>
                  </a:lnTo>
                  <a:lnTo>
                    <a:pt x="102" y="142"/>
                  </a:lnTo>
                  <a:lnTo>
                    <a:pt x="69" y="99"/>
                  </a:lnTo>
                  <a:lnTo>
                    <a:pt x="102" y="9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 name="Freeform 9"/>
            <p:cNvSpPr/>
            <p:nvPr/>
          </p:nvSpPr>
          <p:spPr bwMode="auto">
            <a:xfrm>
              <a:off x="-914400" y="2492375"/>
              <a:ext cx="533400" cy="117475"/>
            </a:xfrm>
            <a:custGeom>
              <a:avLst/>
              <a:gdLst>
                <a:gd name="T0" fmla="*/ 300 w 336"/>
                <a:gd name="T1" fmla="*/ 50 h 74"/>
                <a:gd name="T2" fmla="*/ 300 w 336"/>
                <a:gd name="T3" fmla="*/ 50 h 74"/>
                <a:gd name="T4" fmla="*/ 288 w 336"/>
                <a:gd name="T5" fmla="*/ 0 h 74"/>
                <a:gd name="T6" fmla="*/ 269 w 336"/>
                <a:gd name="T7" fmla="*/ 0 h 74"/>
                <a:gd name="T8" fmla="*/ 258 w 336"/>
                <a:gd name="T9" fmla="*/ 50 h 74"/>
                <a:gd name="T10" fmla="*/ 255 w 336"/>
                <a:gd name="T11" fmla="*/ 50 h 74"/>
                <a:gd name="T12" fmla="*/ 243 w 336"/>
                <a:gd name="T13" fmla="*/ 0 h 74"/>
                <a:gd name="T14" fmla="*/ 224 w 336"/>
                <a:gd name="T15" fmla="*/ 0 h 74"/>
                <a:gd name="T16" fmla="*/ 222 w 336"/>
                <a:gd name="T17" fmla="*/ 0 h 74"/>
                <a:gd name="T18" fmla="*/ 203 w 336"/>
                <a:gd name="T19" fmla="*/ 0 h 74"/>
                <a:gd name="T20" fmla="*/ 189 w 336"/>
                <a:gd name="T21" fmla="*/ 50 h 74"/>
                <a:gd name="T22" fmla="*/ 189 w 336"/>
                <a:gd name="T23" fmla="*/ 50 h 74"/>
                <a:gd name="T24" fmla="*/ 177 w 336"/>
                <a:gd name="T25" fmla="*/ 0 h 74"/>
                <a:gd name="T26" fmla="*/ 158 w 336"/>
                <a:gd name="T27" fmla="*/ 0 h 74"/>
                <a:gd name="T28" fmla="*/ 146 w 336"/>
                <a:gd name="T29" fmla="*/ 50 h 74"/>
                <a:gd name="T30" fmla="*/ 146 w 336"/>
                <a:gd name="T31" fmla="*/ 50 h 74"/>
                <a:gd name="T32" fmla="*/ 132 w 336"/>
                <a:gd name="T33" fmla="*/ 0 h 74"/>
                <a:gd name="T34" fmla="*/ 113 w 336"/>
                <a:gd name="T35" fmla="*/ 0 h 74"/>
                <a:gd name="T36" fmla="*/ 111 w 336"/>
                <a:gd name="T37" fmla="*/ 0 h 74"/>
                <a:gd name="T38" fmla="*/ 92 w 336"/>
                <a:gd name="T39" fmla="*/ 0 h 74"/>
                <a:gd name="T40" fmla="*/ 80 w 336"/>
                <a:gd name="T41" fmla="*/ 50 h 74"/>
                <a:gd name="T42" fmla="*/ 78 w 336"/>
                <a:gd name="T43" fmla="*/ 50 h 74"/>
                <a:gd name="T44" fmla="*/ 66 w 336"/>
                <a:gd name="T45" fmla="*/ 0 h 74"/>
                <a:gd name="T46" fmla="*/ 47 w 336"/>
                <a:gd name="T47" fmla="*/ 0 h 74"/>
                <a:gd name="T48" fmla="*/ 35 w 336"/>
                <a:gd name="T49" fmla="*/ 50 h 74"/>
                <a:gd name="T50" fmla="*/ 35 w 336"/>
                <a:gd name="T51" fmla="*/ 50 h 74"/>
                <a:gd name="T52" fmla="*/ 21 w 336"/>
                <a:gd name="T53" fmla="*/ 0 h 74"/>
                <a:gd name="T54" fmla="*/ 0 w 336"/>
                <a:gd name="T55" fmla="*/ 0 h 74"/>
                <a:gd name="T56" fmla="*/ 24 w 336"/>
                <a:gd name="T57" fmla="*/ 74 h 74"/>
                <a:gd name="T58" fmla="*/ 45 w 336"/>
                <a:gd name="T59" fmla="*/ 74 h 74"/>
                <a:gd name="T60" fmla="*/ 57 w 336"/>
                <a:gd name="T61" fmla="*/ 24 h 74"/>
                <a:gd name="T62" fmla="*/ 57 w 336"/>
                <a:gd name="T63" fmla="*/ 24 h 74"/>
                <a:gd name="T64" fmla="*/ 68 w 336"/>
                <a:gd name="T65" fmla="*/ 74 h 74"/>
                <a:gd name="T66" fmla="*/ 90 w 336"/>
                <a:gd name="T67" fmla="*/ 74 h 74"/>
                <a:gd name="T68" fmla="*/ 111 w 336"/>
                <a:gd name="T69" fmla="*/ 2 h 74"/>
                <a:gd name="T70" fmla="*/ 135 w 336"/>
                <a:gd name="T71" fmla="*/ 74 h 74"/>
                <a:gd name="T72" fmla="*/ 156 w 336"/>
                <a:gd name="T73" fmla="*/ 74 h 74"/>
                <a:gd name="T74" fmla="*/ 168 w 336"/>
                <a:gd name="T75" fmla="*/ 24 h 74"/>
                <a:gd name="T76" fmla="*/ 168 w 336"/>
                <a:gd name="T77" fmla="*/ 24 h 74"/>
                <a:gd name="T78" fmla="*/ 180 w 336"/>
                <a:gd name="T79" fmla="*/ 74 h 74"/>
                <a:gd name="T80" fmla="*/ 201 w 336"/>
                <a:gd name="T81" fmla="*/ 74 h 74"/>
                <a:gd name="T82" fmla="*/ 222 w 336"/>
                <a:gd name="T83" fmla="*/ 2 h 74"/>
                <a:gd name="T84" fmla="*/ 246 w 336"/>
                <a:gd name="T85" fmla="*/ 74 h 74"/>
                <a:gd name="T86" fmla="*/ 265 w 336"/>
                <a:gd name="T87" fmla="*/ 74 h 74"/>
                <a:gd name="T88" fmla="*/ 279 w 336"/>
                <a:gd name="T89" fmla="*/ 24 h 74"/>
                <a:gd name="T90" fmla="*/ 279 w 336"/>
                <a:gd name="T91" fmla="*/ 24 h 74"/>
                <a:gd name="T92" fmla="*/ 291 w 336"/>
                <a:gd name="T93" fmla="*/ 74 h 74"/>
                <a:gd name="T94" fmla="*/ 312 w 336"/>
                <a:gd name="T95" fmla="*/ 74 h 74"/>
                <a:gd name="T96" fmla="*/ 336 w 336"/>
                <a:gd name="T97" fmla="*/ 0 h 74"/>
                <a:gd name="T98" fmla="*/ 314 w 336"/>
                <a:gd name="T99" fmla="*/ 0 h 74"/>
                <a:gd name="T100" fmla="*/ 300 w 336"/>
                <a:gd name="T101" fmla="*/ 5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6" h="74">
                  <a:moveTo>
                    <a:pt x="300" y="50"/>
                  </a:moveTo>
                  <a:lnTo>
                    <a:pt x="300" y="50"/>
                  </a:lnTo>
                  <a:lnTo>
                    <a:pt x="288" y="0"/>
                  </a:lnTo>
                  <a:lnTo>
                    <a:pt x="269" y="0"/>
                  </a:lnTo>
                  <a:lnTo>
                    <a:pt x="258" y="50"/>
                  </a:lnTo>
                  <a:lnTo>
                    <a:pt x="255" y="50"/>
                  </a:lnTo>
                  <a:lnTo>
                    <a:pt x="243" y="0"/>
                  </a:lnTo>
                  <a:lnTo>
                    <a:pt x="224" y="0"/>
                  </a:lnTo>
                  <a:lnTo>
                    <a:pt x="222" y="0"/>
                  </a:lnTo>
                  <a:lnTo>
                    <a:pt x="203" y="0"/>
                  </a:lnTo>
                  <a:lnTo>
                    <a:pt x="189" y="50"/>
                  </a:lnTo>
                  <a:lnTo>
                    <a:pt x="189" y="50"/>
                  </a:lnTo>
                  <a:lnTo>
                    <a:pt x="177" y="0"/>
                  </a:lnTo>
                  <a:lnTo>
                    <a:pt x="158" y="0"/>
                  </a:lnTo>
                  <a:lnTo>
                    <a:pt x="146" y="50"/>
                  </a:lnTo>
                  <a:lnTo>
                    <a:pt x="146" y="50"/>
                  </a:lnTo>
                  <a:lnTo>
                    <a:pt x="132" y="0"/>
                  </a:lnTo>
                  <a:lnTo>
                    <a:pt x="113" y="0"/>
                  </a:lnTo>
                  <a:lnTo>
                    <a:pt x="111" y="0"/>
                  </a:lnTo>
                  <a:lnTo>
                    <a:pt x="92" y="0"/>
                  </a:lnTo>
                  <a:lnTo>
                    <a:pt x="80" y="50"/>
                  </a:lnTo>
                  <a:lnTo>
                    <a:pt x="78" y="50"/>
                  </a:lnTo>
                  <a:lnTo>
                    <a:pt x="66" y="0"/>
                  </a:lnTo>
                  <a:lnTo>
                    <a:pt x="47" y="0"/>
                  </a:lnTo>
                  <a:lnTo>
                    <a:pt x="35" y="50"/>
                  </a:lnTo>
                  <a:lnTo>
                    <a:pt x="35" y="50"/>
                  </a:lnTo>
                  <a:lnTo>
                    <a:pt x="21" y="0"/>
                  </a:lnTo>
                  <a:lnTo>
                    <a:pt x="0" y="0"/>
                  </a:lnTo>
                  <a:lnTo>
                    <a:pt x="24" y="74"/>
                  </a:lnTo>
                  <a:lnTo>
                    <a:pt x="45" y="74"/>
                  </a:lnTo>
                  <a:lnTo>
                    <a:pt x="57" y="24"/>
                  </a:lnTo>
                  <a:lnTo>
                    <a:pt x="57" y="24"/>
                  </a:lnTo>
                  <a:lnTo>
                    <a:pt x="68" y="74"/>
                  </a:lnTo>
                  <a:lnTo>
                    <a:pt x="90" y="74"/>
                  </a:lnTo>
                  <a:lnTo>
                    <a:pt x="111" y="2"/>
                  </a:lnTo>
                  <a:lnTo>
                    <a:pt x="135" y="74"/>
                  </a:lnTo>
                  <a:lnTo>
                    <a:pt x="156" y="74"/>
                  </a:lnTo>
                  <a:lnTo>
                    <a:pt x="168" y="24"/>
                  </a:lnTo>
                  <a:lnTo>
                    <a:pt x="168" y="24"/>
                  </a:lnTo>
                  <a:lnTo>
                    <a:pt x="180" y="74"/>
                  </a:lnTo>
                  <a:lnTo>
                    <a:pt x="201" y="74"/>
                  </a:lnTo>
                  <a:lnTo>
                    <a:pt x="222" y="2"/>
                  </a:lnTo>
                  <a:lnTo>
                    <a:pt x="246" y="74"/>
                  </a:lnTo>
                  <a:lnTo>
                    <a:pt x="265" y="74"/>
                  </a:lnTo>
                  <a:lnTo>
                    <a:pt x="279" y="24"/>
                  </a:lnTo>
                  <a:lnTo>
                    <a:pt x="279" y="24"/>
                  </a:lnTo>
                  <a:lnTo>
                    <a:pt x="291" y="74"/>
                  </a:lnTo>
                  <a:lnTo>
                    <a:pt x="312" y="74"/>
                  </a:lnTo>
                  <a:lnTo>
                    <a:pt x="336" y="0"/>
                  </a:lnTo>
                  <a:lnTo>
                    <a:pt x="314" y="0"/>
                  </a:lnTo>
                  <a:lnTo>
                    <a:pt x="300"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 name="Rectangle 10"/>
            <p:cNvSpPr>
              <a:spLocks noChangeArrowheads="1"/>
            </p:cNvSpPr>
            <p:nvPr/>
          </p:nvSpPr>
          <p:spPr bwMode="auto">
            <a:xfrm>
              <a:off x="-385763" y="2574925"/>
              <a:ext cx="333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28" name="组合 27"/>
          <p:cNvGrpSpPr/>
          <p:nvPr/>
        </p:nvGrpSpPr>
        <p:grpSpPr>
          <a:xfrm>
            <a:off x="3518652" y="2830681"/>
            <a:ext cx="750888" cy="328613"/>
            <a:chOff x="511175" y="4146550"/>
            <a:chExt cx="750888" cy="328613"/>
          </a:xfrm>
          <a:solidFill>
            <a:schemeClr val="bg1"/>
          </a:solidFill>
        </p:grpSpPr>
        <p:sp>
          <p:nvSpPr>
            <p:cNvPr id="18" name="Freeform 11"/>
            <p:cNvSpPr>
              <a:spLocks noEditPoints="1"/>
            </p:cNvSpPr>
            <p:nvPr/>
          </p:nvSpPr>
          <p:spPr bwMode="auto">
            <a:xfrm>
              <a:off x="511175" y="4146550"/>
              <a:ext cx="750888" cy="290513"/>
            </a:xfrm>
            <a:custGeom>
              <a:avLst/>
              <a:gdLst>
                <a:gd name="T0" fmla="*/ 198 w 200"/>
                <a:gd name="T1" fmla="*/ 65 h 77"/>
                <a:gd name="T2" fmla="*/ 196 w 200"/>
                <a:gd name="T3" fmla="*/ 65 h 77"/>
                <a:gd name="T4" fmla="*/ 196 w 200"/>
                <a:gd name="T5" fmla="*/ 48 h 77"/>
                <a:gd name="T6" fmla="*/ 194 w 200"/>
                <a:gd name="T7" fmla="*/ 46 h 77"/>
                <a:gd name="T8" fmla="*/ 176 w 200"/>
                <a:gd name="T9" fmla="*/ 44 h 77"/>
                <a:gd name="T10" fmla="*/ 172 w 200"/>
                <a:gd name="T11" fmla="*/ 16 h 77"/>
                <a:gd name="T12" fmla="*/ 170 w 200"/>
                <a:gd name="T13" fmla="*/ 14 h 77"/>
                <a:gd name="T14" fmla="*/ 136 w 200"/>
                <a:gd name="T15" fmla="*/ 14 h 77"/>
                <a:gd name="T16" fmla="*/ 134 w 200"/>
                <a:gd name="T17" fmla="*/ 16 h 77"/>
                <a:gd name="T18" fmla="*/ 134 w 200"/>
                <a:gd name="T19" fmla="*/ 38 h 77"/>
                <a:gd name="T20" fmla="*/ 134 w 200"/>
                <a:gd name="T21" fmla="*/ 38 h 77"/>
                <a:gd name="T22" fmla="*/ 131 w 200"/>
                <a:gd name="T23" fmla="*/ 45 h 77"/>
                <a:gd name="T24" fmla="*/ 131 w 200"/>
                <a:gd name="T25" fmla="*/ 65 h 77"/>
                <a:gd name="T26" fmla="*/ 128 w 200"/>
                <a:gd name="T27" fmla="*/ 65 h 77"/>
                <a:gd name="T28" fmla="*/ 128 w 200"/>
                <a:gd name="T29" fmla="*/ 2 h 77"/>
                <a:gd name="T30" fmla="*/ 126 w 200"/>
                <a:gd name="T31" fmla="*/ 0 h 77"/>
                <a:gd name="T32" fmla="*/ 4 w 200"/>
                <a:gd name="T33" fmla="*/ 0 h 77"/>
                <a:gd name="T34" fmla="*/ 2 w 200"/>
                <a:gd name="T35" fmla="*/ 2 h 77"/>
                <a:gd name="T36" fmla="*/ 2 w 200"/>
                <a:gd name="T37" fmla="*/ 65 h 77"/>
                <a:gd name="T38" fmla="*/ 0 w 200"/>
                <a:gd name="T39" fmla="*/ 67 h 77"/>
                <a:gd name="T40" fmla="*/ 0 w 200"/>
                <a:gd name="T41" fmla="*/ 74 h 77"/>
                <a:gd name="T42" fmla="*/ 4 w 200"/>
                <a:gd name="T43" fmla="*/ 77 h 77"/>
                <a:gd name="T44" fmla="*/ 4 w 200"/>
                <a:gd name="T45" fmla="*/ 77 h 77"/>
                <a:gd name="T46" fmla="*/ 4 w 200"/>
                <a:gd name="T47" fmla="*/ 77 h 77"/>
                <a:gd name="T48" fmla="*/ 4 w 200"/>
                <a:gd name="T49" fmla="*/ 77 h 77"/>
                <a:gd name="T50" fmla="*/ 12 w 200"/>
                <a:gd name="T51" fmla="*/ 77 h 77"/>
                <a:gd name="T52" fmla="*/ 11 w 200"/>
                <a:gd name="T53" fmla="*/ 74 h 77"/>
                <a:gd name="T54" fmla="*/ 27 w 200"/>
                <a:gd name="T55" fmla="*/ 57 h 77"/>
                <a:gd name="T56" fmla="*/ 44 w 200"/>
                <a:gd name="T57" fmla="*/ 74 h 77"/>
                <a:gd name="T58" fmla="*/ 43 w 200"/>
                <a:gd name="T59" fmla="*/ 77 h 77"/>
                <a:gd name="T60" fmla="*/ 51 w 200"/>
                <a:gd name="T61" fmla="*/ 77 h 77"/>
                <a:gd name="T62" fmla="*/ 51 w 200"/>
                <a:gd name="T63" fmla="*/ 74 h 77"/>
                <a:gd name="T64" fmla="*/ 67 w 200"/>
                <a:gd name="T65" fmla="*/ 57 h 77"/>
                <a:gd name="T66" fmla="*/ 83 w 200"/>
                <a:gd name="T67" fmla="*/ 74 h 77"/>
                <a:gd name="T68" fmla="*/ 83 w 200"/>
                <a:gd name="T69" fmla="*/ 77 h 77"/>
                <a:gd name="T70" fmla="*/ 158 w 200"/>
                <a:gd name="T71" fmla="*/ 77 h 77"/>
                <a:gd name="T72" fmla="*/ 158 w 200"/>
                <a:gd name="T73" fmla="*/ 75 h 77"/>
                <a:gd name="T74" fmla="*/ 174 w 200"/>
                <a:gd name="T75" fmla="*/ 58 h 77"/>
                <a:gd name="T76" fmla="*/ 191 w 200"/>
                <a:gd name="T77" fmla="*/ 75 h 77"/>
                <a:gd name="T78" fmla="*/ 191 w 200"/>
                <a:gd name="T79" fmla="*/ 77 h 77"/>
                <a:gd name="T80" fmla="*/ 198 w 200"/>
                <a:gd name="T81" fmla="*/ 77 h 77"/>
                <a:gd name="T82" fmla="*/ 200 w 200"/>
                <a:gd name="T83" fmla="*/ 75 h 77"/>
                <a:gd name="T84" fmla="*/ 200 w 200"/>
                <a:gd name="T85" fmla="*/ 68 h 77"/>
                <a:gd name="T86" fmla="*/ 198 w 200"/>
                <a:gd name="T87" fmla="*/ 65 h 77"/>
                <a:gd name="T88" fmla="*/ 146 w 200"/>
                <a:gd name="T89" fmla="*/ 34 h 77"/>
                <a:gd name="T90" fmla="*/ 144 w 200"/>
                <a:gd name="T91" fmla="*/ 36 h 77"/>
                <a:gd name="T92" fmla="*/ 140 w 200"/>
                <a:gd name="T93" fmla="*/ 36 h 77"/>
                <a:gd name="T94" fmla="*/ 139 w 200"/>
                <a:gd name="T95" fmla="*/ 34 h 77"/>
                <a:gd name="T96" fmla="*/ 139 w 200"/>
                <a:gd name="T97" fmla="*/ 19 h 77"/>
                <a:gd name="T98" fmla="*/ 140 w 200"/>
                <a:gd name="T99" fmla="*/ 17 h 77"/>
                <a:gd name="T100" fmla="*/ 144 w 200"/>
                <a:gd name="T101" fmla="*/ 17 h 77"/>
                <a:gd name="T102" fmla="*/ 146 w 200"/>
                <a:gd name="T103" fmla="*/ 19 h 77"/>
                <a:gd name="T104" fmla="*/ 146 w 200"/>
                <a:gd name="T105" fmla="*/ 34 h 77"/>
                <a:gd name="T106" fmla="*/ 171 w 200"/>
                <a:gd name="T107" fmla="*/ 43 h 77"/>
                <a:gd name="T108" fmla="*/ 153 w 200"/>
                <a:gd name="T109" fmla="*/ 43 h 77"/>
                <a:gd name="T110" fmla="*/ 151 w 200"/>
                <a:gd name="T111" fmla="*/ 41 h 77"/>
                <a:gd name="T112" fmla="*/ 151 w 200"/>
                <a:gd name="T113" fmla="*/ 19 h 77"/>
                <a:gd name="T114" fmla="*/ 153 w 200"/>
                <a:gd name="T115" fmla="*/ 17 h 77"/>
                <a:gd name="T116" fmla="*/ 168 w 200"/>
                <a:gd name="T117" fmla="*/ 17 h 77"/>
                <a:gd name="T118" fmla="*/ 170 w 200"/>
                <a:gd name="T119" fmla="*/ 19 h 77"/>
                <a:gd name="T120" fmla="*/ 173 w 200"/>
                <a:gd name="T121" fmla="*/ 41 h 77"/>
                <a:gd name="T122" fmla="*/ 171 w 200"/>
                <a:gd name="T123" fmla="*/ 4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 h="77">
                  <a:moveTo>
                    <a:pt x="198" y="65"/>
                  </a:moveTo>
                  <a:cubicBezTo>
                    <a:pt x="196" y="65"/>
                    <a:pt x="196" y="65"/>
                    <a:pt x="196" y="65"/>
                  </a:cubicBezTo>
                  <a:cubicBezTo>
                    <a:pt x="196" y="48"/>
                    <a:pt x="196" y="48"/>
                    <a:pt x="196" y="48"/>
                  </a:cubicBezTo>
                  <a:cubicBezTo>
                    <a:pt x="196" y="47"/>
                    <a:pt x="196" y="46"/>
                    <a:pt x="194" y="46"/>
                  </a:cubicBezTo>
                  <a:cubicBezTo>
                    <a:pt x="176" y="44"/>
                    <a:pt x="176" y="44"/>
                    <a:pt x="176" y="44"/>
                  </a:cubicBezTo>
                  <a:cubicBezTo>
                    <a:pt x="172" y="16"/>
                    <a:pt x="172" y="16"/>
                    <a:pt x="172" y="16"/>
                  </a:cubicBezTo>
                  <a:cubicBezTo>
                    <a:pt x="172" y="15"/>
                    <a:pt x="171" y="14"/>
                    <a:pt x="170" y="14"/>
                  </a:cubicBezTo>
                  <a:cubicBezTo>
                    <a:pt x="136" y="14"/>
                    <a:pt x="136" y="14"/>
                    <a:pt x="136" y="14"/>
                  </a:cubicBezTo>
                  <a:cubicBezTo>
                    <a:pt x="135" y="14"/>
                    <a:pt x="134" y="15"/>
                    <a:pt x="134" y="16"/>
                  </a:cubicBezTo>
                  <a:cubicBezTo>
                    <a:pt x="134" y="38"/>
                    <a:pt x="134" y="38"/>
                    <a:pt x="134" y="38"/>
                  </a:cubicBezTo>
                  <a:cubicBezTo>
                    <a:pt x="134" y="38"/>
                    <a:pt x="134" y="38"/>
                    <a:pt x="134" y="38"/>
                  </a:cubicBezTo>
                  <a:cubicBezTo>
                    <a:pt x="133" y="38"/>
                    <a:pt x="131" y="44"/>
                    <a:pt x="131" y="45"/>
                  </a:cubicBezTo>
                  <a:cubicBezTo>
                    <a:pt x="131" y="65"/>
                    <a:pt x="131" y="65"/>
                    <a:pt x="131" y="65"/>
                  </a:cubicBezTo>
                  <a:cubicBezTo>
                    <a:pt x="128" y="65"/>
                    <a:pt x="128" y="65"/>
                    <a:pt x="128" y="65"/>
                  </a:cubicBezTo>
                  <a:cubicBezTo>
                    <a:pt x="128" y="2"/>
                    <a:pt x="128" y="2"/>
                    <a:pt x="128" y="2"/>
                  </a:cubicBezTo>
                  <a:cubicBezTo>
                    <a:pt x="128" y="1"/>
                    <a:pt x="127" y="0"/>
                    <a:pt x="126" y="0"/>
                  </a:cubicBezTo>
                  <a:cubicBezTo>
                    <a:pt x="4" y="0"/>
                    <a:pt x="4" y="0"/>
                    <a:pt x="4" y="0"/>
                  </a:cubicBezTo>
                  <a:cubicBezTo>
                    <a:pt x="3" y="0"/>
                    <a:pt x="2" y="1"/>
                    <a:pt x="2" y="2"/>
                  </a:cubicBezTo>
                  <a:cubicBezTo>
                    <a:pt x="2" y="65"/>
                    <a:pt x="2" y="65"/>
                    <a:pt x="2" y="65"/>
                  </a:cubicBezTo>
                  <a:cubicBezTo>
                    <a:pt x="1" y="65"/>
                    <a:pt x="0" y="66"/>
                    <a:pt x="0" y="67"/>
                  </a:cubicBezTo>
                  <a:cubicBezTo>
                    <a:pt x="0" y="74"/>
                    <a:pt x="0" y="74"/>
                    <a:pt x="0" y="74"/>
                  </a:cubicBezTo>
                  <a:cubicBezTo>
                    <a:pt x="0" y="76"/>
                    <a:pt x="2" y="77"/>
                    <a:pt x="4" y="77"/>
                  </a:cubicBezTo>
                  <a:cubicBezTo>
                    <a:pt x="4" y="77"/>
                    <a:pt x="4" y="77"/>
                    <a:pt x="4" y="77"/>
                  </a:cubicBezTo>
                  <a:cubicBezTo>
                    <a:pt x="4" y="77"/>
                    <a:pt x="4" y="77"/>
                    <a:pt x="4" y="77"/>
                  </a:cubicBezTo>
                  <a:cubicBezTo>
                    <a:pt x="4" y="77"/>
                    <a:pt x="4" y="77"/>
                    <a:pt x="4" y="77"/>
                  </a:cubicBezTo>
                  <a:cubicBezTo>
                    <a:pt x="12" y="77"/>
                    <a:pt x="12" y="77"/>
                    <a:pt x="12" y="77"/>
                  </a:cubicBezTo>
                  <a:cubicBezTo>
                    <a:pt x="11" y="76"/>
                    <a:pt x="11" y="75"/>
                    <a:pt x="11" y="74"/>
                  </a:cubicBezTo>
                  <a:cubicBezTo>
                    <a:pt x="11" y="65"/>
                    <a:pt x="18" y="57"/>
                    <a:pt x="27" y="57"/>
                  </a:cubicBezTo>
                  <a:cubicBezTo>
                    <a:pt x="36" y="57"/>
                    <a:pt x="44" y="65"/>
                    <a:pt x="44" y="74"/>
                  </a:cubicBezTo>
                  <a:cubicBezTo>
                    <a:pt x="44" y="75"/>
                    <a:pt x="44" y="76"/>
                    <a:pt x="43" y="77"/>
                  </a:cubicBezTo>
                  <a:cubicBezTo>
                    <a:pt x="51" y="77"/>
                    <a:pt x="51" y="77"/>
                    <a:pt x="51" y="77"/>
                  </a:cubicBezTo>
                  <a:cubicBezTo>
                    <a:pt x="51" y="76"/>
                    <a:pt x="51" y="75"/>
                    <a:pt x="51" y="74"/>
                  </a:cubicBezTo>
                  <a:cubicBezTo>
                    <a:pt x="51" y="65"/>
                    <a:pt x="58" y="57"/>
                    <a:pt x="67" y="57"/>
                  </a:cubicBezTo>
                  <a:cubicBezTo>
                    <a:pt x="76" y="57"/>
                    <a:pt x="83" y="65"/>
                    <a:pt x="83" y="74"/>
                  </a:cubicBezTo>
                  <a:cubicBezTo>
                    <a:pt x="83" y="75"/>
                    <a:pt x="83" y="76"/>
                    <a:pt x="83" y="77"/>
                  </a:cubicBezTo>
                  <a:cubicBezTo>
                    <a:pt x="158" y="77"/>
                    <a:pt x="158" y="77"/>
                    <a:pt x="158" y="77"/>
                  </a:cubicBezTo>
                  <a:cubicBezTo>
                    <a:pt x="158" y="76"/>
                    <a:pt x="158" y="75"/>
                    <a:pt x="158" y="75"/>
                  </a:cubicBezTo>
                  <a:cubicBezTo>
                    <a:pt x="158" y="66"/>
                    <a:pt x="165" y="58"/>
                    <a:pt x="174" y="58"/>
                  </a:cubicBezTo>
                  <a:cubicBezTo>
                    <a:pt x="183" y="58"/>
                    <a:pt x="191" y="66"/>
                    <a:pt x="191" y="75"/>
                  </a:cubicBezTo>
                  <a:cubicBezTo>
                    <a:pt x="191" y="75"/>
                    <a:pt x="191" y="76"/>
                    <a:pt x="191" y="77"/>
                  </a:cubicBezTo>
                  <a:cubicBezTo>
                    <a:pt x="198" y="77"/>
                    <a:pt x="198" y="77"/>
                    <a:pt x="198" y="77"/>
                  </a:cubicBezTo>
                  <a:cubicBezTo>
                    <a:pt x="199" y="77"/>
                    <a:pt x="200" y="76"/>
                    <a:pt x="200" y="75"/>
                  </a:cubicBezTo>
                  <a:cubicBezTo>
                    <a:pt x="200" y="68"/>
                    <a:pt x="200" y="68"/>
                    <a:pt x="200" y="68"/>
                  </a:cubicBezTo>
                  <a:cubicBezTo>
                    <a:pt x="200" y="66"/>
                    <a:pt x="199" y="65"/>
                    <a:pt x="198" y="65"/>
                  </a:cubicBezTo>
                  <a:close/>
                  <a:moveTo>
                    <a:pt x="146" y="34"/>
                  </a:moveTo>
                  <a:cubicBezTo>
                    <a:pt x="146" y="35"/>
                    <a:pt x="145" y="36"/>
                    <a:pt x="144" y="36"/>
                  </a:cubicBezTo>
                  <a:cubicBezTo>
                    <a:pt x="140" y="36"/>
                    <a:pt x="140" y="36"/>
                    <a:pt x="140" y="36"/>
                  </a:cubicBezTo>
                  <a:cubicBezTo>
                    <a:pt x="139" y="36"/>
                    <a:pt x="139" y="35"/>
                    <a:pt x="139" y="34"/>
                  </a:cubicBezTo>
                  <a:cubicBezTo>
                    <a:pt x="139" y="19"/>
                    <a:pt x="139" y="19"/>
                    <a:pt x="139" y="19"/>
                  </a:cubicBezTo>
                  <a:cubicBezTo>
                    <a:pt x="139" y="18"/>
                    <a:pt x="139" y="17"/>
                    <a:pt x="140" y="17"/>
                  </a:cubicBezTo>
                  <a:cubicBezTo>
                    <a:pt x="144" y="17"/>
                    <a:pt x="144" y="17"/>
                    <a:pt x="144" y="17"/>
                  </a:cubicBezTo>
                  <a:cubicBezTo>
                    <a:pt x="145" y="17"/>
                    <a:pt x="146" y="18"/>
                    <a:pt x="146" y="19"/>
                  </a:cubicBezTo>
                  <a:lnTo>
                    <a:pt x="146" y="34"/>
                  </a:lnTo>
                  <a:close/>
                  <a:moveTo>
                    <a:pt x="171" y="43"/>
                  </a:moveTo>
                  <a:cubicBezTo>
                    <a:pt x="153" y="43"/>
                    <a:pt x="153" y="43"/>
                    <a:pt x="153" y="43"/>
                  </a:cubicBezTo>
                  <a:cubicBezTo>
                    <a:pt x="152" y="43"/>
                    <a:pt x="151" y="42"/>
                    <a:pt x="151" y="41"/>
                  </a:cubicBezTo>
                  <a:cubicBezTo>
                    <a:pt x="151" y="19"/>
                    <a:pt x="151" y="19"/>
                    <a:pt x="151" y="19"/>
                  </a:cubicBezTo>
                  <a:cubicBezTo>
                    <a:pt x="151" y="18"/>
                    <a:pt x="152" y="17"/>
                    <a:pt x="153" y="17"/>
                  </a:cubicBezTo>
                  <a:cubicBezTo>
                    <a:pt x="168" y="17"/>
                    <a:pt x="168" y="17"/>
                    <a:pt x="168" y="17"/>
                  </a:cubicBezTo>
                  <a:cubicBezTo>
                    <a:pt x="169" y="17"/>
                    <a:pt x="170" y="18"/>
                    <a:pt x="170" y="19"/>
                  </a:cubicBezTo>
                  <a:cubicBezTo>
                    <a:pt x="173" y="41"/>
                    <a:pt x="173" y="41"/>
                    <a:pt x="173" y="41"/>
                  </a:cubicBezTo>
                  <a:cubicBezTo>
                    <a:pt x="173" y="42"/>
                    <a:pt x="172" y="43"/>
                    <a:pt x="17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9" name="Oval 12"/>
            <p:cNvSpPr>
              <a:spLocks noChangeArrowheads="1"/>
            </p:cNvSpPr>
            <p:nvPr/>
          </p:nvSpPr>
          <p:spPr bwMode="auto">
            <a:xfrm>
              <a:off x="1119187" y="4381500"/>
              <a:ext cx="90488" cy="936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4" name="Oval 13"/>
            <p:cNvSpPr>
              <a:spLocks noChangeArrowheads="1"/>
            </p:cNvSpPr>
            <p:nvPr/>
          </p:nvSpPr>
          <p:spPr bwMode="auto">
            <a:xfrm>
              <a:off x="717550" y="4381500"/>
              <a:ext cx="90488" cy="904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5" name="Oval 14"/>
            <p:cNvSpPr>
              <a:spLocks noChangeArrowheads="1"/>
            </p:cNvSpPr>
            <p:nvPr/>
          </p:nvSpPr>
          <p:spPr bwMode="auto">
            <a:xfrm>
              <a:off x="568325" y="4381500"/>
              <a:ext cx="93663" cy="904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26" name="Freeform 15"/>
          <p:cNvSpPr/>
          <p:nvPr/>
        </p:nvSpPr>
        <p:spPr bwMode="auto">
          <a:xfrm>
            <a:off x="6264831" y="2780505"/>
            <a:ext cx="335356" cy="428965"/>
          </a:xfrm>
          <a:custGeom>
            <a:avLst/>
            <a:gdLst>
              <a:gd name="T0" fmla="*/ 154 w 156"/>
              <a:gd name="T1" fmla="*/ 136 h 199"/>
              <a:gd name="T2" fmla="*/ 153 w 156"/>
              <a:gd name="T3" fmla="*/ 127 h 199"/>
              <a:gd name="T4" fmla="*/ 145 w 156"/>
              <a:gd name="T5" fmla="*/ 101 h 199"/>
              <a:gd name="T6" fmla="*/ 144 w 156"/>
              <a:gd name="T7" fmla="*/ 41 h 199"/>
              <a:gd name="T8" fmla="*/ 144 w 156"/>
              <a:gd name="T9" fmla="*/ 39 h 199"/>
              <a:gd name="T10" fmla="*/ 142 w 156"/>
              <a:gd name="T11" fmla="*/ 38 h 199"/>
              <a:gd name="T12" fmla="*/ 104 w 156"/>
              <a:gd name="T13" fmla="*/ 80 h 199"/>
              <a:gd name="T14" fmla="*/ 88 w 156"/>
              <a:gd name="T15" fmla="*/ 2 h 199"/>
              <a:gd name="T16" fmla="*/ 87 w 156"/>
              <a:gd name="T17" fmla="*/ 0 h 199"/>
              <a:gd name="T18" fmla="*/ 85 w 156"/>
              <a:gd name="T19" fmla="*/ 0 h 199"/>
              <a:gd name="T20" fmla="*/ 57 w 156"/>
              <a:gd name="T21" fmla="*/ 51 h 199"/>
              <a:gd name="T22" fmla="*/ 45 w 156"/>
              <a:gd name="T23" fmla="*/ 96 h 199"/>
              <a:gd name="T24" fmla="*/ 17 w 156"/>
              <a:gd name="T25" fmla="*/ 63 h 199"/>
              <a:gd name="T26" fmla="*/ 7 w 156"/>
              <a:gd name="T27" fmla="*/ 57 h 199"/>
              <a:gd name="T28" fmla="*/ 5 w 156"/>
              <a:gd name="T29" fmla="*/ 57 h 199"/>
              <a:gd name="T30" fmla="*/ 4 w 156"/>
              <a:gd name="T31" fmla="*/ 59 h 199"/>
              <a:gd name="T32" fmla="*/ 6 w 156"/>
              <a:gd name="T33" fmla="*/ 110 h 199"/>
              <a:gd name="T34" fmla="*/ 32 w 156"/>
              <a:gd name="T35" fmla="*/ 189 h 199"/>
              <a:gd name="T36" fmla="*/ 52 w 156"/>
              <a:gd name="T37" fmla="*/ 197 h 199"/>
              <a:gd name="T38" fmla="*/ 52 w 156"/>
              <a:gd name="T39" fmla="*/ 197 h 199"/>
              <a:gd name="T40" fmla="*/ 52 w 156"/>
              <a:gd name="T41" fmla="*/ 197 h 199"/>
              <a:gd name="T42" fmla="*/ 54 w 156"/>
              <a:gd name="T43" fmla="*/ 195 h 199"/>
              <a:gd name="T44" fmla="*/ 53 w 156"/>
              <a:gd name="T45" fmla="*/ 193 h 199"/>
              <a:gd name="T46" fmla="*/ 44 w 156"/>
              <a:gd name="T47" fmla="*/ 157 h 199"/>
              <a:gd name="T48" fmla="*/ 44 w 156"/>
              <a:gd name="T49" fmla="*/ 135 h 199"/>
              <a:gd name="T50" fmla="*/ 45 w 156"/>
              <a:gd name="T51" fmla="*/ 135 h 199"/>
              <a:gd name="T52" fmla="*/ 59 w 156"/>
              <a:gd name="T53" fmla="*/ 152 h 199"/>
              <a:gd name="T54" fmla="*/ 60 w 156"/>
              <a:gd name="T55" fmla="*/ 154 h 199"/>
              <a:gd name="T56" fmla="*/ 62 w 156"/>
              <a:gd name="T57" fmla="*/ 153 h 199"/>
              <a:gd name="T58" fmla="*/ 71 w 156"/>
              <a:gd name="T59" fmla="*/ 126 h 199"/>
              <a:gd name="T60" fmla="*/ 81 w 156"/>
              <a:gd name="T61" fmla="*/ 104 h 199"/>
              <a:gd name="T62" fmla="*/ 91 w 156"/>
              <a:gd name="T63" fmla="*/ 145 h 199"/>
              <a:gd name="T64" fmla="*/ 93 w 156"/>
              <a:gd name="T65" fmla="*/ 146 h 199"/>
              <a:gd name="T66" fmla="*/ 94 w 156"/>
              <a:gd name="T67" fmla="*/ 144 h 199"/>
              <a:gd name="T68" fmla="*/ 107 w 156"/>
              <a:gd name="T69" fmla="*/ 124 h 199"/>
              <a:gd name="T70" fmla="*/ 111 w 156"/>
              <a:gd name="T71" fmla="*/ 153 h 199"/>
              <a:gd name="T72" fmla="*/ 115 w 156"/>
              <a:gd name="T73" fmla="*/ 166 h 199"/>
              <a:gd name="T74" fmla="*/ 115 w 156"/>
              <a:gd name="T75" fmla="*/ 170 h 199"/>
              <a:gd name="T76" fmla="*/ 99 w 156"/>
              <a:gd name="T77" fmla="*/ 195 h 199"/>
              <a:gd name="T78" fmla="*/ 98 w 156"/>
              <a:gd name="T79" fmla="*/ 197 h 199"/>
              <a:gd name="T80" fmla="*/ 100 w 156"/>
              <a:gd name="T81" fmla="*/ 199 h 199"/>
              <a:gd name="T82" fmla="*/ 100 w 156"/>
              <a:gd name="T83" fmla="*/ 199 h 199"/>
              <a:gd name="T84" fmla="*/ 106 w 156"/>
              <a:gd name="T85" fmla="*/ 197 h 199"/>
              <a:gd name="T86" fmla="*/ 154 w 156"/>
              <a:gd name="T87" fmla="*/ 13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6" h="199">
                <a:moveTo>
                  <a:pt x="154" y="136"/>
                </a:moveTo>
                <a:cubicBezTo>
                  <a:pt x="154" y="133"/>
                  <a:pt x="154" y="130"/>
                  <a:pt x="153" y="127"/>
                </a:cubicBezTo>
                <a:cubicBezTo>
                  <a:pt x="152" y="119"/>
                  <a:pt x="148" y="110"/>
                  <a:pt x="145" y="101"/>
                </a:cubicBezTo>
                <a:cubicBezTo>
                  <a:pt x="137" y="81"/>
                  <a:pt x="129" y="59"/>
                  <a:pt x="144" y="41"/>
                </a:cubicBezTo>
                <a:cubicBezTo>
                  <a:pt x="145" y="40"/>
                  <a:pt x="145" y="39"/>
                  <a:pt x="144" y="39"/>
                </a:cubicBezTo>
                <a:cubicBezTo>
                  <a:pt x="144" y="38"/>
                  <a:pt x="143" y="38"/>
                  <a:pt x="142" y="38"/>
                </a:cubicBezTo>
                <a:cubicBezTo>
                  <a:pt x="117" y="42"/>
                  <a:pt x="107" y="67"/>
                  <a:pt x="104" y="80"/>
                </a:cubicBezTo>
                <a:cubicBezTo>
                  <a:pt x="92" y="58"/>
                  <a:pt x="88" y="35"/>
                  <a:pt x="88" y="2"/>
                </a:cubicBezTo>
                <a:cubicBezTo>
                  <a:pt x="88" y="1"/>
                  <a:pt x="87" y="0"/>
                  <a:pt x="87" y="0"/>
                </a:cubicBezTo>
                <a:cubicBezTo>
                  <a:pt x="86" y="0"/>
                  <a:pt x="85" y="0"/>
                  <a:pt x="85" y="0"/>
                </a:cubicBezTo>
                <a:cubicBezTo>
                  <a:pt x="65" y="12"/>
                  <a:pt x="61" y="32"/>
                  <a:pt x="57" y="51"/>
                </a:cubicBezTo>
                <a:cubicBezTo>
                  <a:pt x="57" y="69"/>
                  <a:pt x="54" y="83"/>
                  <a:pt x="45" y="96"/>
                </a:cubicBezTo>
                <a:cubicBezTo>
                  <a:pt x="41" y="79"/>
                  <a:pt x="28" y="71"/>
                  <a:pt x="17" y="63"/>
                </a:cubicBezTo>
                <a:cubicBezTo>
                  <a:pt x="13" y="61"/>
                  <a:pt x="10" y="59"/>
                  <a:pt x="7" y="57"/>
                </a:cubicBezTo>
                <a:cubicBezTo>
                  <a:pt x="7" y="56"/>
                  <a:pt x="6" y="56"/>
                  <a:pt x="5" y="57"/>
                </a:cubicBezTo>
                <a:cubicBezTo>
                  <a:pt x="4" y="58"/>
                  <a:pt x="4" y="58"/>
                  <a:pt x="4" y="59"/>
                </a:cubicBezTo>
                <a:cubicBezTo>
                  <a:pt x="10" y="75"/>
                  <a:pt x="8" y="93"/>
                  <a:pt x="6" y="110"/>
                </a:cubicBezTo>
                <a:cubicBezTo>
                  <a:pt x="3" y="139"/>
                  <a:pt x="0" y="170"/>
                  <a:pt x="32" y="189"/>
                </a:cubicBezTo>
                <a:cubicBezTo>
                  <a:pt x="38" y="193"/>
                  <a:pt x="45" y="195"/>
                  <a:pt x="52" y="197"/>
                </a:cubicBezTo>
                <a:cubicBezTo>
                  <a:pt x="52" y="197"/>
                  <a:pt x="52" y="197"/>
                  <a:pt x="52" y="197"/>
                </a:cubicBezTo>
                <a:cubicBezTo>
                  <a:pt x="52" y="197"/>
                  <a:pt x="52" y="197"/>
                  <a:pt x="52" y="197"/>
                </a:cubicBezTo>
                <a:cubicBezTo>
                  <a:pt x="54" y="197"/>
                  <a:pt x="54" y="196"/>
                  <a:pt x="54" y="195"/>
                </a:cubicBezTo>
                <a:cubicBezTo>
                  <a:pt x="54" y="194"/>
                  <a:pt x="54" y="194"/>
                  <a:pt x="53" y="193"/>
                </a:cubicBezTo>
                <a:cubicBezTo>
                  <a:pt x="41" y="184"/>
                  <a:pt x="43" y="171"/>
                  <a:pt x="44" y="157"/>
                </a:cubicBezTo>
                <a:cubicBezTo>
                  <a:pt x="45" y="149"/>
                  <a:pt x="46" y="142"/>
                  <a:pt x="44" y="135"/>
                </a:cubicBezTo>
                <a:cubicBezTo>
                  <a:pt x="45" y="135"/>
                  <a:pt x="45" y="135"/>
                  <a:pt x="45" y="135"/>
                </a:cubicBezTo>
                <a:cubicBezTo>
                  <a:pt x="51" y="139"/>
                  <a:pt x="57" y="143"/>
                  <a:pt x="59" y="152"/>
                </a:cubicBezTo>
                <a:cubicBezTo>
                  <a:pt x="59" y="153"/>
                  <a:pt x="60" y="153"/>
                  <a:pt x="60" y="154"/>
                </a:cubicBezTo>
                <a:cubicBezTo>
                  <a:pt x="61" y="154"/>
                  <a:pt x="62" y="153"/>
                  <a:pt x="62" y="153"/>
                </a:cubicBezTo>
                <a:cubicBezTo>
                  <a:pt x="68" y="145"/>
                  <a:pt x="71" y="137"/>
                  <a:pt x="71" y="126"/>
                </a:cubicBezTo>
                <a:cubicBezTo>
                  <a:pt x="72" y="118"/>
                  <a:pt x="74" y="110"/>
                  <a:pt x="81" y="104"/>
                </a:cubicBezTo>
                <a:cubicBezTo>
                  <a:pt x="81" y="116"/>
                  <a:pt x="83" y="131"/>
                  <a:pt x="91" y="145"/>
                </a:cubicBezTo>
                <a:cubicBezTo>
                  <a:pt x="91" y="145"/>
                  <a:pt x="92" y="146"/>
                  <a:pt x="93" y="146"/>
                </a:cubicBezTo>
                <a:cubicBezTo>
                  <a:pt x="94" y="146"/>
                  <a:pt x="94" y="145"/>
                  <a:pt x="94" y="144"/>
                </a:cubicBezTo>
                <a:cubicBezTo>
                  <a:pt x="95" y="140"/>
                  <a:pt x="98" y="128"/>
                  <a:pt x="107" y="124"/>
                </a:cubicBezTo>
                <a:cubicBezTo>
                  <a:pt x="103" y="133"/>
                  <a:pt x="107" y="144"/>
                  <a:pt x="111" y="153"/>
                </a:cubicBezTo>
                <a:cubicBezTo>
                  <a:pt x="112" y="158"/>
                  <a:pt x="114" y="162"/>
                  <a:pt x="115" y="166"/>
                </a:cubicBezTo>
                <a:cubicBezTo>
                  <a:pt x="115" y="167"/>
                  <a:pt x="115" y="169"/>
                  <a:pt x="115" y="170"/>
                </a:cubicBezTo>
                <a:cubicBezTo>
                  <a:pt x="116" y="179"/>
                  <a:pt x="110" y="188"/>
                  <a:pt x="99" y="195"/>
                </a:cubicBezTo>
                <a:cubicBezTo>
                  <a:pt x="98" y="195"/>
                  <a:pt x="98" y="197"/>
                  <a:pt x="98" y="197"/>
                </a:cubicBezTo>
                <a:cubicBezTo>
                  <a:pt x="98" y="198"/>
                  <a:pt x="99" y="199"/>
                  <a:pt x="100" y="199"/>
                </a:cubicBezTo>
                <a:cubicBezTo>
                  <a:pt x="100" y="199"/>
                  <a:pt x="100" y="199"/>
                  <a:pt x="100" y="199"/>
                </a:cubicBezTo>
                <a:cubicBezTo>
                  <a:pt x="102" y="198"/>
                  <a:pt x="104" y="198"/>
                  <a:pt x="106" y="197"/>
                </a:cubicBezTo>
                <a:cubicBezTo>
                  <a:pt x="139" y="180"/>
                  <a:pt x="156" y="160"/>
                  <a:pt x="154" y="136"/>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9" name="矩形 28"/>
          <p:cNvSpPr/>
          <p:nvPr/>
        </p:nvSpPr>
        <p:spPr>
          <a:xfrm flipH="1">
            <a:off x="700123" y="3224456"/>
            <a:ext cx="1936749"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Click Add title</a:t>
            </a:r>
            <a:endParaRPr kumimoji="0" lang="zh-CN" altLang="en-US" sz="14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endParaRPr>
          </a:p>
        </p:txBody>
      </p:sp>
      <p:sp>
        <p:nvSpPr>
          <p:cNvPr id="30" name="矩形 29"/>
          <p:cNvSpPr/>
          <p:nvPr/>
        </p:nvSpPr>
        <p:spPr>
          <a:xfrm flipH="1">
            <a:off x="700123" y="3571372"/>
            <a:ext cx="121058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添加标题</a:t>
            </a:r>
            <a:endParaRPr kumimoji="0" lang="zh-CN" altLang="en-US" sz="14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endParaRPr>
          </a:p>
        </p:txBody>
      </p:sp>
      <p:sp>
        <p:nvSpPr>
          <p:cNvPr id="32" name="矩形 31"/>
          <p:cNvSpPr/>
          <p:nvPr/>
        </p:nvSpPr>
        <p:spPr>
          <a:xfrm flipH="1">
            <a:off x="3383935" y="3224456"/>
            <a:ext cx="1936749"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Click Add title</a:t>
            </a:r>
            <a:endParaRPr kumimoji="0" lang="zh-CN" altLang="en-US" sz="14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endParaRPr>
          </a:p>
        </p:txBody>
      </p:sp>
      <p:sp>
        <p:nvSpPr>
          <p:cNvPr id="33" name="矩形 32"/>
          <p:cNvSpPr/>
          <p:nvPr/>
        </p:nvSpPr>
        <p:spPr>
          <a:xfrm flipH="1">
            <a:off x="3383935" y="3571372"/>
            <a:ext cx="121058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添加标题</a:t>
            </a:r>
            <a:endParaRPr kumimoji="0" lang="zh-CN" altLang="en-US" sz="14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endParaRPr>
          </a:p>
        </p:txBody>
      </p:sp>
      <p:sp>
        <p:nvSpPr>
          <p:cNvPr id="37" name="矩形 36"/>
          <p:cNvSpPr/>
          <p:nvPr/>
        </p:nvSpPr>
        <p:spPr>
          <a:xfrm flipH="1">
            <a:off x="6170030" y="3224456"/>
            <a:ext cx="1936749"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Click Add title</a:t>
            </a:r>
            <a:endParaRPr kumimoji="0" lang="zh-CN" altLang="en-US" sz="14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endParaRPr>
          </a:p>
        </p:txBody>
      </p:sp>
      <p:sp>
        <p:nvSpPr>
          <p:cNvPr id="38" name="矩形 37"/>
          <p:cNvSpPr/>
          <p:nvPr/>
        </p:nvSpPr>
        <p:spPr>
          <a:xfrm flipH="1">
            <a:off x="6170030" y="3571372"/>
            <a:ext cx="121058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添加标题</a:t>
            </a:r>
            <a:endParaRPr kumimoji="0" lang="zh-CN" altLang="en-US" sz="14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12499">
        <p14:prism/>
      </p:transition>
    </mc:Choice>
    <mc:Fallback xmlns="">
      <p:transition spd="slow" advClick="0" advTm="1249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2000"/>
                                        <p:tgtEl>
                                          <p:spTgt spid="43"/>
                                        </p:tgtEl>
                                      </p:cBhvr>
                                    </p:animEffect>
                                    <p:anim calcmode="lin" valueType="num">
                                      <p:cBhvr>
                                        <p:cTn id="12" dur="2000" fill="hold"/>
                                        <p:tgtEl>
                                          <p:spTgt spid="43"/>
                                        </p:tgtEl>
                                        <p:attrNameLst>
                                          <p:attrName>ppt_x</p:attrName>
                                        </p:attrNameLst>
                                      </p:cBhvr>
                                      <p:tavLst>
                                        <p:tav tm="0">
                                          <p:val>
                                            <p:strVal val="#ppt_x"/>
                                          </p:val>
                                        </p:tav>
                                        <p:tav tm="100000">
                                          <p:val>
                                            <p:strVal val="#ppt_x"/>
                                          </p:val>
                                        </p:tav>
                                      </p:tavLst>
                                    </p:anim>
                                    <p:anim calcmode="lin" valueType="num">
                                      <p:cBhvr>
                                        <p:cTn id="13" dur="2000" fill="hold"/>
                                        <p:tgtEl>
                                          <p:spTgt spid="43"/>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500"/>
                                  </p:stCondLst>
                                  <p:iterate type="lt">
                                    <p:tmPct val="10000"/>
                                  </p:iterate>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childTnLst>
                                </p:cTn>
                              </p:par>
                              <p:par>
                                <p:cTn id="20" presetID="10" presetClass="entr" presetSubtype="0" fill="hold" grpId="0" nodeType="withEffect">
                                  <p:stCondLst>
                                    <p:cond delay="500"/>
                                  </p:stCondLst>
                                  <p:iterate type="lt">
                                    <p:tmPct val="10000"/>
                                  </p:iterate>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childTnLst>
                                </p:cTn>
                              </p:par>
                              <p:par>
                                <p:cTn id="23" presetID="42" presetClass="entr" presetSubtype="0" fill="hold" grpId="0" nodeType="withEffect">
                                  <p:stCondLst>
                                    <p:cond delay="200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anim calcmode="lin" valueType="num">
                                      <p:cBhvr>
                                        <p:cTn id="26" dur="2000" fill="hold"/>
                                        <p:tgtEl>
                                          <p:spTgt spid="4"/>
                                        </p:tgtEl>
                                        <p:attrNameLst>
                                          <p:attrName>ppt_x</p:attrName>
                                        </p:attrNameLst>
                                      </p:cBhvr>
                                      <p:tavLst>
                                        <p:tav tm="0">
                                          <p:val>
                                            <p:strVal val="#ppt_x"/>
                                          </p:val>
                                        </p:tav>
                                        <p:tav tm="100000">
                                          <p:val>
                                            <p:strVal val="#ppt_x"/>
                                          </p:val>
                                        </p:tav>
                                      </p:tavLst>
                                    </p:anim>
                                    <p:anim calcmode="lin" valueType="num">
                                      <p:cBhvr>
                                        <p:cTn id="27" dur="2000" fill="hold"/>
                                        <p:tgtEl>
                                          <p:spTgt spid="4"/>
                                        </p:tgtEl>
                                        <p:attrNameLst>
                                          <p:attrName>ppt_y</p:attrName>
                                        </p:attrNameLst>
                                      </p:cBhvr>
                                      <p:tavLst>
                                        <p:tav tm="0">
                                          <p:val>
                                            <p:strVal val="#ppt_y+.1"/>
                                          </p:val>
                                        </p:tav>
                                        <p:tav tm="100000">
                                          <p:val>
                                            <p:strVal val="#ppt_y"/>
                                          </p:val>
                                        </p:tav>
                                      </p:tavLst>
                                    </p:anim>
                                  </p:childTnLst>
                                </p:cTn>
                              </p:par>
                              <p:par>
                                <p:cTn id="28" presetID="10" presetClass="entr" presetSubtype="0" fill="hold" nodeType="withEffect">
                                  <p:stCondLst>
                                    <p:cond delay="200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grpId="0" nodeType="withEffect">
                                  <p:stCondLst>
                                    <p:cond delay="2500"/>
                                  </p:stCondLst>
                                  <p:iterate type="lt">
                                    <p:tmPct val="10000"/>
                                  </p:iterate>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childTnLst>
                                </p:cTn>
                              </p:par>
                              <p:par>
                                <p:cTn id="34" presetID="10" presetClass="entr" presetSubtype="0" fill="hold" grpId="0" nodeType="withEffect">
                                  <p:stCondLst>
                                    <p:cond delay="2500"/>
                                  </p:stCondLst>
                                  <p:iterate type="lt">
                                    <p:tmPct val="10000"/>
                                  </p:iterate>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childTnLst>
                                </p:cTn>
                              </p:par>
                              <p:par>
                                <p:cTn id="37" presetID="42" presetClass="entr" presetSubtype="0" fill="hold" nodeType="withEffect">
                                  <p:stCondLst>
                                    <p:cond delay="400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2000"/>
                                        <p:tgtEl>
                                          <p:spTgt spid="41"/>
                                        </p:tgtEl>
                                      </p:cBhvr>
                                    </p:animEffect>
                                    <p:anim calcmode="lin" valueType="num">
                                      <p:cBhvr>
                                        <p:cTn id="40" dur="2000" fill="hold"/>
                                        <p:tgtEl>
                                          <p:spTgt spid="41"/>
                                        </p:tgtEl>
                                        <p:attrNameLst>
                                          <p:attrName>ppt_x</p:attrName>
                                        </p:attrNameLst>
                                      </p:cBhvr>
                                      <p:tavLst>
                                        <p:tav tm="0">
                                          <p:val>
                                            <p:strVal val="#ppt_x"/>
                                          </p:val>
                                        </p:tav>
                                        <p:tav tm="100000">
                                          <p:val>
                                            <p:strVal val="#ppt_x"/>
                                          </p:val>
                                        </p:tav>
                                      </p:tavLst>
                                    </p:anim>
                                    <p:anim calcmode="lin" valueType="num">
                                      <p:cBhvr>
                                        <p:cTn id="41" dur="2000" fill="hold"/>
                                        <p:tgtEl>
                                          <p:spTgt spid="41"/>
                                        </p:tgtEl>
                                        <p:attrNameLst>
                                          <p:attrName>ppt_y</p:attrName>
                                        </p:attrNameLst>
                                      </p:cBhvr>
                                      <p:tavLst>
                                        <p:tav tm="0">
                                          <p:val>
                                            <p:strVal val="#ppt_y+.1"/>
                                          </p:val>
                                        </p:tav>
                                        <p:tav tm="100000">
                                          <p:val>
                                            <p:strVal val="#ppt_y"/>
                                          </p:val>
                                        </p:tav>
                                      </p:tavLst>
                                    </p:anim>
                                  </p:childTnLst>
                                </p:cTn>
                              </p:par>
                              <p:par>
                                <p:cTn id="42" presetID="10" presetClass="entr" presetSubtype="0" fill="hold" grpId="0" nodeType="withEffect">
                                  <p:stCondLst>
                                    <p:cond delay="400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par>
                                <p:cTn id="45" presetID="10" presetClass="entr" presetSubtype="0" fill="hold" grpId="0" nodeType="withEffect">
                                  <p:stCondLst>
                                    <p:cond delay="4500"/>
                                  </p:stCondLst>
                                  <p:iterate type="lt">
                                    <p:tmPct val="10000"/>
                                  </p:iterate>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childTnLst>
                                </p:cTn>
                              </p:par>
                              <p:par>
                                <p:cTn id="48" presetID="10" presetClass="entr" presetSubtype="0" fill="hold" grpId="0" nodeType="withEffect">
                                  <p:stCondLst>
                                    <p:cond delay="4500"/>
                                  </p:stCondLst>
                                  <p:iterate type="lt">
                                    <p:tmPct val="10000"/>
                                  </p:iterate>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childTnLst>
                                </p:cTn>
                              </p:par>
                              <p:par>
                                <p:cTn id="51" presetID="42" presetClass="entr" presetSubtype="0" fill="hold" grpId="0" nodeType="withEffect">
                                  <p:stCondLst>
                                    <p:cond delay="600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2000"/>
                                        <p:tgtEl>
                                          <p:spTgt spid="6"/>
                                        </p:tgtEl>
                                      </p:cBhvr>
                                    </p:animEffect>
                                    <p:anim calcmode="lin" valueType="num">
                                      <p:cBhvr>
                                        <p:cTn id="54" dur="2000" fill="hold"/>
                                        <p:tgtEl>
                                          <p:spTgt spid="6"/>
                                        </p:tgtEl>
                                        <p:attrNameLst>
                                          <p:attrName>ppt_x</p:attrName>
                                        </p:attrNameLst>
                                      </p:cBhvr>
                                      <p:tavLst>
                                        <p:tav tm="0">
                                          <p:val>
                                            <p:strVal val="#ppt_x"/>
                                          </p:val>
                                        </p:tav>
                                        <p:tav tm="100000">
                                          <p:val>
                                            <p:strVal val="#ppt_x"/>
                                          </p:val>
                                        </p:tav>
                                      </p:tavLst>
                                    </p:anim>
                                    <p:anim calcmode="lin" valueType="num">
                                      <p:cBhvr>
                                        <p:cTn id="55" dur="2000" fill="hold"/>
                                        <p:tgtEl>
                                          <p:spTgt spid="6"/>
                                        </p:tgtEl>
                                        <p:attrNameLst>
                                          <p:attrName>ppt_y</p:attrName>
                                        </p:attrNameLst>
                                      </p:cBhvr>
                                      <p:tavLst>
                                        <p:tav tm="0">
                                          <p:val>
                                            <p:strVal val="#ppt_y+.1"/>
                                          </p:val>
                                        </p:tav>
                                        <p:tav tm="100000">
                                          <p:val>
                                            <p:strVal val="#ppt_y"/>
                                          </p:val>
                                        </p:tav>
                                      </p:tavLst>
                                    </p:anim>
                                  </p:childTnLst>
                                </p:cTn>
                              </p:par>
                              <p:par>
                                <p:cTn id="56" presetID="53" presetClass="entr" presetSubtype="16" fill="hold" grpId="0" nodeType="withEffect">
                                  <p:stCondLst>
                                    <p:cond delay="7000"/>
                                  </p:stCondLst>
                                  <p:childTnLst>
                                    <p:set>
                                      <p:cBhvr>
                                        <p:cTn id="57" dur="1" fill="hold">
                                          <p:stCondLst>
                                            <p:cond delay="0"/>
                                          </p:stCondLst>
                                        </p:cTn>
                                        <p:tgtEl>
                                          <p:spTgt spid="8"/>
                                        </p:tgtEl>
                                        <p:attrNameLst>
                                          <p:attrName>style.visibility</p:attrName>
                                        </p:attrNameLst>
                                      </p:cBhvr>
                                      <p:to>
                                        <p:strVal val="visible"/>
                                      </p:to>
                                    </p:set>
                                    <p:anim calcmode="lin" valueType="num">
                                      <p:cBhvr>
                                        <p:cTn id="58" dur="1000" fill="hold"/>
                                        <p:tgtEl>
                                          <p:spTgt spid="8"/>
                                        </p:tgtEl>
                                        <p:attrNameLst>
                                          <p:attrName>ppt_w</p:attrName>
                                        </p:attrNameLst>
                                      </p:cBhvr>
                                      <p:tavLst>
                                        <p:tav tm="0">
                                          <p:val>
                                            <p:fltVal val="0"/>
                                          </p:val>
                                        </p:tav>
                                        <p:tav tm="100000">
                                          <p:val>
                                            <p:strVal val="#ppt_w"/>
                                          </p:val>
                                        </p:tav>
                                      </p:tavLst>
                                    </p:anim>
                                    <p:anim calcmode="lin" valueType="num">
                                      <p:cBhvr>
                                        <p:cTn id="59" dur="1000" fill="hold"/>
                                        <p:tgtEl>
                                          <p:spTgt spid="8"/>
                                        </p:tgtEl>
                                        <p:attrNameLst>
                                          <p:attrName>ppt_h</p:attrName>
                                        </p:attrNameLst>
                                      </p:cBhvr>
                                      <p:tavLst>
                                        <p:tav tm="0">
                                          <p:val>
                                            <p:fltVal val="0"/>
                                          </p:val>
                                        </p:tav>
                                        <p:tav tm="100000">
                                          <p:val>
                                            <p:strVal val="#ppt_h"/>
                                          </p:val>
                                        </p:tav>
                                      </p:tavLst>
                                    </p:anim>
                                    <p:animEffect transition="in" filter="fade">
                                      <p:cBhvr>
                                        <p:cTn id="60" dur="1000"/>
                                        <p:tgtEl>
                                          <p:spTgt spid="8"/>
                                        </p:tgtEl>
                                      </p:cBhvr>
                                    </p:animEffect>
                                  </p:childTnLst>
                                </p:cTn>
                              </p:par>
                              <p:par>
                                <p:cTn id="61" presetID="16" presetClass="entr" presetSubtype="37" fill="hold" nodeType="withEffect">
                                  <p:stCondLst>
                                    <p:cond delay="7100"/>
                                  </p:stCondLst>
                                  <p:childTnLst>
                                    <p:set>
                                      <p:cBhvr>
                                        <p:cTn id="62" dur="1" fill="hold">
                                          <p:stCondLst>
                                            <p:cond delay="0"/>
                                          </p:stCondLst>
                                        </p:cTn>
                                        <p:tgtEl>
                                          <p:spTgt spid="10"/>
                                        </p:tgtEl>
                                        <p:attrNameLst>
                                          <p:attrName>style.visibility</p:attrName>
                                        </p:attrNameLst>
                                      </p:cBhvr>
                                      <p:to>
                                        <p:strVal val="visible"/>
                                      </p:to>
                                    </p:set>
                                    <p:animEffect transition="in" filter="barn(outVertical)">
                                      <p:cBhvr>
                                        <p:cTn id="63" dur="500"/>
                                        <p:tgtEl>
                                          <p:spTgt spid="10"/>
                                        </p:tgtEl>
                                      </p:cBhvr>
                                    </p:animEffect>
                                  </p:childTnLst>
                                </p:cTn>
                              </p:par>
                              <p:par>
                                <p:cTn id="64" presetID="50" presetClass="entr" presetSubtype="0" decel="100000" fill="hold" grpId="0" nodeType="withEffect">
                                  <p:stCondLst>
                                    <p:cond delay="7100"/>
                                  </p:stCondLst>
                                  <p:iterate type="lt">
                                    <p:tmPct val="10000"/>
                                  </p:iterate>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strVal val="#ppt_w+.3"/>
                                          </p:val>
                                        </p:tav>
                                        <p:tav tm="100000">
                                          <p:val>
                                            <p:strVal val="#ppt_w"/>
                                          </p:val>
                                        </p:tav>
                                      </p:tavLst>
                                    </p:anim>
                                    <p:anim calcmode="lin" valueType="num">
                                      <p:cBhvr>
                                        <p:cTn id="67" dur="1000" fill="hold"/>
                                        <p:tgtEl>
                                          <p:spTgt spid="39"/>
                                        </p:tgtEl>
                                        <p:attrNameLst>
                                          <p:attrName>ppt_h</p:attrName>
                                        </p:attrNameLst>
                                      </p:cBhvr>
                                      <p:tavLst>
                                        <p:tav tm="0">
                                          <p:val>
                                            <p:strVal val="#ppt_h"/>
                                          </p:val>
                                        </p:tav>
                                        <p:tav tm="100000">
                                          <p:val>
                                            <p:strVal val="#ppt_h"/>
                                          </p:val>
                                        </p:tav>
                                      </p:tavLst>
                                    </p:anim>
                                    <p:animEffect transition="in" filter="fade">
                                      <p:cBhvr>
                                        <p:cTn id="68" dur="1000"/>
                                        <p:tgtEl>
                                          <p:spTgt spid="39"/>
                                        </p:tgtEl>
                                      </p:cBhvr>
                                    </p:animEffect>
                                  </p:childTnLst>
                                </p:cTn>
                              </p:par>
                              <p:par>
                                <p:cTn id="69" presetID="50" presetClass="entr" presetSubtype="0" decel="100000" fill="hold" grpId="0" nodeType="withEffect">
                                  <p:stCondLst>
                                    <p:cond delay="7100"/>
                                  </p:stCondLst>
                                  <p:iterate type="lt">
                                    <p:tmPct val="10000"/>
                                  </p:iterate>
                                  <p:childTnLst>
                                    <p:set>
                                      <p:cBhvr>
                                        <p:cTn id="70" dur="1" fill="hold">
                                          <p:stCondLst>
                                            <p:cond delay="0"/>
                                          </p:stCondLst>
                                        </p:cTn>
                                        <p:tgtEl>
                                          <p:spTgt spid="42"/>
                                        </p:tgtEl>
                                        <p:attrNameLst>
                                          <p:attrName>style.visibility</p:attrName>
                                        </p:attrNameLst>
                                      </p:cBhvr>
                                      <p:to>
                                        <p:strVal val="visible"/>
                                      </p:to>
                                    </p:set>
                                    <p:anim calcmode="lin" valueType="num">
                                      <p:cBhvr>
                                        <p:cTn id="71" dur="1000" fill="hold"/>
                                        <p:tgtEl>
                                          <p:spTgt spid="42"/>
                                        </p:tgtEl>
                                        <p:attrNameLst>
                                          <p:attrName>ppt_w</p:attrName>
                                        </p:attrNameLst>
                                      </p:cBhvr>
                                      <p:tavLst>
                                        <p:tav tm="0">
                                          <p:val>
                                            <p:strVal val="#ppt_w+.3"/>
                                          </p:val>
                                        </p:tav>
                                        <p:tav tm="100000">
                                          <p:val>
                                            <p:strVal val="#ppt_w"/>
                                          </p:val>
                                        </p:tav>
                                      </p:tavLst>
                                    </p:anim>
                                    <p:anim calcmode="lin" valueType="num">
                                      <p:cBhvr>
                                        <p:cTn id="72" dur="1000" fill="hold"/>
                                        <p:tgtEl>
                                          <p:spTgt spid="42"/>
                                        </p:tgtEl>
                                        <p:attrNameLst>
                                          <p:attrName>ppt_h</p:attrName>
                                        </p:attrNameLst>
                                      </p:cBhvr>
                                      <p:tavLst>
                                        <p:tav tm="0">
                                          <p:val>
                                            <p:strVal val="#ppt_h"/>
                                          </p:val>
                                        </p:tav>
                                        <p:tav tm="100000">
                                          <p:val>
                                            <p:strVal val="#ppt_h"/>
                                          </p:val>
                                        </p:tav>
                                      </p:tavLst>
                                    </p:anim>
                                    <p:animEffect transition="in" filter="fade">
                                      <p:cBhvr>
                                        <p:cTn id="73" dur="1000"/>
                                        <p:tgtEl>
                                          <p:spTgt spid="42"/>
                                        </p:tgtEl>
                                      </p:cBhvr>
                                    </p:animEffect>
                                  </p:childTnLst>
                                </p:cTn>
                              </p:par>
                            </p:childTnLst>
                          </p:cTn>
                        </p:par>
                        <p:par>
                          <p:cTn id="74" fill="hold">
                            <p:stCondLst>
                              <p:cond delay="8399"/>
                            </p:stCondLst>
                            <p:childTnLst>
                              <p:par>
                                <p:cTn id="75" presetID="10"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22" grpId="0"/>
      <p:bldP spid="23" grpId="0"/>
      <p:bldP spid="39" grpId="0"/>
      <p:bldP spid="42" grpId="0"/>
      <p:bldP spid="4" grpId="0" animBg="1"/>
      <p:bldP spid="26" grpId="0" animBg="1"/>
      <p:bldP spid="29" grpId="0"/>
      <p:bldP spid="30" grpId="0"/>
      <p:bldP spid="32" grpId="0"/>
      <p:bldP spid="33"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a:blip r:embed="rId2">
            <a:extLst>
              <a:ext uri="{28A0092B-C50C-407E-A947-70E740481C1C}">
                <a14:useLocalDpi xmlns:a14="http://schemas.microsoft.com/office/drawing/2010/main" val="0"/>
              </a:ext>
            </a:extLst>
          </a:blip>
          <a:srcRect l="35387" t="28781" r="58244" b="59897"/>
          <a:stretch>
            <a:fillRect/>
          </a:stretch>
        </p:blipFill>
        <p:spPr>
          <a:xfrm flipH="1">
            <a:off x="6275154" y="3009370"/>
            <a:ext cx="776466" cy="776466"/>
          </a:xfrm>
          <a:custGeom>
            <a:avLst/>
            <a:gdLst>
              <a:gd name="connsiteX0" fmla="*/ 388233 w 776466"/>
              <a:gd name="connsiteY0" fmla="*/ 0 h 776466"/>
              <a:gd name="connsiteX1" fmla="*/ 0 w 776466"/>
              <a:gd name="connsiteY1" fmla="*/ 388233 h 776466"/>
              <a:gd name="connsiteX2" fmla="*/ 388234 w 776466"/>
              <a:gd name="connsiteY2" fmla="*/ 776466 h 776466"/>
              <a:gd name="connsiteX3" fmla="*/ 776466 w 776466"/>
              <a:gd name="connsiteY3" fmla="*/ 388233 h 776466"/>
              <a:gd name="connsiteX4" fmla="*/ 388233 w 776466"/>
              <a:gd name="connsiteY4" fmla="*/ 0 h 77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466" h="776466">
                <a:moveTo>
                  <a:pt x="388233" y="0"/>
                </a:moveTo>
                <a:lnTo>
                  <a:pt x="0" y="388233"/>
                </a:lnTo>
                <a:lnTo>
                  <a:pt x="388234" y="776466"/>
                </a:lnTo>
                <a:lnTo>
                  <a:pt x="776466" y="388233"/>
                </a:lnTo>
                <a:lnTo>
                  <a:pt x="388233" y="0"/>
                </a:lnTo>
                <a:close/>
              </a:path>
            </a:pathLst>
          </a:custGeom>
        </p:spPr>
      </p:pic>
      <p:pic>
        <p:nvPicPr>
          <p:cNvPr id="39" name="图片 38"/>
          <p:cNvPicPr>
            <a:picLocks noChangeAspect="1"/>
          </p:cNvPicPr>
          <p:nvPr/>
        </p:nvPicPr>
        <p:blipFill>
          <a:blip r:embed="rId2">
            <a:extLst>
              <a:ext uri="{28A0092B-C50C-407E-A947-70E740481C1C}">
                <a14:useLocalDpi xmlns:a14="http://schemas.microsoft.com/office/drawing/2010/main" val="0"/>
              </a:ext>
            </a:extLst>
          </a:blip>
          <a:srcRect l="12252" t="28781" r="81379" b="59897"/>
          <a:stretch>
            <a:fillRect/>
          </a:stretch>
        </p:blipFill>
        <p:spPr>
          <a:xfrm flipH="1">
            <a:off x="9095741" y="3009370"/>
            <a:ext cx="776467" cy="776466"/>
          </a:xfrm>
          <a:custGeom>
            <a:avLst/>
            <a:gdLst>
              <a:gd name="connsiteX0" fmla="*/ 388233 w 776467"/>
              <a:gd name="connsiteY0" fmla="*/ 0 h 776466"/>
              <a:gd name="connsiteX1" fmla="*/ 0 w 776467"/>
              <a:gd name="connsiteY1" fmla="*/ 388233 h 776466"/>
              <a:gd name="connsiteX2" fmla="*/ 388234 w 776467"/>
              <a:gd name="connsiteY2" fmla="*/ 776466 h 776466"/>
              <a:gd name="connsiteX3" fmla="*/ 776467 w 776467"/>
              <a:gd name="connsiteY3" fmla="*/ 388233 h 776466"/>
              <a:gd name="connsiteX4" fmla="*/ 388233 w 776467"/>
              <a:gd name="connsiteY4" fmla="*/ 0 h 77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467" h="776466">
                <a:moveTo>
                  <a:pt x="388233" y="0"/>
                </a:moveTo>
                <a:lnTo>
                  <a:pt x="0" y="388233"/>
                </a:lnTo>
                <a:lnTo>
                  <a:pt x="388234" y="776466"/>
                </a:lnTo>
                <a:lnTo>
                  <a:pt x="776467" y="388233"/>
                </a:lnTo>
                <a:lnTo>
                  <a:pt x="388233" y="0"/>
                </a:lnTo>
                <a:close/>
              </a:path>
            </a:pathLst>
          </a:custGeom>
        </p:spPr>
      </p:pic>
      <p:sp>
        <p:nvSpPr>
          <p:cNvPr id="8" name="文本框 7"/>
          <p:cNvSpPr txBox="1"/>
          <p:nvPr/>
        </p:nvSpPr>
        <p:spPr>
          <a:xfrm>
            <a:off x="685117" y="5172299"/>
            <a:ext cx="4849409" cy="892552"/>
          </a:xfrm>
          <a:prstGeom prst="rect">
            <a:avLst/>
          </a:prstGeom>
          <a:noFill/>
        </p:spPr>
        <p:txBody>
          <a:bodyPr wrap="square" rtlCol="0">
            <a:spAutoFit/>
          </a:bodyPr>
          <a:lstStyle/>
          <a:p>
            <a:pPr lvl="0">
              <a:lnSpc>
                <a:spcPct val="130000"/>
              </a:lnSpc>
              <a:defRPr/>
            </a:pPr>
            <a:r>
              <a:rPr lang="zh-CN" altLang="en-US" sz="2000" dirty="0">
                <a:solidFill>
                  <a:prstClr val="white"/>
                </a:solidFill>
                <a:latin typeface="腾祥沁圆简-W1" panose="01010104010101010101" pitchFamily="2" charset="-122"/>
                <a:ea typeface="腾祥沁圆简-W1" panose="01010104010101010101" pitchFamily="2" charset="-122"/>
              </a:rPr>
              <a:t>请插入您的文本的内容请插入您的文本的内容请插入您的文本的内容</a:t>
            </a:r>
            <a:endParaRPr lang="en-US" altLang="zh-CN" sz="2000" dirty="0">
              <a:solidFill>
                <a:prstClr val="white"/>
              </a:solidFill>
              <a:latin typeface="腾祥沁圆简-W1" panose="01010104010101010101" pitchFamily="2" charset="-122"/>
              <a:ea typeface="腾祥沁圆简-W1" panose="01010104010101010101" pitchFamily="2" charset="-122"/>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955" y="1905020"/>
            <a:ext cx="5706118" cy="3260639"/>
          </a:xfrm>
          <a:prstGeom prst="rect">
            <a:avLst/>
          </a:prstGeom>
        </p:spPr>
      </p:pic>
      <p:sp>
        <p:nvSpPr>
          <p:cNvPr id="4" name="矩形 3"/>
          <p:cNvSpPr/>
          <p:nvPr/>
        </p:nvSpPr>
        <p:spPr>
          <a:xfrm>
            <a:off x="563175" y="1911660"/>
            <a:ext cx="5301679" cy="3260639"/>
          </a:xfrm>
          <a:prstGeom prst="rect">
            <a:avLst/>
          </a:prstGeom>
          <a:gradFill flip="none" rotWithShape="1">
            <a:gsLst>
              <a:gs pos="0">
                <a:srgbClr val="00B0F0">
                  <a:alpha val="20000"/>
                  <a:lumMod val="100000"/>
                </a:srgbClr>
              </a:gs>
              <a:gs pos="86000">
                <a:srgbClr val="2CC75F">
                  <a:alpha val="0"/>
                </a:srgbClr>
              </a:gs>
            </a:gsLst>
            <a:lin ang="16200000" scaled="1"/>
            <a:tileRect/>
          </a:gradFill>
          <a:ln>
            <a:gradFill flip="none" rotWithShape="1">
              <a:gsLst>
                <a:gs pos="0">
                  <a:srgbClr val="00B0F0">
                    <a:alpha val="20000"/>
                  </a:srgbClr>
                </a:gs>
                <a:gs pos="100000">
                  <a:srgbClr val="2CC75F">
                    <a:alpha val="0"/>
                  </a:srgbClr>
                </a:gs>
              </a:gsLst>
              <a:lin ang="162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5" name="同侧圆角矩形 64"/>
          <p:cNvSpPr/>
          <p:nvPr/>
        </p:nvSpPr>
        <p:spPr>
          <a:xfrm rot="16200000">
            <a:off x="1884137" y="3995967"/>
            <a:ext cx="47808" cy="2351003"/>
          </a:xfrm>
          <a:prstGeom prst="round2SameRect">
            <a:avLst>
              <a:gd name="adj1" fmla="val 50000"/>
              <a:gd name="adj2" fmla="val 0"/>
            </a:avLst>
          </a:prstGeom>
          <a:gradFill>
            <a:gsLst>
              <a:gs pos="0">
                <a:srgbClr val="00B0F0"/>
              </a:gs>
              <a:gs pos="100000">
                <a:schemeClr val="bg2">
                  <a:lumMod val="1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6" name="同侧圆角矩形 65"/>
          <p:cNvSpPr/>
          <p:nvPr/>
        </p:nvSpPr>
        <p:spPr>
          <a:xfrm rot="5400000" flipH="1">
            <a:off x="4496083" y="3995968"/>
            <a:ext cx="47808" cy="2351003"/>
          </a:xfrm>
          <a:prstGeom prst="round2SameRect">
            <a:avLst>
              <a:gd name="adj1" fmla="val 50000"/>
              <a:gd name="adj2" fmla="val 0"/>
            </a:avLst>
          </a:prstGeom>
          <a:gradFill flip="none" rotWithShape="1">
            <a:gsLst>
              <a:gs pos="0">
                <a:srgbClr val="2CC75F"/>
              </a:gs>
              <a:gs pos="100000">
                <a:schemeClr val="bg2">
                  <a:lumMod val="1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文本框 9"/>
          <p:cNvSpPr txBox="1"/>
          <p:nvPr/>
        </p:nvSpPr>
        <p:spPr>
          <a:xfrm>
            <a:off x="6179954" y="1707886"/>
            <a:ext cx="54169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C057"/>
                </a:solidFill>
                <a:effectLst/>
                <a:uLnTx/>
                <a:uFillTx/>
                <a:latin typeface="腾祥沁圆简-W1" panose="01010104010101010101" pitchFamily="2" charset="-122"/>
                <a:ea typeface="腾祥沁圆简-W1" panose="01010104010101010101" pitchFamily="2" charset="-122"/>
                <a:cs typeface="+mn-cs"/>
              </a:rPr>
              <a:t>点击添加标题</a:t>
            </a:r>
            <a:r>
              <a:rPr kumimoji="0" lang="en-US" altLang="zh-CN" sz="16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(Headline)</a:t>
            </a:r>
            <a:endParaRPr kumimoji="0" lang="zh-CN" altLang="en-US" sz="16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endParaRPr>
          </a:p>
        </p:txBody>
      </p:sp>
      <p:sp>
        <p:nvSpPr>
          <p:cNvPr id="11" name="文本框 10"/>
          <p:cNvSpPr txBox="1"/>
          <p:nvPr/>
        </p:nvSpPr>
        <p:spPr>
          <a:xfrm>
            <a:off x="6179954" y="2167267"/>
            <a:ext cx="5069572" cy="892552"/>
          </a:xfrm>
          <a:prstGeom prst="rect">
            <a:avLst/>
          </a:prstGeom>
          <a:noFill/>
        </p:spPr>
        <p:txBody>
          <a:bodyPr wrap="square" rtlCol="0">
            <a:spAutoFit/>
          </a:bodyPr>
          <a:lstStyle/>
          <a:p>
            <a:pPr lvl="0">
              <a:lnSpc>
                <a:spcPct val="130000"/>
              </a:lnSpc>
              <a:defRPr/>
            </a:pPr>
            <a:r>
              <a:rPr lang="zh-CN" altLang="en-US" sz="2000" dirty="0">
                <a:solidFill>
                  <a:prstClr val="white"/>
                </a:solidFill>
                <a:latin typeface="腾祥沁圆简-W1" panose="01010104010101010101" pitchFamily="2" charset="-122"/>
                <a:ea typeface="腾祥沁圆简-W1" panose="01010104010101010101" pitchFamily="2" charset="-122"/>
              </a:rPr>
              <a:t>请插入您的文本的内容请插入您的文本的内容请插入您的文本的内容</a:t>
            </a:r>
            <a:endParaRPr lang="en-US" altLang="zh-CN" sz="2000" dirty="0">
              <a:solidFill>
                <a:prstClr val="white"/>
              </a:solidFill>
              <a:latin typeface="腾祥沁圆简-W1" panose="01010104010101010101" pitchFamily="2" charset="-122"/>
              <a:ea typeface="腾祥沁圆简-W1" panose="01010104010101010101" pitchFamily="2" charset="-122"/>
            </a:endParaRPr>
          </a:p>
        </p:txBody>
      </p:sp>
      <p:sp>
        <p:nvSpPr>
          <p:cNvPr id="46" name="文本框 45"/>
          <p:cNvSpPr txBox="1"/>
          <p:nvPr/>
        </p:nvSpPr>
        <p:spPr>
          <a:xfrm>
            <a:off x="7129630" y="3165211"/>
            <a:ext cx="14157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B0F0"/>
                </a:solidFill>
                <a:effectLst/>
                <a:uLnTx/>
                <a:uFillTx/>
                <a:latin typeface="腾祥沁圆简-W1" panose="01010104010101010101" pitchFamily="2" charset="-122"/>
                <a:ea typeface="腾祥沁圆简-W1" panose="01010104010101010101" pitchFamily="2" charset="-122"/>
                <a:cs typeface="+mn-cs"/>
              </a:rPr>
              <a:t>添加标题</a:t>
            </a:r>
            <a:endParaRPr kumimoji="0" lang="zh-CN" altLang="en-US" sz="16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endParaRPr>
          </a:p>
        </p:txBody>
      </p:sp>
      <p:sp>
        <p:nvSpPr>
          <p:cNvPr id="47" name="文本框 46"/>
          <p:cNvSpPr txBox="1"/>
          <p:nvPr/>
        </p:nvSpPr>
        <p:spPr>
          <a:xfrm>
            <a:off x="9950217" y="3165211"/>
            <a:ext cx="14157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B0F0"/>
                </a:solidFill>
                <a:effectLst/>
                <a:uLnTx/>
                <a:uFillTx/>
                <a:latin typeface="腾祥沁圆简-W1" panose="01010104010101010101" pitchFamily="2" charset="-122"/>
                <a:ea typeface="腾祥沁圆简-W1" panose="01010104010101010101" pitchFamily="2" charset="-122"/>
                <a:cs typeface="+mn-cs"/>
              </a:rPr>
              <a:t>添加标题</a:t>
            </a:r>
            <a:endParaRPr kumimoji="0" lang="zh-CN" altLang="en-US" sz="16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endParaRPr>
          </a:p>
        </p:txBody>
      </p:sp>
      <p:sp>
        <p:nvSpPr>
          <p:cNvPr id="41" name="任意多边形 40"/>
          <p:cNvSpPr/>
          <p:nvPr/>
        </p:nvSpPr>
        <p:spPr>
          <a:xfrm>
            <a:off x="9188212" y="3101841"/>
            <a:ext cx="173254" cy="173254"/>
          </a:xfrm>
          <a:custGeom>
            <a:avLst/>
            <a:gdLst>
              <a:gd name="connsiteX0" fmla="*/ 0 w 208067"/>
              <a:gd name="connsiteY0" fmla="*/ 0 h 208067"/>
              <a:gd name="connsiteX1" fmla="*/ 208067 w 208067"/>
              <a:gd name="connsiteY1" fmla="*/ 0 h 208067"/>
              <a:gd name="connsiteX2" fmla="*/ 0 w 208067"/>
              <a:gd name="connsiteY2" fmla="*/ 208067 h 208067"/>
              <a:gd name="connsiteX3" fmla="*/ 0 w 208067"/>
              <a:gd name="connsiteY3" fmla="*/ 0 h 208067"/>
              <a:gd name="connsiteX0-1" fmla="*/ 0 w 208067"/>
              <a:gd name="connsiteY0-2" fmla="*/ 208067 h 299507"/>
              <a:gd name="connsiteX1-3" fmla="*/ 0 w 208067"/>
              <a:gd name="connsiteY1-4" fmla="*/ 0 h 299507"/>
              <a:gd name="connsiteX2-5" fmla="*/ 208067 w 208067"/>
              <a:gd name="connsiteY2-6" fmla="*/ 0 h 299507"/>
              <a:gd name="connsiteX3-7" fmla="*/ 91440 w 208067"/>
              <a:gd name="connsiteY3-8" fmla="*/ 299507 h 299507"/>
              <a:gd name="connsiteX0-9" fmla="*/ 0 w 208067"/>
              <a:gd name="connsiteY0-10" fmla="*/ 208067 h 208067"/>
              <a:gd name="connsiteX1-11" fmla="*/ 0 w 208067"/>
              <a:gd name="connsiteY1-12" fmla="*/ 0 h 208067"/>
              <a:gd name="connsiteX2-13" fmla="*/ 208067 w 208067"/>
              <a:gd name="connsiteY2-14" fmla="*/ 0 h 208067"/>
            </a:gdLst>
            <a:ahLst/>
            <a:cxnLst>
              <a:cxn ang="0">
                <a:pos x="connsiteX0-1" y="connsiteY0-2"/>
              </a:cxn>
              <a:cxn ang="0">
                <a:pos x="connsiteX1-3" y="connsiteY1-4"/>
              </a:cxn>
              <a:cxn ang="0">
                <a:pos x="connsiteX2-5" y="connsiteY2-6"/>
              </a:cxn>
            </a:cxnLst>
            <a:rect l="l" t="t" r="r" b="b"/>
            <a:pathLst>
              <a:path w="208067" h="208067">
                <a:moveTo>
                  <a:pt x="0" y="208067"/>
                </a:moveTo>
                <a:lnTo>
                  <a:pt x="0" y="0"/>
                </a:lnTo>
                <a:lnTo>
                  <a:pt x="208067" y="0"/>
                </a:lnTo>
              </a:path>
            </a:pathLst>
          </a:custGeom>
          <a:noFill/>
          <a:ln w="9525">
            <a:gradFill flip="none" rotWithShape="1">
              <a:gsLst>
                <a:gs pos="0">
                  <a:srgbClr val="00B0F0"/>
                </a:gs>
                <a:gs pos="100000">
                  <a:srgbClr val="2CC75F"/>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2" name="任意多边形 41"/>
          <p:cNvSpPr/>
          <p:nvPr/>
        </p:nvSpPr>
        <p:spPr>
          <a:xfrm>
            <a:off x="9606483" y="3101841"/>
            <a:ext cx="173254" cy="173254"/>
          </a:xfrm>
          <a:custGeom>
            <a:avLst/>
            <a:gdLst>
              <a:gd name="connsiteX0" fmla="*/ 0 w 208067"/>
              <a:gd name="connsiteY0" fmla="*/ 0 h 208067"/>
              <a:gd name="connsiteX1" fmla="*/ 208067 w 208067"/>
              <a:gd name="connsiteY1" fmla="*/ 0 h 208067"/>
              <a:gd name="connsiteX2" fmla="*/ 208067 w 208067"/>
              <a:gd name="connsiteY2" fmla="*/ 208067 h 208067"/>
              <a:gd name="connsiteX3" fmla="*/ 0 w 208067"/>
              <a:gd name="connsiteY3" fmla="*/ 0 h 208067"/>
              <a:gd name="connsiteX0-1" fmla="*/ 0 w 208067"/>
              <a:gd name="connsiteY0-2" fmla="*/ 0 h 208067"/>
              <a:gd name="connsiteX1-3" fmla="*/ 208067 w 208067"/>
              <a:gd name="connsiteY1-4" fmla="*/ 0 h 208067"/>
              <a:gd name="connsiteX2-5" fmla="*/ 208067 w 208067"/>
              <a:gd name="connsiteY2-6" fmla="*/ 208067 h 208067"/>
              <a:gd name="connsiteX3-7" fmla="*/ 91440 w 208067"/>
              <a:gd name="connsiteY3-8" fmla="*/ 91440 h 208067"/>
              <a:gd name="connsiteX0-9" fmla="*/ 0 w 208067"/>
              <a:gd name="connsiteY0-10" fmla="*/ 0 h 208067"/>
              <a:gd name="connsiteX1-11" fmla="*/ 208067 w 208067"/>
              <a:gd name="connsiteY1-12" fmla="*/ 0 h 208067"/>
              <a:gd name="connsiteX2-13" fmla="*/ 208067 w 208067"/>
              <a:gd name="connsiteY2-14" fmla="*/ 208067 h 208067"/>
            </a:gdLst>
            <a:ahLst/>
            <a:cxnLst>
              <a:cxn ang="0">
                <a:pos x="connsiteX0-1" y="connsiteY0-2"/>
              </a:cxn>
              <a:cxn ang="0">
                <a:pos x="connsiteX1-3" y="connsiteY1-4"/>
              </a:cxn>
              <a:cxn ang="0">
                <a:pos x="connsiteX2-5" y="connsiteY2-6"/>
              </a:cxn>
            </a:cxnLst>
            <a:rect l="l" t="t" r="r" b="b"/>
            <a:pathLst>
              <a:path w="208067" h="208067">
                <a:moveTo>
                  <a:pt x="0" y="0"/>
                </a:moveTo>
                <a:lnTo>
                  <a:pt x="208067" y="0"/>
                </a:lnTo>
                <a:lnTo>
                  <a:pt x="208067" y="208067"/>
                </a:lnTo>
              </a:path>
            </a:pathLst>
          </a:custGeom>
          <a:noFill/>
          <a:ln w="9525">
            <a:gradFill flip="none" rotWithShape="1">
              <a:gsLst>
                <a:gs pos="0">
                  <a:srgbClr val="00B0F0"/>
                </a:gs>
                <a:gs pos="100000">
                  <a:srgbClr val="2CC75F"/>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3" name="任意多边形 42"/>
          <p:cNvSpPr/>
          <p:nvPr/>
        </p:nvSpPr>
        <p:spPr>
          <a:xfrm>
            <a:off x="9188211" y="3520111"/>
            <a:ext cx="173253" cy="173254"/>
          </a:xfrm>
          <a:custGeom>
            <a:avLst/>
            <a:gdLst>
              <a:gd name="connsiteX0" fmla="*/ 0 w 208066"/>
              <a:gd name="connsiteY0" fmla="*/ 0 h 208067"/>
              <a:gd name="connsiteX1" fmla="*/ 208066 w 208066"/>
              <a:gd name="connsiteY1" fmla="*/ 208067 h 208067"/>
              <a:gd name="connsiteX2" fmla="*/ 0 w 208066"/>
              <a:gd name="connsiteY2" fmla="*/ 208067 h 208067"/>
              <a:gd name="connsiteX3" fmla="*/ 0 w 208066"/>
              <a:gd name="connsiteY3" fmla="*/ 0 h 208067"/>
              <a:gd name="connsiteX0-1" fmla="*/ 208066 w 299506"/>
              <a:gd name="connsiteY0-2" fmla="*/ 208067 h 299507"/>
              <a:gd name="connsiteX1-3" fmla="*/ 0 w 299506"/>
              <a:gd name="connsiteY1-4" fmla="*/ 208067 h 299507"/>
              <a:gd name="connsiteX2-5" fmla="*/ 0 w 299506"/>
              <a:gd name="connsiteY2-6" fmla="*/ 0 h 299507"/>
              <a:gd name="connsiteX3-7" fmla="*/ 299506 w 299506"/>
              <a:gd name="connsiteY3-8" fmla="*/ 299507 h 299507"/>
              <a:gd name="connsiteX0-9" fmla="*/ 208066 w 208066"/>
              <a:gd name="connsiteY0-10" fmla="*/ 208067 h 208067"/>
              <a:gd name="connsiteX1-11" fmla="*/ 0 w 208066"/>
              <a:gd name="connsiteY1-12" fmla="*/ 208067 h 208067"/>
              <a:gd name="connsiteX2-13" fmla="*/ 0 w 208066"/>
              <a:gd name="connsiteY2-14" fmla="*/ 0 h 208067"/>
            </a:gdLst>
            <a:ahLst/>
            <a:cxnLst>
              <a:cxn ang="0">
                <a:pos x="connsiteX0-1" y="connsiteY0-2"/>
              </a:cxn>
              <a:cxn ang="0">
                <a:pos x="connsiteX1-3" y="connsiteY1-4"/>
              </a:cxn>
              <a:cxn ang="0">
                <a:pos x="connsiteX2-5" y="connsiteY2-6"/>
              </a:cxn>
            </a:cxnLst>
            <a:rect l="l" t="t" r="r" b="b"/>
            <a:pathLst>
              <a:path w="208066" h="208067">
                <a:moveTo>
                  <a:pt x="208066" y="208067"/>
                </a:moveTo>
                <a:lnTo>
                  <a:pt x="0" y="208067"/>
                </a:lnTo>
                <a:lnTo>
                  <a:pt x="0" y="0"/>
                </a:lnTo>
              </a:path>
            </a:pathLst>
          </a:custGeom>
          <a:noFill/>
          <a:ln w="9525">
            <a:gradFill flip="none" rotWithShape="1">
              <a:gsLst>
                <a:gs pos="0">
                  <a:srgbClr val="00B0F0"/>
                </a:gs>
                <a:gs pos="100000">
                  <a:srgbClr val="2CC75F"/>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4" name="任意多边形 43"/>
          <p:cNvSpPr/>
          <p:nvPr/>
        </p:nvSpPr>
        <p:spPr>
          <a:xfrm>
            <a:off x="9606483" y="3520111"/>
            <a:ext cx="173253" cy="173254"/>
          </a:xfrm>
          <a:custGeom>
            <a:avLst/>
            <a:gdLst>
              <a:gd name="connsiteX0" fmla="*/ 208066 w 208066"/>
              <a:gd name="connsiteY0" fmla="*/ 0 h 208067"/>
              <a:gd name="connsiteX1" fmla="*/ 208066 w 208066"/>
              <a:gd name="connsiteY1" fmla="*/ 208067 h 208067"/>
              <a:gd name="connsiteX2" fmla="*/ 0 w 208066"/>
              <a:gd name="connsiteY2" fmla="*/ 208067 h 208067"/>
              <a:gd name="connsiteX3" fmla="*/ 208066 w 208066"/>
              <a:gd name="connsiteY3" fmla="*/ 0 h 208067"/>
              <a:gd name="connsiteX0-1" fmla="*/ 208066 w 299506"/>
              <a:gd name="connsiteY0-2" fmla="*/ 0 h 208067"/>
              <a:gd name="connsiteX1-3" fmla="*/ 208066 w 299506"/>
              <a:gd name="connsiteY1-4" fmla="*/ 208067 h 208067"/>
              <a:gd name="connsiteX2-5" fmla="*/ 0 w 299506"/>
              <a:gd name="connsiteY2-6" fmla="*/ 208067 h 208067"/>
              <a:gd name="connsiteX3-7" fmla="*/ 299506 w 299506"/>
              <a:gd name="connsiteY3-8" fmla="*/ 91440 h 208067"/>
              <a:gd name="connsiteX0-9" fmla="*/ 208066 w 208066"/>
              <a:gd name="connsiteY0-10" fmla="*/ 0 h 208067"/>
              <a:gd name="connsiteX1-11" fmla="*/ 208066 w 208066"/>
              <a:gd name="connsiteY1-12" fmla="*/ 208067 h 208067"/>
              <a:gd name="connsiteX2-13" fmla="*/ 0 w 208066"/>
              <a:gd name="connsiteY2-14" fmla="*/ 208067 h 208067"/>
            </a:gdLst>
            <a:ahLst/>
            <a:cxnLst>
              <a:cxn ang="0">
                <a:pos x="connsiteX0-1" y="connsiteY0-2"/>
              </a:cxn>
              <a:cxn ang="0">
                <a:pos x="connsiteX1-3" y="connsiteY1-4"/>
              </a:cxn>
              <a:cxn ang="0">
                <a:pos x="connsiteX2-5" y="connsiteY2-6"/>
              </a:cxn>
            </a:cxnLst>
            <a:rect l="l" t="t" r="r" b="b"/>
            <a:pathLst>
              <a:path w="208066" h="208067">
                <a:moveTo>
                  <a:pt x="208066" y="0"/>
                </a:moveTo>
                <a:lnTo>
                  <a:pt x="208066" y="208067"/>
                </a:lnTo>
                <a:lnTo>
                  <a:pt x="0" y="208067"/>
                </a:lnTo>
              </a:path>
            </a:pathLst>
          </a:custGeom>
          <a:noFill/>
          <a:ln w="9525">
            <a:gradFill flip="none" rotWithShape="1">
              <a:gsLst>
                <a:gs pos="0">
                  <a:srgbClr val="00B0F0"/>
                </a:gs>
                <a:gs pos="100000">
                  <a:srgbClr val="2CC75F"/>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2" name="组合 1"/>
          <p:cNvGrpSpPr/>
          <p:nvPr/>
        </p:nvGrpSpPr>
        <p:grpSpPr>
          <a:xfrm>
            <a:off x="9321864" y="3274250"/>
            <a:ext cx="324219" cy="246705"/>
            <a:chOff x="9289290" y="3463219"/>
            <a:chExt cx="389366" cy="296278"/>
          </a:xfrm>
          <a:solidFill>
            <a:schemeClr val="bg1"/>
          </a:solidFill>
        </p:grpSpPr>
        <p:sp>
          <p:nvSpPr>
            <p:cNvPr id="55" name="Freeform 5"/>
            <p:cNvSpPr/>
            <p:nvPr/>
          </p:nvSpPr>
          <p:spPr bwMode="auto">
            <a:xfrm>
              <a:off x="9289290" y="3663008"/>
              <a:ext cx="389366" cy="96489"/>
            </a:xfrm>
            <a:custGeom>
              <a:avLst/>
              <a:gdLst>
                <a:gd name="T0" fmla="*/ 143 w 287"/>
                <a:gd name="T1" fmla="*/ 38 h 71"/>
                <a:gd name="T2" fmla="*/ 7 w 287"/>
                <a:gd name="T3" fmla="*/ 0 h 71"/>
                <a:gd name="T4" fmla="*/ 0 w 287"/>
                <a:gd name="T5" fmla="*/ 17 h 71"/>
                <a:gd name="T6" fmla="*/ 143 w 287"/>
                <a:gd name="T7" fmla="*/ 71 h 71"/>
                <a:gd name="T8" fmla="*/ 287 w 287"/>
                <a:gd name="T9" fmla="*/ 17 h 71"/>
                <a:gd name="T10" fmla="*/ 280 w 287"/>
                <a:gd name="T11" fmla="*/ 0 h 71"/>
                <a:gd name="T12" fmla="*/ 143 w 287"/>
                <a:gd name="T13" fmla="*/ 38 h 71"/>
              </a:gdLst>
              <a:ahLst/>
              <a:cxnLst>
                <a:cxn ang="0">
                  <a:pos x="T0" y="T1"/>
                </a:cxn>
                <a:cxn ang="0">
                  <a:pos x="T2" y="T3"/>
                </a:cxn>
                <a:cxn ang="0">
                  <a:pos x="T4" y="T5"/>
                </a:cxn>
                <a:cxn ang="0">
                  <a:pos x="T6" y="T7"/>
                </a:cxn>
                <a:cxn ang="0">
                  <a:pos x="T8" y="T9"/>
                </a:cxn>
                <a:cxn ang="0">
                  <a:pos x="T10" y="T11"/>
                </a:cxn>
                <a:cxn ang="0">
                  <a:pos x="T12" y="T13"/>
                </a:cxn>
              </a:cxnLst>
              <a:rect l="0" t="0" r="r" b="b"/>
              <a:pathLst>
                <a:path w="287" h="71">
                  <a:moveTo>
                    <a:pt x="143" y="38"/>
                  </a:moveTo>
                  <a:cubicBezTo>
                    <a:pt x="80" y="38"/>
                    <a:pt x="26" y="22"/>
                    <a:pt x="7" y="0"/>
                  </a:cubicBezTo>
                  <a:cubicBezTo>
                    <a:pt x="3" y="5"/>
                    <a:pt x="0" y="11"/>
                    <a:pt x="0" y="17"/>
                  </a:cubicBezTo>
                  <a:cubicBezTo>
                    <a:pt x="0" y="47"/>
                    <a:pt x="64" y="71"/>
                    <a:pt x="143" y="71"/>
                  </a:cubicBezTo>
                  <a:cubicBezTo>
                    <a:pt x="223" y="71"/>
                    <a:pt x="287" y="47"/>
                    <a:pt x="287" y="17"/>
                  </a:cubicBezTo>
                  <a:cubicBezTo>
                    <a:pt x="287" y="11"/>
                    <a:pt x="284" y="5"/>
                    <a:pt x="280" y="0"/>
                  </a:cubicBezTo>
                  <a:cubicBezTo>
                    <a:pt x="261" y="22"/>
                    <a:pt x="207" y="38"/>
                    <a:pt x="143"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6" name="Freeform 6"/>
            <p:cNvSpPr/>
            <p:nvPr/>
          </p:nvSpPr>
          <p:spPr bwMode="auto">
            <a:xfrm>
              <a:off x="9289290" y="3588087"/>
              <a:ext cx="389366" cy="97057"/>
            </a:xfrm>
            <a:custGeom>
              <a:avLst/>
              <a:gdLst>
                <a:gd name="T0" fmla="*/ 267 w 287"/>
                <a:gd name="T1" fmla="*/ 11 h 71"/>
                <a:gd name="T2" fmla="*/ 226 w 287"/>
                <a:gd name="T3" fmla="*/ 27 h 71"/>
                <a:gd name="T4" fmla="*/ 143 w 287"/>
                <a:gd name="T5" fmla="*/ 37 h 71"/>
                <a:gd name="T6" fmla="*/ 61 w 287"/>
                <a:gd name="T7" fmla="*/ 27 h 71"/>
                <a:gd name="T8" fmla="*/ 20 w 287"/>
                <a:gd name="T9" fmla="*/ 11 h 71"/>
                <a:gd name="T10" fmla="*/ 7 w 287"/>
                <a:gd name="T11" fmla="*/ 0 h 71"/>
                <a:gd name="T12" fmla="*/ 0 w 287"/>
                <a:gd name="T13" fmla="*/ 17 h 71"/>
                <a:gd name="T14" fmla="*/ 3 w 287"/>
                <a:gd name="T15" fmla="*/ 27 h 71"/>
                <a:gd name="T16" fmla="*/ 20 w 287"/>
                <a:gd name="T17" fmla="*/ 44 h 71"/>
                <a:gd name="T18" fmla="*/ 143 w 287"/>
                <a:gd name="T19" fmla="*/ 71 h 71"/>
                <a:gd name="T20" fmla="*/ 267 w 287"/>
                <a:gd name="T21" fmla="*/ 44 h 71"/>
                <a:gd name="T22" fmla="*/ 284 w 287"/>
                <a:gd name="T23" fmla="*/ 27 h 71"/>
                <a:gd name="T24" fmla="*/ 287 w 287"/>
                <a:gd name="T25" fmla="*/ 17 h 71"/>
                <a:gd name="T26" fmla="*/ 280 w 287"/>
                <a:gd name="T27" fmla="*/ 0 h 71"/>
                <a:gd name="T28" fmla="*/ 267 w 287"/>
                <a:gd name="T29" fmla="*/ 1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7" h="71">
                  <a:moveTo>
                    <a:pt x="267" y="11"/>
                  </a:moveTo>
                  <a:cubicBezTo>
                    <a:pt x="257" y="17"/>
                    <a:pt x="243" y="23"/>
                    <a:pt x="226" y="27"/>
                  </a:cubicBezTo>
                  <a:cubicBezTo>
                    <a:pt x="203" y="34"/>
                    <a:pt x="174" y="37"/>
                    <a:pt x="143" y="37"/>
                  </a:cubicBezTo>
                  <a:cubicBezTo>
                    <a:pt x="113" y="37"/>
                    <a:pt x="84" y="34"/>
                    <a:pt x="61" y="27"/>
                  </a:cubicBezTo>
                  <a:cubicBezTo>
                    <a:pt x="44" y="23"/>
                    <a:pt x="30" y="17"/>
                    <a:pt x="20" y="11"/>
                  </a:cubicBezTo>
                  <a:cubicBezTo>
                    <a:pt x="15" y="7"/>
                    <a:pt x="10" y="4"/>
                    <a:pt x="7" y="0"/>
                  </a:cubicBezTo>
                  <a:cubicBezTo>
                    <a:pt x="3" y="5"/>
                    <a:pt x="0" y="11"/>
                    <a:pt x="0" y="17"/>
                  </a:cubicBezTo>
                  <a:cubicBezTo>
                    <a:pt x="0" y="20"/>
                    <a:pt x="1" y="24"/>
                    <a:pt x="3" y="27"/>
                  </a:cubicBezTo>
                  <a:cubicBezTo>
                    <a:pt x="6" y="34"/>
                    <a:pt x="12" y="39"/>
                    <a:pt x="20" y="44"/>
                  </a:cubicBezTo>
                  <a:cubicBezTo>
                    <a:pt x="45" y="60"/>
                    <a:pt x="91" y="71"/>
                    <a:pt x="143" y="71"/>
                  </a:cubicBezTo>
                  <a:cubicBezTo>
                    <a:pt x="196" y="71"/>
                    <a:pt x="242" y="60"/>
                    <a:pt x="267" y="44"/>
                  </a:cubicBezTo>
                  <a:cubicBezTo>
                    <a:pt x="275" y="39"/>
                    <a:pt x="281" y="34"/>
                    <a:pt x="284" y="27"/>
                  </a:cubicBezTo>
                  <a:cubicBezTo>
                    <a:pt x="286" y="24"/>
                    <a:pt x="287" y="20"/>
                    <a:pt x="287" y="17"/>
                  </a:cubicBezTo>
                  <a:cubicBezTo>
                    <a:pt x="287" y="11"/>
                    <a:pt x="284" y="5"/>
                    <a:pt x="280" y="0"/>
                  </a:cubicBezTo>
                  <a:cubicBezTo>
                    <a:pt x="277" y="4"/>
                    <a:pt x="272" y="7"/>
                    <a:pt x="26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7" name="Freeform 7"/>
            <p:cNvSpPr/>
            <p:nvPr/>
          </p:nvSpPr>
          <p:spPr bwMode="auto">
            <a:xfrm>
              <a:off x="9289290" y="3463219"/>
              <a:ext cx="389366" cy="148139"/>
            </a:xfrm>
            <a:custGeom>
              <a:avLst/>
              <a:gdLst>
                <a:gd name="T0" fmla="*/ 19 w 287"/>
                <a:gd name="T1" fmla="*/ 82 h 109"/>
                <a:gd name="T2" fmla="*/ 41 w 287"/>
                <a:gd name="T3" fmla="*/ 92 h 109"/>
                <a:gd name="T4" fmla="*/ 143 w 287"/>
                <a:gd name="T5" fmla="*/ 109 h 109"/>
                <a:gd name="T6" fmla="*/ 246 w 287"/>
                <a:gd name="T7" fmla="*/ 92 h 109"/>
                <a:gd name="T8" fmla="*/ 268 w 287"/>
                <a:gd name="T9" fmla="*/ 82 h 109"/>
                <a:gd name="T10" fmla="*/ 284 w 287"/>
                <a:gd name="T11" fmla="*/ 65 h 109"/>
                <a:gd name="T12" fmla="*/ 287 w 287"/>
                <a:gd name="T13" fmla="*/ 54 h 109"/>
                <a:gd name="T14" fmla="*/ 143 w 287"/>
                <a:gd name="T15" fmla="*/ 0 h 109"/>
                <a:gd name="T16" fmla="*/ 0 w 287"/>
                <a:gd name="T17" fmla="*/ 54 h 109"/>
                <a:gd name="T18" fmla="*/ 3 w 287"/>
                <a:gd name="T19" fmla="*/ 65 h 109"/>
                <a:gd name="T20" fmla="*/ 19 w 287"/>
                <a:gd name="T21" fmla="*/ 8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7" h="109">
                  <a:moveTo>
                    <a:pt x="19" y="82"/>
                  </a:moveTo>
                  <a:cubicBezTo>
                    <a:pt x="25" y="86"/>
                    <a:pt x="33" y="89"/>
                    <a:pt x="41" y="92"/>
                  </a:cubicBezTo>
                  <a:cubicBezTo>
                    <a:pt x="67" y="102"/>
                    <a:pt x="103" y="109"/>
                    <a:pt x="143" y="109"/>
                  </a:cubicBezTo>
                  <a:cubicBezTo>
                    <a:pt x="184" y="109"/>
                    <a:pt x="220" y="102"/>
                    <a:pt x="246" y="92"/>
                  </a:cubicBezTo>
                  <a:cubicBezTo>
                    <a:pt x="254" y="89"/>
                    <a:pt x="262" y="86"/>
                    <a:pt x="268" y="82"/>
                  </a:cubicBezTo>
                  <a:cubicBezTo>
                    <a:pt x="275" y="76"/>
                    <a:pt x="281" y="71"/>
                    <a:pt x="284" y="65"/>
                  </a:cubicBezTo>
                  <a:cubicBezTo>
                    <a:pt x="286" y="61"/>
                    <a:pt x="287" y="58"/>
                    <a:pt x="287" y="54"/>
                  </a:cubicBezTo>
                  <a:cubicBezTo>
                    <a:pt x="287" y="25"/>
                    <a:pt x="223" y="0"/>
                    <a:pt x="143" y="0"/>
                  </a:cubicBezTo>
                  <a:cubicBezTo>
                    <a:pt x="64" y="0"/>
                    <a:pt x="0" y="25"/>
                    <a:pt x="0" y="54"/>
                  </a:cubicBezTo>
                  <a:cubicBezTo>
                    <a:pt x="0" y="58"/>
                    <a:pt x="1" y="61"/>
                    <a:pt x="3" y="65"/>
                  </a:cubicBezTo>
                  <a:cubicBezTo>
                    <a:pt x="6" y="71"/>
                    <a:pt x="11" y="76"/>
                    <a:pt x="19"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aphicFrame>
        <p:nvGraphicFramePr>
          <p:cNvPr id="124" name="图表 123"/>
          <p:cNvGraphicFramePr/>
          <p:nvPr/>
        </p:nvGraphicFramePr>
        <p:xfrm>
          <a:off x="8966249" y="3927004"/>
          <a:ext cx="2864796" cy="21378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1" name="图表 130"/>
          <p:cNvGraphicFramePr/>
          <p:nvPr/>
        </p:nvGraphicFramePr>
        <p:xfrm>
          <a:off x="6832662" y="4217993"/>
          <a:ext cx="3194893" cy="1739178"/>
        </p:xfrm>
        <a:graphic>
          <a:graphicData uri="http://schemas.openxmlformats.org/drawingml/2006/chart">
            <c:chart xmlns:c="http://schemas.openxmlformats.org/drawingml/2006/chart" xmlns:r="http://schemas.openxmlformats.org/officeDocument/2006/relationships" r:id="rId5"/>
          </a:graphicData>
        </a:graphic>
      </p:graphicFrame>
      <p:sp>
        <p:nvSpPr>
          <p:cNvPr id="142" name="文本框 141"/>
          <p:cNvSpPr txBox="1"/>
          <p:nvPr/>
        </p:nvSpPr>
        <p:spPr>
          <a:xfrm>
            <a:off x="6139694" y="4368865"/>
            <a:ext cx="132035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C057"/>
                </a:solidFill>
                <a:effectLst/>
                <a:uLnTx/>
                <a:uFillTx/>
                <a:latin typeface="腾祥沁圆简-W1" panose="01010104010101010101" pitchFamily="2" charset="-122"/>
                <a:ea typeface="腾祥沁圆简-W1" panose="01010104010101010101" pitchFamily="2" charset="-122"/>
                <a:cs typeface="+mn-cs"/>
              </a:rPr>
              <a:t>标题</a:t>
            </a:r>
            <a:r>
              <a:rPr kumimoji="0" lang="en-US" altLang="zh-CN" sz="1600" b="0" i="0" u="none" strike="noStrike" kern="1200" cap="none" spc="0" normalizeH="0" baseline="0" noProof="0" dirty="0">
                <a:ln>
                  <a:noFill/>
                </a:ln>
                <a:solidFill>
                  <a:srgbClr val="00C057"/>
                </a:solidFill>
                <a:effectLst/>
                <a:uLnTx/>
                <a:uFillTx/>
                <a:latin typeface="腾祥沁圆简-W1" panose="01010104010101010101" pitchFamily="2" charset="-122"/>
                <a:ea typeface="腾祥沁圆简-W1" panose="01010104010101010101" pitchFamily="2" charset="-122"/>
                <a:cs typeface="+mn-cs"/>
              </a:rPr>
              <a:t>01</a:t>
            </a:r>
            <a:endParaRPr kumimoji="0" lang="zh-CN" altLang="en-US" sz="1600" b="0" i="0" u="none" strike="noStrike" kern="1200" cap="none" spc="0" normalizeH="0" baseline="0" noProof="0" dirty="0">
              <a:ln>
                <a:noFill/>
              </a:ln>
              <a:solidFill>
                <a:srgbClr val="00C057"/>
              </a:solidFill>
              <a:effectLst/>
              <a:uLnTx/>
              <a:uFillTx/>
              <a:latin typeface="腾祥沁圆简-W1" panose="01010104010101010101" pitchFamily="2" charset="-122"/>
              <a:ea typeface="腾祥沁圆简-W1" panose="01010104010101010101" pitchFamily="2" charset="-122"/>
              <a:cs typeface="+mn-cs"/>
            </a:endParaRPr>
          </a:p>
        </p:txBody>
      </p:sp>
      <p:sp>
        <p:nvSpPr>
          <p:cNvPr id="143" name="文本框 142"/>
          <p:cNvSpPr txBox="1"/>
          <p:nvPr/>
        </p:nvSpPr>
        <p:spPr>
          <a:xfrm>
            <a:off x="6099619" y="4734286"/>
            <a:ext cx="132035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C057"/>
                </a:solidFill>
                <a:effectLst/>
                <a:uLnTx/>
                <a:uFillTx/>
                <a:latin typeface="腾祥沁圆简-W1" panose="01010104010101010101" pitchFamily="2" charset="-122"/>
                <a:ea typeface="腾祥沁圆简-W1" panose="01010104010101010101" pitchFamily="2" charset="-122"/>
                <a:cs typeface="+mn-cs"/>
              </a:rPr>
              <a:t>标题</a:t>
            </a:r>
            <a:r>
              <a:rPr kumimoji="0" lang="en-US" altLang="zh-CN" sz="1600" b="0" i="0" u="none" strike="noStrike" kern="1200" cap="none" spc="0" normalizeH="0" baseline="0" noProof="0" dirty="0">
                <a:ln>
                  <a:noFill/>
                </a:ln>
                <a:solidFill>
                  <a:srgbClr val="00C057"/>
                </a:solidFill>
                <a:effectLst/>
                <a:uLnTx/>
                <a:uFillTx/>
                <a:latin typeface="腾祥沁圆简-W1" panose="01010104010101010101" pitchFamily="2" charset="-122"/>
                <a:ea typeface="腾祥沁圆简-W1" panose="01010104010101010101" pitchFamily="2" charset="-122"/>
                <a:cs typeface="+mn-cs"/>
              </a:rPr>
              <a:t>02</a:t>
            </a:r>
            <a:endParaRPr kumimoji="0" lang="zh-CN" altLang="en-US" sz="1600" b="0" i="0" u="none" strike="noStrike" kern="1200" cap="none" spc="0" normalizeH="0" baseline="0" noProof="0" dirty="0">
              <a:ln>
                <a:noFill/>
              </a:ln>
              <a:solidFill>
                <a:srgbClr val="00C057"/>
              </a:solidFill>
              <a:effectLst/>
              <a:uLnTx/>
              <a:uFillTx/>
              <a:latin typeface="腾祥沁圆简-W1" panose="01010104010101010101" pitchFamily="2" charset="-122"/>
              <a:ea typeface="腾祥沁圆简-W1" panose="01010104010101010101" pitchFamily="2" charset="-122"/>
              <a:cs typeface="+mn-cs"/>
            </a:endParaRPr>
          </a:p>
        </p:txBody>
      </p:sp>
      <p:sp>
        <p:nvSpPr>
          <p:cNvPr id="144" name="文本框 143"/>
          <p:cNvSpPr txBox="1"/>
          <p:nvPr/>
        </p:nvSpPr>
        <p:spPr>
          <a:xfrm>
            <a:off x="6099619" y="5099707"/>
            <a:ext cx="132035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C057"/>
                </a:solidFill>
                <a:effectLst/>
                <a:uLnTx/>
                <a:uFillTx/>
                <a:latin typeface="腾祥沁圆简-W1" panose="01010104010101010101" pitchFamily="2" charset="-122"/>
                <a:ea typeface="腾祥沁圆简-W1" panose="01010104010101010101" pitchFamily="2" charset="-122"/>
                <a:cs typeface="+mn-cs"/>
              </a:rPr>
              <a:t>标题</a:t>
            </a:r>
            <a:r>
              <a:rPr kumimoji="0" lang="en-US" altLang="zh-CN" sz="1600" b="0" i="0" u="none" strike="noStrike" kern="1200" cap="none" spc="0" normalizeH="0" baseline="0" noProof="0" dirty="0">
                <a:ln>
                  <a:noFill/>
                </a:ln>
                <a:solidFill>
                  <a:srgbClr val="00C057"/>
                </a:solidFill>
                <a:effectLst/>
                <a:uLnTx/>
                <a:uFillTx/>
                <a:latin typeface="腾祥沁圆简-W1" panose="01010104010101010101" pitchFamily="2" charset="-122"/>
                <a:ea typeface="腾祥沁圆简-W1" panose="01010104010101010101" pitchFamily="2" charset="-122"/>
                <a:cs typeface="+mn-cs"/>
              </a:rPr>
              <a:t>03</a:t>
            </a:r>
            <a:endParaRPr kumimoji="0" lang="zh-CN" altLang="en-US" sz="1600" b="0" i="0" u="none" strike="noStrike" kern="1200" cap="none" spc="0" normalizeH="0" baseline="0" noProof="0" dirty="0">
              <a:ln>
                <a:noFill/>
              </a:ln>
              <a:solidFill>
                <a:srgbClr val="00C057"/>
              </a:solidFill>
              <a:effectLst/>
              <a:uLnTx/>
              <a:uFillTx/>
              <a:latin typeface="腾祥沁圆简-W1" panose="01010104010101010101" pitchFamily="2" charset="-122"/>
              <a:ea typeface="腾祥沁圆简-W1" panose="01010104010101010101" pitchFamily="2" charset="-122"/>
              <a:cs typeface="+mn-cs"/>
            </a:endParaRPr>
          </a:p>
        </p:txBody>
      </p:sp>
      <p:sp>
        <p:nvSpPr>
          <p:cNvPr id="145" name="文本框 144"/>
          <p:cNvSpPr txBox="1"/>
          <p:nvPr/>
        </p:nvSpPr>
        <p:spPr>
          <a:xfrm>
            <a:off x="6099619" y="5465127"/>
            <a:ext cx="132035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C057"/>
                </a:solidFill>
                <a:effectLst/>
                <a:uLnTx/>
                <a:uFillTx/>
                <a:latin typeface="腾祥沁圆简-W1" panose="01010104010101010101" pitchFamily="2" charset="-122"/>
                <a:ea typeface="腾祥沁圆简-W1" panose="01010104010101010101" pitchFamily="2" charset="-122"/>
                <a:cs typeface="+mn-cs"/>
              </a:rPr>
              <a:t>标题</a:t>
            </a:r>
            <a:r>
              <a:rPr kumimoji="0" lang="en-US" altLang="zh-CN" sz="1600" b="0" i="0" u="none" strike="noStrike" kern="1200" cap="none" spc="0" normalizeH="0" baseline="0" noProof="0" dirty="0">
                <a:ln>
                  <a:noFill/>
                </a:ln>
                <a:solidFill>
                  <a:srgbClr val="00C057"/>
                </a:solidFill>
                <a:effectLst/>
                <a:uLnTx/>
                <a:uFillTx/>
                <a:latin typeface="腾祥沁圆简-W1" panose="01010104010101010101" pitchFamily="2" charset="-122"/>
                <a:ea typeface="腾祥沁圆简-W1" panose="01010104010101010101" pitchFamily="2" charset="-122"/>
                <a:cs typeface="+mn-cs"/>
              </a:rPr>
              <a:t>04</a:t>
            </a:r>
            <a:endParaRPr kumimoji="0" lang="zh-CN" altLang="en-US" sz="1600" b="0" i="0" u="none" strike="noStrike" kern="1200" cap="none" spc="0" normalizeH="0" baseline="0" noProof="0" dirty="0">
              <a:ln>
                <a:noFill/>
              </a:ln>
              <a:solidFill>
                <a:srgbClr val="00C057"/>
              </a:solidFill>
              <a:effectLst/>
              <a:uLnTx/>
              <a:uFillTx/>
              <a:latin typeface="腾祥沁圆简-W1" panose="01010104010101010101" pitchFamily="2" charset="-122"/>
              <a:ea typeface="腾祥沁圆简-W1" panose="01010104010101010101" pitchFamily="2" charset="-122"/>
              <a:cs typeface="+mn-cs"/>
            </a:endParaRPr>
          </a:p>
        </p:txBody>
      </p:sp>
      <p:sp>
        <p:nvSpPr>
          <p:cNvPr id="28" name="任意多边形 27"/>
          <p:cNvSpPr/>
          <p:nvPr/>
        </p:nvSpPr>
        <p:spPr>
          <a:xfrm>
            <a:off x="6367625" y="3101841"/>
            <a:ext cx="173254" cy="173254"/>
          </a:xfrm>
          <a:custGeom>
            <a:avLst/>
            <a:gdLst>
              <a:gd name="connsiteX0" fmla="*/ 0 w 208067"/>
              <a:gd name="connsiteY0" fmla="*/ 0 h 208067"/>
              <a:gd name="connsiteX1" fmla="*/ 208067 w 208067"/>
              <a:gd name="connsiteY1" fmla="*/ 0 h 208067"/>
              <a:gd name="connsiteX2" fmla="*/ 0 w 208067"/>
              <a:gd name="connsiteY2" fmla="*/ 208067 h 208067"/>
              <a:gd name="connsiteX3" fmla="*/ 0 w 208067"/>
              <a:gd name="connsiteY3" fmla="*/ 0 h 208067"/>
              <a:gd name="connsiteX0-1" fmla="*/ 0 w 208067"/>
              <a:gd name="connsiteY0-2" fmla="*/ 208067 h 299507"/>
              <a:gd name="connsiteX1-3" fmla="*/ 0 w 208067"/>
              <a:gd name="connsiteY1-4" fmla="*/ 0 h 299507"/>
              <a:gd name="connsiteX2-5" fmla="*/ 208067 w 208067"/>
              <a:gd name="connsiteY2-6" fmla="*/ 0 h 299507"/>
              <a:gd name="connsiteX3-7" fmla="*/ 91440 w 208067"/>
              <a:gd name="connsiteY3-8" fmla="*/ 299507 h 299507"/>
              <a:gd name="connsiteX0-9" fmla="*/ 0 w 208067"/>
              <a:gd name="connsiteY0-10" fmla="*/ 208067 h 208067"/>
              <a:gd name="connsiteX1-11" fmla="*/ 0 w 208067"/>
              <a:gd name="connsiteY1-12" fmla="*/ 0 h 208067"/>
              <a:gd name="connsiteX2-13" fmla="*/ 208067 w 208067"/>
              <a:gd name="connsiteY2-14" fmla="*/ 0 h 208067"/>
            </a:gdLst>
            <a:ahLst/>
            <a:cxnLst>
              <a:cxn ang="0">
                <a:pos x="connsiteX0-1" y="connsiteY0-2"/>
              </a:cxn>
              <a:cxn ang="0">
                <a:pos x="connsiteX1-3" y="connsiteY1-4"/>
              </a:cxn>
              <a:cxn ang="0">
                <a:pos x="connsiteX2-5" y="connsiteY2-6"/>
              </a:cxn>
            </a:cxnLst>
            <a:rect l="l" t="t" r="r" b="b"/>
            <a:pathLst>
              <a:path w="208067" h="208067">
                <a:moveTo>
                  <a:pt x="0" y="208067"/>
                </a:moveTo>
                <a:lnTo>
                  <a:pt x="0" y="0"/>
                </a:lnTo>
                <a:lnTo>
                  <a:pt x="208067" y="0"/>
                </a:lnTo>
              </a:path>
            </a:pathLst>
          </a:custGeom>
          <a:noFill/>
          <a:ln w="9525">
            <a:gradFill flip="none" rotWithShape="1">
              <a:gsLst>
                <a:gs pos="0">
                  <a:srgbClr val="00B0F0"/>
                </a:gs>
                <a:gs pos="100000">
                  <a:srgbClr val="2CC75F"/>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 name="任意多边形 26"/>
          <p:cNvSpPr/>
          <p:nvPr/>
        </p:nvSpPr>
        <p:spPr>
          <a:xfrm>
            <a:off x="6785896" y="3101841"/>
            <a:ext cx="173254" cy="173254"/>
          </a:xfrm>
          <a:custGeom>
            <a:avLst/>
            <a:gdLst>
              <a:gd name="connsiteX0" fmla="*/ 0 w 208067"/>
              <a:gd name="connsiteY0" fmla="*/ 0 h 208067"/>
              <a:gd name="connsiteX1" fmla="*/ 208067 w 208067"/>
              <a:gd name="connsiteY1" fmla="*/ 0 h 208067"/>
              <a:gd name="connsiteX2" fmla="*/ 208067 w 208067"/>
              <a:gd name="connsiteY2" fmla="*/ 208067 h 208067"/>
              <a:gd name="connsiteX3" fmla="*/ 0 w 208067"/>
              <a:gd name="connsiteY3" fmla="*/ 0 h 208067"/>
              <a:gd name="connsiteX0-1" fmla="*/ 0 w 208067"/>
              <a:gd name="connsiteY0-2" fmla="*/ 0 h 208067"/>
              <a:gd name="connsiteX1-3" fmla="*/ 208067 w 208067"/>
              <a:gd name="connsiteY1-4" fmla="*/ 0 h 208067"/>
              <a:gd name="connsiteX2-5" fmla="*/ 208067 w 208067"/>
              <a:gd name="connsiteY2-6" fmla="*/ 208067 h 208067"/>
              <a:gd name="connsiteX3-7" fmla="*/ 91440 w 208067"/>
              <a:gd name="connsiteY3-8" fmla="*/ 91440 h 208067"/>
              <a:gd name="connsiteX0-9" fmla="*/ 0 w 208067"/>
              <a:gd name="connsiteY0-10" fmla="*/ 0 h 208067"/>
              <a:gd name="connsiteX1-11" fmla="*/ 208067 w 208067"/>
              <a:gd name="connsiteY1-12" fmla="*/ 0 h 208067"/>
              <a:gd name="connsiteX2-13" fmla="*/ 208067 w 208067"/>
              <a:gd name="connsiteY2-14" fmla="*/ 208067 h 208067"/>
            </a:gdLst>
            <a:ahLst/>
            <a:cxnLst>
              <a:cxn ang="0">
                <a:pos x="connsiteX0-1" y="connsiteY0-2"/>
              </a:cxn>
              <a:cxn ang="0">
                <a:pos x="connsiteX1-3" y="connsiteY1-4"/>
              </a:cxn>
              <a:cxn ang="0">
                <a:pos x="connsiteX2-5" y="connsiteY2-6"/>
              </a:cxn>
            </a:cxnLst>
            <a:rect l="l" t="t" r="r" b="b"/>
            <a:pathLst>
              <a:path w="208067" h="208067">
                <a:moveTo>
                  <a:pt x="0" y="0"/>
                </a:moveTo>
                <a:lnTo>
                  <a:pt x="208067" y="0"/>
                </a:lnTo>
                <a:lnTo>
                  <a:pt x="208067" y="208067"/>
                </a:lnTo>
              </a:path>
            </a:pathLst>
          </a:custGeom>
          <a:noFill/>
          <a:ln w="9525">
            <a:gradFill flip="none" rotWithShape="1">
              <a:gsLst>
                <a:gs pos="0">
                  <a:srgbClr val="00B0F0"/>
                </a:gs>
                <a:gs pos="100000">
                  <a:srgbClr val="2CC75F"/>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4" name="任意多边形 23"/>
          <p:cNvSpPr/>
          <p:nvPr/>
        </p:nvSpPr>
        <p:spPr>
          <a:xfrm>
            <a:off x="6367624" y="3520111"/>
            <a:ext cx="173253" cy="173254"/>
          </a:xfrm>
          <a:custGeom>
            <a:avLst/>
            <a:gdLst>
              <a:gd name="connsiteX0" fmla="*/ 0 w 208066"/>
              <a:gd name="connsiteY0" fmla="*/ 0 h 208067"/>
              <a:gd name="connsiteX1" fmla="*/ 208066 w 208066"/>
              <a:gd name="connsiteY1" fmla="*/ 208067 h 208067"/>
              <a:gd name="connsiteX2" fmla="*/ 0 w 208066"/>
              <a:gd name="connsiteY2" fmla="*/ 208067 h 208067"/>
              <a:gd name="connsiteX3" fmla="*/ 0 w 208066"/>
              <a:gd name="connsiteY3" fmla="*/ 0 h 208067"/>
              <a:gd name="connsiteX0-1" fmla="*/ 208066 w 299506"/>
              <a:gd name="connsiteY0-2" fmla="*/ 208067 h 299507"/>
              <a:gd name="connsiteX1-3" fmla="*/ 0 w 299506"/>
              <a:gd name="connsiteY1-4" fmla="*/ 208067 h 299507"/>
              <a:gd name="connsiteX2-5" fmla="*/ 0 w 299506"/>
              <a:gd name="connsiteY2-6" fmla="*/ 0 h 299507"/>
              <a:gd name="connsiteX3-7" fmla="*/ 299506 w 299506"/>
              <a:gd name="connsiteY3-8" fmla="*/ 299507 h 299507"/>
              <a:gd name="connsiteX0-9" fmla="*/ 208066 w 208066"/>
              <a:gd name="connsiteY0-10" fmla="*/ 208067 h 208067"/>
              <a:gd name="connsiteX1-11" fmla="*/ 0 w 208066"/>
              <a:gd name="connsiteY1-12" fmla="*/ 208067 h 208067"/>
              <a:gd name="connsiteX2-13" fmla="*/ 0 w 208066"/>
              <a:gd name="connsiteY2-14" fmla="*/ 0 h 208067"/>
            </a:gdLst>
            <a:ahLst/>
            <a:cxnLst>
              <a:cxn ang="0">
                <a:pos x="connsiteX0-1" y="connsiteY0-2"/>
              </a:cxn>
              <a:cxn ang="0">
                <a:pos x="connsiteX1-3" y="connsiteY1-4"/>
              </a:cxn>
              <a:cxn ang="0">
                <a:pos x="connsiteX2-5" y="connsiteY2-6"/>
              </a:cxn>
            </a:cxnLst>
            <a:rect l="l" t="t" r="r" b="b"/>
            <a:pathLst>
              <a:path w="208066" h="208067">
                <a:moveTo>
                  <a:pt x="208066" y="208067"/>
                </a:moveTo>
                <a:lnTo>
                  <a:pt x="0" y="208067"/>
                </a:lnTo>
                <a:lnTo>
                  <a:pt x="0" y="0"/>
                </a:lnTo>
              </a:path>
            </a:pathLst>
          </a:custGeom>
          <a:noFill/>
          <a:ln w="9525">
            <a:gradFill flip="none" rotWithShape="1">
              <a:gsLst>
                <a:gs pos="0">
                  <a:srgbClr val="00B0F0"/>
                </a:gs>
                <a:gs pos="100000">
                  <a:srgbClr val="2CC75F"/>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任意多边形 22"/>
          <p:cNvSpPr/>
          <p:nvPr/>
        </p:nvSpPr>
        <p:spPr>
          <a:xfrm>
            <a:off x="6785896" y="3520111"/>
            <a:ext cx="173253" cy="173254"/>
          </a:xfrm>
          <a:custGeom>
            <a:avLst/>
            <a:gdLst>
              <a:gd name="connsiteX0" fmla="*/ 208066 w 208066"/>
              <a:gd name="connsiteY0" fmla="*/ 0 h 208067"/>
              <a:gd name="connsiteX1" fmla="*/ 208066 w 208066"/>
              <a:gd name="connsiteY1" fmla="*/ 208067 h 208067"/>
              <a:gd name="connsiteX2" fmla="*/ 0 w 208066"/>
              <a:gd name="connsiteY2" fmla="*/ 208067 h 208067"/>
              <a:gd name="connsiteX3" fmla="*/ 208066 w 208066"/>
              <a:gd name="connsiteY3" fmla="*/ 0 h 208067"/>
              <a:gd name="connsiteX0-1" fmla="*/ 208066 w 299506"/>
              <a:gd name="connsiteY0-2" fmla="*/ 0 h 208067"/>
              <a:gd name="connsiteX1-3" fmla="*/ 208066 w 299506"/>
              <a:gd name="connsiteY1-4" fmla="*/ 208067 h 208067"/>
              <a:gd name="connsiteX2-5" fmla="*/ 0 w 299506"/>
              <a:gd name="connsiteY2-6" fmla="*/ 208067 h 208067"/>
              <a:gd name="connsiteX3-7" fmla="*/ 299506 w 299506"/>
              <a:gd name="connsiteY3-8" fmla="*/ 91440 h 208067"/>
              <a:gd name="connsiteX0-9" fmla="*/ 208066 w 208066"/>
              <a:gd name="connsiteY0-10" fmla="*/ 0 h 208067"/>
              <a:gd name="connsiteX1-11" fmla="*/ 208066 w 208066"/>
              <a:gd name="connsiteY1-12" fmla="*/ 208067 h 208067"/>
              <a:gd name="connsiteX2-13" fmla="*/ 0 w 208066"/>
              <a:gd name="connsiteY2-14" fmla="*/ 208067 h 208067"/>
            </a:gdLst>
            <a:ahLst/>
            <a:cxnLst>
              <a:cxn ang="0">
                <a:pos x="connsiteX0-1" y="connsiteY0-2"/>
              </a:cxn>
              <a:cxn ang="0">
                <a:pos x="connsiteX1-3" y="connsiteY1-4"/>
              </a:cxn>
              <a:cxn ang="0">
                <a:pos x="connsiteX2-5" y="connsiteY2-6"/>
              </a:cxn>
            </a:cxnLst>
            <a:rect l="l" t="t" r="r" b="b"/>
            <a:pathLst>
              <a:path w="208066" h="208067">
                <a:moveTo>
                  <a:pt x="208066" y="0"/>
                </a:moveTo>
                <a:lnTo>
                  <a:pt x="208066" y="208067"/>
                </a:lnTo>
                <a:lnTo>
                  <a:pt x="0" y="208067"/>
                </a:lnTo>
              </a:path>
            </a:pathLst>
          </a:custGeom>
          <a:noFill/>
          <a:ln w="9525">
            <a:gradFill flip="none" rotWithShape="1">
              <a:gsLst>
                <a:gs pos="0">
                  <a:srgbClr val="00B0F0"/>
                </a:gs>
                <a:gs pos="100000">
                  <a:srgbClr val="2CC75F"/>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Freeform 5"/>
          <p:cNvSpPr>
            <a:spLocks noEditPoints="1"/>
          </p:cNvSpPr>
          <p:nvPr/>
        </p:nvSpPr>
        <p:spPr bwMode="auto">
          <a:xfrm>
            <a:off x="6518762" y="3233860"/>
            <a:ext cx="286849" cy="325183"/>
          </a:xfrm>
          <a:custGeom>
            <a:avLst/>
            <a:gdLst>
              <a:gd name="T0" fmla="*/ 270 w 270"/>
              <a:gd name="T1" fmla="*/ 40 h 306"/>
              <a:gd name="T2" fmla="*/ 270 w 270"/>
              <a:gd name="T3" fmla="*/ 40 h 306"/>
              <a:gd name="T4" fmla="*/ 135 w 270"/>
              <a:gd name="T5" fmla="*/ 0 h 306"/>
              <a:gd name="T6" fmla="*/ 0 w 270"/>
              <a:gd name="T7" fmla="*/ 40 h 306"/>
              <a:gd name="T8" fmla="*/ 0 w 270"/>
              <a:gd name="T9" fmla="*/ 40 h 306"/>
              <a:gd name="T10" fmla="*/ 35 w 270"/>
              <a:gd name="T11" fmla="*/ 186 h 306"/>
              <a:gd name="T12" fmla="*/ 135 w 270"/>
              <a:gd name="T13" fmla="*/ 306 h 306"/>
              <a:gd name="T14" fmla="*/ 235 w 270"/>
              <a:gd name="T15" fmla="*/ 186 h 306"/>
              <a:gd name="T16" fmla="*/ 270 w 270"/>
              <a:gd name="T17" fmla="*/ 40 h 306"/>
              <a:gd name="T18" fmla="*/ 240 w 270"/>
              <a:gd name="T19" fmla="*/ 84 h 306"/>
              <a:gd name="T20" fmla="*/ 225 w 270"/>
              <a:gd name="T21" fmla="*/ 143 h 306"/>
              <a:gd name="T22" fmla="*/ 138 w 270"/>
              <a:gd name="T23" fmla="*/ 129 h 306"/>
              <a:gd name="T24" fmla="*/ 134 w 270"/>
              <a:gd name="T25" fmla="*/ 129 h 306"/>
              <a:gd name="T26" fmla="*/ 134 w 270"/>
              <a:gd name="T27" fmla="*/ 275 h 306"/>
              <a:gd name="T28" fmla="*/ 107 w 270"/>
              <a:gd name="T29" fmla="*/ 255 h 306"/>
              <a:gd name="T30" fmla="*/ 79 w 270"/>
              <a:gd name="T31" fmla="*/ 223 h 306"/>
              <a:gd name="T32" fmla="*/ 54 w 270"/>
              <a:gd name="T33" fmla="*/ 176 h 306"/>
              <a:gd name="T34" fmla="*/ 43 w 270"/>
              <a:gd name="T35" fmla="*/ 146 h 306"/>
              <a:gd name="T36" fmla="*/ 48 w 270"/>
              <a:gd name="T37" fmla="*/ 144 h 306"/>
              <a:gd name="T38" fmla="*/ 87 w 270"/>
              <a:gd name="T39" fmla="*/ 134 h 306"/>
              <a:gd name="T40" fmla="*/ 134 w 270"/>
              <a:gd name="T41" fmla="*/ 129 h 306"/>
              <a:gd name="T42" fmla="*/ 134 w 270"/>
              <a:gd name="T43" fmla="*/ 22 h 306"/>
              <a:gd name="T44" fmla="*/ 202 w 270"/>
              <a:gd name="T45" fmla="*/ 33 h 306"/>
              <a:gd name="T46" fmla="*/ 243 w 270"/>
              <a:gd name="T47" fmla="*/ 53 h 306"/>
              <a:gd name="T48" fmla="*/ 240 w 270"/>
              <a:gd name="T49" fmla="*/ 8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0" h="306">
                <a:moveTo>
                  <a:pt x="270" y="40"/>
                </a:moveTo>
                <a:cubicBezTo>
                  <a:pt x="270" y="40"/>
                  <a:pt x="270" y="40"/>
                  <a:pt x="270" y="40"/>
                </a:cubicBezTo>
                <a:cubicBezTo>
                  <a:pt x="247" y="22"/>
                  <a:pt x="195" y="0"/>
                  <a:pt x="135" y="0"/>
                </a:cubicBezTo>
                <a:cubicBezTo>
                  <a:pt x="75" y="0"/>
                  <a:pt x="23" y="22"/>
                  <a:pt x="0" y="40"/>
                </a:cubicBezTo>
                <a:cubicBezTo>
                  <a:pt x="0" y="40"/>
                  <a:pt x="0" y="40"/>
                  <a:pt x="0" y="40"/>
                </a:cubicBezTo>
                <a:cubicBezTo>
                  <a:pt x="0" y="40"/>
                  <a:pt x="0" y="96"/>
                  <a:pt x="35" y="186"/>
                </a:cubicBezTo>
                <a:cubicBezTo>
                  <a:pt x="70" y="276"/>
                  <a:pt x="135" y="306"/>
                  <a:pt x="135" y="306"/>
                </a:cubicBezTo>
                <a:cubicBezTo>
                  <a:pt x="135" y="306"/>
                  <a:pt x="200" y="276"/>
                  <a:pt x="235" y="186"/>
                </a:cubicBezTo>
                <a:cubicBezTo>
                  <a:pt x="270" y="96"/>
                  <a:pt x="270" y="40"/>
                  <a:pt x="270" y="40"/>
                </a:cubicBezTo>
                <a:close/>
                <a:moveTo>
                  <a:pt x="240" y="84"/>
                </a:moveTo>
                <a:cubicBezTo>
                  <a:pt x="237" y="98"/>
                  <a:pt x="233" y="118"/>
                  <a:pt x="225" y="143"/>
                </a:cubicBezTo>
                <a:cubicBezTo>
                  <a:pt x="199" y="134"/>
                  <a:pt x="170" y="129"/>
                  <a:pt x="138" y="129"/>
                </a:cubicBezTo>
                <a:cubicBezTo>
                  <a:pt x="137" y="129"/>
                  <a:pt x="135" y="129"/>
                  <a:pt x="134" y="129"/>
                </a:cubicBezTo>
                <a:cubicBezTo>
                  <a:pt x="134" y="275"/>
                  <a:pt x="134" y="275"/>
                  <a:pt x="134" y="275"/>
                </a:cubicBezTo>
                <a:cubicBezTo>
                  <a:pt x="128" y="272"/>
                  <a:pt x="118" y="265"/>
                  <a:pt x="107" y="255"/>
                </a:cubicBezTo>
                <a:cubicBezTo>
                  <a:pt x="97" y="245"/>
                  <a:pt x="88" y="235"/>
                  <a:pt x="79" y="223"/>
                </a:cubicBezTo>
                <a:cubicBezTo>
                  <a:pt x="69" y="209"/>
                  <a:pt x="61" y="193"/>
                  <a:pt x="54" y="176"/>
                </a:cubicBezTo>
                <a:cubicBezTo>
                  <a:pt x="50" y="165"/>
                  <a:pt x="46" y="155"/>
                  <a:pt x="43" y="146"/>
                </a:cubicBezTo>
                <a:cubicBezTo>
                  <a:pt x="45" y="145"/>
                  <a:pt x="46" y="145"/>
                  <a:pt x="48" y="144"/>
                </a:cubicBezTo>
                <a:cubicBezTo>
                  <a:pt x="60" y="140"/>
                  <a:pt x="73" y="136"/>
                  <a:pt x="87" y="134"/>
                </a:cubicBezTo>
                <a:cubicBezTo>
                  <a:pt x="102" y="131"/>
                  <a:pt x="117" y="129"/>
                  <a:pt x="134" y="129"/>
                </a:cubicBezTo>
                <a:cubicBezTo>
                  <a:pt x="134" y="22"/>
                  <a:pt x="134" y="22"/>
                  <a:pt x="134" y="22"/>
                </a:cubicBezTo>
                <a:cubicBezTo>
                  <a:pt x="157" y="22"/>
                  <a:pt x="180" y="26"/>
                  <a:pt x="202" y="33"/>
                </a:cubicBezTo>
                <a:cubicBezTo>
                  <a:pt x="219" y="39"/>
                  <a:pt x="233" y="46"/>
                  <a:pt x="243" y="53"/>
                </a:cubicBezTo>
                <a:cubicBezTo>
                  <a:pt x="243" y="58"/>
                  <a:pt x="242" y="69"/>
                  <a:pt x="240" y="84"/>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3400" advClick="0" advTm="17445">
        <p14:reveal/>
      </p:transition>
    </mc:Choice>
    <mc:Fallback xmlns="">
      <p:transition spd="slow" advClick="0" advTm="1744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2000"/>
                            </p:stCondLst>
                            <p:childTnLst>
                              <p:par>
                                <p:cTn id="13" presetID="12" presetClass="entr" presetSubtype="2"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500"/>
                                        <p:tgtEl>
                                          <p:spTgt spid="65"/>
                                        </p:tgtEl>
                                        <p:attrNameLst>
                                          <p:attrName>ppt_x</p:attrName>
                                        </p:attrNameLst>
                                      </p:cBhvr>
                                      <p:tavLst>
                                        <p:tav tm="0">
                                          <p:val>
                                            <p:strVal val="#ppt_x+#ppt_w*1.125000"/>
                                          </p:val>
                                        </p:tav>
                                        <p:tav tm="100000">
                                          <p:val>
                                            <p:strVal val="#ppt_x"/>
                                          </p:val>
                                        </p:tav>
                                      </p:tavLst>
                                    </p:anim>
                                    <p:animEffect transition="in" filter="wipe(left)">
                                      <p:cBhvr>
                                        <p:cTn id="16" dur="500"/>
                                        <p:tgtEl>
                                          <p:spTgt spid="65"/>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additive="base">
                                        <p:cTn id="19" dur="500"/>
                                        <p:tgtEl>
                                          <p:spTgt spid="66"/>
                                        </p:tgtEl>
                                        <p:attrNameLst>
                                          <p:attrName>ppt_x</p:attrName>
                                        </p:attrNameLst>
                                      </p:cBhvr>
                                      <p:tavLst>
                                        <p:tav tm="0">
                                          <p:val>
                                            <p:strVal val="#ppt_x-#ppt_w*1.125000"/>
                                          </p:val>
                                        </p:tav>
                                        <p:tav tm="100000">
                                          <p:val>
                                            <p:strVal val="#ppt_x"/>
                                          </p:val>
                                        </p:tav>
                                      </p:tavLst>
                                    </p:anim>
                                    <p:animEffect transition="in" filter="wipe(right)">
                                      <p:cBhvr>
                                        <p:cTn id="20" dur="500"/>
                                        <p:tgtEl>
                                          <p:spTgt spid="66"/>
                                        </p:tgtEl>
                                      </p:cBhvr>
                                    </p:animEffect>
                                  </p:childTnLst>
                                </p:cTn>
                              </p:par>
                            </p:childTnLst>
                          </p:cTn>
                        </p:par>
                        <p:par>
                          <p:cTn id="21" fill="hold">
                            <p:stCondLst>
                              <p:cond delay="2500"/>
                            </p:stCondLst>
                            <p:childTnLst>
                              <p:par>
                                <p:cTn id="22" presetID="10" presetClass="entr" presetSubtype="0" fill="hold" grpId="0" nodeType="afterEffect">
                                  <p:stCondLst>
                                    <p:cond delay="0"/>
                                  </p:stCondLst>
                                  <p:iterate type="lt">
                                    <p:tmPct val="10000"/>
                                  </p:iterate>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4449"/>
                            </p:stCondLst>
                            <p:childTnLst>
                              <p:par>
                                <p:cTn id="26" presetID="2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childTnLst>
                                </p:cTn>
                              </p:par>
                            </p:childTnLst>
                          </p:cTn>
                        </p:par>
                        <p:par>
                          <p:cTn id="30" fill="hold">
                            <p:stCondLst>
                              <p:cond delay="4949"/>
                            </p:stCondLst>
                            <p:childTnLst>
                              <p:par>
                                <p:cTn id="31" presetID="10" presetClass="entr" presetSubtype="0" fill="hold" grpId="0" nodeType="afterEffect">
                                  <p:stCondLst>
                                    <p:cond delay="0"/>
                                  </p:stCondLst>
                                  <p:iterate type="lt">
                                    <p:tmPct val="10000"/>
                                  </p:iterate>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par>
                          <p:cTn id="34" fill="hold">
                            <p:stCondLst>
                              <p:cond delay="6900"/>
                            </p:stCondLst>
                            <p:childTnLst>
                              <p:par>
                                <p:cTn id="35" presetID="2" presetClass="entr" presetSubtype="12" decel="10000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0-#ppt_w/2"/>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3" decel="10000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0-#ppt_h/2"/>
                                          </p:val>
                                        </p:tav>
                                        <p:tav tm="100000">
                                          <p:val>
                                            <p:strVal val="#ppt_y"/>
                                          </p:val>
                                        </p:tav>
                                      </p:tavLst>
                                    </p:anim>
                                  </p:childTnLst>
                                </p:cTn>
                              </p:par>
                              <p:par>
                                <p:cTn id="43" presetID="2" presetClass="entr" presetSubtype="6" decel="10000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1+#ppt_w/2"/>
                                          </p:val>
                                        </p:tav>
                                        <p:tav tm="100000">
                                          <p:val>
                                            <p:strVal val="#ppt_x"/>
                                          </p:val>
                                        </p:tav>
                                      </p:tavLst>
                                    </p:anim>
                                    <p:anim calcmode="lin" valueType="num">
                                      <p:cBhvr additive="base">
                                        <p:cTn id="46" dur="500" fill="hold"/>
                                        <p:tgtEl>
                                          <p:spTgt spid="23"/>
                                        </p:tgtEl>
                                        <p:attrNameLst>
                                          <p:attrName>ppt_y</p:attrName>
                                        </p:attrNameLst>
                                      </p:cBhvr>
                                      <p:tavLst>
                                        <p:tav tm="0">
                                          <p:val>
                                            <p:strVal val="1+#ppt_h/2"/>
                                          </p:val>
                                        </p:tav>
                                        <p:tav tm="100000">
                                          <p:val>
                                            <p:strVal val="#ppt_y"/>
                                          </p:val>
                                        </p:tav>
                                      </p:tavLst>
                                    </p:anim>
                                  </p:childTnLst>
                                </p:cTn>
                              </p:par>
                              <p:par>
                                <p:cTn id="47" presetID="2" presetClass="entr" presetSubtype="9" decel="10000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0-#ppt_w/2"/>
                                          </p:val>
                                        </p:tav>
                                        <p:tav tm="100000">
                                          <p:val>
                                            <p:strVal val="#ppt_x"/>
                                          </p:val>
                                        </p:tav>
                                      </p:tavLst>
                                    </p:anim>
                                    <p:anim calcmode="lin" valueType="num">
                                      <p:cBhvr additive="base">
                                        <p:cTn id="50" dur="500" fill="hold"/>
                                        <p:tgtEl>
                                          <p:spTgt spid="28"/>
                                        </p:tgtEl>
                                        <p:attrNameLst>
                                          <p:attrName>ppt_y</p:attrName>
                                        </p:attrNameLst>
                                      </p:cBhvr>
                                      <p:tavLst>
                                        <p:tav tm="0">
                                          <p:val>
                                            <p:strVal val="0-#ppt_h/2"/>
                                          </p:val>
                                        </p:tav>
                                        <p:tav tm="100000">
                                          <p:val>
                                            <p:strVal val="#ppt_y"/>
                                          </p:val>
                                        </p:tav>
                                      </p:tavLst>
                                    </p:anim>
                                  </p:childTnLst>
                                </p:cTn>
                              </p:par>
                              <p:par>
                                <p:cTn id="51" presetID="2" presetClass="entr" presetSubtype="9" decel="10000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additive="base">
                                        <p:cTn id="53" dur="500" fill="hold"/>
                                        <p:tgtEl>
                                          <p:spTgt spid="41"/>
                                        </p:tgtEl>
                                        <p:attrNameLst>
                                          <p:attrName>ppt_x</p:attrName>
                                        </p:attrNameLst>
                                      </p:cBhvr>
                                      <p:tavLst>
                                        <p:tav tm="0">
                                          <p:val>
                                            <p:strVal val="0-#ppt_w/2"/>
                                          </p:val>
                                        </p:tav>
                                        <p:tav tm="100000">
                                          <p:val>
                                            <p:strVal val="#ppt_x"/>
                                          </p:val>
                                        </p:tav>
                                      </p:tavLst>
                                    </p:anim>
                                    <p:anim calcmode="lin" valueType="num">
                                      <p:cBhvr additive="base">
                                        <p:cTn id="54" dur="500" fill="hold"/>
                                        <p:tgtEl>
                                          <p:spTgt spid="41"/>
                                        </p:tgtEl>
                                        <p:attrNameLst>
                                          <p:attrName>ppt_y</p:attrName>
                                        </p:attrNameLst>
                                      </p:cBhvr>
                                      <p:tavLst>
                                        <p:tav tm="0">
                                          <p:val>
                                            <p:strVal val="0-#ppt_h/2"/>
                                          </p:val>
                                        </p:tav>
                                        <p:tav tm="100000">
                                          <p:val>
                                            <p:strVal val="#ppt_y"/>
                                          </p:val>
                                        </p:tav>
                                      </p:tavLst>
                                    </p:anim>
                                  </p:childTnLst>
                                </p:cTn>
                              </p:par>
                              <p:par>
                                <p:cTn id="55" presetID="2" presetClass="entr" presetSubtype="12" decel="10000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0-#ppt_w/2"/>
                                          </p:val>
                                        </p:tav>
                                        <p:tav tm="100000">
                                          <p:val>
                                            <p:strVal val="#ppt_x"/>
                                          </p:val>
                                        </p:tav>
                                      </p:tavLst>
                                    </p:anim>
                                    <p:anim calcmode="lin" valueType="num">
                                      <p:cBhvr additive="base">
                                        <p:cTn id="58" dur="500" fill="hold"/>
                                        <p:tgtEl>
                                          <p:spTgt spid="43"/>
                                        </p:tgtEl>
                                        <p:attrNameLst>
                                          <p:attrName>ppt_y</p:attrName>
                                        </p:attrNameLst>
                                      </p:cBhvr>
                                      <p:tavLst>
                                        <p:tav tm="0">
                                          <p:val>
                                            <p:strVal val="1+#ppt_h/2"/>
                                          </p:val>
                                        </p:tav>
                                        <p:tav tm="100000">
                                          <p:val>
                                            <p:strVal val="#ppt_y"/>
                                          </p:val>
                                        </p:tav>
                                      </p:tavLst>
                                    </p:anim>
                                  </p:childTnLst>
                                </p:cTn>
                              </p:par>
                              <p:par>
                                <p:cTn id="59" presetID="2" presetClass="entr" presetSubtype="3" decel="100000"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additive="base">
                                        <p:cTn id="61" dur="500" fill="hold"/>
                                        <p:tgtEl>
                                          <p:spTgt spid="42"/>
                                        </p:tgtEl>
                                        <p:attrNameLst>
                                          <p:attrName>ppt_x</p:attrName>
                                        </p:attrNameLst>
                                      </p:cBhvr>
                                      <p:tavLst>
                                        <p:tav tm="0">
                                          <p:val>
                                            <p:strVal val="1+#ppt_w/2"/>
                                          </p:val>
                                        </p:tav>
                                        <p:tav tm="100000">
                                          <p:val>
                                            <p:strVal val="#ppt_x"/>
                                          </p:val>
                                        </p:tav>
                                      </p:tavLst>
                                    </p:anim>
                                    <p:anim calcmode="lin" valueType="num">
                                      <p:cBhvr additive="base">
                                        <p:cTn id="62" dur="500" fill="hold"/>
                                        <p:tgtEl>
                                          <p:spTgt spid="42"/>
                                        </p:tgtEl>
                                        <p:attrNameLst>
                                          <p:attrName>ppt_y</p:attrName>
                                        </p:attrNameLst>
                                      </p:cBhvr>
                                      <p:tavLst>
                                        <p:tav tm="0">
                                          <p:val>
                                            <p:strVal val="0-#ppt_h/2"/>
                                          </p:val>
                                        </p:tav>
                                        <p:tav tm="100000">
                                          <p:val>
                                            <p:strVal val="#ppt_y"/>
                                          </p:val>
                                        </p:tav>
                                      </p:tavLst>
                                    </p:anim>
                                  </p:childTnLst>
                                </p:cTn>
                              </p:par>
                              <p:par>
                                <p:cTn id="63" presetID="2" presetClass="entr" presetSubtype="6" decel="10000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additive="base">
                                        <p:cTn id="65" dur="500" fill="hold"/>
                                        <p:tgtEl>
                                          <p:spTgt spid="44"/>
                                        </p:tgtEl>
                                        <p:attrNameLst>
                                          <p:attrName>ppt_x</p:attrName>
                                        </p:attrNameLst>
                                      </p:cBhvr>
                                      <p:tavLst>
                                        <p:tav tm="0">
                                          <p:val>
                                            <p:strVal val="1+#ppt_w/2"/>
                                          </p:val>
                                        </p:tav>
                                        <p:tav tm="100000">
                                          <p:val>
                                            <p:strVal val="#ppt_x"/>
                                          </p:val>
                                        </p:tav>
                                      </p:tavLst>
                                    </p:anim>
                                    <p:anim calcmode="lin" valueType="num">
                                      <p:cBhvr additive="base">
                                        <p:cTn id="66" dur="500" fill="hold"/>
                                        <p:tgtEl>
                                          <p:spTgt spid="44"/>
                                        </p:tgtEl>
                                        <p:attrNameLst>
                                          <p:attrName>ppt_y</p:attrName>
                                        </p:attrNameLst>
                                      </p:cBhvr>
                                      <p:tavLst>
                                        <p:tav tm="0">
                                          <p:val>
                                            <p:strVal val="1+#ppt_h/2"/>
                                          </p:val>
                                        </p:tav>
                                        <p:tav tm="100000">
                                          <p:val>
                                            <p:strVal val="#ppt_y"/>
                                          </p:val>
                                        </p:tav>
                                      </p:tavLst>
                                    </p:anim>
                                  </p:childTnLst>
                                </p:cTn>
                              </p:par>
                            </p:childTnLst>
                          </p:cTn>
                        </p:par>
                        <p:par>
                          <p:cTn id="67" fill="hold">
                            <p:stCondLst>
                              <p:cond delay="7400"/>
                            </p:stCondLst>
                            <p:childTnLst>
                              <p:par>
                                <p:cTn id="68" presetID="53" presetClass="entr" presetSubtype="16"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500" fill="hold"/>
                                        <p:tgtEl>
                                          <p:spTgt spid="45"/>
                                        </p:tgtEl>
                                        <p:attrNameLst>
                                          <p:attrName>ppt_w</p:attrName>
                                        </p:attrNameLst>
                                      </p:cBhvr>
                                      <p:tavLst>
                                        <p:tav tm="0">
                                          <p:val>
                                            <p:fltVal val="0"/>
                                          </p:val>
                                        </p:tav>
                                        <p:tav tm="100000">
                                          <p:val>
                                            <p:strVal val="#ppt_w"/>
                                          </p:val>
                                        </p:tav>
                                      </p:tavLst>
                                    </p:anim>
                                    <p:anim calcmode="lin" valueType="num">
                                      <p:cBhvr>
                                        <p:cTn id="71" dur="500" fill="hold"/>
                                        <p:tgtEl>
                                          <p:spTgt spid="45"/>
                                        </p:tgtEl>
                                        <p:attrNameLst>
                                          <p:attrName>ppt_h</p:attrName>
                                        </p:attrNameLst>
                                      </p:cBhvr>
                                      <p:tavLst>
                                        <p:tav tm="0">
                                          <p:val>
                                            <p:fltVal val="0"/>
                                          </p:val>
                                        </p:tav>
                                        <p:tav tm="100000">
                                          <p:val>
                                            <p:strVal val="#ppt_h"/>
                                          </p:val>
                                        </p:tav>
                                      </p:tavLst>
                                    </p:anim>
                                    <p:animEffect transition="in" filter="fade">
                                      <p:cBhvr>
                                        <p:cTn id="72" dur="500"/>
                                        <p:tgtEl>
                                          <p:spTgt spid="45"/>
                                        </p:tgtEl>
                                      </p:cBhvr>
                                    </p:animEffect>
                                  </p:childTnLst>
                                </p:cTn>
                              </p:par>
                              <p:par>
                                <p:cTn id="73" presetID="53" presetClass="entr" presetSubtype="16" fill="hold" nodeType="withEffect">
                                  <p:stCondLst>
                                    <p:cond delay="0"/>
                                  </p:stCondLst>
                                  <p:childTnLst>
                                    <p:set>
                                      <p:cBhvr>
                                        <p:cTn id="74" dur="1" fill="hold">
                                          <p:stCondLst>
                                            <p:cond delay="0"/>
                                          </p:stCondLst>
                                        </p:cTn>
                                        <p:tgtEl>
                                          <p:spTgt spid="39"/>
                                        </p:tgtEl>
                                        <p:attrNameLst>
                                          <p:attrName>style.visibility</p:attrName>
                                        </p:attrNameLst>
                                      </p:cBhvr>
                                      <p:to>
                                        <p:strVal val="visible"/>
                                      </p:to>
                                    </p:set>
                                    <p:anim calcmode="lin" valueType="num">
                                      <p:cBhvr>
                                        <p:cTn id="75" dur="500" fill="hold"/>
                                        <p:tgtEl>
                                          <p:spTgt spid="39"/>
                                        </p:tgtEl>
                                        <p:attrNameLst>
                                          <p:attrName>ppt_w</p:attrName>
                                        </p:attrNameLst>
                                      </p:cBhvr>
                                      <p:tavLst>
                                        <p:tav tm="0">
                                          <p:val>
                                            <p:fltVal val="0"/>
                                          </p:val>
                                        </p:tav>
                                        <p:tav tm="100000">
                                          <p:val>
                                            <p:strVal val="#ppt_w"/>
                                          </p:val>
                                        </p:tav>
                                      </p:tavLst>
                                    </p:anim>
                                    <p:anim calcmode="lin" valueType="num">
                                      <p:cBhvr>
                                        <p:cTn id="76" dur="500" fill="hold"/>
                                        <p:tgtEl>
                                          <p:spTgt spid="39"/>
                                        </p:tgtEl>
                                        <p:attrNameLst>
                                          <p:attrName>ppt_h</p:attrName>
                                        </p:attrNameLst>
                                      </p:cBhvr>
                                      <p:tavLst>
                                        <p:tav tm="0">
                                          <p:val>
                                            <p:fltVal val="0"/>
                                          </p:val>
                                        </p:tav>
                                        <p:tav tm="100000">
                                          <p:val>
                                            <p:strVal val="#ppt_h"/>
                                          </p:val>
                                        </p:tav>
                                      </p:tavLst>
                                    </p:anim>
                                    <p:animEffect transition="in" filter="fade">
                                      <p:cBhvr>
                                        <p:cTn id="77" dur="500"/>
                                        <p:tgtEl>
                                          <p:spTgt spid="39"/>
                                        </p:tgtEl>
                                      </p:cBhvr>
                                    </p:animEffect>
                                  </p:childTnLst>
                                </p:cTn>
                              </p:par>
                            </p:childTnLst>
                          </p:cTn>
                        </p:par>
                        <p:par>
                          <p:cTn id="78" fill="hold">
                            <p:stCondLst>
                              <p:cond delay="7900"/>
                            </p:stCondLst>
                            <p:childTnLst>
                              <p:par>
                                <p:cTn id="79" presetID="10" presetClass="entr" presetSubtype="0" fill="hold" grpId="0" nodeType="after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fade">
                                      <p:cBhvr>
                                        <p:cTn id="81" dur="500"/>
                                        <p:tgtEl>
                                          <p:spTgt spid="7"/>
                                        </p:tgtEl>
                                      </p:cBhvr>
                                    </p:animEffect>
                                  </p:childTnLst>
                                </p:cTn>
                              </p:par>
                              <p:par>
                                <p:cTn id="82" presetID="10" presetClass="entr" presetSubtype="0" fill="hold" nodeType="withEffect">
                                  <p:stCondLst>
                                    <p:cond delay="0"/>
                                  </p:stCondLst>
                                  <p:childTnLst>
                                    <p:set>
                                      <p:cBhvr>
                                        <p:cTn id="83" dur="1" fill="hold">
                                          <p:stCondLst>
                                            <p:cond delay="0"/>
                                          </p:stCondLst>
                                        </p:cTn>
                                        <p:tgtEl>
                                          <p:spTgt spid="2"/>
                                        </p:tgtEl>
                                        <p:attrNameLst>
                                          <p:attrName>style.visibility</p:attrName>
                                        </p:attrNameLst>
                                      </p:cBhvr>
                                      <p:to>
                                        <p:strVal val="visible"/>
                                      </p:to>
                                    </p:set>
                                    <p:animEffect transition="in" filter="fade">
                                      <p:cBhvr>
                                        <p:cTn id="84" dur="500"/>
                                        <p:tgtEl>
                                          <p:spTgt spid="2"/>
                                        </p:tgtEl>
                                      </p:cBhvr>
                                    </p:animEffect>
                                  </p:childTnLst>
                                </p:cTn>
                              </p:par>
                            </p:childTnLst>
                          </p:cTn>
                        </p:par>
                        <p:par>
                          <p:cTn id="85" fill="hold">
                            <p:stCondLst>
                              <p:cond delay="8400"/>
                            </p:stCondLst>
                            <p:childTnLst>
                              <p:par>
                                <p:cTn id="86" presetID="50" presetClass="entr" presetSubtype="0" decel="10000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strVal val="#ppt_w+.3"/>
                                          </p:val>
                                        </p:tav>
                                        <p:tav tm="100000">
                                          <p:val>
                                            <p:strVal val="#ppt_w"/>
                                          </p:val>
                                        </p:tav>
                                      </p:tavLst>
                                    </p:anim>
                                    <p:anim calcmode="lin" valueType="num">
                                      <p:cBhvr>
                                        <p:cTn id="89" dur="1000" fill="hold"/>
                                        <p:tgtEl>
                                          <p:spTgt spid="46"/>
                                        </p:tgtEl>
                                        <p:attrNameLst>
                                          <p:attrName>ppt_h</p:attrName>
                                        </p:attrNameLst>
                                      </p:cBhvr>
                                      <p:tavLst>
                                        <p:tav tm="0">
                                          <p:val>
                                            <p:strVal val="#ppt_h"/>
                                          </p:val>
                                        </p:tav>
                                        <p:tav tm="100000">
                                          <p:val>
                                            <p:strVal val="#ppt_h"/>
                                          </p:val>
                                        </p:tav>
                                      </p:tavLst>
                                    </p:anim>
                                    <p:animEffect transition="in" filter="fade">
                                      <p:cBhvr>
                                        <p:cTn id="90" dur="1000"/>
                                        <p:tgtEl>
                                          <p:spTgt spid="46"/>
                                        </p:tgtEl>
                                      </p:cBhvr>
                                    </p:animEffect>
                                  </p:childTnLst>
                                </p:cTn>
                              </p:par>
                              <p:par>
                                <p:cTn id="91" presetID="50" presetClass="entr" presetSubtype="0" decel="100000"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1000" fill="hold"/>
                                        <p:tgtEl>
                                          <p:spTgt spid="47"/>
                                        </p:tgtEl>
                                        <p:attrNameLst>
                                          <p:attrName>ppt_w</p:attrName>
                                        </p:attrNameLst>
                                      </p:cBhvr>
                                      <p:tavLst>
                                        <p:tav tm="0">
                                          <p:val>
                                            <p:strVal val="#ppt_w+.3"/>
                                          </p:val>
                                        </p:tav>
                                        <p:tav tm="100000">
                                          <p:val>
                                            <p:strVal val="#ppt_w"/>
                                          </p:val>
                                        </p:tav>
                                      </p:tavLst>
                                    </p:anim>
                                    <p:anim calcmode="lin" valueType="num">
                                      <p:cBhvr>
                                        <p:cTn id="94" dur="1000" fill="hold"/>
                                        <p:tgtEl>
                                          <p:spTgt spid="47"/>
                                        </p:tgtEl>
                                        <p:attrNameLst>
                                          <p:attrName>ppt_h</p:attrName>
                                        </p:attrNameLst>
                                      </p:cBhvr>
                                      <p:tavLst>
                                        <p:tav tm="0">
                                          <p:val>
                                            <p:strVal val="#ppt_h"/>
                                          </p:val>
                                        </p:tav>
                                        <p:tav tm="100000">
                                          <p:val>
                                            <p:strVal val="#ppt_h"/>
                                          </p:val>
                                        </p:tav>
                                      </p:tavLst>
                                    </p:anim>
                                    <p:animEffect transition="in" filter="fade">
                                      <p:cBhvr>
                                        <p:cTn id="95" dur="1000"/>
                                        <p:tgtEl>
                                          <p:spTgt spid="47"/>
                                        </p:tgtEl>
                                      </p:cBhvr>
                                    </p:animEffect>
                                  </p:childTnLst>
                                </p:cTn>
                              </p:par>
                            </p:childTnLst>
                          </p:cTn>
                        </p:par>
                        <p:par>
                          <p:cTn id="96" fill="hold">
                            <p:stCondLst>
                              <p:cond delay="9400"/>
                            </p:stCondLst>
                            <p:childTnLst>
                              <p:par>
                                <p:cTn id="97" presetID="49" presetClass="entr" presetSubtype="0" decel="100000" fill="hold" grpId="0" nodeType="afterEffect">
                                  <p:stCondLst>
                                    <p:cond delay="0"/>
                                  </p:stCondLst>
                                  <p:childTnLst>
                                    <p:set>
                                      <p:cBhvr>
                                        <p:cTn id="98" dur="1" fill="hold">
                                          <p:stCondLst>
                                            <p:cond delay="0"/>
                                          </p:stCondLst>
                                        </p:cTn>
                                        <p:tgtEl>
                                          <p:spTgt spid="142"/>
                                        </p:tgtEl>
                                        <p:attrNameLst>
                                          <p:attrName>style.visibility</p:attrName>
                                        </p:attrNameLst>
                                      </p:cBhvr>
                                      <p:to>
                                        <p:strVal val="visible"/>
                                      </p:to>
                                    </p:set>
                                    <p:anim calcmode="lin" valueType="num">
                                      <p:cBhvr>
                                        <p:cTn id="99" dur="1000" fill="hold"/>
                                        <p:tgtEl>
                                          <p:spTgt spid="142"/>
                                        </p:tgtEl>
                                        <p:attrNameLst>
                                          <p:attrName>ppt_w</p:attrName>
                                        </p:attrNameLst>
                                      </p:cBhvr>
                                      <p:tavLst>
                                        <p:tav tm="0">
                                          <p:val>
                                            <p:fltVal val="0"/>
                                          </p:val>
                                        </p:tav>
                                        <p:tav tm="100000">
                                          <p:val>
                                            <p:strVal val="#ppt_w"/>
                                          </p:val>
                                        </p:tav>
                                      </p:tavLst>
                                    </p:anim>
                                    <p:anim calcmode="lin" valueType="num">
                                      <p:cBhvr>
                                        <p:cTn id="100" dur="1000" fill="hold"/>
                                        <p:tgtEl>
                                          <p:spTgt spid="142"/>
                                        </p:tgtEl>
                                        <p:attrNameLst>
                                          <p:attrName>ppt_h</p:attrName>
                                        </p:attrNameLst>
                                      </p:cBhvr>
                                      <p:tavLst>
                                        <p:tav tm="0">
                                          <p:val>
                                            <p:fltVal val="0"/>
                                          </p:val>
                                        </p:tav>
                                        <p:tav tm="100000">
                                          <p:val>
                                            <p:strVal val="#ppt_h"/>
                                          </p:val>
                                        </p:tav>
                                      </p:tavLst>
                                    </p:anim>
                                    <p:anim calcmode="lin" valueType="num">
                                      <p:cBhvr>
                                        <p:cTn id="101" dur="1000" fill="hold"/>
                                        <p:tgtEl>
                                          <p:spTgt spid="142"/>
                                        </p:tgtEl>
                                        <p:attrNameLst>
                                          <p:attrName>style.rotation</p:attrName>
                                        </p:attrNameLst>
                                      </p:cBhvr>
                                      <p:tavLst>
                                        <p:tav tm="0">
                                          <p:val>
                                            <p:fltVal val="360"/>
                                          </p:val>
                                        </p:tav>
                                        <p:tav tm="100000">
                                          <p:val>
                                            <p:fltVal val="0"/>
                                          </p:val>
                                        </p:tav>
                                      </p:tavLst>
                                    </p:anim>
                                    <p:animEffect transition="in" filter="fade">
                                      <p:cBhvr>
                                        <p:cTn id="102" dur="1000"/>
                                        <p:tgtEl>
                                          <p:spTgt spid="142"/>
                                        </p:tgtEl>
                                      </p:cBhvr>
                                    </p:animEffect>
                                  </p:childTnLst>
                                </p:cTn>
                              </p:par>
                              <p:par>
                                <p:cTn id="103" presetID="49" presetClass="entr" presetSubtype="0" decel="100000" fill="hold" grpId="0" nodeType="withEffect">
                                  <p:stCondLst>
                                    <p:cond delay="50"/>
                                  </p:stCondLst>
                                  <p:childTnLst>
                                    <p:set>
                                      <p:cBhvr>
                                        <p:cTn id="104" dur="1" fill="hold">
                                          <p:stCondLst>
                                            <p:cond delay="0"/>
                                          </p:stCondLst>
                                        </p:cTn>
                                        <p:tgtEl>
                                          <p:spTgt spid="143"/>
                                        </p:tgtEl>
                                        <p:attrNameLst>
                                          <p:attrName>style.visibility</p:attrName>
                                        </p:attrNameLst>
                                      </p:cBhvr>
                                      <p:to>
                                        <p:strVal val="visible"/>
                                      </p:to>
                                    </p:set>
                                    <p:anim calcmode="lin" valueType="num">
                                      <p:cBhvr>
                                        <p:cTn id="105" dur="1000" fill="hold"/>
                                        <p:tgtEl>
                                          <p:spTgt spid="143"/>
                                        </p:tgtEl>
                                        <p:attrNameLst>
                                          <p:attrName>ppt_w</p:attrName>
                                        </p:attrNameLst>
                                      </p:cBhvr>
                                      <p:tavLst>
                                        <p:tav tm="0">
                                          <p:val>
                                            <p:fltVal val="0"/>
                                          </p:val>
                                        </p:tav>
                                        <p:tav tm="100000">
                                          <p:val>
                                            <p:strVal val="#ppt_w"/>
                                          </p:val>
                                        </p:tav>
                                      </p:tavLst>
                                    </p:anim>
                                    <p:anim calcmode="lin" valueType="num">
                                      <p:cBhvr>
                                        <p:cTn id="106" dur="1000" fill="hold"/>
                                        <p:tgtEl>
                                          <p:spTgt spid="143"/>
                                        </p:tgtEl>
                                        <p:attrNameLst>
                                          <p:attrName>ppt_h</p:attrName>
                                        </p:attrNameLst>
                                      </p:cBhvr>
                                      <p:tavLst>
                                        <p:tav tm="0">
                                          <p:val>
                                            <p:fltVal val="0"/>
                                          </p:val>
                                        </p:tav>
                                        <p:tav tm="100000">
                                          <p:val>
                                            <p:strVal val="#ppt_h"/>
                                          </p:val>
                                        </p:tav>
                                      </p:tavLst>
                                    </p:anim>
                                    <p:anim calcmode="lin" valueType="num">
                                      <p:cBhvr>
                                        <p:cTn id="107" dur="1000" fill="hold"/>
                                        <p:tgtEl>
                                          <p:spTgt spid="143"/>
                                        </p:tgtEl>
                                        <p:attrNameLst>
                                          <p:attrName>style.rotation</p:attrName>
                                        </p:attrNameLst>
                                      </p:cBhvr>
                                      <p:tavLst>
                                        <p:tav tm="0">
                                          <p:val>
                                            <p:fltVal val="360"/>
                                          </p:val>
                                        </p:tav>
                                        <p:tav tm="100000">
                                          <p:val>
                                            <p:fltVal val="0"/>
                                          </p:val>
                                        </p:tav>
                                      </p:tavLst>
                                    </p:anim>
                                    <p:animEffect transition="in" filter="fade">
                                      <p:cBhvr>
                                        <p:cTn id="108" dur="1000"/>
                                        <p:tgtEl>
                                          <p:spTgt spid="143"/>
                                        </p:tgtEl>
                                      </p:cBhvr>
                                    </p:animEffect>
                                  </p:childTnLst>
                                </p:cTn>
                              </p:par>
                              <p:par>
                                <p:cTn id="109" presetID="49" presetClass="entr" presetSubtype="0" decel="100000" fill="hold" grpId="0" nodeType="withEffect">
                                  <p:stCondLst>
                                    <p:cond delay="150"/>
                                  </p:stCondLst>
                                  <p:childTnLst>
                                    <p:set>
                                      <p:cBhvr>
                                        <p:cTn id="110" dur="1" fill="hold">
                                          <p:stCondLst>
                                            <p:cond delay="0"/>
                                          </p:stCondLst>
                                        </p:cTn>
                                        <p:tgtEl>
                                          <p:spTgt spid="144"/>
                                        </p:tgtEl>
                                        <p:attrNameLst>
                                          <p:attrName>style.visibility</p:attrName>
                                        </p:attrNameLst>
                                      </p:cBhvr>
                                      <p:to>
                                        <p:strVal val="visible"/>
                                      </p:to>
                                    </p:set>
                                    <p:anim calcmode="lin" valueType="num">
                                      <p:cBhvr>
                                        <p:cTn id="111" dur="1000" fill="hold"/>
                                        <p:tgtEl>
                                          <p:spTgt spid="144"/>
                                        </p:tgtEl>
                                        <p:attrNameLst>
                                          <p:attrName>ppt_w</p:attrName>
                                        </p:attrNameLst>
                                      </p:cBhvr>
                                      <p:tavLst>
                                        <p:tav tm="0">
                                          <p:val>
                                            <p:fltVal val="0"/>
                                          </p:val>
                                        </p:tav>
                                        <p:tav tm="100000">
                                          <p:val>
                                            <p:strVal val="#ppt_w"/>
                                          </p:val>
                                        </p:tav>
                                      </p:tavLst>
                                    </p:anim>
                                    <p:anim calcmode="lin" valueType="num">
                                      <p:cBhvr>
                                        <p:cTn id="112" dur="1000" fill="hold"/>
                                        <p:tgtEl>
                                          <p:spTgt spid="144"/>
                                        </p:tgtEl>
                                        <p:attrNameLst>
                                          <p:attrName>ppt_h</p:attrName>
                                        </p:attrNameLst>
                                      </p:cBhvr>
                                      <p:tavLst>
                                        <p:tav tm="0">
                                          <p:val>
                                            <p:fltVal val="0"/>
                                          </p:val>
                                        </p:tav>
                                        <p:tav tm="100000">
                                          <p:val>
                                            <p:strVal val="#ppt_h"/>
                                          </p:val>
                                        </p:tav>
                                      </p:tavLst>
                                    </p:anim>
                                    <p:anim calcmode="lin" valueType="num">
                                      <p:cBhvr>
                                        <p:cTn id="113" dur="1000" fill="hold"/>
                                        <p:tgtEl>
                                          <p:spTgt spid="144"/>
                                        </p:tgtEl>
                                        <p:attrNameLst>
                                          <p:attrName>style.rotation</p:attrName>
                                        </p:attrNameLst>
                                      </p:cBhvr>
                                      <p:tavLst>
                                        <p:tav tm="0">
                                          <p:val>
                                            <p:fltVal val="360"/>
                                          </p:val>
                                        </p:tav>
                                        <p:tav tm="100000">
                                          <p:val>
                                            <p:fltVal val="0"/>
                                          </p:val>
                                        </p:tav>
                                      </p:tavLst>
                                    </p:anim>
                                    <p:animEffect transition="in" filter="fade">
                                      <p:cBhvr>
                                        <p:cTn id="114" dur="1000"/>
                                        <p:tgtEl>
                                          <p:spTgt spid="144"/>
                                        </p:tgtEl>
                                      </p:cBhvr>
                                    </p:animEffect>
                                  </p:childTnLst>
                                </p:cTn>
                              </p:par>
                              <p:par>
                                <p:cTn id="115" presetID="49" presetClass="entr" presetSubtype="0" decel="100000" fill="hold" grpId="0" nodeType="withEffect">
                                  <p:stCondLst>
                                    <p:cond delay="250"/>
                                  </p:stCondLst>
                                  <p:childTnLst>
                                    <p:set>
                                      <p:cBhvr>
                                        <p:cTn id="116" dur="1" fill="hold">
                                          <p:stCondLst>
                                            <p:cond delay="0"/>
                                          </p:stCondLst>
                                        </p:cTn>
                                        <p:tgtEl>
                                          <p:spTgt spid="145"/>
                                        </p:tgtEl>
                                        <p:attrNameLst>
                                          <p:attrName>style.visibility</p:attrName>
                                        </p:attrNameLst>
                                      </p:cBhvr>
                                      <p:to>
                                        <p:strVal val="visible"/>
                                      </p:to>
                                    </p:set>
                                    <p:anim calcmode="lin" valueType="num">
                                      <p:cBhvr>
                                        <p:cTn id="117" dur="1000" fill="hold"/>
                                        <p:tgtEl>
                                          <p:spTgt spid="145"/>
                                        </p:tgtEl>
                                        <p:attrNameLst>
                                          <p:attrName>ppt_w</p:attrName>
                                        </p:attrNameLst>
                                      </p:cBhvr>
                                      <p:tavLst>
                                        <p:tav tm="0">
                                          <p:val>
                                            <p:fltVal val="0"/>
                                          </p:val>
                                        </p:tav>
                                        <p:tav tm="100000">
                                          <p:val>
                                            <p:strVal val="#ppt_w"/>
                                          </p:val>
                                        </p:tav>
                                      </p:tavLst>
                                    </p:anim>
                                    <p:anim calcmode="lin" valueType="num">
                                      <p:cBhvr>
                                        <p:cTn id="118" dur="1000" fill="hold"/>
                                        <p:tgtEl>
                                          <p:spTgt spid="145"/>
                                        </p:tgtEl>
                                        <p:attrNameLst>
                                          <p:attrName>ppt_h</p:attrName>
                                        </p:attrNameLst>
                                      </p:cBhvr>
                                      <p:tavLst>
                                        <p:tav tm="0">
                                          <p:val>
                                            <p:fltVal val="0"/>
                                          </p:val>
                                        </p:tav>
                                        <p:tav tm="100000">
                                          <p:val>
                                            <p:strVal val="#ppt_h"/>
                                          </p:val>
                                        </p:tav>
                                      </p:tavLst>
                                    </p:anim>
                                    <p:anim calcmode="lin" valueType="num">
                                      <p:cBhvr>
                                        <p:cTn id="119" dur="1000" fill="hold"/>
                                        <p:tgtEl>
                                          <p:spTgt spid="145"/>
                                        </p:tgtEl>
                                        <p:attrNameLst>
                                          <p:attrName>style.rotation</p:attrName>
                                        </p:attrNameLst>
                                      </p:cBhvr>
                                      <p:tavLst>
                                        <p:tav tm="0">
                                          <p:val>
                                            <p:fltVal val="360"/>
                                          </p:val>
                                        </p:tav>
                                        <p:tav tm="100000">
                                          <p:val>
                                            <p:fltVal val="0"/>
                                          </p:val>
                                        </p:tav>
                                      </p:tavLst>
                                    </p:anim>
                                    <p:animEffect transition="in" filter="fade">
                                      <p:cBhvr>
                                        <p:cTn id="120" dur="1000"/>
                                        <p:tgtEl>
                                          <p:spTgt spid="145"/>
                                        </p:tgtEl>
                                      </p:cBhvr>
                                    </p:animEffect>
                                  </p:childTnLst>
                                </p:cTn>
                              </p:par>
                            </p:childTnLst>
                          </p:cTn>
                        </p:par>
                        <p:par>
                          <p:cTn id="121" fill="hold">
                            <p:stCondLst>
                              <p:cond delay="10400"/>
                            </p:stCondLst>
                            <p:childTnLst>
                              <p:par>
                                <p:cTn id="122" presetID="2" presetClass="entr" presetSubtype="2" decel="100000" fill="hold" grpId="0" nodeType="afterEffect">
                                  <p:stCondLst>
                                    <p:cond delay="0"/>
                                  </p:stCondLst>
                                  <p:childTnLst>
                                    <p:set>
                                      <p:cBhvr>
                                        <p:cTn id="123" dur="1" fill="hold">
                                          <p:stCondLst>
                                            <p:cond delay="0"/>
                                          </p:stCondLst>
                                        </p:cTn>
                                        <p:tgtEl>
                                          <p:spTgt spid="131">
                                            <p:graphicEl>
                                              <a:chart seriesIdx="-3" categoryIdx="-3" bldStep="gridLegend"/>
                                            </p:graphicEl>
                                          </p:spTgt>
                                        </p:tgtEl>
                                        <p:attrNameLst>
                                          <p:attrName>style.visibility</p:attrName>
                                        </p:attrNameLst>
                                      </p:cBhvr>
                                      <p:to>
                                        <p:strVal val="visible"/>
                                      </p:to>
                                    </p:set>
                                    <p:anim calcmode="lin" valueType="num">
                                      <p:cBhvr additive="base">
                                        <p:cTn id="124" dur="500" fill="hold"/>
                                        <p:tgtEl>
                                          <p:spTgt spid="131">
                                            <p:graphicEl>
                                              <a:chart seriesIdx="-3" categoryIdx="-3" bldStep="gridLegend"/>
                                            </p:graphicEl>
                                          </p:spTgt>
                                        </p:tgtEl>
                                        <p:attrNameLst>
                                          <p:attrName>ppt_x</p:attrName>
                                        </p:attrNameLst>
                                      </p:cBhvr>
                                      <p:tavLst>
                                        <p:tav tm="0">
                                          <p:val>
                                            <p:strVal val="1+#ppt_w/2"/>
                                          </p:val>
                                        </p:tav>
                                        <p:tav tm="100000">
                                          <p:val>
                                            <p:strVal val="#ppt_x"/>
                                          </p:val>
                                        </p:tav>
                                      </p:tavLst>
                                    </p:anim>
                                    <p:anim calcmode="lin" valueType="num">
                                      <p:cBhvr additive="base">
                                        <p:cTn id="125" dur="500" fill="hold"/>
                                        <p:tgtEl>
                                          <p:spTgt spid="131">
                                            <p:graphicEl>
                                              <a:chart seriesIdx="-3" categoryIdx="-3" bldStep="gridLegend"/>
                                            </p:graphicEl>
                                          </p:spTgt>
                                        </p:tgtEl>
                                        <p:attrNameLst>
                                          <p:attrName>ppt_y</p:attrName>
                                        </p:attrNameLst>
                                      </p:cBhvr>
                                      <p:tavLst>
                                        <p:tav tm="0">
                                          <p:val>
                                            <p:strVal val="#ppt_y"/>
                                          </p:val>
                                        </p:tav>
                                        <p:tav tm="100000">
                                          <p:val>
                                            <p:strVal val="#ppt_y"/>
                                          </p:val>
                                        </p:tav>
                                      </p:tavLst>
                                    </p:anim>
                                  </p:childTnLst>
                                </p:cTn>
                              </p:par>
                              <p:par>
                                <p:cTn id="126" presetID="2" presetClass="entr" presetSubtype="2" decel="100000" fill="hold" grpId="0" nodeType="withEffect">
                                  <p:stCondLst>
                                    <p:cond delay="300"/>
                                  </p:stCondLst>
                                  <p:childTnLst>
                                    <p:set>
                                      <p:cBhvr>
                                        <p:cTn id="127" dur="1" fill="hold">
                                          <p:stCondLst>
                                            <p:cond delay="0"/>
                                          </p:stCondLst>
                                        </p:cTn>
                                        <p:tgtEl>
                                          <p:spTgt spid="131">
                                            <p:graphicEl>
                                              <a:chart seriesIdx="0" categoryIdx="0" bldStep="ptInCategory"/>
                                            </p:graphicEl>
                                          </p:spTgt>
                                        </p:tgtEl>
                                        <p:attrNameLst>
                                          <p:attrName>style.visibility</p:attrName>
                                        </p:attrNameLst>
                                      </p:cBhvr>
                                      <p:to>
                                        <p:strVal val="visible"/>
                                      </p:to>
                                    </p:set>
                                    <p:anim calcmode="lin" valueType="num">
                                      <p:cBhvr additive="base">
                                        <p:cTn id="128" dur="500" fill="hold"/>
                                        <p:tgtEl>
                                          <p:spTgt spid="131">
                                            <p:graphicEl>
                                              <a:chart seriesIdx="0" categoryIdx="0" bldStep="ptInCategory"/>
                                            </p:graphicEl>
                                          </p:spTgt>
                                        </p:tgtEl>
                                        <p:attrNameLst>
                                          <p:attrName>ppt_x</p:attrName>
                                        </p:attrNameLst>
                                      </p:cBhvr>
                                      <p:tavLst>
                                        <p:tav tm="0">
                                          <p:val>
                                            <p:strVal val="1+#ppt_w/2"/>
                                          </p:val>
                                        </p:tav>
                                        <p:tav tm="100000">
                                          <p:val>
                                            <p:strVal val="#ppt_x"/>
                                          </p:val>
                                        </p:tav>
                                      </p:tavLst>
                                    </p:anim>
                                    <p:anim calcmode="lin" valueType="num">
                                      <p:cBhvr additive="base">
                                        <p:cTn id="129" dur="500" fill="hold"/>
                                        <p:tgtEl>
                                          <p:spTgt spid="131">
                                            <p:graphicEl>
                                              <a:chart seriesIdx="0" categoryIdx="0" bldStep="ptInCategory"/>
                                            </p:graphicEl>
                                          </p:spTgt>
                                        </p:tgtEl>
                                        <p:attrNameLst>
                                          <p:attrName>ppt_y</p:attrName>
                                        </p:attrNameLst>
                                      </p:cBhvr>
                                      <p:tavLst>
                                        <p:tav tm="0">
                                          <p:val>
                                            <p:strVal val="#ppt_y"/>
                                          </p:val>
                                        </p:tav>
                                        <p:tav tm="100000">
                                          <p:val>
                                            <p:strVal val="#ppt_y"/>
                                          </p:val>
                                        </p:tav>
                                      </p:tavLst>
                                    </p:anim>
                                  </p:childTnLst>
                                </p:cTn>
                              </p:par>
                              <p:par>
                                <p:cTn id="130" presetID="22" presetClass="entr" presetSubtype="8" fill="hold" grpId="0" nodeType="withEffect">
                                  <p:stCondLst>
                                    <p:cond delay="800"/>
                                  </p:stCondLst>
                                  <p:childTnLst>
                                    <p:set>
                                      <p:cBhvr>
                                        <p:cTn id="131" dur="1" fill="hold">
                                          <p:stCondLst>
                                            <p:cond delay="0"/>
                                          </p:stCondLst>
                                        </p:cTn>
                                        <p:tgtEl>
                                          <p:spTgt spid="131">
                                            <p:graphicEl>
                                              <a:chart seriesIdx="1" categoryIdx="0" bldStep="ptInCategory"/>
                                            </p:graphicEl>
                                          </p:spTgt>
                                        </p:tgtEl>
                                        <p:attrNameLst>
                                          <p:attrName>style.visibility</p:attrName>
                                        </p:attrNameLst>
                                      </p:cBhvr>
                                      <p:to>
                                        <p:strVal val="visible"/>
                                      </p:to>
                                    </p:set>
                                    <p:animEffect transition="in" filter="wipe(left)">
                                      <p:cBhvr>
                                        <p:cTn id="132" dur="500"/>
                                        <p:tgtEl>
                                          <p:spTgt spid="131">
                                            <p:graphicEl>
                                              <a:chart seriesIdx="1" categoryIdx="0" bldStep="ptInCategory"/>
                                            </p:graphicEl>
                                          </p:spTgt>
                                        </p:tgtEl>
                                      </p:cBhvr>
                                    </p:animEffect>
                                  </p:childTnLst>
                                </p:cTn>
                              </p:par>
                              <p:par>
                                <p:cTn id="133" presetID="2" presetClass="entr" presetSubtype="2" decel="100000" fill="hold" grpId="0" nodeType="withEffect">
                                  <p:stCondLst>
                                    <p:cond delay="200"/>
                                  </p:stCondLst>
                                  <p:childTnLst>
                                    <p:set>
                                      <p:cBhvr>
                                        <p:cTn id="134" dur="1" fill="hold">
                                          <p:stCondLst>
                                            <p:cond delay="0"/>
                                          </p:stCondLst>
                                        </p:cTn>
                                        <p:tgtEl>
                                          <p:spTgt spid="131">
                                            <p:graphicEl>
                                              <a:chart seriesIdx="0" categoryIdx="1" bldStep="ptInCategory"/>
                                            </p:graphicEl>
                                          </p:spTgt>
                                        </p:tgtEl>
                                        <p:attrNameLst>
                                          <p:attrName>style.visibility</p:attrName>
                                        </p:attrNameLst>
                                      </p:cBhvr>
                                      <p:to>
                                        <p:strVal val="visible"/>
                                      </p:to>
                                    </p:set>
                                    <p:anim calcmode="lin" valueType="num">
                                      <p:cBhvr additive="base">
                                        <p:cTn id="135" dur="500" fill="hold"/>
                                        <p:tgtEl>
                                          <p:spTgt spid="131">
                                            <p:graphicEl>
                                              <a:chart seriesIdx="0" categoryIdx="1" bldStep="ptInCategory"/>
                                            </p:graphicEl>
                                          </p:spTgt>
                                        </p:tgtEl>
                                        <p:attrNameLst>
                                          <p:attrName>ppt_x</p:attrName>
                                        </p:attrNameLst>
                                      </p:cBhvr>
                                      <p:tavLst>
                                        <p:tav tm="0">
                                          <p:val>
                                            <p:strVal val="1+#ppt_w/2"/>
                                          </p:val>
                                        </p:tav>
                                        <p:tav tm="100000">
                                          <p:val>
                                            <p:strVal val="#ppt_x"/>
                                          </p:val>
                                        </p:tav>
                                      </p:tavLst>
                                    </p:anim>
                                    <p:anim calcmode="lin" valueType="num">
                                      <p:cBhvr additive="base">
                                        <p:cTn id="136" dur="500" fill="hold"/>
                                        <p:tgtEl>
                                          <p:spTgt spid="131">
                                            <p:graphicEl>
                                              <a:chart seriesIdx="0" categoryIdx="1" bldStep="ptInCategory"/>
                                            </p:graphicEl>
                                          </p:spTgt>
                                        </p:tgtEl>
                                        <p:attrNameLst>
                                          <p:attrName>ppt_y</p:attrName>
                                        </p:attrNameLst>
                                      </p:cBhvr>
                                      <p:tavLst>
                                        <p:tav tm="0">
                                          <p:val>
                                            <p:strVal val="#ppt_y"/>
                                          </p:val>
                                        </p:tav>
                                        <p:tav tm="100000">
                                          <p:val>
                                            <p:strVal val="#ppt_y"/>
                                          </p:val>
                                        </p:tav>
                                      </p:tavLst>
                                    </p:anim>
                                  </p:childTnLst>
                                </p:cTn>
                              </p:par>
                              <p:par>
                                <p:cTn id="137" presetID="22" presetClass="entr" presetSubtype="8" fill="hold" grpId="0" nodeType="withEffect">
                                  <p:stCondLst>
                                    <p:cond delay="700"/>
                                  </p:stCondLst>
                                  <p:childTnLst>
                                    <p:set>
                                      <p:cBhvr>
                                        <p:cTn id="138" dur="1" fill="hold">
                                          <p:stCondLst>
                                            <p:cond delay="0"/>
                                          </p:stCondLst>
                                        </p:cTn>
                                        <p:tgtEl>
                                          <p:spTgt spid="131">
                                            <p:graphicEl>
                                              <a:chart seriesIdx="1" categoryIdx="1" bldStep="ptInCategory"/>
                                            </p:graphicEl>
                                          </p:spTgt>
                                        </p:tgtEl>
                                        <p:attrNameLst>
                                          <p:attrName>style.visibility</p:attrName>
                                        </p:attrNameLst>
                                      </p:cBhvr>
                                      <p:to>
                                        <p:strVal val="visible"/>
                                      </p:to>
                                    </p:set>
                                    <p:animEffect transition="in" filter="wipe(left)">
                                      <p:cBhvr>
                                        <p:cTn id="139" dur="500"/>
                                        <p:tgtEl>
                                          <p:spTgt spid="131">
                                            <p:graphicEl>
                                              <a:chart seriesIdx="1" categoryIdx="1" bldStep="ptInCategory"/>
                                            </p:graphicEl>
                                          </p:spTgt>
                                        </p:tgtEl>
                                      </p:cBhvr>
                                    </p:animEffect>
                                  </p:childTnLst>
                                </p:cTn>
                              </p:par>
                              <p:par>
                                <p:cTn id="140" presetID="2" presetClass="entr" presetSubtype="2" decel="100000" fill="hold" grpId="0" nodeType="withEffect">
                                  <p:stCondLst>
                                    <p:cond delay="100"/>
                                  </p:stCondLst>
                                  <p:childTnLst>
                                    <p:set>
                                      <p:cBhvr>
                                        <p:cTn id="141" dur="1" fill="hold">
                                          <p:stCondLst>
                                            <p:cond delay="0"/>
                                          </p:stCondLst>
                                        </p:cTn>
                                        <p:tgtEl>
                                          <p:spTgt spid="131">
                                            <p:graphicEl>
                                              <a:chart seriesIdx="0" categoryIdx="2" bldStep="ptInCategory"/>
                                            </p:graphicEl>
                                          </p:spTgt>
                                        </p:tgtEl>
                                        <p:attrNameLst>
                                          <p:attrName>style.visibility</p:attrName>
                                        </p:attrNameLst>
                                      </p:cBhvr>
                                      <p:to>
                                        <p:strVal val="visible"/>
                                      </p:to>
                                    </p:set>
                                    <p:anim calcmode="lin" valueType="num">
                                      <p:cBhvr additive="base">
                                        <p:cTn id="142" dur="500" fill="hold"/>
                                        <p:tgtEl>
                                          <p:spTgt spid="131">
                                            <p:graphicEl>
                                              <a:chart seriesIdx="0" categoryIdx="2" bldStep="ptInCategory"/>
                                            </p:graphicEl>
                                          </p:spTgt>
                                        </p:tgtEl>
                                        <p:attrNameLst>
                                          <p:attrName>ppt_x</p:attrName>
                                        </p:attrNameLst>
                                      </p:cBhvr>
                                      <p:tavLst>
                                        <p:tav tm="0">
                                          <p:val>
                                            <p:strVal val="1+#ppt_w/2"/>
                                          </p:val>
                                        </p:tav>
                                        <p:tav tm="100000">
                                          <p:val>
                                            <p:strVal val="#ppt_x"/>
                                          </p:val>
                                        </p:tav>
                                      </p:tavLst>
                                    </p:anim>
                                    <p:anim calcmode="lin" valueType="num">
                                      <p:cBhvr additive="base">
                                        <p:cTn id="143" dur="500" fill="hold"/>
                                        <p:tgtEl>
                                          <p:spTgt spid="131">
                                            <p:graphicEl>
                                              <a:chart seriesIdx="0" categoryIdx="2" bldStep="ptInCategory"/>
                                            </p:graphicEl>
                                          </p:spTgt>
                                        </p:tgtEl>
                                        <p:attrNameLst>
                                          <p:attrName>ppt_y</p:attrName>
                                        </p:attrNameLst>
                                      </p:cBhvr>
                                      <p:tavLst>
                                        <p:tav tm="0">
                                          <p:val>
                                            <p:strVal val="#ppt_y"/>
                                          </p:val>
                                        </p:tav>
                                        <p:tav tm="100000">
                                          <p:val>
                                            <p:strVal val="#ppt_y"/>
                                          </p:val>
                                        </p:tav>
                                      </p:tavLst>
                                    </p:anim>
                                  </p:childTnLst>
                                </p:cTn>
                              </p:par>
                              <p:par>
                                <p:cTn id="144" presetID="22" presetClass="entr" presetSubtype="8" fill="hold" grpId="0" nodeType="withEffect">
                                  <p:stCondLst>
                                    <p:cond delay="600"/>
                                  </p:stCondLst>
                                  <p:childTnLst>
                                    <p:set>
                                      <p:cBhvr>
                                        <p:cTn id="145" dur="1" fill="hold">
                                          <p:stCondLst>
                                            <p:cond delay="0"/>
                                          </p:stCondLst>
                                        </p:cTn>
                                        <p:tgtEl>
                                          <p:spTgt spid="131">
                                            <p:graphicEl>
                                              <a:chart seriesIdx="1" categoryIdx="2" bldStep="ptInCategory"/>
                                            </p:graphicEl>
                                          </p:spTgt>
                                        </p:tgtEl>
                                        <p:attrNameLst>
                                          <p:attrName>style.visibility</p:attrName>
                                        </p:attrNameLst>
                                      </p:cBhvr>
                                      <p:to>
                                        <p:strVal val="visible"/>
                                      </p:to>
                                    </p:set>
                                    <p:animEffect transition="in" filter="wipe(left)">
                                      <p:cBhvr>
                                        <p:cTn id="146" dur="500"/>
                                        <p:tgtEl>
                                          <p:spTgt spid="131">
                                            <p:graphicEl>
                                              <a:chart seriesIdx="1" categoryIdx="2" bldStep="ptInCategory"/>
                                            </p:graphicEl>
                                          </p:spTgt>
                                        </p:tgtEl>
                                      </p:cBhvr>
                                    </p:animEffect>
                                  </p:childTnLst>
                                </p:cTn>
                              </p:par>
                              <p:par>
                                <p:cTn id="147" presetID="2" presetClass="entr" presetSubtype="2" decel="100000" fill="hold" grpId="0" nodeType="withEffect">
                                  <p:stCondLst>
                                    <p:cond delay="0"/>
                                  </p:stCondLst>
                                  <p:childTnLst>
                                    <p:set>
                                      <p:cBhvr>
                                        <p:cTn id="148" dur="1" fill="hold">
                                          <p:stCondLst>
                                            <p:cond delay="0"/>
                                          </p:stCondLst>
                                        </p:cTn>
                                        <p:tgtEl>
                                          <p:spTgt spid="131">
                                            <p:graphicEl>
                                              <a:chart seriesIdx="0" categoryIdx="3" bldStep="ptInCategory"/>
                                            </p:graphicEl>
                                          </p:spTgt>
                                        </p:tgtEl>
                                        <p:attrNameLst>
                                          <p:attrName>style.visibility</p:attrName>
                                        </p:attrNameLst>
                                      </p:cBhvr>
                                      <p:to>
                                        <p:strVal val="visible"/>
                                      </p:to>
                                    </p:set>
                                    <p:anim calcmode="lin" valueType="num">
                                      <p:cBhvr additive="base">
                                        <p:cTn id="149" dur="500" fill="hold"/>
                                        <p:tgtEl>
                                          <p:spTgt spid="131">
                                            <p:graphicEl>
                                              <a:chart seriesIdx="0" categoryIdx="3" bldStep="ptInCategory"/>
                                            </p:graphicEl>
                                          </p:spTgt>
                                        </p:tgtEl>
                                        <p:attrNameLst>
                                          <p:attrName>ppt_x</p:attrName>
                                        </p:attrNameLst>
                                      </p:cBhvr>
                                      <p:tavLst>
                                        <p:tav tm="0">
                                          <p:val>
                                            <p:strVal val="1+#ppt_w/2"/>
                                          </p:val>
                                        </p:tav>
                                        <p:tav tm="100000">
                                          <p:val>
                                            <p:strVal val="#ppt_x"/>
                                          </p:val>
                                        </p:tav>
                                      </p:tavLst>
                                    </p:anim>
                                    <p:anim calcmode="lin" valueType="num">
                                      <p:cBhvr additive="base">
                                        <p:cTn id="150" dur="500" fill="hold"/>
                                        <p:tgtEl>
                                          <p:spTgt spid="131">
                                            <p:graphicEl>
                                              <a:chart seriesIdx="0" categoryIdx="3" bldStep="ptInCategory"/>
                                            </p:graphicEl>
                                          </p:spTgt>
                                        </p:tgtEl>
                                        <p:attrNameLst>
                                          <p:attrName>ppt_y</p:attrName>
                                        </p:attrNameLst>
                                      </p:cBhvr>
                                      <p:tavLst>
                                        <p:tav tm="0">
                                          <p:val>
                                            <p:strVal val="#ppt_y"/>
                                          </p:val>
                                        </p:tav>
                                        <p:tav tm="100000">
                                          <p:val>
                                            <p:strVal val="#ppt_y"/>
                                          </p:val>
                                        </p:tav>
                                      </p:tavLst>
                                    </p:anim>
                                  </p:childTnLst>
                                </p:cTn>
                              </p:par>
                              <p:par>
                                <p:cTn id="151" presetID="22" presetClass="entr" presetSubtype="8" fill="hold" grpId="0" nodeType="withEffect">
                                  <p:stCondLst>
                                    <p:cond delay="500"/>
                                  </p:stCondLst>
                                  <p:childTnLst>
                                    <p:set>
                                      <p:cBhvr>
                                        <p:cTn id="152" dur="1" fill="hold">
                                          <p:stCondLst>
                                            <p:cond delay="0"/>
                                          </p:stCondLst>
                                        </p:cTn>
                                        <p:tgtEl>
                                          <p:spTgt spid="131">
                                            <p:graphicEl>
                                              <a:chart seriesIdx="1" categoryIdx="3" bldStep="ptInCategory"/>
                                            </p:graphicEl>
                                          </p:spTgt>
                                        </p:tgtEl>
                                        <p:attrNameLst>
                                          <p:attrName>style.visibility</p:attrName>
                                        </p:attrNameLst>
                                      </p:cBhvr>
                                      <p:to>
                                        <p:strVal val="visible"/>
                                      </p:to>
                                    </p:set>
                                    <p:animEffect transition="in" filter="wipe(left)">
                                      <p:cBhvr>
                                        <p:cTn id="153" dur="500"/>
                                        <p:tgtEl>
                                          <p:spTgt spid="131">
                                            <p:graphicEl>
                                              <a:chart seriesIdx="1" categoryIdx="3" bldStep="ptInCategory"/>
                                            </p:graphicEl>
                                          </p:spTgt>
                                        </p:tgtEl>
                                      </p:cBhvr>
                                    </p:animEffect>
                                  </p:childTnLst>
                                </p:cTn>
                              </p:par>
                            </p:childTnLst>
                          </p:cTn>
                        </p:par>
                        <p:par>
                          <p:cTn id="154" fill="hold">
                            <p:stCondLst>
                              <p:cond delay="10900"/>
                            </p:stCondLst>
                            <p:childTnLst>
                              <p:par>
                                <p:cTn id="155" presetID="53" presetClass="entr" presetSubtype="16" fill="hold" grpId="0" nodeType="afterEffect">
                                  <p:stCondLst>
                                    <p:cond delay="0"/>
                                  </p:stCondLst>
                                  <p:childTnLst>
                                    <p:set>
                                      <p:cBhvr>
                                        <p:cTn id="156" dur="1" fill="hold">
                                          <p:stCondLst>
                                            <p:cond delay="0"/>
                                          </p:stCondLst>
                                        </p:cTn>
                                        <p:tgtEl>
                                          <p:spTgt spid="124">
                                            <p:graphicEl>
                                              <a:chart seriesIdx="-3" categoryIdx="-3" bldStep="gridLegend"/>
                                            </p:graphicEl>
                                          </p:spTgt>
                                        </p:tgtEl>
                                        <p:attrNameLst>
                                          <p:attrName>style.visibility</p:attrName>
                                        </p:attrNameLst>
                                      </p:cBhvr>
                                      <p:to>
                                        <p:strVal val="visible"/>
                                      </p:to>
                                    </p:set>
                                    <p:anim calcmode="lin" valueType="num">
                                      <p:cBhvr>
                                        <p:cTn id="157" dur="1000" fill="hold"/>
                                        <p:tgtEl>
                                          <p:spTgt spid="12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58" dur="1000" fill="hold"/>
                                        <p:tgtEl>
                                          <p:spTgt spid="12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59" dur="1000"/>
                                        <p:tgtEl>
                                          <p:spTgt spid="124">
                                            <p:graphicEl>
                                              <a:chart seriesIdx="-3" categoryIdx="-3" bldStep="gridLegend"/>
                                            </p:graphicEl>
                                          </p:spTgt>
                                        </p:tgtEl>
                                      </p:cBhvr>
                                    </p:animEffect>
                                  </p:childTnLst>
                                </p:cTn>
                              </p:par>
                            </p:childTnLst>
                          </p:cTn>
                        </p:par>
                        <p:par>
                          <p:cTn id="160" fill="hold">
                            <p:stCondLst>
                              <p:cond delay="11900"/>
                            </p:stCondLst>
                            <p:childTnLst>
                              <p:par>
                                <p:cTn id="161" presetID="53" presetClass="entr" presetSubtype="16" fill="hold" grpId="0" nodeType="afterEffect">
                                  <p:stCondLst>
                                    <p:cond delay="0"/>
                                  </p:stCondLst>
                                  <p:childTnLst>
                                    <p:set>
                                      <p:cBhvr>
                                        <p:cTn id="162" dur="1" fill="hold">
                                          <p:stCondLst>
                                            <p:cond delay="0"/>
                                          </p:stCondLst>
                                        </p:cTn>
                                        <p:tgtEl>
                                          <p:spTgt spid="124">
                                            <p:graphicEl>
                                              <a:chart seriesIdx="0" categoryIdx="-4" bldStep="series"/>
                                            </p:graphicEl>
                                          </p:spTgt>
                                        </p:tgtEl>
                                        <p:attrNameLst>
                                          <p:attrName>style.visibility</p:attrName>
                                        </p:attrNameLst>
                                      </p:cBhvr>
                                      <p:to>
                                        <p:strVal val="visible"/>
                                      </p:to>
                                    </p:set>
                                    <p:anim calcmode="lin" valueType="num">
                                      <p:cBhvr>
                                        <p:cTn id="163" dur="1000" fill="hold"/>
                                        <p:tgtEl>
                                          <p:spTgt spid="124">
                                            <p:graphicEl>
                                              <a:chart seriesIdx="0" categoryIdx="-4" bldStep="series"/>
                                            </p:graphicEl>
                                          </p:spTgt>
                                        </p:tgtEl>
                                        <p:attrNameLst>
                                          <p:attrName>ppt_w</p:attrName>
                                        </p:attrNameLst>
                                      </p:cBhvr>
                                      <p:tavLst>
                                        <p:tav tm="0">
                                          <p:val>
                                            <p:fltVal val="0"/>
                                          </p:val>
                                        </p:tav>
                                        <p:tav tm="100000">
                                          <p:val>
                                            <p:strVal val="#ppt_w"/>
                                          </p:val>
                                        </p:tav>
                                      </p:tavLst>
                                    </p:anim>
                                    <p:anim calcmode="lin" valueType="num">
                                      <p:cBhvr>
                                        <p:cTn id="164" dur="1000" fill="hold"/>
                                        <p:tgtEl>
                                          <p:spTgt spid="124">
                                            <p:graphicEl>
                                              <a:chart seriesIdx="0" categoryIdx="-4" bldStep="series"/>
                                            </p:graphicEl>
                                          </p:spTgt>
                                        </p:tgtEl>
                                        <p:attrNameLst>
                                          <p:attrName>ppt_h</p:attrName>
                                        </p:attrNameLst>
                                      </p:cBhvr>
                                      <p:tavLst>
                                        <p:tav tm="0">
                                          <p:val>
                                            <p:fltVal val="0"/>
                                          </p:val>
                                        </p:tav>
                                        <p:tav tm="100000">
                                          <p:val>
                                            <p:strVal val="#ppt_h"/>
                                          </p:val>
                                        </p:tav>
                                      </p:tavLst>
                                    </p:anim>
                                    <p:animEffect transition="in" filter="fade">
                                      <p:cBhvr>
                                        <p:cTn id="165" dur="1000"/>
                                        <p:tgtEl>
                                          <p:spTgt spid="124">
                                            <p:graphicEl>
                                              <a:chart seriesIdx="0" categoryIdx="-4" bldStep="series"/>
                                            </p:graphicEl>
                                          </p:spTgt>
                                        </p:tgtEl>
                                      </p:cBhvr>
                                    </p:animEffect>
                                  </p:childTnLst>
                                </p:cTn>
                              </p:par>
                            </p:childTnLst>
                          </p:cTn>
                        </p:par>
                        <p:par>
                          <p:cTn id="166" fill="hold">
                            <p:stCondLst>
                              <p:cond delay="12900"/>
                            </p:stCondLst>
                            <p:childTnLst>
                              <p:par>
                                <p:cTn id="167" presetID="53" presetClass="entr" presetSubtype="16" fill="hold" grpId="0" nodeType="afterEffect">
                                  <p:stCondLst>
                                    <p:cond delay="0"/>
                                  </p:stCondLst>
                                  <p:childTnLst>
                                    <p:set>
                                      <p:cBhvr>
                                        <p:cTn id="168" dur="1" fill="hold">
                                          <p:stCondLst>
                                            <p:cond delay="0"/>
                                          </p:stCondLst>
                                        </p:cTn>
                                        <p:tgtEl>
                                          <p:spTgt spid="124">
                                            <p:graphicEl>
                                              <a:chart seriesIdx="1" categoryIdx="-4" bldStep="series"/>
                                            </p:graphicEl>
                                          </p:spTgt>
                                        </p:tgtEl>
                                        <p:attrNameLst>
                                          <p:attrName>style.visibility</p:attrName>
                                        </p:attrNameLst>
                                      </p:cBhvr>
                                      <p:to>
                                        <p:strVal val="visible"/>
                                      </p:to>
                                    </p:set>
                                    <p:anim calcmode="lin" valueType="num">
                                      <p:cBhvr>
                                        <p:cTn id="169" dur="1000" fill="hold"/>
                                        <p:tgtEl>
                                          <p:spTgt spid="124">
                                            <p:graphicEl>
                                              <a:chart seriesIdx="1" categoryIdx="-4" bldStep="series"/>
                                            </p:graphicEl>
                                          </p:spTgt>
                                        </p:tgtEl>
                                        <p:attrNameLst>
                                          <p:attrName>ppt_w</p:attrName>
                                        </p:attrNameLst>
                                      </p:cBhvr>
                                      <p:tavLst>
                                        <p:tav tm="0">
                                          <p:val>
                                            <p:fltVal val="0"/>
                                          </p:val>
                                        </p:tav>
                                        <p:tav tm="100000">
                                          <p:val>
                                            <p:strVal val="#ppt_w"/>
                                          </p:val>
                                        </p:tav>
                                      </p:tavLst>
                                    </p:anim>
                                    <p:anim calcmode="lin" valueType="num">
                                      <p:cBhvr>
                                        <p:cTn id="170" dur="1000" fill="hold"/>
                                        <p:tgtEl>
                                          <p:spTgt spid="124">
                                            <p:graphicEl>
                                              <a:chart seriesIdx="1" categoryIdx="-4" bldStep="series"/>
                                            </p:graphicEl>
                                          </p:spTgt>
                                        </p:tgtEl>
                                        <p:attrNameLst>
                                          <p:attrName>ppt_h</p:attrName>
                                        </p:attrNameLst>
                                      </p:cBhvr>
                                      <p:tavLst>
                                        <p:tav tm="0">
                                          <p:val>
                                            <p:fltVal val="0"/>
                                          </p:val>
                                        </p:tav>
                                        <p:tav tm="100000">
                                          <p:val>
                                            <p:strVal val="#ppt_h"/>
                                          </p:val>
                                        </p:tav>
                                      </p:tavLst>
                                    </p:anim>
                                    <p:animEffect transition="in" filter="fade">
                                      <p:cBhvr>
                                        <p:cTn id="171" dur="1000"/>
                                        <p:tgtEl>
                                          <p:spTgt spid="124">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P spid="65" grpId="0" animBg="1"/>
      <p:bldP spid="66" grpId="0" animBg="1"/>
      <p:bldP spid="10" grpId="0"/>
      <p:bldP spid="11" grpId="0"/>
      <p:bldP spid="46" grpId="0"/>
      <p:bldP spid="47" grpId="0"/>
      <p:bldP spid="41" grpId="0" animBg="1"/>
      <p:bldP spid="42" grpId="0" animBg="1"/>
      <p:bldP spid="43" grpId="0" animBg="1"/>
      <p:bldP spid="44" grpId="0" animBg="1"/>
      <p:bldGraphic spid="124" grpId="0">
        <p:bldSub>
          <a:bldChart bld="series"/>
        </p:bldSub>
      </p:bldGraphic>
      <p:bldGraphic spid="131" grpId="0">
        <p:bldSub>
          <a:bldChart bld="categoryEl"/>
        </p:bldSub>
      </p:bldGraphic>
      <p:bldP spid="142" grpId="0"/>
      <p:bldP spid="143" grpId="0"/>
      <p:bldP spid="144" grpId="0"/>
      <p:bldP spid="145" grpId="0"/>
      <p:bldP spid="28" grpId="0" animBg="1"/>
      <p:bldP spid="27" grpId="0" animBg="1"/>
      <p:bldP spid="24" grpId="0" animBg="1"/>
      <p:bldP spid="23"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图片 84"/>
          <p:cNvPicPr>
            <a:picLocks noChangeAspect="1"/>
          </p:cNvPicPr>
          <p:nvPr/>
        </p:nvPicPr>
        <p:blipFill>
          <a:blip r:embed="rId2">
            <a:extLst>
              <a:ext uri="{28A0092B-C50C-407E-A947-70E740481C1C}">
                <a14:useLocalDpi xmlns:a14="http://schemas.microsoft.com/office/drawing/2010/main" val="0"/>
              </a:ext>
            </a:extLst>
          </a:blip>
          <a:srcRect l="10789" t="27055" r="63906" b="45741"/>
          <a:stretch>
            <a:fillRect/>
          </a:stretch>
        </p:blipFill>
        <p:spPr>
          <a:xfrm>
            <a:off x="1315358" y="1855400"/>
            <a:ext cx="3085171" cy="1865700"/>
          </a:xfrm>
          <a:custGeom>
            <a:avLst/>
            <a:gdLst>
              <a:gd name="connsiteX0" fmla="*/ 0 w 3085171"/>
              <a:gd name="connsiteY0" fmla="*/ 0 h 1865700"/>
              <a:gd name="connsiteX1" fmla="*/ 3085171 w 3085171"/>
              <a:gd name="connsiteY1" fmla="*/ 0 h 1865700"/>
              <a:gd name="connsiteX2" fmla="*/ 3085171 w 3085171"/>
              <a:gd name="connsiteY2" fmla="*/ 1865700 h 1865700"/>
              <a:gd name="connsiteX3" fmla="*/ 0 w 3085171"/>
              <a:gd name="connsiteY3" fmla="*/ 1865700 h 1865700"/>
              <a:gd name="connsiteX4" fmla="*/ 0 w 3085171"/>
              <a:gd name="connsiteY4" fmla="*/ 0 h 1865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5171" h="1865700">
                <a:moveTo>
                  <a:pt x="0" y="0"/>
                </a:moveTo>
                <a:lnTo>
                  <a:pt x="3085171" y="0"/>
                </a:lnTo>
                <a:lnTo>
                  <a:pt x="3085171" y="1865700"/>
                </a:lnTo>
                <a:lnTo>
                  <a:pt x="0" y="1865700"/>
                </a:lnTo>
                <a:lnTo>
                  <a:pt x="0" y="0"/>
                </a:lnTo>
                <a:close/>
              </a:path>
            </a:pathLst>
          </a:custGeom>
        </p:spPr>
      </p:pic>
      <p:pic>
        <p:nvPicPr>
          <p:cNvPr id="84" name="图片 83"/>
          <p:cNvPicPr>
            <a:picLocks noChangeAspect="1"/>
          </p:cNvPicPr>
          <p:nvPr/>
        </p:nvPicPr>
        <p:blipFill>
          <a:blip r:embed="rId2">
            <a:extLst>
              <a:ext uri="{28A0092B-C50C-407E-A947-70E740481C1C}">
                <a14:useLocalDpi xmlns:a14="http://schemas.microsoft.com/office/drawing/2010/main" val="0"/>
              </a:ext>
            </a:extLst>
          </a:blip>
          <a:srcRect l="37348" t="27055" r="37348" b="45741"/>
          <a:stretch>
            <a:fillRect/>
          </a:stretch>
        </p:blipFill>
        <p:spPr>
          <a:xfrm>
            <a:off x="4541966" y="1855400"/>
            <a:ext cx="3085171" cy="1865700"/>
          </a:xfrm>
          <a:custGeom>
            <a:avLst/>
            <a:gdLst>
              <a:gd name="connsiteX0" fmla="*/ 0 w 3085171"/>
              <a:gd name="connsiteY0" fmla="*/ 0 h 1865700"/>
              <a:gd name="connsiteX1" fmla="*/ 3085171 w 3085171"/>
              <a:gd name="connsiteY1" fmla="*/ 0 h 1865700"/>
              <a:gd name="connsiteX2" fmla="*/ 3085171 w 3085171"/>
              <a:gd name="connsiteY2" fmla="*/ 1865700 h 1865700"/>
              <a:gd name="connsiteX3" fmla="*/ 0 w 3085171"/>
              <a:gd name="connsiteY3" fmla="*/ 1865700 h 1865700"/>
              <a:gd name="connsiteX4" fmla="*/ 0 w 3085171"/>
              <a:gd name="connsiteY4" fmla="*/ 0 h 1865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5171" h="1865700">
                <a:moveTo>
                  <a:pt x="0" y="0"/>
                </a:moveTo>
                <a:lnTo>
                  <a:pt x="3085171" y="0"/>
                </a:lnTo>
                <a:lnTo>
                  <a:pt x="3085171" y="1865700"/>
                </a:lnTo>
                <a:lnTo>
                  <a:pt x="0" y="1865700"/>
                </a:lnTo>
                <a:lnTo>
                  <a:pt x="0" y="0"/>
                </a:lnTo>
                <a:close/>
              </a:path>
            </a:pathLst>
          </a:custGeom>
        </p:spPr>
      </p:pic>
      <p:pic>
        <p:nvPicPr>
          <p:cNvPr id="83" name="图片 82"/>
          <p:cNvPicPr>
            <a:picLocks noChangeAspect="1"/>
          </p:cNvPicPr>
          <p:nvPr/>
        </p:nvPicPr>
        <p:blipFill>
          <a:blip r:embed="rId2">
            <a:extLst>
              <a:ext uri="{28A0092B-C50C-407E-A947-70E740481C1C}">
                <a14:useLocalDpi xmlns:a14="http://schemas.microsoft.com/office/drawing/2010/main" val="0"/>
              </a:ext>
            </a:extLst>
          </a:blip>
          <a:srcRect l="63943" t="27055" r="10752" b="45741"/>
          <a:stretch>
            <a:fillRect/>
          </a:stretch>
        </p:blipFill>
        <p:spPr>
          <a:xfrm>
            <a:off x="7795915" y="1855400"/>
            <a:ext cx="3085171" cy="1865700"/>
          </a:xfrm>
          <a:custGeom>
            <a:avLst/>
            <a:gdLst>
              <a:gd name="connsiteX0" fmla="*/ 0 w 3085171"/>
              <a:gd name="connsiteY0" fmla="*/ 0 h 1865700"/>
              <a:gd name="connsiteX1" fmla="*/ 3085171 w 3085171"/>
              <a:gd name="connsiteY1" fmla="*/ 0 h 1865700"/>
              <a:gd name="connsiteX2" fmla="*/ 3085171 w 3085171"/>
              <a:gd name="connsiteY2" fmla="*/ 1865700 h 1865700"/>
              <a:gd name="connsiteX3" fmla="*/ 0 w 3085171"/>
              <a:gd name="connsiteY3" fmla="*/ 1865700 h 1865700"/>
              <a:gd name="connsiteX4" fmla="*/ 0 w 3085171"/>
              <a:gd name="connsiteY4" fmla="*/ 0 h 1865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5171" h="1865700">
                <a:moveTo>
                  <a:pt x="0" y="0"/>
                </a:moveTo>
                <a:lnTo>
                  <a:pt x="3085171" y="0"/>
                </a:lnTo>
                <a:lnTo>
                  <a:pt x="3085171" y="1865700"/>
                </a:lnTo>
                <a:lnTo>
                  <a:pt x="0" y="1865700"/>
                </a:lnTo>
                <a:lnTo>
                  <a:pt x="0" y="0"/>
                </a:lnTo>
                <a:close/>
              </a:path>
            </a:pathLst>
          </a:custGeom>
        </p:spPr>
      </p:pic>
      <p:sp>
        <p:nvSpPr>
          <p:cNvPr id="4" name="矩形 3"/>
          <p:cNvSpPr/>
          <p:nvPr/>
        </p:nvSpPr>
        <p:spPr>
          <a:xfrm>
            <a:off x="4553414" y="3721100"/>
            <a:ext cx="3085171" cy="2362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5" name="等腰三角形 40"/>
          <p:cNvSpPr/>
          <p:nvPr/>
        </p:nvSpPr>
        <p:spPr>
          <a:xfrm rot="2700000">
            <a:off x="9124480" y="1944415"/>
            <a:ext cx="428040" cy="1243811"/>
          </a:xfrm>
          <a:custGeom>
            <a:avLst/>
            <a:gdLst>
              <a:gd name="connsiteX0" fmla="*/ 0 w 662591"/>
              <a:gd name="connsiteY0" fmla="*/ 1243811 h 1243811"/>
              <a:gd name="connsiteX1" fmla="*/ 331296 w 662591"/>
              <a:gd name="connsiteY1" fmla="*/ 0 h 1243811"/>
              <a:gd name="connsiteX2" fmla="*/ 662591 w 662591"/>
              <a:gd name="connsiteY2" fmla="*/ 1243811 h 1243811"/>
              <a:gd name="connsiteX3" fmla="*/ 0 w 662591"/>
              <a:gd name="connsiteY3" fmla="*/ 1243811 h 1243811"/>
              <a:gd name="connsiteX0-1" fmla="*/ 0 w 662591"/>
              <a:gd name="connsiteY0-2" fmla="*/ 1243811 h 1243811"/>
              <a:gd name="connsiteX1-3" fmla="*/ 331296 w 662591"/>
              <a:gd name="connsiteY1-4" fmla="*/ 0 h 1243811"/>
              <a:gd name="connsiteX2-5" fmla="*/ 428040 w 662591"/>
              <a:gd name="connsiteY2-6" fmla="*/ 334742 h 1243811"/>
              <a:gd name="connsiteX3-7" fmla="*/ 662591 w 662591"/>
              <a:gd name="connsiteY3-8" fmla="*/ 1243811 h 1243811"/>
              <a:gd name="connsiteX4" fmla="*/ 0 w 662591"/>
              <a:gd name="connsiteY4" fmla="*/ 1243811 h 1243811"/>
              <a:gd name="connsiteX0-9" fmla="*/ 662591 w 754031"/>
              <a:gd name="connsiteY0-10" fmla="*/ 1243811 h 1335251"/>
              <a:gd name="connsiteX1-11" fmla="*/ 0 w 754031"/>
              <a:gd name="connsiteY1-12" fmla="*/ 1243811 h 1335251"/>
              <a:gd name="connsiteX2-13" fmla="*/ 331296 w 754031"/>
              <a:gd name="connsiteY2-14" fmla="*/ 0 h 1335251"/>
              <a:gd name="connsiteX3-15" fmla="*/ 428040 w 754031"/>
              <a:gd name="connsiteY3-16" fmla="*/ 334742 h 1335251"/>
              <a:gd name="connsiteX4-17" fmla="*/ 754031 w 754031"/>
              <a:gd name="connsiteY4-18" fmla="*/ 1335251 h 1335251"/>
              <a:gd name="connsiteX0-19" fmla="*/ 662591 w 662591"/>
              <a:gd name="connsiteY0-20" fmla="*/ 1243811 h 1243811"/>
              <a:gd name="connsiteX1-21" fmla="*/ 0 w 662591"/>
              <a:gd name="connsiteY1-22" fmla="*/ 1243811 h 1243811"/>
              <a:gd name="connsiteX2-23" fmla="*/ 331296 w 662591"/>
              <a:gd name="connsiteY2-24" fmla="*/ 0 h 1243811"/>
              <a:gd name="connsiteX3-25" fmla="*/ 428040 w 662591"/>
              <a:gd name="connsiteY3-26" fmla="*/ 334742 h 1243811"/>
              <a:gd name="connsiteX0-27" fmla="*/ 0 w 428040"/>
              <a:gd name="connsiteY0-28" fmla="*/ 1243811 h 1243811"/>
              <a:gd name="connsiteX1-29" fmla="*/ 331296 w 428040"/>
              <a:gd name="connsiteY1-30" fmla="*/ 0 h 1243811"/>
              <a:gd name="connsiteX2-31" fmla="*/ 428040 w 428040"/>
              <a:gd name="connsiteY2-32" fmla="*/ 334742 h 1243811"/>
            </a:gdLst>
            <a:ahLst/>
            <a:cxnLst>
              <a:cxn ang="0">
                <a:pos x="connsiteX0-1" y="connsiteY0-2"/>
              </a:cxn>
              <a:cxn ang="0">
                <a:pos x="connsiteX1-3" y="connsiteY1-4"/>
              </a:cxn>
              <a:cxn ang="0">
                <a:pos x="connsiteX2-5" y="connsiteY2-6"/>
              </a:cxn>
            </a:cxnLst>
            <a:rect l="l" t="t" r="r" b="b"/>
            <a:pathLst>
              <a:path w="428040" h="1243811">
                <a:moveTo>
                  <a:pt x="0" y="1243811"/>
                </a:moveTo>
                <a:lnTo>
                  <a:pt x="331296" y="0"/>
                </a:lnTo>
                <a:lnTo>
                  <a:pt x="428040" y="334742"/>
                </a:lnTo>
              </a:path>
            </a:pathLst>
          </a:custGeom>
          <a:noFill/>
          <a:ln>
            <a:gradFill flip="none" rotWithShape="1">
              <a:gsLst>
                <a:gs pos="0">
                  <a:srgbClr val="00B0F0"/>
                </a:gs>
                <a:gs pos="100000">
                  <a:srgbClr val="00C057"/>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6" name="等腰三角形 41"/>
          <p:cNvSpPr/>
          <p:nvPr/>
        </p:nvSpPr>
        <p:spPr>
          <a:xfrm rot="2913965">
            <a:off x="9012632" y="2930319"/>
            <a:ext cx="385321" cy="367068"/>
          </a:xfrm>
          <a:custGeom>
            <a:avLst/>
            <a:gdLst>
              <a:gd name="connsiteX0" fmla="*/ 0 w 662591"/>
              <a:gd name="connsiteY0" fmla="*/ 1243811 h 1243811"/>
              <a:gd name="connsiteX1" fmla="*/ 331296 w 662591"/>
              <a:gd name="connsiteY1" fmla="*/ 0 h 1243811"/>
              <a:gd name="connsiteX2" fmla="*/ 662591 w 662591"/>
              <a:gd name="connsiteY2" fmla="*/ 1243811 h 1243811"/>
              <a:gd name="connsiteX3" fmla="*/ 0 w 662591"/>
              <a:gd name="connsiteY3" fmla="*/ 1243811 h 1243811"/>
              <a:gd name="connsiteX0-1" fmla="*/ 0 w 662591"/>
              <a:gd name="connsiteY0-2" fmla="*/ 1243811 h 1253323"/>
              <a:gd name="connsiteX1-3" fmla="*/ 331296 w 662591"/>
              <a:gd name="connsiteY1-4" fmla="*/ 0 h 1253323"/>
              <a:gd name="connsiteX2-5" fmla="*/ 662591 w 662591"/>
              <a:gd name="connsiteY2-6" fmla="*/ 1243811 h 1253323"/>
              <a:gd name="connsiteX3-7" fmla="*/ 277270 w 662591"/>
              <a:gd name="connsiteY3-8" fmla="*/ 1253323 h 1253323"/>
              <a:gd name="connsiteX4" fmla="*/ 0 w 662591"/>
              <a:gd name="connsiteY4" fmla="*/ 1243811 h 1253323"/>
              <a:gd name="connsiteX0-9" fmla="*/ 0 w 662591"/>
              <a:gd name="connsiteY0-10" fmla="*/ 1243811 h 1253323"/>
              <a:gd name="connsiteX1-11" fmla="*/ 331296 w 662591"/>
              <a:gd name="connsiteY1-12" fmla="*/ 0 h 1253323"/>
              <a:gd name="connsiteX2-13" fmla="*/ 556781 w 662591"/>
              <a:gd name="connsiteY2-14" fmla="*/ 886255 h 1253323"/>
              <a:gd name="connsiteX3-15" fmla="*/ 662591 w 662591"/>
              <a:gd name="connsiteY3-16" fmla="*/ 1243811 h 1253323"/>
              <a:gd name="connsiteX4-17" fmla="*/ 277270 w 662591"/>
              <a:gd name="connsiteY4-18" fmla="*/ 1253323 h 1253323"/>
              <a:gd name="connsiteX5" fmla="*/ 0 w 662591"/>
              <a:gd name="connsiteY5" fmla="*/ 1243811 h 1253323"/>
              <a:gd name="connsiteX0-19" fmla="*/ 0 w 662591"/>
              <a:gd name="connsiteY0-20" fmla="*/ 1243811 h 1335251"/>
              <a:gd name="connsiteX1-21" fmla="*/ 331296 w 662591"/>
              <a:gd name="connsiteY1-22" fmla="*/ 0 h 1335251"/>
              <a:gd name="connsiteX2-23" fmla="*/ 556781 w 662591"/>
              <a:gd name="connsiteY2-24" fmla="*/ 886255 h 1335251"/>
              <a:gd name="connsiteX3-25" fmla="*/ 662591 w 662591"/>
              <a:gd name="connsiteY3-26" fmla="*/ 1243811 h 1335251"/>
              <a:gd name="connsiteX4-27" fmla="*/ 277270 w 662591"/>
              <a:gd name="connsiteY4-28" fmla="*/ 1253323 h 1335251"/>
              <a:gd name="connsiteX5-29" fmla="*/ 91440 w 662591"/>
              <a:gd name="connsiteY5-30" fmla="*/ 1335251 h 1335251"/>
              <a:gd name="connsiteX0-31" fmla="*/ 239856 w 571151"/>
              <a:gd name="connsiteY0-32" fmla="*/ 0 h 1335251"/>
              <a:gd name="connsiteX1-33" fmla="*/ 465341 w 571151"/>
              <a:gd name="connsiteY1-34" fmla="*/ 886255 h 1335251"/>
              <a:gd name="connsiteX2-35" fmla="*/ 571151 w 571151"/>
              <a:gd name="connsiteY2-36" fmla="*/ 1243811 h 1335251"/>
              <a:gd name="connsiteX3-37" fmla="*/ 185830 w 571151"/>
              <a:gd name="connsiteY3-38" fmla="*/ 1253323 h 1335251"/>
              <a:gd name="connsiteX4-39" fmla="*/ 0 w 571151"/>
              <a:gd name="connsiteY4-40" fmla="*/ 1335251 h 1335251"/>
              <a:gd name="connsiteX0-41" fmla="*/ 54026 w 385321"/>
              <a:gd name="connsiteY0-42" fmla="*/ 0 h 1253323"/>
              <a:gd name="connsiteX1-43" fmla="*/ 279511 w 385321"/>
              <a:gd name="connsiteY1-44" fmla="*/ 886255 h 1253323"/>
              <a:gd name="connsiteX2-45" fmla="*/ 385321 w 385321"/>
              <a:gd name="connsiteY2-46" fmla="*/ 1243811 h 1253323"/>
              <a:gd name="connsiteX3-47" fmla="*/ 0 w 385321"/>
              <a:gd name="connsiteY3-48" fmla="*/ 1253323 h 1253323"/>
              <a:gd name="connsiteX0-49" fmla="*/ 279511 w 385321"/>
              <a:gd name="connsiteY0-50" fmla="*/ 0 h 367068"/>
              <a:gd name="connsiteX1-51" fmla="*/ 385321 w 385321"/>
              <a:gd name="connsiteY1-52" fmla="*/ 357556 h 367068"/>
              <a:gd name="connsiteX2-53" fmla="*/ 0 w 385321"/>
              <a:gd name="connsiteY2-54" fmla="*/ 367068 h 367068"/>
            </a:gdLst>
            <a:ahLst/>
            <a:cxnLst>
              <a:cxn ang="0">
                <a:pos x="connsiteX0-1" y="connsiteY0-2"/>
              </a:cxn>
              <a:cxn ang="0">
                <a:pos x="connsiteX1-3" y="connsiteY1-4"/>
              </a:cxn>
              <a:cxn ang="0">
                <a:pos x="connsiteX2-5" y="connsiteY2-6"/>
              </a:cxn>
            </a:cxnLst>
            <a:rect l="l" t="t" r="r" b="b"/>
            <a:pathLst>
              <a:path w="385321" h="367068">
                <a:moveTo>
                  <a:pt x="279511" y="0"/>
                </a:moveTo>
                <a:lnTo>
                  <a:pt x="385321" y="357556"/>
                </a:lnTo>
                <a:lnTo>
                  <a:pt x="0" y="367068"/>
                </a:lnTo>
              </a:path>
            </a:pathLst>
          </a:custGeom>
          <a:noFill/>
          <a:ln>
            <a:gradFill flip="none" rotWithShape="1">
              <a:gsLst>
                <a:gs pos="0">
                  <a:srgbClr val="00B0F0"/>
                </a:gs>
                <a:gs pos="100000">
                  <a:srgbClr val="00C057"/>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4" name="等腰三角形 53"/>
          <p:cNvSpPr/>
          <p:nvPr/>
        </p:nvSpPr>
        <p:spPr>
          <a:xfrm rot="19745137">
            <a:off x="9678140" y="2547522"/>
            <a:ext cx="88900" cy="124287"/>
          </a:xfrm>
          <a:prstGeom prst="triangle">
            <a:avLst/>
          </a:prstGeom>
          <a:gradFill flip="none" rotWithShape="1">
            <a:gsLst>
              <a:gs pos="0">
                <a:srgbClr val="00B0F0"/>
              </a:gs>
              <a:gs pos="100000">
                <a:srgbClr val="00C057"/>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0" name="等腰三角形 40"/>
          <p:cNvSpPr/>
          <p:nvPr/>
        </p:nvSpPr>
        <p:spPr>
          <a:xfrm rot="2700000">
            <a:off x="2643923" y="1944415"/>
            <a:ext cx="428040" cy="1243811"/>
          </a:xfrm>
          <a:custGeom>
            <a:avLst/>
            <a:gdLst>
              <a:gd name="connsiteX0" fmla="*/ 0 w 662591"/>
              <a:gd name="connsiteY0" fmla="*/ 1243811 h 1243811"/>
              <a:gd name="connsiteX1" fmla="*/ 331296 w 662591"/>
              <a:gd name="connsiteY1" fmla="*/ 0 h 1243811"/>
              <a:gd name="connsiteX2" fmla="*/ 662591 w 662591"/>
              <a:gd name="connsiteY2" fmla="*/ 1243811 h 1243811"/>
              <a:gd name="connsiteX3" fmla="*/ 0 w 662591"/>
              <a:gd name="connsiteY3" fmla="*/ 1243811 h 1243811"/>
              <a:gd name="connsiteX0-1" fmla="*/ 0 w 662591"/>
              <a:gd name="connsiteY0-2" fmla="*/ 1243811 h 1243811"/>
              <a:gd name="connsiteX1-3" fmla="*/ 331296 w 662591"/>
              <a:gd name="connsiteY1-4" fmla="*/ 0 h 1243811"/>
              <a:gd name="connsiteX2-5" fmla="*/ 428040 w 662591"/>
              <a:gd name="connsiteY2-6" fmla="*/ 334742 h 1243811"/>
              <a:gd name="connsiteX3-7" fmla="*/ 662591 w 662591"/>
              <a:gd name="connsiteY3-8" fmla="*/ 1243811 h 1243811"/>
              <a:gd name="connsiteX4" fmla="*/ 0 w 662591"/>
              <a:gd name="connsiteY4" fmla="*/ 1243811 h 1243811"/>
              <a:gd name="connsiteX0-9" fmla="*/ 662591 w 754031"/>
              <a:gd name="connsiteY0-10" fmla="*/ 1243811 h 1335251"/>
              <a:gd name="connsiteX1-11" fmla="*/ 0 w 754031"/>
              <a:gd name="connsiteY1-12" fmla="*/ 1243811 h 1335251"/>
              <a:gd name="connsiteX2-13" fmla="*/ 331296 w 754031"/>
              <a:gd name="connsiteY2-14" fmla="*/ 0 h 1335251"/>
              <a:gd name="connsiteX3-15" fmla="*/ 428040 w 754031"/>
              <a:gd name="connsiteY3-16" fmla="*/ 334742 h 1335251"/>
              <a:gd name="connsiteX4-17" fmla="*/ 754031 w 754031"/>
              <a:gd name="connsiteY4-18" fmla="*/ 1335251 h 1335251"/>
              <a:gd name="connsiteX0-19" fmla="*/ 662591 w 662591"/>
              <a:gd name="connsiteY0-20" fmla="*/ 1243811 h 1243811"/>
              <a:gd name="connsiteX1-21" fmla="*/ 0 w 662591"/>
              <a:gd name="connsiteY1-22" fmla="*/ 1243811 h 1243811"/>
              <a:gd name="connsiteX2-23" fmla="*/ 331296 w 662591"/>
              <a:gd name="connsiteY2-24" fmla="*/ 0 h 1243811"/>
              <a:gd name="connsiteX3-25" fmla="*/ 428040 w 662591"/>
              <a:gd name="connsiteY3-26" fmla="*/ 334742 h 1243811"/>
              <a:gd name="connsiteX0-27" fmla="*/ 0 w 428040"/>
              <a:gd name="connsiteY0-28" fmla="*/ 1243811 h 1243811"/>
              <a:gd name="connsiteX1-29" fmla="*/ 331296 w 428040"/>
              <a:gd name="connsiteY1-30" fmla="*/ 0 h 1243811"/>
              <a:gd name="connsiteX2-31" fmla="*/ 428040 w 428040"/>
              <a:gd name="connsiteY2-32" fmla="*/ 334742 h 1243811"/>
            </a:gdLst>
            <a:ahLst/>
            <a:cxnLst>
              <a:cxn ang="0">
                <a:pos x="connsiteX0-1" y="connsiteY0-2"/>
              </a:cxn>
              <a:cxn ang="0">
                <a:pos x="connsiteX1-3" y="connsiteY1-4"/>
              </a:cxn>
              <a:cxn ang="0">
                <a:pos x="connsiteX2-5" y="connsiteY2-6"/>
              </a:cxn>
            </a:cxnLst>
            <a:rect l="l" t="t" r="r" b="b"/>
            <a:pathLst>
              <a:path w="428040" h="1243811">
                <a:moveTo>
                  <a:pt x="0" y="1243811"/>
                </a:moveTo>
                <a:lnTo>
                  <a:pt x="331296" y="0"/>
                </a:lnTo>
                <a:lnTo>
                  <a:pt x="428040" y="334742"/>
                </a:lnTo>
              </a:path>
            </a:pathLst>
          </a:custGeom>
          <a:noFill/>
          <a:ln>
            <a:solidFill>
              <a:srgbClr val="00C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1" name="等腰三角形 41"/>
          <p:cNvSpPr/>
          <p:nvPr/>
        </p:nvSpPr>
        <p:spPr>
          <a:xfrm rot="2913965">
            <a:off x="2532075" y="2930319"/>
            <a:ext cx="385321" cy="367068"/>
          </a:xfrm>
          <a:custGeom>
            <a:avLst/>
            <a:gdLst>
              <a:gd name="connsiteX0" fmla="*/ 0 w 662591"/>
              <a:gd name="connsiteY0" fmla="*/ 1243811 h 1243811"/>
              <a:gd name="connsiteX1" fmla="*/ 331296 w 662591"/>
              <a:gd name="connsiteY1" fmla="*/ 0 h 1243811"/>
              <a:gd name="connsiteX2" fmla="*/ 662591 w 662591"/>
              <a:gd name="connsiteY2" fmla="*/ 1243811 h 1243811"/>
              <a:gd name="connsiteX3" fmla="*/ 0 w 662591"/>
              <a:gd name="connsiteY3" fmla="*/ 1243811 h 1243811"/>
              <a:gd name="connsiteX0-1" fmla="*/ 0 w 662591"/>
              <a:gd name="connsiteY0-2" fmla="*/ 1243811 h 1253323"/>
              <a:gd name="connsiteX1-3" fmla="*/ 331296 w 662591"/>
              <a:gd name="connsiteY1-4" fmla="*/ 0 h 1253323"/>
              <a:gd name="connsiteX2-5" fmla="*/ 662591 w 662591"/>
              <a:gd name="connsiteY2-6" fmla="*/ 1243811 h 1253323"/>
              <a:gd name="connsiteX3-7" fmla="*/ 277270 w 662591"/>
              <a:gd name="connsiteY3-8" fmla="*/ 1253323 h 1253323"/>
              <a:gd name="connsiteX4" fmla="*/ 0 w 662591"/>
              <a:gd name="connsiteY4" fmla="*/ 1243811 h 1253323"/>
              <a:gd name="connsiteX0-9" fmla="*/ 0 w 662591"/>
              <a:gd name="connsiteY0-10" fmla="*/ 1243811 h 1253323"/>
              <a:gd name="connsiteX1-11" fmla="*/ 331296 w 662591"/>
              <a:gd name="connsiteY1-12" fmla="*/ 0 h 1253323"/>
              <a:gd name="connsiteX2-13" fmla="*/ 556781 w 662591"/>
              <a:gd name="connsiteY2-14" fmla="*/ 886255 h 1253323"/>
              <a:gd name="connsiteX3-15" fmla="*/ 662591 w 662591"/>
              <a:gd name="connsiteY3-16" fmla="*/ 1243811 h 1253323"/>
              <a:gd name="connsiteX4-17" fmla="*/ 277270 w 662591"/>
              <a:gd name="connsiteY4-18" fmla="*/ 1253323 h 1253323"/>
              <a:gd name="connsiteX5" fmla="*/ 0 w 662591"/>
              <a:gd name="connsiteY5" fmla="*/ 1243811 h 1253323"/>
              <a:gd name="connsiteX0-19" fmla="*/ 0 w 662591"/>
              <a:gd name="connsiteY0-20" fmla="*/ 1243811 h 1335251"/>
              <a:gd name="connsiteX1-21" fmla="*/ 331296 w 662591"/>
              <a:gd name="connsiteY1-22" fmla="*/ 0 h 1335251"/>
              <a:gd name="connsiteX2-23" fmla="*/ 556781 w 662591"/>
              <a:gd name="connsiteY2-24" fmla="*/ 886255 h 1335251"/>
              <a:gd name="connsiteX3-25" fmla="*/ 662591 w 662591"/>
              <a:gd name="connsiteY3-26" fmla="*/ 1243811 h 1335251"/>
              <a:gd name="connsiteX4-27" fmla="*/ 277270 w 662591"/>
              <a:gd name="connsiteY4-28" fmla="*/ 1253323 h 1335251"/>
              <a:gd name="connsiteX5-29" fmla="*/ 91440 w 662591"/>
              <a:gd name="connsiteY5-30" fmla="*/ 1335251 h 1335251"/>
              <a:gd name="connsiteX0-31" fmla="*/ 239856 w 571151"/>
              <a:gd name="connsiteY0-32" fmla="*/ 0 h 1335251"/>
              <a:gd name="connsiteX1-33" fmla="*/ 465341 w 571151"/>
              <a:gd name="connsiteY1-34" fmla="*/ 886255 h 1335251"/>
              <a:gd name="connsiteX2-35" fmla="*/ 571151 w 571151"/>
              <a:gd name="connsiteY2-36" fmla="*/ 1243811 h 1335251"/>
              <a:gd name="connsiteX3-37" fmla="*/ 185830 w 571151"/>
              <a:gd name="connsiteY3-38" fmla="*/ 1253323 h 1335251"/>
              <a:gd name="connsiteX4-39" fmla="*/ 0 w 571151"/>
              <a:gd name="connsiteY4-40" fmla="*/ 1335251 h 1335251"/>
              <a:gd name="connsiteX0-41" fmla="*/ 54026 w 385321"/>
              <a:gd name="connsiteY0-42" fmla="*/ 0 h 1253323"/>
              <a:gd name="connsiteX1-43" fmla="*/ 279511 w 385321"/>
              <a:gd name="connsiteY1-44" fmla="*/ 886255 h 1253323"/>
              <a:gd name="connsiteX2-45" fmla="*/ 385321 w 385321"/>
              <a:gd name="connsiteY2-46" fmla="*/ 1243811 h 1253323"/>
              <a:gd name="connsiteX3-47" fmla="*/ 0 w 385321"/>
              <a:gd name="connsiteY3-48" fmla="*/ 1253323 h 1253323"/>
              <a:gd name="connsiteX0-49" fmla="*/ 279511 w 385321"/>
              <a:gd name="connsiteY0-50" fmla="*/ 0 h 367068"/>
              <a:gd name="connsiteX1-51" fmla="*/ 385321 w 385321"/>
              <a:gd name="connsiteY1-52" fmla="*/ 357556 h 367068"/>
              <a:gd name="connsiteX2-53" fmla="*/ 0 w 385321"/>
              <a:gd name="connsiteY2-54" fmla="*/ 367068 h 367068"/>
            </a:gdLst>
            <a:ahLst/>
            <a:cxnLst>
              <a:cxn ang="0">
                <a:pos x="connsiteX0-1" y="connsiteY0-2"/>
              </a:cxn>
              <a:cxn ang="0">
                <a:pos x="connsiteX1-3" y="connsiteY1-4"/>
              </a:cxn>
              <a:cxn ang="0">
                <a:pos x="connsiteX2-5" y="connsiteY2-6"/>
              </a:cxn>
            </a:cxnLst>
            <a:rect l="l" t="t" r="r" b="b"/>
            <a:pathLst>
              <a:path w="385321" h="367068">
                <a:moveTo>
                  <a:pt x="279511" y="0"/>
                </a:moveTo>
                <a:lnTo>
                  <a:pt x="385321" y="357556"/>
                </a:lnTo>
                <a:lnTo>
                  <a:pt x="0" y="367068"/>
                </a:lnTo>
              </a:path>
            </a:pathLst>
          </a:custGeom>
          <a:noFill/>
          <a:ln>
            <a:solidFill>
              <a:srgbClr val="00C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9" name="等腰三角形 48"/>
          <p:cNvSpPr/>
          <p:nvPr/>
        </p:nvSpPr>
        <p:spPr>
          <a:xfrm rot="19745137">
            <a:off x="3197583" y="2547522"/>
            <a:ext cx="88900" cy="124287"/>
          </a:xfrm>
          <a:prstGeom prst="triangle">
            <a:avLst/>
          </a:prstGeom>
          <a:solidFill>
            <a:srgbClr val="00C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1" name="等腰三角形 40"/>
          <p:cNvSpPr/>
          <p:nvPr/>
        </p:nvSpPr>
        <p:spPr>
          <a:xfrm rot="2700000">
            <a:off x="5799054" y="1944415"/>
            <a:ext cx="428040" cy="1243811"/>
          </a:xfrm>
          <a:custGeom>
            <a:avLst/>
            <a:gdLst>
              <a:gd name="connsiteX0" fmla="*/ 0 w 662591"/>
              <a:gd name="connsiteY0" fmla="*/ 1243811 h 1243811"/>
              <a:gd name="connsiteX1" fmla="*/ 331296 w 662591"/>
              <a:gd name="connsiteY1" fmla="*/ 0 h 1243811"/>
              <a:gd name="connsiteX2" fmla="*/ 662591 w 662591"/>
              <a:gd name="connsiteY2" fmla="*/ 1243811 h 1243811"/>
              <a:gd name="connsiteX3" fmla="*/ 0 w 662591"/>
              <a:gd name="connsiteY3" fmla="*/ 1243811 h 1243811"/>
              <a:gd name="connsiteX0-1" fmla="*/ 0 w 662591"/>
              <a:gd name="connsiteY0-2" fmla="*/ 1243811 h 1243811"/>
              <a:gd name="connsiteX1-3" fmla="*/ 331296 w 662591"/>
              <a:gd name="connsiteY1-4" fmla="*/ 0 h 1243811"/>
              <a:gd name="connsiteX2-5" fmla="*/ 428040 w 662591"/>
              <a:gd name="connsiteY2-6" fmla="*/ 334742 h 1243811"/>
              <a:gd name="connsiteX3-7" fmla="*/ 662591 w 662591"/>
              <a:gd name="connsiteY3-8" fmla="*/ 1243811 h 1243811"/>
              <a:gd name="connsiteX4" fmla="*/ 0 w 662591"/>
              <a:gd name="connsiteY4" fmla="*/ 1243811 h 1243811"/>
              <a:gd name="connsiteX0-9" fmla="*/ 662591 w 754031"/>
              <a:gd name="connsiteY0-10" fmla="*/ 1243811 h 1335251"/>
              <a:gd name="connsiteX1-11" fmla="*/ 0 w 754031"/>
              <a:gd name="connsiteY1-12" fmla="*/ 1243811 h 1335251"/>
              <a:gd name="connsiteX2-13" fmla="*/ 331296 w 754031"/>
              <a:gd name="connsiteY2-14" fmla="*/ 0 h 1335251"/>
              <a:gd name="connsiteX3-15" fmla="*/ 428040 w 754031"/>
              <a:gd name="connsiteY3-16" fmla="*/ 334742 h 1335251"/>
              <a:gd name="connsiteX4-17" fmla="*/ 754031 w 754031"/>
              <a:gd name="connsiteY4-18" fmla="*/ 1335251 h 1335251"/>
              <a:gd name="connsiteX0-19" fmla="*/ 662591 w 662591"/>
              <a:gd name="connsiteY0-20" fmla="*/ 1243811 h 1243811"/>
              <a:gd name="connsiteX1-21" fmla="*/ 0 w 662591"/>
              <a:gd name="connsiteY1-22" fmla="*/ 1243811 h 1243811"/>
              <a:gd name="connsiteX2-23" fmla="*/ 331296 w 662591"/>
              <a:gd name="connsiteY2-24" fmla="*/ 0 h 1243811"/>
              <a:gd name="connsiteX3-25" fmla="*/ 428040 w 662591"/>
              <a:gd name="connsiteY3-26" fmla="*/ 334742 h 1243811"/>
              <a:gd name="connsiteX0-27" fmla="*/ 0 w 428040"/>
              <a:gd name="connsiteY0-28" fmla="*/ 1243811 h 1243811"/>
              <a:gd name="connsiteX1-29" fmla="*/ 331296 w 428040"/>
              <a:gd name="connsiteY1-30" fmla="*/ 0 h 1243811"/>
              <a:gd name="connsiteX2-31" fmla="*/ 428040 w 428040"/>
              <a:gd name="connsiteY2-32" fmla="*/ 334742 h 1243811"/>
            </a:gdLst>
            <a:ahLst/>
            <a:cxnLst>
              <a:cxn ang="0">
                <a:pos x="connsiteX0-1" y="connsiteY0-2"/>
              </a:cxn>
              <a:cxn ang="0">
                <a:pos x="connsiteX1-3" y="connsiteY1-4"/>
              </a:cxn>
              <a:cxn ang="0">
                <a:pos x="connsiteX2-5" y="connsiteY2-6"/>
              </a:cxn>
            </a:cxnLst>
            <a:rect l="l" t="t" r="r" b="b"/>
            <a:pathLst>
              <a:path w="428040" h="1243811">
                <a:moveTo>
                  <a:pt x="0" y="1243811"/>
                </a:moveTo>
                <a:lnTo>
                  <a:pt x="331296" y="0"/>
                </a:lnTo>
                <a:lnTo>
                  <a:pt x="428040" y="334742"/>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2" name="等腰三角形 41"/>
          <p:cNvSpPr/>
          <p:nvPr/>
        </p:nvSpPr>
        <p:spPr>
          <a:xfrm rot="2913965">
            <a:off x="5687206" y="2930319"/>
            <a:ext cx="385321" cy="367068"/>
          </a:xfrm>
          <a:custGeom>
            <a:avLst/>
            <a:gdLst>
              <a:gd name="connsiteX0" fmla="*/ 0 w 662591"/>
              <a:gd name="connsiteY0" fmla="*/ 1243811 h 1243811"/>
              <a:gd name="connsiteX1" fmla="*/ 331296 w 662591"/>
              <a:gd name="connsiteY1" fmla="*/ 0 h 1243811"/>
              <a:gd name="connsiteX2" fmla="*/ 662591 w 662591"/>
              <a:gd name="connsiteY2" fmla="*/ 1243811 h 1243811"/>
              <a:gd name="connsiteX3" fmla="*/ 0 w 662591"/>
              <a:gd name="connsiteY3" fmla="*/ 1243811 h 1243811"/>
              <a:gd name="connsiteX0-1" fmla="*/ 0 w 662591"/>
              <a:gd name="connsiteY0-2" fmla="*/ 1243811 h 1253323"/>
              <a:gd name="connsiteX1-3" fmla="*/ 331296 w 662591"/>
              <a:gd name="connsiteY1-4" fmla="*/ 0 h 1253323"/>
              <a:gd name="connsiteX2-5" fmla="*/ 662591 w 662591"/>
              <a:gd name="connsiteY2-6" fmla="*/ 1243811 h 1253323"/>
              <a:gd name="connsiteX3-7" fmla="*/ 277270 w 662591"/>
              <a:gd name="connsiteY3-8" fmla="*/ 1253323 h 1253323"/>
              <a:gd name="connsiteX4" fmla="*/ 0 w 662591"/>
              <a:gd name="connsiteY4" fmla="*/ 1243811 h 1253323"/>
              <a:gd name="connsiteX0-9" fmla="*/ 0 w 662591"/>
              <a:gd name="connsiteY0-10" fmla="*/ 1243811 h 1253323"/>
              <a:gd name="connsiteX1-11" fmla="*/ 331296 w 662591"/>
              <a:gd name="connsiteY1-12" fmla="*/ 0 h 1253323"/>
              <a:gd name="connsiteX2-13" fmla="*/ 556781 w 662591"/>
              <a:gd name="connsiteY2-14" fmla="*/ 886255 h 1253323"/>
              <a:gd name="connsiteX3-15" fmla="*/ 662591 w 662591"/>
              <a:gd name="connsiteY3-16" fmla="*/ 1243811 h 1253323"/>
              <a:gd name="connsiteX4-17" fmla="*/ 277270 w 662591"/>
              <a:gd name="connsiteY4-18" fmla="*/ 1253323 h 1253323"/>
              <a:gd name="connsiteX5" fmla="*/ 0 w 662591"/>
              <a:gd name="connsiteY5" fmla="*/ 1243811 h 1253323"/>
              <a:gd name="connsiteX0-19" fmla="*/ 0 w 662591"/>
              <a:gd name="connsiteY0-20" fmla="*/ 1243811 h 1335251"/>
              <a:gd name="connsiteX1-21" fmla="*/ 331296 w 662591"/>
              <a:gd name="connsiteY1-22" fmla="*/ 0 h 1335251"/>
              <a:gd name="connsiteX2-23" fmla="*/ 556781 w 662591"/>
              <a:gd name="connsiteY2-24" fmla="*/ 886255 h 1335251"/>
              <a:gd name="connsiteX3-25" fmla="*/ 662591 w 662591"/>
              <a:gd name="connsiteY3-26" fmla="*/ 1243811 h 1335251"/>
              <a:gd name="connsiteX4-27" fmla="*/ 277270 w 662591"/>
              <a:gd name="connsiteY4-28" fmla="*/ 1253323 h 1335251"/>
              <a:gd name="connsiteX5-29" fmla="*/ 91440 w 662591"/>
              <a:gd name="connsiteY5-30" fmla="*/ 1335251 h 1335251"/>
              <a:gd name="connsiteX0-31" fmla="*/ 239856 w 571151"/>
              <a:gd name="connsiteY0-32" fmla="*/ 0 h 1335251"/>
              <a:gd name="connsiteX1-33" fmla="*/ 465341 w 571151"/>
              <a:gd name="connsiteY1-34" fmla="*/ 886255 h 1335251"/>
              <a:gd name="connsiteX2-35" fmla="*/ 571151 w 571151"/>
              <a:gd name="connsiteY2-36" fmla="*/ 1243811 h 1335251"/>
              <a:gd name="connsiteX3-37" fmla="*/ 185830 w 571151"/>
              <a:gd name="connsiteY3-38" fmla="*/ 1253323 h 1335251"/>
              <a:gd name="connsiteX4-39" fmla="*/ 0 w 571151"/>
              <a:gd name="connsiteY4-40" fmla="*/ 1335251 h 1335251"/>
              <a:gd name="connsiteX0-41" fmla="*/ 54026 w 385321"/>
              <a:gd name="connsiteY0-42" fmla="*/ 0 h 1253323"/>
              <a:gd name="connsiteX1-43" fmla="*/ 279511 w 385321"/>
              <a:gd name="connsiteY1-44" fmla="*/ 886255 h 1253323"/>
              <a:gd name="connsiteX2-45" fmla="*/ 385321 w 385321"/>
              <a:gd name="connsiteY2-46" fmla="*/ 1243811 h 1253323"/>
              <a:gd name="connsiteX3-47" fmla="*/ 0 w 385321"/>
              <a:gd name="connsiteY3-48" fmla="*/ 1253323 h 1253323"/>
              <a:gd name="connsiteX0-49" fmla="*/ 279511 w 385321"/>
              <a:gd name="connsiteY0-50" fmla="*/ 0 h 367068"/>
              <a:gd name="connsiteX1-51" fmla="*/ 385321 w 385321"/>
              <a:gd name="connsiteY1-52" fmla="*/ 357556 h 367068"/>
              <a:gd name="connsiteX2-53" fmla="*/ 0 w 385321"/>
              <a:gd name="connsiteY2-54" fmla="*/ 367068 h 367068"/>
            </a:gdLst>
            <a:ahLst/>
            <a:cxnLst>
              <a:cxn ang="0">
                <a:pos x="connsiteX0-1" y="connsiteY0-2"/>
              </a:cxn>
              <a:cxn ang="0">
                <a:pos x="connsiteX1-3" y="connsiteY1-4"/>
              </a:cxn>
              <a:cxn ang="0">
                <a:pos x="connsiteX2-5" y="connsiteY2-6"/>
              </a:cxn>
            </a:cxnLst>
            <a:rect l="l" t="t" r="r" b="b"/>
            <a:pathLst>
              <a:path w="385321" h="367068">
                <a:moveTo>
                  <a:pt x="279511" y="0"/>
                </a:moveTo>
                <a:lnTo>
                  <a:pt x="385321" y="357556"/>
                </a:lnTo>
                <a:lnTo>
                  <a:pt x="0" y="367068"/>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5" name="等腰三角形 44"/>
          <p:cNvSpPr/>
          <p:nvPr/>
        </p:nvSpPr>
        <p:spPr>
          <a:xfrm rot="19745137">
            <a:off x="6352714" y="2547522"/>
            <a:ext cx="88900" cy="124287"/>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 name="矩形 2"/>
          <p:cNvSpPr/>
          <p:nvPr/>
        </p:nvSpPr>
        <p:spPr>
          <a:xfrm>
            <a:off x="1315357" y="3721100"/>
            <a:ext cx="3085171" cy="236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矩形 4"/>
          <p:cNvSpPr/>
          <p:nvPr/>
        </p:nvSpPr>
        <p:spPr>
          <a:xfrm>
            <a:off x="7795914" y="3721100"/>
            <a:ext cx="3085171" cy="236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35" name="组合 34"/>
          <p:cNvGrpSpPr/>
          <p:nvPr/>
        </p:nvGrpSpPr>
        <p:grpSpPr>
          <a:xfrm>
            <a:off x="5724774" y="2428473"/>
            <a:ext cx="742451" cy="719555"/>
            <a:chOff x="9501188" y="-4408488"/>
            <a:chExt cx="720726" cy="698500"/>
          </a:xfrm>
          <a:solidFill>
            <a:schemeClr val="bg1"/>
          </a:solidFill>
        </p:grpSpPr>
        <p:sp>
          <p:nvSpPr>
            <p:cNvPr id="16" name="Freeform 5"/>
            <p:cNvSpPr/>
            <p:nvPr/>
          </p:nvSpPr>
          <p:spPr bwMode="auto">
            <a:xfrm>
              <a:off x="9798051" y="-4010025"/>
              <a:ext cx="52388" cy="44450"/>
            </a:xfrm>
            <a:custGeom>
              <a:avLst/>
              <a:gdLst>
                <a:gd name="T0" fmla="*/ 12 w 14"/>
                <a:gd name="T1" fmla="*/ 1 h 12"/>
                <a:gd name="T2" fmla="*/ 9 w 14"/>
                <a:gd name="T3" fmla="*/ 1 h 12"/>
                <a:gd name="T4" fmla="*/ 7 w 14"/>
                <a:gd name="T5" fmla="*/ 0 h 12"/>
                <a:gd name="T6" fmla="*/ 0 w 14"/>
                <a:gd name="T7" fmla="*/ 0 h 12"/>
                <a:gd name="T8" fmla="*/ 0 w 14"/>
                <a:gd name="T9" fmla="*/ 12 h 12"/>
                <a:gd name="T10" fmla="*/ 7 w 14"/>
                <a:gd name="T11" fmla="*/ 12 h 12"/>
                <a:gd name="T12" fmla="*/ 9 w 14"/>
                <a:gd name="T13" fmla="*/ 11 h 12"/>
                <a:gd name="T14" fmla="*/ 12 w 14"/>
                <a:gd name="T15" fmla="*/ 11 h 12"/>
                <a:gd name="T16" fmla="*/ 13 w 14"/>
                <a:gd name="T17" fmla="*/ 9 h 12"/>
                <a:gd name="T18" fmla="*/ 14 w 14"/>
                <a:gd name="T19" fmla="*/ 6 h 12"/>
                <a:gd name="T20" fmla="*/ 13 w 14"/>
                <a:gd name="T21" fmla="*/ 3 h 12"/>
                <a:gd name="T22" fmla="*/ 12 w 14"/>
                <a:gd name="T23"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2">
                  <a:moveTo>
                    <a:pt x="12" y="1"/>
                  </a:moveTo>
                  <a:cubicBezTo>
                    <a:pt x="11" y="1"/>
                    <a:pt x="10" y="1"/>
                    <a:pt x="9" y="1"/>
                  </a:cubicBezTo>
                  <a:cubicBezTo>
                    <a:pt x="9" y="0"/>
                    <a:pt x="8" y="0"/>
                    <a:pt x="7" y="0"/>
                  </a:cubicBezTo>
                  <a:cubicBezTo>
                    <a:pt x="0" y="0"/>
                    <a:pt x="0" y="0"/>
                    <a:pt x="0" y="0"/>
                  </a:cubicBezTo>
                  <a:cubicBezTo>
                    <a:pt x="0" y="12"/>
                    <a:pt x="0" y="12"/>
                    <a:pt x="0" y="12"/>
                  </a:cubicBezTo>
                  <a:cubicBezTo>
                    <a:pt x="7" y="12"/>
                    <a:pt x="7" y="12"/>
                    <a:pt x="7" y="12"/>
                  </a:cubicBezTo>
                  <a:cubicBezTo>
                    <a:pt x="8" y="12"/>
                    <a:pt x="9" y="12"/>
                    <a:pt x="9" y="11"/>
                  </a:cubicBezTo>
                  <a:cubicBezTo>
                    <a:pt x="10" y="11"/>
                    <a:pt x="11" y="11"/>
                    <a:pt x="12" y="11"/>
                  </a:cubicBezTo>
                  <a:cubicBezTo>
                    <a:pt x="12" y="10"/>
                    <a:pt x="13" y="10"/>
                    <a:pt x="13" y="9"/>
                  </a:cubicBezTo>
                  <a:cubicBezTo>
                    <a:pt x="14" y="8"/>
                    <a:pt x="14" y="7"/>
                    <a:pt x="14" y="6"/>
                  </a:cubicBezTo>
                  <a:cubicBezTo>
                    <a:pt x="14" y="5"/>
                    <a:pt x="14" y="4"/>
                    <a:pt x="13" y="3"/>
                  </a:cubicBezTo>
                  <a:cubicBezTo>
                    <a:pt x="13" y="2"/>
                    <a:pt x="12"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 name="Freeform 6"/>
            <p:cNvSpPr/>
            <p:nvPr/>
          </p:nvSpPr>
          <p:spPr bwMode="auto">
            <a:xfrm>
              <a:off x="9932988" y="-4006850"/>
              <a:ext cx="60325" cy="90488"/>
            </a:xfrm>
            <a:custGeom>
              <a:avLst/>
              <a:gdLst>
                <a:gd name="T0" fmla="*/ 14 w 16"/>
                <a:gd name="T1" fmla="*/ 3 h 24"/>
                <a:gd name="T2" fmla="*/ 11 w 16"/>
                <a:gd name="T3" fmla="*/ 1 h 24"/>
                <a:gd name="T4" fmla="*/ 5 w 16"/>
                <a:gd name="T5" fmla="*/ 0 h 24"/>
                <a:gd name="T6" fmla="*/ 0 w 16"/>
                <a:gd name="T7" fmla="*/ 0 h 24"/>
                <a:gd name="T8" fmla="*/ 0 w 16"/>
                <a:gd name="T9" fmla="*/ 24 h 24"/>
                <a:gd name="T10" fmla="*/ 7 w 16"/>
                <a:gd name="T11" fmla="*/ 24 h 24"/>
                <a:gd name="T12" fmla="*/ 10 w 16"/>
                <a:gd name="T13" fmla="*/ 23 h 24"/>
                <a:gd name="T14" fmla="*/ 13 w 16"/>
                <a:gd name="T15" fmla="*/ 21 h 24"/>
                <a:gd name="T16" fmla="*/ 16 w 16"/>
                <a:gd name="T17" fmla="*/ 18 h 24"/>
                <a:gd name="T18" fmla="*/ 16 w 16"/>
                <a:gd name="T19" fmla="*/ 12 h 24"/>
                <a:gd name="T20" fmla="*/ 16 w 16"/>
                <a:gd name="T21" fmla="*/ 7 h 24"/>
                <a:gd name="T22" fmla="*/ 14 w 16"/>
                <a:gd name="T23"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4">
                  <a:moveTo>
                    <a:pt x="14" y="3"/>
                  </a:moveTo>
                  <a:cubicBezTo>
                    <a:pt x="13" y="2"/>
                    <a:pt x="12" y="1"/>
                    <a:pt x="11" y="1"/>
                  </a:cubicBezTo>
                  <a:cubicBezTo>
                    <a:pt x="9" y="0"/>
                    <a:pt x="7" y="0"/>
                    <a:pt x="5" y="0"/>
                  </a:cubicBezTo>
                  <a:cubicBezTo>
                    <a:pt x="0" y="0"/>
                    <a:pt x="0" y="0"/>
                    <a:pt x="0" y="0"/>
                  </a:cubicBezTo>
                  <a:cubicBezTo>
                    <a:pt x="0" y="24"/>
                    <a:pt x="0" y="24"/>
                    <a:pt x="0" y="24"/>
                  </a:cubicBezTo>
                  <a:cubicBezTo>
                    <a:pt x="7" y="24"/>
                    <a:pt x="7" y="24"/>
                    <a:pt x="7" y="24"/>
                  </a:cubicBezTo>
                  <a:cubicBezTo>
                    <a:pt x="8" y="24"/>
                    <a:pt x="9" y="23"/>
                    <a:pt x="10" y="23"/>
                  </a:cubicBezTo>
                  <a:cubicBezTo>
                    <a:pt x="12" y="23"/>
                    <a:pt x="13" y="22"/>
                    <a:pt x="13" y="21"/>
                  </a:cubicBezTo>
                  <a:cubicBezTo>
                    <a:pt x="14" y="20"/>
                    <a:pt x="15" y="19"/>
                    <a:pt x="16" y="18"/>
                  </a:cubicBezTo>
                  <a:cubicBezTo>
                    <a:pt x="16" y="16"/>
                    <a:pt x="16" y="14"/>
                    <a:pt x="16" y="12"/>
                  </a:cubicBezTo>
                  <a:cubicBezTo>
                    <a:pt x="16" y="10"/>
                    <a:pt x="16" y="9"/>
                    <a:pt x="16" y="7"/>
                  </a:cubicBezTo>
                  <a:cubicBezTo>
                    <a:pt x="15" y="6"/>
                    <a:pt x="15" y="4"/>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8" name="Freeform 7"/>
            <p:cNvSpPr>
              <a:spLocks noEditPoints="1"/>
            </p:cNvSpPr>
            <p:nvPr/>
          </p:nvSpPr>
          <p:spPr bwMode="auto">
            <a:xfrm>
              <a:off x="9696451" y="-4100513"/>
              <a:ext cx="525463" cy="269875"/>
            </a:xfrm>
            <a:custGeom>
              <a:avLst/>
              <a:gdLst>
                <a:gd name="T0" fmla="*/ 131 w 140"/>
                <a:gd name="T1" fmla="*/ 0 h 72"/>
                <a:gd name="T2" fmla="*/ 8 w 140"/>
                <a:gd name="T3" fmla="*/ 0 h 72"/>
                <a:gd name="T4" fmla="*/ 0 w 140"/>
                <a:gd name="T5" fmla="*/ 9 h 72"/>
                <a:gd name="T6" fmla="*/ 0 w 140"/>
                <a:gd name="T7" fmla="*/ 64 h 72"/>
                <a:gd name="T8" fmla="*/ 8 w 140"/>
                <a:gd name="T9" fmla="*/ 72 h 72"/>
                <a:gd name="T10" fmla="*/ 131 w 140"/>
                <a:gd name="T11" fmla="*/ 72 h 72"/>
                <a:gd name="T12" fmla="*/ 140 w 140"/>
                <a:gd name="T13" fmla="*/ 64 h 72"/>
                <a:gd name="T14" fmla="*/ 140 w 140"/>
                <a:gd name="T15" fmla="*/ 9 h 72"/>
                <a:gd name="T16" fmla="*/ 131 w 140"/>
                <a:gd name="T17" fmla="*/ 0 h 72"/>
                <a:gd name="T18" fmla="*/ 48 w 140"/>
                <a:gd name="T19" fmla="*/ 34 h 72"/>
                <a:gd name="T20" fmla="*/ 46 w 140"/>
                <a:gd name="T21" fmla="*/ 38 h 72"/>
                <a:gd name="T22" fmla="*/ 42 w 140"/>
                <a:gd name="T23" fmla="*/ 41 h 72"/>
                <a:gd name="T24" fmla="*/ 36 w 140"/>
                <a:gd name="T25" fmla="*/ 42 h 72"/>
                <a:gd name="T26" fmla="*/ 27 w 140"/>
                <a:gd name="T27" fmla="*/ 42 h 72"/>
                <a:gd name="T28" fmla="*/ 27 w 140"/>
                <a:gd name="T29" fmla="*/ 56 h 72"/>
                <a:gd name="T30" fmla="*/ 19 w 140"/>
                <a:gd name="T31" fmla="*/ 56 h 72"/>
                <a:gd name="T32" fmla="*/ 19 w 140"/>
                <a:gd name="T33" fmla="*/ 18 h 72"/>
                <a:gd name="T34" fmla="*/ 36 w 140"/>
                <a:gd name="T35" fmla="*/ 18 h 72"/>
                <a:gd name="T36" fmla="*/ 42 w 140"/>
                <a:gd name="T37" fmla="*/ 19 h 72"/>
                <a:gd name="T38" fmla="*/ 46 w 140"/>
                <a:gd name="T39" fmla="*/ 22 h 72"/>
                <a:gd name="T40" fmla="*/ 48 w 140"/>
                <a:gd name="T41" fmla="*/ 25 h 72"/>
                <a:gd name="T42" fmla="*/ 49 w 140"/>
                <a:gd name="T43" fmla="*/ 30 h 72"/>
                <a:gd name="T44" fmla="*/ 48 w 140"/>
                <a:gd name="T45" fmla="*/ 34 h 72"/>
                <a:gd name="T46" fmla="*/ 87 w 140"/>
                <a:gd name="T47" fmla="*/ 44 h 72"/>
                <a:gd name="T48" fmla="*/ 83 w 140"/>
                <a:gd name="T49" fmla="*/ 50 h 72"/>
                <a:gd name="T50" fmla="*/ 78 w 140"/>
                <a:gd name="T51" fmla="*/ 54 h 72"/>
                <a:gd name="T52" fmla="*/ 70 w 140"/>
                <a:gd name="T53" fmla="*/ 56 h 72"/>
                <a:gd name="T54" fmla="*/ 54 w 140"/>
                <a:gd name="T55" fmla="*/ 56 h 72"/>
                <a:gd name="T56" fmla="*/ 54 w 140"/>
                <a:gd name="T57" fmla="*/ 18 h 72"/>
                <a:gd name="T58" fmla="*/ 70 w 140"/>
                <a:gd name="T59" fmla="*/ 18 h 72"/>
                <a:gd name="T60" fmla="*/ 77 w 140"/>
                <a:gd name="T61" fmla="*/ 19 h 72"/>
                <a:gd name="T62" fmla="*/ 83 w 140"/>
                <a:gd name="T63" fmla="*/ 23 h 72"/>
                <a:gd name="T64" fmla="*/ 86 w 140"/>
                <a:gd name="T65" fmla="*/ 28 h 72"/>
                <a:gd name="T66" fmla="*/ 88 w 140"/>
                <a:gd name="T67" fmla="*/ 37 h 72"/>
                <a:gd name="T68" fmla="*/ 87 w 140"/>
                <a:gd name="T69" fmla="*/ 44 h 72"/>
                <a:gd name="T70" fmla="*/ 120 w 140"/>
                <a:gd name="T71" fmla="*/ 25 h 72"/>
                <a:gd name="T72" fmla="*/ 102 w 140"/>
                <a:gd name="T73" fmla="*/ 25 h 72"/>
                <a:gd name="T74" fmla="*/ 102 w 140"/>
                <a:gd name="T75" fmla="*/ 34 h 72"/>
                <a:gd name="T76" fmla="*/ 117 w 140"/>
                <a:gd name="T77" fmla="*/ 34 h 72"/>
                <a:gd name="T78" fmla="*/ 117 w 140"/>
                <a:gd name="T79" fmla="*/ 40 h 72"/>
                <a:gd name="T80" fmla="*/ 102 w 140"/>
                <a:gd name="T81" fmla="*/ 40 h 72"/>
                <a:gd name="T82" fmla="*/ 102 w 140"/>
                <a:gd name="T83" fmla="*/ 56 h 72"/>
                <a:gd name="T84" fmla="*/ 93 w 140"/>
                <a:gd name="T85" fmla="*/ 56 h 72"/>
                <a:gd name="T86" fmla="*/ 93 w 140"/>
                <a:gd name="T87" fmla="*/ 18 h 72"/>
                <a:gd name="T88" fmla="*/ 120 w 140"/>
                <a:gd name="T89" fmla="*/ 18 h 72"/>
                <a:gd name="T90" fmla="*/ 120 w 140"/>
                <a:gd name="T91" fmla="*/ 2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0" h="72">
                  <a:moveTo>
                    <a:pt x="131" y="0"/>
                  </a:moveTo>
                  <a:cubicBezTo>
                    <a:pt x="8" y="0"/>
                    <a:pt x="8" y="0"/>
                    <a:pt x="8" y="0"/>
                  </a:cubicBezTo>
                  <a:cubicBezTo>
                    <a:pt x="3" y="0"/>
                    <a:pt x="0" y="4"/>
                    <a:pt x="0" y="9"/>
                  </a:cubicBezTo>
                  <a:cubicBezTo>
                    <a:pt x="0" y="64"/>
                    <a:pt x="0" y="64"/>
                    <a:pt x="0" y="64"/>
                  </a:cubicBezTo>
                  <a:cubicBezTo>
                    <a:pt x="0" y="69"/>
                    <a:pt x="3" y="72"/>
                    <a:pt x="8" y="72"/>
                  </a:cubicBezTo>
                  <a:cubicBezTo>
                    <a:pt x="131" y="72"/>
                    <a:pt x="131" y="72"/>
                    <a:pt x="131" y="72"/>
                  </a:cubicBezTo>
                  <a:cubicBezTo>
                    <a:pt x="136" y="72"/>
                    <a:pt x="140" y="69"/>
                    <a:pt x="140" y="64"/>
                  </a:cubicBezTo>
                  <a:cubicBezTo>
                    <a:pt x="140" y="9"/>
                    <a:pt x="140" y="9"/>
                    <a:pt x="140" y="9"/>
                  </a:cubicBezTo>
                  <a:cubicBezTo>
                    <a:pt x="140" y="4"/>
                    <a:pt x="136" y="0"/>
                    <a:pt x="131" y="0"/>
                  </a:cubicBezTo>
                  <a:close/>
                  <a:moveTo>
                    <a:pt x="48" y="34"/>
                  </a:moveTo>
                  <a:cubicBezTo>
                    <a:pt x="48" y="36"/>
                    <a:pt x="47" y="37"/>
                    <a:pt x="46" y="38"/>
                  </a:cubicBezTo>
                  <a:cubicBezTo>
                    <a:pt x="45" y="39"/>
                    <a:pt x="44" y="40"/>
                    <a:pt x="42" y="41"/>
                  </a:cubicBezTo>
                  <a:cubicBezTo>
                    <a:pt x="40" y="42"/>
                    <a:pt x="38" y="42"/>
                    <a:pt x="36" y="42"/>
                  </a:cubicBezTo>
                  <a:cubicBezTo>
                    <a:pt x="27" y="42"/>
                    <a:pt x="27" y="42"/>
                    <a:pt x="27" y="42"/>
                  </a:cubicBezTo>
                  <a:cubicBezTo>
                    <a:pt x="27" y="56"/>
                    <a:pt x="27" y="56"/>
                    <a:pt x="27" y="56"/>
                  </a:cubicBezTo>
                  <a:cubicBezTo>
                    <a:pt x="19" y="56"/>
                    <a:pt x="19" y="56"/>
                    <a:pt x="19" y="56"/>
                  </a:cubicBezTo>
                  <a:cubicBezTo>
                    <a:pt x="19" y="18"/>
                    <a:pt x="19" y="18"/>
                    <a:pt x="19" y="18"/>
                  </a:cubicBezTo>
                  <a:cubicBezTo>
                    <a:pt x="36" y="18"/>
                    <a:pt x="36" y="18"/>
                    <a:pt x="36" y="18"/>
                  </a:cubicBezTo>
                  <a:cubicBezTo>
                    <a:pt x="38" y="18"/>
                    <a:pt x="40" y="18"/>
                    <a:pt x="42" y="19"/>
                  </a:cubicBezTo>
                  <a:cubicBezTo>
                    <a:pt x="44" y="20"/>
                    <a:pt x="45" y="20"/>
                    <a:pt x="46" y="22"/>
                  </a:cubicBezTo>
                  <a:cubicBezTo>
                    <a:pt x="47" y="23"/>
                    <a:pt x="48" y="24"/>
                    <a:pt x="48" y="25"/>
                  </a:cubicBezTo>
                  <a:cubicBezTo>
                    <a:pt x="49" y="27"/>
                    <a:pt x="49" y="28"/>
                    <a:pt x="49" y="30"/>
                  </a:cubicBezTo>
                  <a:cubicBezTo>
                    <a:pt x="49" y="32"/>
                    <a:pt x="49" y="33"/>
                    <a:pt x="48" y="34"/>
                  </a:cubicBezTo>
                  <a:close/>
                  <a:moveTo>
                    <a:pt x="87" y="44"/>
                  </a:moveTo>
                  <a:cubicBezTo>
                    <a:pt x="86" y="46"/>
                    <a:pt x="85" y="48"/>
                    <a:pt x="83" y="50"/>
                  </a:cubicBezTo>
                  <a:cubicBezTo>
                    <a:pt x="82" y="52"/>
                    <a:pt x="80" y="53"/>
                    <a:pt x="78" y="54"/>
                  </a:cubicBezTo>
                  <a:cubicBezTo>
                    <a:pt x="76" y="55"/>
                    <a:pt x="73" y="56"/>
                    <a:pt x="70" y="56"/>
                  </a:cubicBezTo>
                  <a:cubicBezTo>
                    <a:pt x="54" y="56"/>
                    <a:pt x="54" y="56"/>
                    <a:pt x="54" y="56"/>
                  </a:cubicBezTo>
                  <a:cubicBezTo>
                    <a:pt x="54" y="18"/>
                    <a:pt x="54" y="18"/>
                    <a:pt x="54" y="18"/>
                  </a:cubicBezTo>
                  <a:cubicBezTo>
                    <a:pt x="70" y="18"/>
                    <a:pt x="70" y="18"/>
                    <a:pt x="70" y="18"/>
                  </a:cubicBezTo>
                  <a:cubicBezTo>
                    <a:pt x="73" y="18"/>
                    <a:pt x="75" y="18"/>
                    <a:pt x="77" y="19"/>
                  </a:cubicBezTo>
                  <a:cubicBezTo>
                    <a:pt x="79" y="20"/>
                    <a:pt x="81" y="21"/>
                    <a:pt x="83" y="23"/>
                  </a:cubicBezTo>
                  <a:cubicBezTo>
                    <a:pt x="84" y="24"/>
                    <a:pt x="85" y="26"/>
                    <a:pt x="86" y="28"/>
                  </a:cubicBezTo>
                  <a:cubicBezTo>
                    <a:pt x="87" y="31"/>
                    <a:pt x="88" y="33"/>
                    <a:pt x="88" y="37"/>
                  </a:cubicBezTo>
                  <a:cubicBezTo>
                    <a:pt x="88" y="39"/>
                    <a:pt x="87" y="42"/>
                    <a:pt x="87" y="44"/>
                  </a:cubicBezTo>
                  <a:close/>
                  <a:moveTo>
                    <a:pt x="120" y="25"/>
                  </a:moveTo>
                  <a:cubicBezTo>
                    <a:pt x="102" y="25"/>
                    <a:pt x="102" y="25"/>
                    <a:pt x="102" y="25"/>
                  </a:cubicBezTo>
                  <a:cubicBezTo>
                    <a:pt x="102" y="34"/>
                    <a:pt x="102" y="34"/>
                    <a:pt x="102" y="34"/>
                  </a:cubicBezTo>
                  <a:cubicBezTo>
                    <a:pt x="117" y="34"/>
                    <a:pt x="117" y="34"/>
                    <a:pt x="117" y="34"/>
                  </a:cubicBezTo>
                  <a:cubicBezTo>
                    <a:pt x="117" y="40"/>
                    <a:pt x="117" y="40"/>
                    <a:pt x="117" y="40"/>
                  </a:cubicBezTo>
                  <a:cubicBezTo>
                    <a:pt x="102" y="40"/>
                    <a:pt x="102" y="40"/>
                    <a:pt x="102" y="40"/>
                  </a:cubicBezTo>
                  <a:cubicBezTo>
                    <a:pt x="102" y="56"/>
                    <a:pt x="102" y="56"/>
                    <a:pt x="102" y="56"/>
                  </a:cubicBezTo>
                  <a:cubicBezTo>
                    <a:pt x="93" y="56"/>
                    <a:pt x="93" y="56"/>
                    <a:pt x="93" y="56"/>
                  </a:cubicBezTo>
                  <a:cubicBezTo>
                    <a:pt x="93" y="18"/>
                    <a:pt x="93" y="18"/>
                    <a:pt x="93" y="18"/>
                  </a:cubicBezTo>
                  <a:cubicBezTo>
                    <a:pt x="120" y="18"/>
                    <a:pt x="120" y="18"/>
                    <a:pt x="120" y="18"/>
                  </a:cubicBezTo>
                  <a:lnTo>
                    <a:pt x="120"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9" name="Freeform 8"/>
            <p:cNvSpPr>
              <a:spLocks noEditPoints="1"/>
            </p:cNvSpPr>
            <p:nvPr/>
          </p:nvSpPr>
          <p:spPr bwMode="auto">
            <a:xfrm>
              <a:off x="9501188" y="-4408488"/>
              <a:ext cx="538163" cy="698500"/>
            </a:xfrm>
            <a:custGeom>
              <a:avLst/>
              <a:gdLst>
                <a:gd name="T0" fmla="*/ 131 w 143"/>
                <a:gd name="T1" fmla="*/ 167 h 186"/>
                <a:gd name="T2" fmla="*/ 124 w 143"/>
                <a:gd name="T3" fmla="*/ 174 h 186"/>
                <a:gd name="T4" fmla="*/ 19 w 143"/>
                <a:gd name="T5" fmla="*/ 174 h 186"/>
                <a:gd name="T6" fmla="*/ 12 w 143"/>
                <a:gd name="T7" fmla="*/ 167 h 186"/>
                <a:gd name="T8" fmla="*/ 12 w 143"/>
                <a:gd name="T9" fmla="*/ 18 h 186"/>
                <a:gd name="T10" fmla="*/ 19 w 143"/>
                <a:gd name="T11" fmla="*/ 12 h 186"/>
                <a:gd name="T12" fmla="*/ 89 w 143"/>
                <a:gd name="T13" fmla="*/ 12 h 186"/>
                <a:gd name="T14" fmla="*/ 90 w 143"/>
                <a:gd name="T15" fmla="*/ 13 h 186"/>
                <a:gd name="T16" fmla="*/ 90 w 143"/>
                <a:gd name="T17" fmla="*/ 54 h 186"/>
                <a:gd name="T18" fmla="*/ 93 w 143"/>
                <a:gd name="T19" fmla="*/ 56 h 186"/>
                <a:gd name="T20" fmla="*/ 131 w 143"/>
                <a:gd name="T21" fmla="*/ 56 h 186"/>
                <a:gd name="T22" fmla="*/ 131 w 143"/>
                <a:gd name="T23" fmla="*/ 57 h 186"/>
                <a:gd name="T24" fmla="*/ 131 w 143"/>
                <a:gd name="T25" fmla="*/ 78 h 186"/>
                <a:gd name="T26" fmla="*/ 143 w 143"/>
                <a:gd name="T27" fmla="*/ 78 h 186"/>
                <a:gd name="T28" fmla="*/ 143 w 143"/>
                <a:gd name="T29" fmla="*/ 54 h 186"/>
                <a:gd name="T30" fmla="*/ 141 w 143"/>
                <a:gd name="T31" fmla="*/ 50 h 186"/>
                <a:gd name="T32" fmla="*/ 97 w 143"/>
                <a:gd name="T33" fmla="*/ 2 h 186"/>
                <a:gd name="T34" fmla="*/ 92 w 143"/>
                <a:gd name="T35" fmla="*/ 0 h 186"/>
                <a:gd name="T36" fmla="*/ 19 w 143"/>
                <a:gd name="T37" fmla="*/ 0 h 186"/>
                <a:gd name="T38" fmla="*/ 0 w 143"/>
                <a:gd name="T39" fmla="*/ 18 h 186"/>
                <a:gd name="T40" fmla="*/ 0 w 143"/>
                <a:gd name="T41" fmla="*/ 167 h 186"/>
                <a:gd name="T42" fmla="*/ 19 w 143"/>
                <a:gd name="T43" fmla="*/ 186 h 186"/>
                <a:gd name="T44" fmla="*/ 124 w 143"/>
                <a:gd name="T45" fmla="*/ 186 h 186"/>
                <a:gd name="T46" fmla="*/ 143 w 143"/>
                <a:gd name="T47" fmla="*/ 167 h 186"/>
                <a:gd name="T48" fmla="*/ 143 w 143"/>
                <a:gd name="T49" fmla="*/ 158 h 186"/>
                <a:gd name="T50" fmla="*/ 131 w 143"/>
                <a:gd name="T51" fmla="*/ 158 h 186"/>
                <a:gd name="T52" fmla="*/ 131 w 143"/>
                <a:gd name="T53" fmla="*/ 167 h 186"/>
                <a:gd name="T54" fmla="*/ 96 w 143"/>
                <a:gd name="T55" fmla="*/ 19 h 186"/>
                <a:gd name="T56" fmla="*/ 125 w 143"/>
                <a:gd name="T57" fmla="*/ 51 h 186"/>
                <a:gd name="T58" fmla="*/ 96 w 143"/>
                <a:gd name="T59" fmla="*/ 51 h 186"/>
                <a:gd name="T60" fmla="*/ 96 w 143"/>
                <a:gd name="T61" fmla="*/ 1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3" h="186">
                  <a:moveTo>
                    <a:pt x="131" y="167"/>
                  </a:moveTo>
                  <a:cubicBezTo>
                    <a:pt x="131" y="171"/>
                    <a:pt x="128" y="174"/>
                    <a:pt x="124" y="174"/>
                  </a:cubicBezTo>
                  <a:cubicBezTo>
                    <a:pt x="19" y="174"/>
                    <a:pt x="19" y="174"/>
                    <a:pt x="19" y="174"/>
                  </a:cubicBezTo>
                  <a:cubicBezTo>
                    <a:pt x="15" y="174"/>
                    <a:pt x="12" y="171"/>
                    <a:pt x="12" y="167"/>
                  </a:cubicBezTo>
                  <a:cubicBezTo>
                    <a:pt x="12" y="18"/>
                    <a:pt x="12" y="18"/>
                    <a:pt x="12" y="18"/>
                  </a:cubicBezTo>
                  <a:cubicBezTo>
                    <a:pt x="12" y="15"/>
                    <a:pt x="15" y="12"/>
                    <a:pt x="19" y="12"/>
                  </a:cubicBezTo>
                  <a:cubicBezTo>
                    <a:pt x="89" y="12"/>
                    <a:pt x="89" y="12"/>
                    <a:pt x="89" y="12"/>
                  </a:cubicBezTo>
                  <a:cubicBezTo>
                    <a:pt x="90" y="13"/>
                    <a:pt x="90" y="13"/>
                    <a:pt x="90" y="13"/>
                  </a:cubicBezTo>
                  <a:cubicBezTo>
                    <a:pt x="90" y="54"/>
                    <a:pt x="90" y="54"/>
                    <a:pt x="90" y="54"/>
                  </a:cubicBezTo>
                  <a:cubicBezTo>
                    <a:pt x="90" y="55"/>
                    <a:pt x="91" y="56"/>
                    <a:pt x="93" y="56"/>
                  </a:cubicBezTo>
                  <a:cubicBezTo>
                    <a:pt x="131" y="56"/>
                    <a:pt x="131" y="56"/>
                    <a:pt x="131" y="56"/>
                  </a:cubicBezTo>
                  <a:cubicBezTo>
                    <a:pt x="131" y="57"/>
                    <a:pt x="131" y="57"/>
                    <a:pt x="131" y="57"/>
                  </a:cubicBezTo>
                  <a:cubicBezTo>
                    <a:pt x="131" y="78"/>
                    <a:pt x="131" y="78"/>
                    <a:pt x="131" y="78"/>
                  </a:cubicBezTo>
                  <a:cubicBezTo>
                    <a:pt x="143" y="78"/>
                    <a:pt x="143" y="78"/>
                    <a:pt x="143" y="78"/>
                  </a:cubicBezTo>
                  <a:cubicBezTo>
                    <a:pt x="143" y="54"/>
                    <a:pt x="143" y="54"/>
                    <a:pt x="143" y="54"/>
                  </a:cubicBezTo>
                  <a:cubicBezTo>
                    <a:pt x="143" y="53"/>
                    <a:pt x="142" y="51"/>
                    <a:pt x="141" y="50"/>
                  </a:cubicBezTo>
                  <a:cubicBezTo>
                    <a:pt x="97" y="2"/>
                    <a:pt x="97" y="2"/>
                    <a:pt x="97" y="2"/>
                  </a:cubicBezTo>
                  <a:cubicBezTo>
                    <a:pt x="95" y="1"/>
                    <a:pt x="94" y="0"/>
                    <a:pt x="92" y="0"/>
                  </a:cubicBezTo>
                  <a:cubicBezTo>
                    <a:pt x="19" y="0"/>
                    <a:pt x="19" y="0"/>
                    <a:pt x="19" y="0"/>
                  </a:cubicBezTo>
                  <a:cubicBezTo>
                    <a:pt x="9" y="0"/>
                    <a:pt x="0" y="8"/>
                    <a:pt x="0" y="18"/>
                  </a:cubicBezTo>
                  <a:cubicBezTo>
                    <a:pt x="0" y="167"/>
                    <a:pt x="0" y="167"/>
                    <a:pt x="0" y="167"/>
                  </a:cubicBezTo>
                  <a:cubicBezTo>
                    <a:pt x="0" y="177"/>
                    <a:pt x="9" y="186"/>
                    <a:pt x="19" y="186"/>
                  </a:cubicBezTo>
                  <a:cubicBezTo>
                    <a:pt x="124" y="186"/>
                    <a:pt x="124" y="186"/>
                    <a:pt x="124" y="186"/>
                  </a:cubicBezTo>
                  <a:cubicBezTo>
                    <a:pt x="135" y="186"/>
                    <a:pt x="143" y="177"/>
                    <a:pt x="143" y="167"/>
                  </a:cubicBezTo>
                  <a:cubicBezTo>
                    <a:pt x="143" y="158"/>
                    <a:pt x="143" y="158"/>
                    <a:pt x="143" y="158"/>
                  </a:cubicBezTo>
                  <a:cubicBezTo>
                    <a:pt x="131" y="158"/>
                    <a:pt x="131" y="158"/>
                    <a:pt x="131" y="158"/>
                  </a:cubicBezTo>
                  <a:lnTo>
                    <a:pt x="131" y="167"/>
                  </a:lnTo>
                  <a:close/>
                  <a:moveTo>
                    <a:pt x="96" y="19"/>
                  </a:moveTo>
                  <a:cubicBezTo>
                    <a:pt x="125" y="51"/>
                    <a:pt x="125" y="51"/>
                    <a:pt x="125" y="51"/>
                  </a:cubicBezTo>
                  <a:cubicBezTo>
                    <a:pt x="96" y="51"/>
                    <a:pt x="96" y="51"/>
                    <a:pt x="96" y="51"/>
                  </a:cubicBezTo>
                  <a:lnTo>
                    <a:pt x="96"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37" name="组合 36"/>
          <p:cNvGrpSpPr/>
          <p:nvPr/>
        </p:nvGrpSpPr>
        <p:grpSpPr>
          <a:xfrm>
            <a:off x="2471181" y="2479169"/>
            <a:ext cx="773522" cy="618163"/>
            <a:chOff x="7980363" y="10669588"/>
            <a:chExt cx="750888" cy="600075"/>
          </a:xfrm>
          <a:solidFill>
            <a:schemeClr val="bg1"/>
          </a:solidFill>
        </p:grpSpPr>
        <p:sp>
          <p:nvSpPr>
            <p:cNvPr id="20" name="Freeform 9"/>
            <p:cNvSpPr/>
            <p:nvPr/>
          </p:nvSpPr>
          <p:spPr bwMode="auto">
            <a:xfrm>
              <a:off x="8070851" y="10834688"/>
              <a:ext cx="134938" cy="322263"/>
            </a:xfrm>
            <a:custGeom>
              <a:avLst/>
              <a:gdLst>
                <a:gd name="T0" fmla="*/ 10 w 36"/>
                <a:gd name="T1" fmla="*/ 86 h 86"/>
                <a:gd name="T2" fmla="*/ 26 w 36"/>
                <a:gd name="T3" fmla="*/ 86 h 86"/>
                <a:gd name="T4" fmla="*/ 36 w 36"/>
                <a:gd name="T5" fmla="*/ 77 h 86"/>
                <a:gd name="T6" fmla="*/ 36 w 36"/>
                <a:gd name="T7" fmla="*/ 10 h 86"/>
                <a:gd name="T8" fmla="*/ 26 w 36"/>
                <a:gd name="T9" fmla="*/ 0 h 86"/>
                <a:gd name="T10" fmla="*/ 10 w 36"/>
                <a:gd name="T11" fmla="*/ 0 h 86"/>
                <a:gd name="T12" fmla="*/ 0 w 36"/>
                <a:gd name="T13" fmla="*/ 10 h 86"/>
                <a:gd name="T14" fmla="*/ 0 w 36"/>
                <a:gd name="T15" fmla="*/ 77 h 86"/>
                <a:gd name="T16" fmla="*/ 10 w 36"/>
                <a:gd name="T1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86">
                  <a:moveTo>
                    <a:pt x="10" y="86"/>
                  </a:moveTo>
                  <a:cubicBezTo>
                    <a:pt x="26" y="86"/>
                    <a:pt x="26" y="86"/>
                    <a:pt x="26" y="86"/>
                  </a:cubicBezTo>
                  <a:cubicBezTo>
                    <a:pt x="32" y="86"/>
                    <a:pt x="36" y="82"/>
                    <a:pt x="36" y="77"/>
                  </a:cubicBezTo>
                  <a:cubicBezTo>
                    <a:pt x="36" y="10"/>
                    <a:pt x="36" y="10"/>
                    <a:pt x="36" y="10"/>
                  </a:cubicBezTo>
                  <a:cubicBezTo>
                    <a:pt x="36" y="5"/>
                    <a:pt x="32" y="0"/>
                    <a:pt x="26" y="0"/>
                  </a:cubicBezTo>
                  <a:cubicBezTo>
                    <a:pt x="10" y="0"/>
                    <a:pt x="10" y="0"/>
                    <a:pt x="10" y="0"/>
                  </a:cubicBezTo>
                  <a:cubicBezTo>
                    <a:pt x="4" y="0"/>
                    <a:pt x="0" y="5"/>
                    <a:pt x="0" y="10"/>
                  </a:cubicBezTo>
                  <a:cubicBezTo>
                    <a:pt x="0" y="77"/>
                    <a:pt x="0" y="77"/>
                    <a:pt x="0" y="77"/>
                  </a:cubicBezTo>
                  <a:cubicBezTo>
                    <a:pt x="0" y="82"/>
                    <a:pt x="4" y="86"/>
                    <a:pt x="10"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1" name="Freeform 10"/>
            <p:cNvSpPr/>
            <p:nvPr/>
          </p:nvSpPr>
          <p:spPr bwMode="auto">
            <a:xfrm>
              <a:off x="8281988" y="10969625"/>
              <a:ext cx="134938" cy="187325"/>
            </a:xfrm>
            <a:custGeom>
              <a:avLst/>
              <a:gdLst>
                <a:gd name="T0" fmla="*/ 10 w 36"/>
                <a:gd name="T1" fmla="*/ 50 h 50"/>
                <a:gd name="T2" fmla="*/ 26 w 36"/>
                <a:gd name="T3" fmla="*/ 50 h 50"/>
                <a:gd name="T4" fmla="*/ 36 w 36"/>
                <a:gd name="T5" fmla="*/ 41 h 50"/>
                <a:gd name="T6" fmla="*/ 36 w 36"/>
                <a:gd name="T7" fmla="*/ 10 h 50"/>
                <a:gd name="T8" fmla="*/ 26 w 36"/>
                <a:gd name="T9" fmla="*/ 0 h 50"/>
                <a:gd name="T10" fmla="*/ 10 w 36"/>
                <a:gd name="T11" fmla="*/ 0 h 50"/>
                <a:gd name="T12" fmla="*/ 0 w 36"/>
                <a:gd name="T13" fmla="*/ 10 h 50"/>
                <a:gd name="T14" fmla="*/ 0 w 36"/>
                <a:gd name="T15" fmla="*/ 41 h 50"/>
                <a:gd name="T16" fmla="*/ 10 w 36"/>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50">
                  <a:moveTo>
                    <a:pt x="10" y="50"/>
                  </a:moveTo>
                  <a:cubicBezTo>
                    <a:pt x="26" y="50"/>
                    <a:pt x="26" y="50"/>
                    <a:pt x="26" y="50"/>
                  </a:cubicBezTo>
                  <a:cubicBezTo>
                    <a:pt x="32" y="50"/>
                    <a:pt x="36" y="46"/>
                    <a:pt x="36" y="41"/>
                  </a:cubicBezTo>
                  <a:cubicBezTo>
                    <a:pt x="36" y="10"/>
                    <a:pt x="36" y="10"/>
                    <a:pt x="36" y="10"/>
                  </a:cubicBezTo>
                  <a:cubicBezTo>
                    <a:pt x="36" y="5"/>
                    <a:pt x="32" y="0"/>
                    <a:pt x="26" y="0"/>
                  </a:cubicBezTo>
                  <a:cubicBezTo>
                    <a:pt x="10" y="0"/>
                    <a:pt x="10" y="0"/>
                    <a:pt x="10" y="0"/>
                  </a:cubicBezTo>
                  <a:cubicBezTo>
                    <a:pt x="4" y="0"/>
                    <a:pt x="0" y="5"/>
                    <a:pt x="0" y="10"/>
                  </a:cubicBezTo>
                  <a:cubicBezTo>
                    <a:pt x="0" y="41"/>
                    <a:pt x="0" y="41"/>
                    <a:pt x="0" y="41"/>
                  </a:cubicBezTo>
                  <a:cubicBezTo>
                    <a:pt x="0" y="46"/>
                    <a:pt x="4" y="50"/>
                    <a:pt x="10"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2" name="Freeform 11"/>
            <p:cNvSpPr/>
            <p:nvPr/>
          </p:nvSpPr>
          <p:spPr bwMode="auto">
            <a:xfrm>
              <a:off x="8491538" y="10669588"/>
              <a:ext cx="134938" cy="487363"/>
            </a:xfrm>
            <a:custGeom>
              <a:avLst/>
              <a:gdLst>
                <a:gd name="T0" fmla="*/ 10 w 36"/>
                <a:gd name="T1" fmla="*/ 130 h 130"/>
                <a:gd name="T2" fmla="*/ 26 w 36"/>
                <a:gd name="T3" fmla="*/ 130 h 130"/>
                <a:gd name="T4" fmla="*/ 36 w 36"/>
                <a:gd name="T5" fmla="*/ 121 h 130"/>
                <a:gd name="T6" fmla="*/ 36 w 36"/>
                <a:gd name="T7" fmla="*/ 10 h 130"/>
                <a:gd name="T8" fmla="*/ 26 w 36"/>
                <a:gd name="T9" fmla="*/ 0 h 130"/>
                <a:gd name="T10" fmla="*/ 10 w 36"/>
                <a:gd name="T11" fmla="*/ 0 h 130"/>
                <a:gd name="T12" fmla="*/ 0 w 36"/>
                <a:gd name="T13" fmla="*/ 10 h 130"/>
                <a:gd name="T14" fmla="*/ 0 w 36"/>
                <a:gd name="T15" fmla="*/ 121 h 130"/>
                <a:gd name="T16" fmla="*/ 10 w 36"/>
                <a:gd name="T1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30">
                  <a:moveTo>
                    <a:pt x="10" y="130"/>
                  </a:moveTo>
                  <a:cubicBezTo>
                    <a:pt x="26" y="130"/>
                    <a:pt x="26" y="130"/>
                    <a:pt x="26" y="130"/>
                  </a:cubicBezTo>
                  <a:cubicBezTo>
                    <a:pt x="32" y="130"/>
                    <a:pt x="36" y="126"/>
                    <a:pt x="36" y="121"/>
                  </a:cubicBezTo>
                  <a:cubicBezTo>
                    <a:pt x="36" y="10"/>
                    <a:pt x="36" y="10"/>
                    <a:pt x="36" y="10"/>
                  </a:cubicBezTo>
                  <a:cubicBezTo>
                    <a:pt x="36" y="5"/>
                    <a:pt x="32" y="0"/>
                    <a:pt x="26" y="0"/>
                  </a:cubicBezTo>
                  <a:cubicBezTo>
                    <a:pt x="10" y="0"/>
                    <a:pt x="10" y="0"/>
                    <a:pt x="10" y="0"/>
                  </a:cubicBezTo>
                  <a:cubicBezTo>
                    <a:pt x="4" y="0"/>
                    <a:pt x="0" y="5"/>
                    <a:pt x="0" y="10"/>
                  </a:cubicBezTo>
                  <a:cubicBezTo>
                    <a:pt x="0" y="121"/>
                    <a:pt x="0" y="121"/>
                    <a:pt x="0" y="121"/>
                  </a:cubicBezTo>
                  <a:cubicBezTo>
                    <a:pt x="0" y="126"/>
                    <a:pt x="4" y="130"/>
                    <a:pt x="10" y="1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3" name="Freeform 12"/>
            <p:cNvSpPr/>
            <p:nvPr/>
          </p:nvSpPr>
          <p:spPr bwMode="auto">
            <a:xfrm>
              <a:off x="7980363" y="11209338"/>
              <a:ext cx="750888" cy="60325"/>
            </a:xfrm>
            <a:custGeom>
              <a:avLst/>
              <a:gdLst>
                <a:gd name="T0" fmla="*/ 192 w 200"/>
                <a:gd name="T1" fmla="*/ 0 h 16"/>
                <a:gd name="T2" fmla="*/ 8 w 200"/>
                <a:gd name="T3" fmla="*/ 0 h 16"/>
                <a:gd name="T4" fmla="*/ 0 w 200"/>
                <a:gd name="T5" fmla="*/ 8 h 16"/>
                <a:gd name="T6" fmla="*/ 0 w 200"/>
                <a:gd name="T7" fmla="*/ 8 h 16"/>
                <a:gd name="T8" fmla="*/ 8 w 200"/>
                <a:gd name="T9" fmla="*/ 16 h 16"/>
                <a:gd name="T10" fmla="*/ 192 w 200"/>
                <a:gd name="T11" fmla="*/ 16 h 16"/>
                <a:gd name="T12" fmla="*/ 200 w 200"/>
                <a:gd name="T13" fmla="*/ 8 h 16"/>
                <a:gd name="T14" fmla="*/ 200 w 200"/>
                <a:gd name="T15" fmla="*/ 8 h 16"/>
                <a:gd name="T16" fmla="*/ 192 w 200"/>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16">
                  <a:moveTo>
                    <a:pt x="192" y="0"/>
                  </a:moveTo>
                  <a:cubicBezTo>
                    <a:pt x="8" y="0"/>
                    <a:pt x="8" y="0"/>
                    <a:pt x="8" y="0"/>
                  </a:cubicBezTo>
                  <a:cubicBezTo>
                    <a:pt x="4" y="0"/>
                    <a:pt x="0" y="3"/>
                    <a:pt x="0" y="8"/>
                  </a:cubicBezTo>
                  <a:cubicBezTo>
                    <a:pt x="0" y="8"/>
                    <a:pt x="0" y="8"/>
                    <a:pt x="0" y="8"/>
                  </a:cubicBezTo>
                  <a:cubicBezTo>
                    <a:pt x="0" y="13"/>
                    <a:pt x="4" y="16"/>
                    <a:pt x="8" y="16"/>
                  </a:cubicBezTo>
                  <a:cubicBezTo>
                    <a:pt x="192" y="16"/>
                    <a:pt x="192" y="16"/>
                    <a:pt x="192" y="16"/>
                  </a:cubicBezTo>
                  <a:cubicBezTo>
                    <a:pt x="196" y="16"/>
                    <a:pt x="200" y="13"/>
                    <a:pt x="200" y="8"/>
                  </a:cubicBezTo>
                  <a:cubicBezTo>
                    <a:pt x="200" y="8"/>
                    <a:pt x="200" y="8"/>
                    <a:pt x="200" y="8"/>
                  </a:cubicBezTo>
                  <a:cubicBezTo>
                    <a:pt x="200" y="3"/>
                    <a:pt x="196" y="0"/>
                    <a:pt x="1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36" name="组合 35"/>
          <p:cNvGrpSpPr/>
          <p:nvPr/>
        </p:nvGrpSpPr>
        <p:grpSpPr>
          <a:xfrm>
            <a:off x="8953373" y="2432561"/>
            <a:ext cx="770252" cy="711379"/>
            <a:chOff x="1973263" y="-1384300"/>
            <a:chExt cx="747713" cy="690563"/>
          </a:xfrm>
          <a:solidFill>
            <a:schemeClr val="bg1"/>
          </a:solidFill>
        </p:grpSpPr>
        <p:sp>
          <p:nvSpPr>
            <p:cNvPr id="24" name="Freeform 13"/>
            <p:cNvSpPr/>
            <p:nvPr/>
          </p:nvSpPr>
          <p:spPr bwMode="auto">
            <a:xfrm>
              <a:off x="2236788" y="-793750"/>
              <a:ext cx="225425" cy="100013"/>
            </a:xfrm>
            <a:custGeom>
              <a:avLst/>
              <a:gdLst>
                <a:gd name="T0" fmla="*/ 8 w 60"/>
                <a:gd name="T1" fmla="*/ 0 h 27"/>
                <a:gd name="T2" fmla="*/ 0 w 60"/>
                <a:gd name="T3" fmla="*/ 24 h 27"/>
                <a:gd name="T4" fmla="*/ 4 w 60"/>
                <a:gd name="T5" fmla="*/ 27 h 27"/>
                <a:gd name="T6" fmla="*/ 56 w 60"/>
                <a:gd name="T7" fmla="*/ 27 h 27"/>
                <a:gd name="T8" fmla="*/ 60 w 60"/>
                <a:gd name="T9" fmla="*/ 24 h 27"/>
                <a:gd name="T10" fmla="*/ 52 w 60"/>
                <a:gd name="T11" fmla="*/ 0 h 27"/>
                <a:gd name="T12" fmla="*/ 8 w 60"/>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60" h="27">
                  <a:moveTo>
                    <a:pt x="8" y="0"/>
                  </a:moveTo>
                  <a:cubicBezTo>
                    <a:pt x="0" y="24"/>
                    <a:pt x="0" y="24"/>
                    <a:pt x="0" y="24"/>
                  </a:cubicBezTo>
                  <a:cubicBezTo>
                    <a:pt x="0" y="26"/>
                    <a:pt x="1" y="27"/>
                    <a:pt x="4" y="27"/>
                  </a:cubicBezTo>
                  <a:cubicBezTo>
                    <a:pt x="56" y="27"/>
                    <a:pt x="56" y="27"/>
                    <a:pt x="56" y="27"/>
                  </a:cubicBezTo>
                  <a:cubicBezTo>
                    <a:pt x="58" y="27"/>
                    <a:pt x="60" y="26"/>
                    <a:pt x="60" y="24"/>
                  </a:cubicBezTo>
                  <a:cubicBezTo>
                    <a:pt x="52" y="0"/>
                    <a:pt x="52" y="0"/>
                    <a:pt x="52" y="0"/>
                  </a:cubicBez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5" name="Freeform 14"/>
            <p:cNvSpPr>
              <a:spLocks noEditPoints="1"/>
            </p:cNvSpPr>
            <p:nvPr/>
          </p:nvSpPr>
          <p:spPr bwMode="auto">
            <a:xfrm>
              <a:off x="1973263" y="-1384300"/>
              <a:ext cx="747713" cy="566738"/>
            </a:xfrm>
            <a:custGeom>
              <a:avLst/>
              <a:gdLst>
                <a:gd name="T0" fmla="*/ 185 w 199"/>
                <a:gd name="T1" fmla="*/ 0 h 151"/>
                <a:gd name="T2" fmla="*/ 14 w 199"/>
                <a:gd name="T3" fmla="*/ 0 h 151"/>
                <a:gd name="T4" fmla="*/ 0 w 199"/>
                <a:gd name="T5" fmla="*/ 15 h 151"/>
                <a:gd name="T6" fmla="*/ 0 w 199"/>
                <a:gd name="T7" fmla="*/ 137 h 151"/>
                <a:gd name="T8" fmla="*/ 14 w 199"/>
                <a:gd name="T9" fmla="*/ 151 h 151"/>
                <a:gd name="T10" fmla="*/ 185 w 199"/>
                <a:gd name="T11" fmla="*/ 151 h 151"/>
                <a:gd name="T12" fmla="*/ 199 w 199"/>
                <a:gd name="T13" fmla="*/ 137 h 151"/>
                <a:gd name="T14" fmla="*/ 199 w 199"/>
                <a:gd name="T15" fmla="*/ 15 h 151"/>
                <a:gd name="T16" fmla="*/ 185 w 199"/>
                <a:gd name="T17" fmla="*/ 0 h 151"/>
                <a:gd name="T18" fmla="*/ 188 w 199"/>
                <a:gd name="T19" fmla="*/ 138 h 151"/>
                <a:gd name="T20" fmla="*/ 11 w 199"/>
                <a:gd name="T21" fmla="*/ 138 h 151"/>
                <a:gd name="T22" fmla="*/ 11 w 199"/>
                <a:gd name="T23" fmla="*/ 10 h 151"/>
                <a:gd name="T24" fmla="*/ 188 w 199"/>
                <a:gd name="T25" fmla="*/ 10 h 151"/>
                <a:gd name="T26" fmla="*/ 188 w 199"/>
                <a:gd name="T27" fmla="*/ 13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9" h="151">
                  <a:moveTo>
                    <a:pt x="185" y="0"/>
                  </a:moveTo>
                  <a:cubicBezTo>
                    <a:pt x="14" y="0"/>
                    <a:pt x="14" y="0"/>
                    <a:pt x="14" y="0"/>
                  </a:cubicBezTo>
                  <a:cubicBezTo>
                    <a:pt x="7" y="0"/>
                    <a:pt x="0" y="7"/>
                    <a:pt x="0" y="15"/>
                  </a:cubicBezTo>
                  <a:cubicBezTo>
                    <a:pt x="0" y="137"/>
                    <a:pt x="0" y="137"/>
                    <a:pt x="0" y="137"/>
                  </a:cubicBezTo>
                  <a:cubicBezTo>
                    <a:pt x="0" y="145"/>
                    <a:pt x="7" y="151"/>
                    <a:pt x="14" y="151"/>
                  </a:cubicBezTo>
                  <a:cubicBezTo>
                    <a:pt x="185" y="151"/>
                    <a:pt x="185" y="151"/>
                    <a:pt x="185" y="151"/>
                  </a:cubicBezTo>
                  <a:cubicBezTo>
                    <a:pt x="193" y="151"/>
                    <a:pt x="199" y="145"/>
                    <a:pt x="199" y="137"/>
                  </a:cubicBezTo>
                  <a:cubicBezTo>
                    <a:pt x="199" y="15"/>
                    <a:pt x="199" y="15"/>
                    <a:pt x="199" y="15"/>
                  </a:cubicBezTo>
                  <a:cubicBezTo>
                    <a:pt x="199" y="7"/>
                    <a:pt x="193" y="0"/>
                    <a:pt x="185" y="0"/>
                  </a:cubicBezTo>
                  <a:close/>
                  <a:moveTo>
                    <a:pt x="188" y="138"/>
                  </a:moveTo>
                  <a:cubicBezTo>
                    <a:pt x="11" y="138"/>
                    <a:pt x="11" y="138"/>
                    <a:pt x="11" y="138"/>
                  </a:cubicBezTo>
                  <a:cubicBezTo>
                    <a:pt x="11" y="10"/>
                    <a:pt x="11" y="10"/>
                    <a:pt x="11" y="10"/>
                  </a:cubicBezTo>
                  <a:cubicBezTo>
                    <a:pt x="188" y="10"/>
                    <a:pt x="188" y="10"/>
                    <a:pt x="188" y="10"/>
                  </a:cubicBezTo>
                  <a:lnTo>
                    <a:pt x="188"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6" name="Freeform 15"/>
            <p:cNvSpPr>
              <a:spLocks noEditPoints="1"/>
            </p:cNvSpPr>
            <p:nvPr/>
          </p:nvSpPr>
          <p:spPr bwMode="auto">
            <a:xfrm>
              <a:off x="2262188" y="-1252538"/>
              <a:ext cx="157163" cy="161925"/>
            </a:xfrm>
            <a:custGeom>
              <a:avLst/>
              <a:gdLst>
                <a:gd name="T0" fmla="*/ 21 w 42"/>
                <a:gd name="T1" fmla="*/ 43 h 43"/>
                <a:gd name="T2" fmla="*/ 42 w 42"/>
                <a:gd name="T3" fmla="*/ 21 h 43"/>
                <a:gd name="T4" fmla="*/ 21 w 42"/>
                <a:gd name="T5" fmla="*/ 0 h 43"/>
                <a:gd name="T6" fmla="*/ 5 w 42"/>
                <a:gd name="T7" fmla="*/ 8 h 43"/>
                <a:gd name="T8" fmla="*/ 4 w 42"/>
                <a:gd name="T9" fmla="*/ 8 h 43"/>
                <a:gd name="T10" fmla="*/ 4 w 42"/>
                <a:gd name="T11" fmla="*/ 9 h 43"/>
                <a:gd name="T12" fmla="*/ 0 w 42"/>
                <a:gd name="T13" fmla="*/ 21 h 43"/>
                <a:gd name="T14" fmla="*/ 21 w 42"/>
                <a:gd name="T15" fmla="*/ 43 h 43"/>
                <a:gd name="T16" fmla="*/ 21 w 42"/>
                <a:gd name="T17" fmla="*/ 4 h 43"/>
                <a:gd name="T18" fmla="*/ 30 w 42"/>
                <a:gd name="T19" fmla="*/ 7 h 43"/>
                <a:gd name="T20" fmla="*/ 21 w 42"/>
                <a:gd name="T21" fmla="*/ 11 h 43"/>
                <a:gd name="T22" fmla="*/ 9 w 42"/>
                <a:gd name="T23" fmla="*/ 10 h 43"/>
                <a:gd name="T24" fmla="*/ 21 w 42"/>
                <a:gd name="T25" fmla="*/ 4 h 43"/>
                <a:gd name="T26" fmla="*/ 7 w 42"/>
                <a:gd name="T27" fmla="*/ 13 h 43"/>
                <a:gd name="T28" fmla="*/ 16 w 42"/>
                <a:gd name="T29" fmla="*/ 16 h 43"/>
                <a:gd name="T30" fmla="*/ 22 w 42"/>
                <a:gd name="T31" fmla="*/ 14 h 43"/>
                <a:gd name="T32" fmla="*/ 34 w 42"/>
                <a:gd name="T33" fmla="*/ 12 h 43"/>
                <a:gd name="T34" fmla="*/ 35 w 42"/>
                <a:gd name="T35" fmla="*/ 12 h 43"/>
                <a:gd name="T36" fmla="*/ 38 w 42"/>
                <a:gd name="T37" fmla="*/ 21 h 43"/>
                <a:gd name="T38" fmla="*/ 21 w 42"/>
                <a:gd name="T39" fmla="*/ 38 h 43"/>
                <a:gd name="T40" fmla="*/ 5 w 42"/>
                <a:gd name="T41" fmla="*/ 21 h 43"/>
                <a:gd name="T42" fmla="*/ 7 w 42"/>
                <a:gd name="T43"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3">
                  <a:moveTo>
                    <a:pt x="21" y="43"/>
                  </a:moveTo>
                  <a:cubicBezTo>
                    <a:pt x="33" y="43"/>
                    <a:pt x="42" y="33"/>
                    <a:pt x="42" y="21"/>
                  </a:cubicBezTo>
                  <a:cubicBezTo>
                    <a:pt x="42" y="9"/>
                    <a:pt x="33" y="0"/>
                    <a:pt x="21" y="0"/>
                  </a:cubicBezTo>
                  <a:cubicBezTo>
                    <a:pt x="15" y="0"/>
                    <a:pt x="9" y="3"/>
                    <a:pt x="5" y="8"/>
                  </a:cubicBezTo>
                  <a:cubicBezTo>
                    <a:pt x="5" y="8"/>
                    <a:pt x="4" y="8"/>
                    <a:pt x="4" y="8"/>
                  </a:cubicBezTo>
                  <a:cubicBezTo>
                    <a:pt x="4" y="9"/>
                    <a:pt x="4" y="9"/>
                    <a:pt x="4" y="9"/>
                  </a:cubicBezTo>
                  <a:cubicBezTo>
                    <a:pt x="2" y="13"/>
                    <a:pt x="0" y="17"/>
                    <a:pt x="0" y="21"/>
                  </a:cubicBezTo>
                  <a:cubicBezTo>
                    <a:pt x="0" y="33"/>
                    <a:pt x="10" y="43"/>
                    <a:pt x="21" y="43"/>
                  </a:cubicBezTo>
                  <a:close/>
                  <a:moveTo>
                    <a:pt x="21" y="4"/>
                  </a:moveTo>
                  <a:cubicBezTo>
                    <a:pt x="25" y="4"/>
                    <a:pt x="28" y="5"/>
                    <a:pt x="30" y="7"/>
                  </a:cubicBezTo>
                  <a:cubicBezTo>
                    <a:pt x="28" y="7"/>
                    <a:pt x="25" y="9"/>
                    <a:pt x="21" y="11"/>
                  </a:cubicBezTo>
                  <a:cubicBezTo>
                    <a:pt x="16" y="13"/>
                    <a:pt x="12" y="11"/>
                    <a:pt x="9" y="10"/>
                  </a:cubicBezTo>
                  <a:cubicBezTo>
                    <a:pt x="12" y="6"/>
                    <a:pt x="17" y="4"/>
                    <a:pt x="21" y="4"/>
                  </a:cubicBezTo>
                  <a:close/>
                  <a:moveTo>
                    <a:pt x="7" y="13"/>
                  </a:moveTo>
                  <a:cubicBezTo>
                    <a:pt x="9" y="14"/>
                    <a:pt x="13" y="16"/>
                    <a:pt x="16" y="16"/>
                  </a:cubicBezTo>
                  <a:cubicBezTo>
                    <a:pt x="18" y="16"/>
                    <a:pt x="20" y="15"/>
                    <a:pt x="22" y="14"/>
                  </a:cubicBezTo>
                  <a:cubicBezTo>
                    <a:pt x="30" y="10"/>
                    <a:pt x="31" y="10"/>
                    <a:pt x="34" y="12"/>
                  </a:cubicBezTo>
                  <a:cubicBezTo>
                    <a:pt x="35" y="12"/>
                    <a:pt x="35" y="12"/>
                    <a:pt x="35" y="12"/>
                  </a:cubicBezTo>
                  <a:cubicBezTo>
                    <a:pt x="37" y="14"/>
                    <a:pt x="38" y="18"/>
                    <a:pt x="38" y="21"/>
                  </a:cubicBezTo>
                  <a:cubicBezTo>
                    <a:pt x="38" y="31"/>
                    <a:pt x="30" y="38"/>
                    <a:pt x="21" y="38"/>
                  </a:cubicBezTo>
                  <a:cubicBezTo>
                    <a:pt x="12" y="38"/>
                    <a:pt x="5" y="31"/>
                    <a:pt x="5" y="21"/>
                  </a:cubicBezTo>
                  <a:cubicBezTo>
                    <a:pt x="5" y="18"/>
                    <a:pt x="6" y="15"/>
                    <a:pt x="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7" name="Freeform 16"/>
            <p:cNvSpPr/>
            <p:nvPr/>
          </p:nvSpPr>
          <p:spPr bwMode="auto">
            <a:xfrm>
              <a:off x="2435226" y="-1131888"/>
              <a:ext cx="82550" cy="119063"/>
            </a:xfrm>
            <a:custGeom>
              <a:avLst/>
              <a:gdLst>
                <a:gd name="T0" fmla="*/ 18 w 22"/>
                <a:gd name="T1" fmla="*/ 32 h 32"/>
                <a:gd name="T2" fmla="*/ 18 w 22"/>
                <a:gd name="T3" fmla="*/ 31 h 32"/>
                <a:gd name="T4" fmla="*/ 21 w 22"/>
                <a:gd name="T5" fmla="*/ 14 h 32"/>
                <a:gd name="T6" fmla="*/ 21 w 22"/>
                <a:gd name="T7" fmla="*/ 13 h 32"/>
                <a:gd name="T8" fmla="*/ 19 w 22"/>
                <a:gd name="T9" fmla="*/ 9 h 32"/>
                <a:gd name="T10" fmla="*/ 21 w 22"/>
                <a:gd name="T11" fmla="*/ 5 h 32"/>
                <a:gd name="T12" fmla="*/ 21 w 22"/>
                <a:gd name="T13" fmla="*/ 4 h 32"/>
                <a:gd name="T14" fmla="*/ 21 w 22"/>
                <a:gd name="T15" fmla="*/ 4 h 32"/>
                <a:gd name="T16" fmla="*/ 13 w 22"/>
                <a:gd name="T17" fmla="*/ 0 h 32"/>
                <a:gd name="T18" fmla="*/ 12 w 22"/>
                <a:gd name="T19" fmla="*/ 0 h 32"/>
                <a:gd name="T20" fmla="*/ 0 w 22"/>
                <a:gd name="T21" fmla="*/ 13 h 32"/>
                <a:gd name="T22" fmla="*/ 12 w 22"/>
                <a:gd name="T23" fmla="*/ 32 h 32"/>
                <a:gd name="T24" fmla="*/ 18 w 22"/>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2">
                  <a:moveTo>
                    <a:pt x="18" y="32"/>
                  </a:moveTo>
                  <a:cubicBezTo>
                    <a:pt x="18" y="32"/>
                    <a:pt x="18" y="32"/>
                    <a:pt x="18" y="31"/>
                  </a:cubicBezTo>
                  <a:cubicBezTo>
                    <a:pt x="21" y="14"/>
                    <a:pt x="21" y="14"/>
                    <a:pt x="21" y="14"/>
                  </a:cubicBezTo>
                  <a:cubicBezTo>
                    <a:pt x="22" y="14"/>
                    <a:pt x="21" y="13"/>
                    <a:pt x="21" y="13"/>
                  </a:cubicBezTo>
                  <a:cubicBezTo>
                    <a:pt x="20" y="12"/>
                    <a:pt x="19" y="11"/>
                    <a:pt x="19" y="9"/>
                  </a:cubicBezTo>
                  <a:cubicBezTo>
                    <a:pt x="19" y="8"/>
                    <a:pt x="20" y="6"/>
                    <a:pt x="21" y="5"/>
                  </a:cubicBezTo>
                  <a:cubicBezTo>
                    <a:pt x="21" y="5"/>
                    <a:pt x="21" y="5"/>
                    <a:pt x="21" y="4"/>
                  </a:cubicBezTo>
                  <a:cubicBezTo>
                    <a:pt x="21" y="4"/>
                    <a:pt x="21" y="4"/>
                    <a:pt x="21" y="4"/>
                  </a:cubicBezTo>
                  <a:cubicBezTo>
                    <a:pt x="18" y="3"/>
                    <a:pt x="15" y="2"/>
                    <a:pt x="13" y="0"/>
                  </a:cubicBezTo>
                  <a:cubicBezTo>
                    <a:pt x="13" y="0"/>
                    <a:pt x="12" y="0"/>
                    <a:pt x="12" y="0"/>
                  </a:cubicBezTo>
                  <a:cubicBezTo>
                    <a:pt x="7" y="3"/>
                    <a:pt x="3" y="7"/>
                    <a:pt x="0" y="13"/>
                  </a:cubicBezTo>
                  <a:cubicBezTo>
                    <a:pt x="5" y="18"/>
                    <a:pt x="10" y="24"/>
                    <a:pt x="12" y="32"/>
                  </a:cubicBezTo>
                  <a:lnTo>
                    <a:pt x="18"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8" name="Freeform 17"/>
            <p:cNvSpPr/>
            <p:nvPr/>
          </p:nvSpPr>
          <p:spPr bwMode="auto">
            <a:xfrm>
              <a:off x="2536826" y="-1131888"/>
              <a:ext cx="93663" cy="119063"/>
            </a:xfrm>
            <a:custGeom>
              <a:avLst/>
              <a:gdLst>
                <a:gd name="T0" fmla="*/ 8 w 25"/>
                <a:gd name="T1" fmla="*/ 0 h 32"/>
                <a:gd name="T2" fmla="*/ 1 w 25"/>
                <a:gd name="T3" fmla="*/ 4 h 32"/>
                <a:gd name="T4" fmla="*/ 0 w 25"/>
                <a:gd name="T5" fmla="*/ 4 h 32"/>
                <a:gd name="T6" fmla="*/ 0 w 25"/>
                <a:gd name="T7" fmla="*/ 5 h 32"/>
                <a:gd name="T8" fmla="*/ 2 w 25"/>
                <a:gd name="T9" fmla="*/ 9 h 32"/>
                <a:gd name="T10" fmla="*/ 0 w 25"/>
                <a:gd name="T11" fmla="*/ 13 h 32"/>
                <a:gd name="T12" fmla="*/ 0 w 25"/>
                <a:gd name="T13" fmla="*/ 14 h 32"/>
                <a:gd name="T14" fmla="*/ 3 w 25"/>
                <a:gd name="T15" fmla="*/ 31 h 32"/>
                <a:gd name="T16" fmla="*/ 3 w 25"/>
                <a:gd name="T17" fmla="*/ 32 h 32"/>
                <a:gd name="T18" fmla="*/ 25 w 25"/>
                <a:gd name="T19" fmla="*/ 32 h 32"/>
                <a:gd name="T20" fmla="*/ 25 w 25"/>
                <a:gd name="T21" fmla="*/ 32 h 32"/>
                <a:gd name="T22" fmla="*/ 25 w 25"/>
                <a:gd name="T23" fmla="*/ 31 h 32"/>
                <a:gd name="T24" fmla="*/ 9 w 25"/>
                <a:gd name="T25" fmla="*/ 0 h 32"/>
                <a:gd name="T26" fmla="*/ 8 w 25"/>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2">
                  <a:moveTo>
                    <a:pt x="8" y="0"/>
                  </a:moveTo>
                  <a:cubicBezTo>
                    <a:pt x="6" y="2"/>
                    <a:pt x="3" y="3"/>
                    <a:pt x="1" y="4"/>
                  </a:cubicBezTo>
                  <a:cubicBezTo>
                    <a:pt x="0" y="4"/>
                    <a:pt x="0" y="4"/>
                    <a:pt x="0" y="4"/>
                  </a:cubicBezTo>
                  <a:cubicBezTo>
                    <a:pt x="0" y="5"/>
                    <a:pt x="0" y="5"/>
                    <a:pt x="0" y="5"/>
                  </a:cubicBezTo>
                  <a:cubicBezTo>
                    <a:pt x="1" y="6"/>
                    <a:pt x="2" y="8"/>
                    <a:pt x="2" y="9"/>
                  </a:cubicBezTo>
                  <a:cubicBezTo>
                    <a:pt x="2" y="11"/>
                    <a:pt x="1" y="12"/>
                    <a:pt x="0" y="13"/>
                  </a:cubicBezTo>
                  <a:cubicBezTo>
                    <a:pt x="0" y="13"/>
                    <a:pt x="0" y="14"/>
                    <a:pt x="0" y="14"/>
                  </a:cubicBezTo>
                  <a:cubicBezTo>
                    <a:pt x="3" y="31"/>
                    <a:pt x="3" y="31"/>
                    <a:pt x="3" y="31"/>
                  </a:cubicBezTo>
                  <a:cubicBezTo>
                    <a:pt x="3" y="32"/>
                    <a:pt x="3" y="32"/>
                    <a:pt x="3" y="32"/>
                  </a:cubicBezTo>
                  <a:cubicBezTo>
                    <a:pt x="25" y="32"/>
                    <a:pt x="25" y="32"/>
                    <a:pt x="25" y="32"/>
                  </a:cubicBezTo>
                  <a:cubicBezTo>
                    <a:pt x="25" y="32"/>
                    <a:pt x="25" y="32"/>
                    <a:pt x="25" y="32"/>
                  </a:cubicBezTo>
                  <a:cubicBezTo>
                    <a:pt x="25" y="32"/>
                    <a:pt x="25" y="31"/>
                    <a:pt x="25" y="31"/>
                  </a:cubicBezTo>
                  <a:cubicBezTo>
                    <a:pt x="25" y="17"/>
                    <a:pt x="19" y="5"/>
                    <a:pt x="9" y="0"/>
                  </a:cubicBezTo>
                  <a:cubicBezTo>
                    <a:pt x="9"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9" name="Freeform 18"/>
            <p:cNvSpPr>
              <a:spLocks noEditPoints="1"/>
            </p:cNvSpPr>
            <p:nvPr/>
          </p:nvSpPr>
          <p:spPr bwMode="auto">
            <a:xfrm>
              <a:off x="2465388" y="-1260475"/>
              <a:ext cx="123825" cy="128588"/>
            </a:xfrm>
            <a:custGeom>
              <a:avLst/>
              <a:gdLst>
                <a:gd name="T0" fmla="*/ 16 w 33"/>
                <a:gd name="T1" fmla="*/ 34 h 34"/>
                <a:gd name="T2" fmla="*/ 33 w 33"/>
                <a:gd name="T3" fmla="*/ 17 h 34"/>
                <a:gd name="T4" fmla="*/ 16 w 33"/>
                <a:gd name="T5" fmla="*/ 0 h 34"/>
                <a:gd name="T6" fmla="*/ 3 w 33"/>
                <a:gd name="T7" fmla="*/ 7 h 34"/>
                <a:gd name="T8" fmla="*/ 3 w 33"/>
                <a:gd name="T9" fmla="*/ 7 h 34"/>
                <a:gd name="T10" fmla="*/ 3 w 33"/>
                <a:gd name="T11" fmla="*/ 7 h 34"/>
                <a:gd name="T12" fmla="*/ 0 w 33"/>
                <a:gd name="T13" fmla="*/ 17 h 34"/>
                <a:gd name="T14" fmla="*/ 16 w 33"/>
                <a:gd name="T15" fmla="*/ 34 h 34"/>
                <a:gd name="T16" fmla="*/ 16 w 33"/>
                <a:gd name="T17" fmla="*/ 4 h 34"/>
                <a:gd name="T18" fmla="*/ 23 w 33"/>
                <a:gd name="T19" fmla="*/ 6 h 34"/>
                <a:gd name="T20" fmla="*/ 16 w 33"/>
                <a:gd name="T21" fmla="*/ 9 h 34"/>
                <a:gd name="T22" fmla="*/ 7 w 33"/>
                <a:gd name="T23" fmla="*/ 8 h 34"/>
                <a:gd name="T24" fmla="*/ 16 w 33"/>
                <a:gd name="T25" fmla="*/ 4 h 34"/>
                <a:gd name="T26" fmla="*/ 5 w 33"/>
                <a:gd name="T27" fmla="*/ 10 h 34"/>
                <a:gd name="T28" fmla="*/ 12 w 33"/>
                <a:gd name="T29" fmla="*/ 13 h 34"/>
                <a:gd name="T30" fmla="*/ 17 w 33"/>
                <a:gd name="T31" fmla="*/ 11 h 34"/>
                <a:gd name="T32" fmla="*/ 26 w 33"/>
                <a:gd name="T33" fmla="*/ 9 h 34"/>
                <a:gd name="T34" fmla="*/ 27 w 33"/>
                <a:gd name="T35" fmla="*/ 9 h 34"/>
                <a:gd name="T36" fmla="*/ 29 w 33"/>
                <a:gd name="T37" fmla="*/ 17 h 34"/>
                <a:gd name="T38" fmla="*/ 16 w 33"/>
                <a:gd name="T39" fmla="*/ 30 h 34"/>
                <a:gd name="T40" fmla="*/ 3 w 33"/>
                <a:gd name="T41" fmla="*/ 17 h 34"/>
                <a:gd name="T42" fmla="*/ 5 w 33"/>
                <a:gd name="T43"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34">
                  <a:moveTo>
                    <a:pt x="16" y="34"/>
                  </a:moveTo>
                  <a:cubicBezTo>
                    <a:pt x="25" y="34"/>
                    <a:pt x="33" y="26"/>
                    <a:pt x="33" y="17"/>
                  </a:cubicBezTo>
                  <a:cubicBezTo>
                    <a:pt x="33" y="8"/>
                    <a:pt x="25" y="0"/>
                    <a:pt x="16" y="0"/>
                  </a:cubicBezTo>
                  <a:cubicBezTo>
                    <a:pt x="11" y="0"/>
                    <a:pt x="6" y="3"/>
                    <a:pt x="3" y="7"/>
                  </a:cubicBezTo>
                  <a:cubicBezTo>
                    <a:pt x="3" y="7"/>
                    <a:pt x="3" y="7"/>
                    <a:pt x="3" y="7"/>
                  </a:cubicBezTo>
                  <a:cubicBezTo>
                    <a:pt x="3" y="7"/>
                    <a:pt x="3" y="7"/>
                    <a:pt x="3" y="7"/>
                  </a:cubicBezTo>
                  <a:cubicBezTo>
                    <a:pt x="1" y="10"/>
                    <a:pt x="0" y="13"/>
                    <a:pt x="0" y="17"/>
                  </a:cubicBezTo>
                  <a:cubicBezTo>
                    <a:pt x="0" y="26"/>
                    <a:pt x="7" y="34"/>
                    <a:pt x="16" y="34"/>
                  </a:cubicBezTo>
                  <a:close/>
                  <a:moveTo>
                    <a:pt x="16" y="4"/>
                  </a:moveTo>
                  <a:cubicBezTo>
                    <a:pt x="19" y="4"/>
                    <a:pt x="21" y="5"/>
                    <a:pt x="23" y="6"/>
                  </a:cubicBezTo>
                  <a:cubicBezTo>
                    <a:pt x="21" y="6"/>
                    <a:pt x="19" y="7"/>
                    <a:pt x="16" y="9"/>
                  </a:cubicBezTo>
                  <a:cubicBezTo>
                    <a:pt x="12" y="11"/>
                    <a:pt x="9" y="9"/>
                    <a:pt x="7" y="8"/>
                  </a:cubicBezTo>
                  <a:cubicBezTo>
                    <a:pt x="9" y="5"/>
                    <a:pt x="12" y="4"/>
                    <a:pt x="16" y="4"/>
                  </a:cubicBezTo>
                  <a:close/>
                  <a:moveTo>
                    <a:pt x="5" y="10"/>
                  </a:moveTo>
                  <a:cubicBezTo>
                    <a:pt x="7" y="11"/>
                    <a:pt x="9" y="13"/>
                    <a:pt x="12" y="13"/>
                  </a:cubicBezTo>
                  <a:cubicBezTo>
                    <a:pt x="14" y="13"/>
                    <a:pt x="15" y="12"/>
                    <a:pt x="17" y="11"/>
                  </a:cubicBezTo>
                  <a:cubicBezTo>
                    <a:pt x="23" y="8"/>
                    <a:pt x="24" y="8"/>
                    <a:pt x="26" y="9"/>
                  </a:cubicBezTo>
                  <a:cubicBezTo>
                    <a:pt x="26" y="9"/>
                    <a:pt x="27" y="9"/>
                    <a:pt x="27" y="9"/>
                  </a:cubicBezTo>
                  <a:cubicBezTo>
                    <a:pt x="28" y="12"/>
                    <a:pt x="29" y="14"/>
                    <a:pt x="29" y="17"/>
                  </a:cubicBezTo>
                  <a:cubicBezTo>
                    <a:pt x="29" y="24"/>
                    <a:pt x="23" y="30"/>
                    <a:pt x="16" y="30"/>
                  </a:cubicBezTo>
                  <a:cubicBezTo>
                    <a:pt x="9" y="30"/>
                    <a:pt x="3" y="24"/>
                    <a:pt x="3" y="17"/>
                  </a:cubicBezTo>
                  <a:cubicBezTo>
                    <a:pt x="3" y="15"/>
                    <a:pt x="4" y="12"/>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0" name="Freeform 19"/>
            <p:cNvSpPr/>
            <p:nvPr/>
          </p:nvSpPr>
          <p:spPr bwMode="auto">
            <a:xfrm>
              <a:off x="2063751" y="-1131888"/>
              <a:ext cx="96838" cy="119063"/>
            </a:xfrm>
            <a:custGeom>
              <a:avLst/>
              <a:gdLst>
                <a:gd name="T0" fmla="*/ 1 w 26"/>
                <a:gd name="T1" fmla="*/ 32 h 32"/>
                <a:gd name="T2" fmla="*/ 22 w 26"/>
                <a:gd name="T3" fmla="*/ 32 h 32"/>
                <a:gd name="T4" fmla="*/ 23 w 26"/>
                <a:gd name="T5" fmla="*/ 31 h 32"/>
                <a:gd name="T6" fmla="*/ 26 w 26"/>
                <a:gd name="T7" fmla="*/ 14 h 32"/>
                <a:gd name="T8" fmla="*/ 26 w 26"/>
                <a:gd name="T9" fmla="*/ 13 h 32"/>
                <a:gd name="T10" fmla="*/ 24 w 26"/>
                <a:gd name="T11" fmla="*/ 9 h 32"/>
                <a:gd name="T12" fmla="*/ 25 w 26"/>
                <a:gd name="T13" fmla="*/ 5 h 32"/>
                <a:gd name="T14" fmla="*/ 26 w 26"/>
                <a:gd name="T15" fmla="*/ 4 h 32"/>
                <a:gd name="T16" fmla="*/ 25 w 26"/>
                <a:gd name="T17" fmla="*/ 4 h 32"/>
                <a:gd name="T18" fmla="*/ 17 w 26"/>
                <a:gd name="T19" fmla="*/ 0 h 32"/>
                <a:gd name="T20" fmla="*/ 17 w 26"/>
                <a:gd name="T21" fmla="*/ 0 h 32"/>
                <a:gd name="T22" fmla="*/ 0 w 26"/>
                <a:gd name="T23" fmla="*/ 31 h 32"/>
                <a:gd name="T24" fmla="*/ 1 w 26"/>
                <a:gd name="T25" fmla="*/ 32 h 32"/>
                <a:gd name="T26" fmla="*/ 1 w 26"/>
                <a:gd name="T2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2">
                  <a:moveTo>
                    <a:pt x="1" y="32"/>
                  </a:moveTo>
                  <a:cubicBezTo>
                    <a:pt x="22" y="32"/>
                    <a:pt x="22" y="32"/>
                    <a:pt x="22" y="32"/>
                  </a:cubicBezTo>
                  <a:cubicBezTo>
                    <a:pt x="23" y="32"/>
                    <a:pt x="23" y="32"/>
                    <a:pt x="23" y="31"/>
                  </a:cubicBezTo>
                  <a:cubicBezTo>
                    <a:pt x="26" y="14"/>
                    <a:pt x="26" y="14"/>
                    <a:pt x="26" y="14"/>
                  </a:cubicBezTo>
                  <a:cubicBezTo>
                    <a:pt x="26" y="14"/>
                    <a:pt x="26" y="13"/>
                    <a:pt x="26" y="13"/>
                  </a:cubicBezTo>
                  <a:cubicBezTo>
                    <a:pt x="24" y="12"/>
                    <a:pt x="24" y="11"/>
                    <a:pt x="24" y="9"/>
                  </a:cubicBezTo>
                  <a:cubicBezTo>
                    <a:pt x="24" y="8"/>
                    <a:pt x="24" y="6"/>
                    <a:pt x="25" y="5"/>
                  </a:cubicBezTo>
                  <a:cubicBezTo>
                    <a:pt x="26" y="5"/>
                    <a:pt x="26" y="5"/>
                    <a:pt x="26" y="4"/>
                  </a:cubicBezTo>
                  <a:cubicBezTo>
                    <a:pt x="26" y="4"/>
                    <a:pt x="25" y="4"/>
                    <a:pt x="25" y="4"/>
                  </a:cubicBezTo>
                  <a:cubicBezTo>
                    <a:pt x="22" y="3"/>
                    <a:pt x="20" y="2"/>
                    <a:pt x="17" y="0"/>
                  </a:cubicBezTo>
                  <a:cubicBezTo>
                    <a:pt x="17" y="0"/>
                    <a:pt x="17" y="0"/>
                    <a:pt x="17" y="0"/>
                  </a:cubicBezTo>
                  <a:cubicBezTo>
                    <a:pt x="7" y="5"/>
                    <a:pt x="1" y="17"/>
                    <a:pt x="0" y="31"/>
                  </a:cubicBezTo>
                  <a:cubicBezTo>
                    <a:pt x="0" y="31"/>
                    <a:pt x="0" y="32"/>
                    <a:pt x="1" y="32"/>
                  </a:cubicBezTo>
                  <a:cubicBezTo>
                    <a:pt x="1" y="32"/>
                    <a:pt x="1" y="32"/>
                    <a:pt x="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1" name="Freeform 20"/>
            <p:cNvSpPr/>
            <p:nvPr/>
          </p:nvSpPr>
          <p:spPr bwMode="auto">
            <a:xfrm>
              <a:off x="2179638" y="-1131888"/>
              <a:ext cx="79375" cy="119063"/>
            </a:xfrm>
            <a:custGeom>
              <a:avLst/>
              <a:gdLst>
                <a:gd name="T0" fmla="*/ 9 w 21"/>
                <a:gd name="T1" fmla="*/ 0 h 32"/>
                <a:gd name="T2" fmla="*/ 1 w 21"/>
                <a:gd name="T3" fmla="*/ 4 h 32"/>
                <a:gd name="T4" fmla="*/ 1 w 21"/>
                <a:gd name="T5" fmla="*/ 4 h 32"/>
                <a:gd name="T6" fmla="*/ 1 w 21"/>
                <a:gd name="T7" fmla="*/ 5 h 32"/>
                <a:gd name="T8" fmla="*/ 3 w 21"/>
                <a:gd name="T9" fmla="*/ 9 h 32"/>
                <a:gd name="T10" fmla="*/ 1 w 21"/>
                <a:gd name="T11" fmla="*/ 13 h 32"/>
                <a:gd name="T12" fmla="*/ 0 w 21"/>
                <a:gd name="T13" fmla="*/ 14 h 32"/>
                <a:gd name="T14" fmla="*/ 3 w 21"/>
                <a:gd name="T15" fmla="*/ 31 h 32"/>
                <a:gd name="T16" fmla="*/ 4 w 21"/>
                <a:gd name="T17" fmla="*/ 32 h 32"/>
                <a:gd name="T18" fmla="*/ 6 w 21"/>
                <a:gd name="T19" fmla="*/ 32 h 32"/>
                <a:gd name="T20" fmla="*/ 21 w 21"/>
                <a:gd name="T21" fmla="*/ 11 h 32"/>
                <a:gd name="T22" fmla="*/ 10 w 21"/>
                <a:gd name="T23" fmla="*/ 0 h 32"/>
                <a:gd name="T24" fmla="*/ 9 w 21"/>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2">
                  <a:moveTo>
                    <a:pt x="9" y="0"/>
                  </a:moveTo>
                  <a:cubicBezTo>
                    <a:pt x="7" y="2"/>
                    <a:pt x="4" y="3"/>
                    <a:pt x="1" y="4"/>
                  </a:cubicBezTo>
                  <a:cubicBezTo>
                    <a:pt x="1" y="4"/>
                    <a:pt x="1" y="4"/>
                    <a:pt x="1" y="4"/>
                  </a:cubicBezTo>
                  <a:cubicBezTo>
                    <a:pt x="0" y="5"/>
                    <a:pt x="1" y="5"/>
                    <a:pt x="1" y="5"/>
                  </a:cubicBezTo>
                  <a:cubicBezTo>
                    <a:pt x="2" y="6"/>
                    <a:pt x="3" y="8"/>
                    <a:pt x="3" y="9"/>
                  </a:cubicBezTo>
                  <a:cubicBezTo>
                    <a:pt x="3" y="11"/>
                    <a:pt x="2" y="12"/>
                    <a:pt x="1" y="13"/>
                  </a:cubicBezTo>
                  <a:cubicBezTo>
                    <a:pt x="0" y="13"/>
                    <a:pt x="0" y="14"/>
                    <a:pt x="0" y="14"/>
                  </a:cubicBezTo>
                  <a:cubicBezTo>
                    <a:pt x="3" y="31"/>
                    <a:pt x="3" y="31"/>
                    <a:pt x="3" y="31"/>
                  </a:cubicBezTo>
                  <a:cubicBezTo>
                    <a:pt x="3" y="32"/>
                    <a:pt x="4" y="32"/>
                    <a:pt x="4" y="32"/>
                  </a:cubicBezTo>
                  <a:cubicBezTo>
                    <a:pt x="6" y="32"/>
                    <a:pt x="6" y="32"/>
                    <a:pt x="6" y="32"/>
                  </a:cubicBezTo>
                  <a:cubicBezTo>
                    <a:pt x="9" y="23"/>
                    <a:pt x="14" y="16"/>
                    <a:pt x="21" y="11"/>
                  </a:cubicBezTo>
                  <a:cubicBezTo>
                    <a:pt x="18" y="6"/>
                    <a:pt x="14" y="2"/>
                    <a:pt x="10" y="0"/>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2" name="Freeform 21"/>
            <p:cNvSpPr>
              <a:spLocks noEditPoints="1"/>
            </p:cNvSpPr>
            <p:nvPr/>
          </p:nvSpPr>
          <p:spPr bwMode="auto">
            <a:xfrm>
              <a:off x="2108201" y="-1260475"/>
              <a:ext cx="123825" cy="128588"/>
            </a:xfrm>
            <a:custGeom>
              <a:avLst/>
              <a:gdLst>
                <a:gd name="T0" fmla="*/ 17 w 33"/>
                <a:gd name="T1" fmla="*/ 34 h 34"/>
                <a:gd name="T2" fmla="*/ 33 w 33"/>
                <a:gd name="T3" fmla="*/ 17 h 34"/>
                <a:gd name="T4" fmla="*/ 17 w 33"/>
                <a:gd name="T5" fmla="*/ 0 h 34"/>
                <a:gd name="T6" fmla="*/ 4 w 33"/>
                <a:gd name="T7" fmla="*/ 7 h 34"/>
                <a:gd name="T8" fmla="*/ 3 w 33"/>
                <a:gd name="T9" fmla="*/ 7 h 34"/>
                <a:gd name="T10" fmla="*/ 3 w 33"/>
                <a:gd name="T11" fmla="*/ 7 h 34"/>
                <a:gd name="T12" fmla="*/ 0 w 33"/>
                <a:gd name="T13" fmla="*/ 17 h 34"/>
                <a:gd name="T14" fmla="*/ 17 w 33"/>
                <a:gd name="T15" fmla="*/ 34 h 34"/>
                <a:gd name="T16" fmla="*/ 17 w 33"/>
                <a:gd name="T17" fmla="*/ 4 h 34"/>
                <a:gd name="T18" fmla="*/ 24 w 33"/>
                <a:gd name="T19" fmla="*/ 6 h 34"/>
                <a:gd name="T20" fmla="*/ 16 w 33"/>
                <a:gd name="T21" fmla="*/ 9 h 34"/>
                <a:gd name="T22" fmla="*/ 7 w 33"/>
                <a:gd name="T23" fmla="*/ 8 h 34"/>
                <a:gd name="T24" fmla="*/ 17 w 33"/>
                <a:gd name="T25" fmla="*/ 4 h 34"/>
                <a:gd name="T26" fmla="*/ 6 w 33"/>
                <a:gd name="T27" fmla="*/ 10 h 34"/>
                <a:gd name="T28" fmla="*/ 13 w 33"/>
                <a:gd name="T29" fmla="*/ 13 h 34"/>
                <a:gd name="T30" fmla="*/ 17 w 33"/>
                <a:gd name="T31" fmla="*/ 11 h 34"/>
                <a:gd name="T32" fmla="*/ 27 w 33"/>
                <a:gd name="T33" fmla="*/ 9 h 34"/>
                <a:gd name="T34" fmla="*/ 27 w 33"/>
                <a:gd name="T35" fmla="*/ 9 h 34"/>
                <a:gd name="T36" fmla="*/ 29 w 33"/>
                <a:gd name="T37" fmla="*/ 17 h 34"/>
                <a:gd name="T38" fmla="*/ 17 w 33"/>
                <a:gd name="T39" fmla="*/ 30 h 34"/>
                <a:gd name="T40" fmla="*/ 4 w 33"/>
                <a:gd name="T41" fmla="*/ 17 h 34"/>
                <a:gd name="T42" fmla="*/ 6 w 33"/>
                <a:gd name="T43"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34">
                  <a:moveTo>
                    <a:pt x="17" y="34"/>
                  </a:moveTo>
                  <a:cubicBezTo>
                    <a:pt x="26" y="34"/>
                    <a:pt x="33" y="26"/>
                    <a:pt x="33" y="17"/>
                  </a:cubicBezTo>
                  <a:cubicBezTo>
                    <a:pt x="33" y="8"/>
                    <a:pt x="26" y="0"/>
                    <a:pt x="17" y="0"/>
                  </a:cubicBezTo>
                  <a:cubicBezTo>
                    <a:pt x="11" y="0"/>
                    <a:pt x="7" y="3"/>
                    <a:pt x="4" y="7"/>
                  </a:cubicBezTo>
                  <a:cubicBezTo>
                    <a:pt x="4" y="7"/>
                    <a:pt x="3" y="7"/>
                    <a:pt x="3" y="7"/>
                  </a:cubicBezTo>
                  <a:cubicBezTo>
                    <a:pt x="3" y="7"/>
                    <a:pt x="3" y="7"/>
                    <a:pt x="3" y="7"/>
                  </a:cubicBezTo>
                  <a:cubicBezTo>
                    <a:pt x="1" y="10"/>
                    <a:pt x="0" y="13"/>
                    <a:pt x="0" y="17"/>
                  </a:cubicBezTo>
                  <a:cubicBezTo>
                    <a:pt x="0" y="26"/>
                    <a:pt x="8" y="34"/>
                    <a:pt x="17" y="34"/>
                  </a:cubicBezTo>
                  <a:close/>
                  <a:moveTo>
                    <a:pt x="17" y="4"/>
                  </a:moveTo>
                  <a:cubicBezTo>
                    <a:pt x="19" y="4"/>
                    <a:pt x="22" y="5"/>
                    <a:pt x="24" y="6"/>
                  </a:cubicBezTo>
                  <a:cubicBezTo>
                    <a:pt x="22" y="6"/>
                    <a:pt x="20" y="7"/>
                    <a:pt x="16" y="9"/>
                  </a:cubicBezTo>
                  <a:cubicBezTo>
                    <a:pt x="13" y="11"/>
                    <a:pt x="9" y="9"/>
                    <a:pt x="7" y="8"/>
                  </a:cubicBezTo>
                  <a:cubicBezTo>
                    <a:pt x="10" y="5"/>
                    <a:pt x="13" y="4"/>
                    <a:pt x="17" y="4"/>
                  </a:cubicBezTo>
                  <a:close/>
                  <a:moveTo>
                    <a:pt x="6" y="10"/>
                  </a:moveTo>
                  <a:cubicBezTo>
                    <a:pt x="7" y="11"/>
                    <a:pt x="10" y="13"/>
                    <a:pt x="13" y="13"/>
                  </a:cubicBezTo>
                  <a:cubicBezTo>
                    <a:pt x="14" y="13"/>
                    <a:pt x="16" y="12"/>
                    <a:pt x="17" y="11"/>
                  </a:cubicBezTo>
                  <a:cubicBezTo>
                    <a:pt x="23" y="8"/>
                    <a:pt x="25" y="8"/>
                    <a:pt x="27" y="9"/>
                  </a:cubicBezTo>
                  <a:cubicBezTo>
                    <a:pt x="27" y="9"/>
                    <a:pt x="27" y="9"/>
                    <a:pt x="27" y="9"/>
                  </a:cubicBezTo>
                  <a:cubicBezTo>
                    <a:pt x="29" y="12"/>
                    <a:pt x="29" y="14"/>
                    <a:pt x="29" y="17"/>
                  </a:cubicBezTo>
                  <a:cubicBezTo>
                    <a:pt x="29" y="24"/>
                    <a:pt x="24" y="30"/>
                    <a:pt x="17" y="30"/>
                  </a:cubicBezTo>
                  <a:cubicBezTo>
                    <a:pt x="10" y="30"/>
                    <a:pt x="4" y="24"/>
                    <a:pt x="4" y="17"/>
                  </a:cubicBezTo>
                  <a:cubicBezTo>
                    <a:pt x="4" y="15"/>
                    <a:pt x="4" y="12"/>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3" name="Freeform 22"/>
            <p:cNvSpPr/>
            <p:nvPr/>
          </p:nvSpPr>
          <p:spPr bwMode="auto">
            <a:xfrm>
              <a:off x="2206626" y="-1090613"/>
              <a:ext cx="123825" cy="153988"/>
            </a:xfrm>
            <a:custGeom>
              <a:avLst/>
              <a:gdLst>
                <a:gd name="T0" fmla="*/ 30 w 33"/>
                <a:gd name="T1" fmla="*/ 12 h 41"/>
                <a:gd name="T2" fmla="*/ 32 w 33"/>
                <a:gd name="T3" fmla="*/ 7 h 41"/>
                <a:gd name="T4" fmla="*/ 33 w 33"/>
                <a:gd name="T5" fmla="*/ 6 h 41"/>
                <a:gd name="T6" fmla="*/ 32 w 33"/>
                <a:gd name="T7" fmla="*/ 5 h 41"/>
                <a:gd name="T8" fmla="*/ 22 w 33"/>
                <a:gd name="T9" fmla="*/ 0 h 41"/>
                <a:gd name="T10" fmla="*/ 21 w 33"/>
                <a:gd name="T11" fmla="*/ 0 h 41"/>
                <a:gd name="T12" fmla="*/ 0 w 33"/>
                <a:gd name="T13" fmla="*/ 40 h 41"/>
                <a:gd name="T14" fmla="*/ 0 w 33"/>
                <a:gd name="T15" fmla="*/ 41 h 41"/>
                <a:gd name="T16" fmla="*/ 1 w 33"/>
                <a:gd name="T17" fmla="*/ 41 h 41"/>
                <a:gd name="T18" fmla="*/ 28 w 33"/>
                <a:gd name="T19" fmla="*/ 41 h 41"/>
                <a:gd name="T20" fmla="*/ 29 w 33"/>
                <a:gd name="T21" fmla="*/ 40 h 41"/>
                <a:gd name="T22" fmla="*/ 33 w 33"/>
                <a:gd name="T23" fmla="*/ 18 h 41"/>
                <a:gd name="T24" fmla="*/ 33 w 33"/>
                <a:gd name="T25" fmla="*/ 17 h 41"/>
                <a:gd name="T26" fmla="*/ 30 w 33"/>
                <a:gd name="T27"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41">
                  <a:moveTo>
                    <a:pt x="30" y="12"/>
                  </a:moveTo>
                  <a:cubicBezTo>
                    <a:pt x="30" y="10"/>
                    <a:pt x="31" y="8"/>
                    <a:pt x="32" y="7"/>
                  </a:cubicBezTo>
                  <a:cubicBezTo>
                    <a:pt x="33" y="6"/>
                    <a:pt x="33" y="6"/>
                    <a:pt x="33" y="6"/>
                  </a:cubicBezTo>
                  <a:cubicBezTo>
                    <a:pt x="32" y="5"/>
                    <a:pt x="32" y="5"/>
                    <a:pt x="32" y="5"/>
                  </a:cubicBezTo>
                  <a:cubicBezTo>
                    <a:pt x="28" y="4"/>
                    <a:pt x="25" y="2"/>
                    <a:pt x="22" y="0"/>
                  </a:cubicBezTo>
                  <a:cubicBezTo>
                    <a:pt x="22" y="0"/>
                    <a:pt x="21" y="0"/>
                    <a:pt x="21" y="0"/>
                  </a:cubicBezTo>
                  <a:cubicBezTo>
                    <a:pt x="8" y="7"/>
                    <a:pt x="0" y="22"/>
                    <a:pt x="0" y="40"/>
                  </a:cubicBezTo>
                  <a:cubicBezTo>
                    <a:pt x="0" y="40"/>
                    <a:pt x="0" y="41"/>
                    <a:pt x="0" y="41"/>
                  </a:cubicBezTo>
                  <a:cubicBezTo>
                    <a:pt x="1" y="41"/>
                    <a:pt x="1" y="41"/>
                    <a:pt x="1" y="41"/>
                  </a:cubicBezTo>
                  <a:cubicBezTo>
                    <a:pt x="28" y="41"/>
                    <a:pt x="28" y="41"/>
                    <a:pt x="28" y="41"/>
                  </a:cubicBezTo>
                  <a:cubicBezTo>
                    <a:pt x="29" y="41"/>
                    <a:pt x="29" y="41"/>
                    <a:pt x="29" y="40"/>
                  </a:cubicBezTo>
                  <a:cubicBezTo>
                    <a:pt x="33" y="18"/>
                    <a:pt x="33" y="18"/>
                    <a:pt x="33" y="18"/>
                  </a:cubicBezTo>
                  <a:cubicBezTo>
                    <a:pt x="33" y="18"/>
                    <a:pt x="33" y="17"/>
                    <a:pt x="33" y="17"/>
                  </a:cubicBezTo>
                  <a:cubicBezTo>
                    <a:pt x="31" y="16"/>
                    <a:pt x="30" y="14"/>
                    <a:pt x="3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4" name="Freeform 23"/>
            <p:cNvSpPr/>
            <p:nvPr/>
          </p:nvSpPr>
          <p:spPr bwMode="auto">
            <a:xfrm>
              <a:off x="2355851" y="-1090613"/>
              <a:ext cx="120650" cy="153988"/>
            </a:xfrm>
            <a:custGeom>
              <a:avLst/>
              <a:gdLst>
                <a:gd name="T0" fmla="*/ 11 w 32"/>
                <a:gd name="T1" fmla="*/ 0 h 41"/>
                <a:gd name="T2" fmla="*/ 1 w 32"/>
                <a:gd name="T3" fmla="*/ 5 h 41"/>
                <a:gd name="T4" fmla="*/ 0 w 32"/>
                <a:gd name="T5" fmla="*/ 6 h 41"/>
                <a:gd name="T6" fmla="*/ 0 w 32"/>
                <a:gd name="T7" fmla="*/ 7 h 41"/>
                <a:gd name="T8" fmla="*/ 3 w 32"/>
                <a:gd name="T9" fmla="*/ 12 h 41"/>
                <a:gd name="T10" fmla="*/ 0 w 32"/>
                <a:gd name="T11" fmla="*/ 17 h 41"/>
                <a:gd name="T12" fmla="*/ 0 w 32"/>
                <a:gd name="T13" fmla="*/ 18 h 41"/>
                <a:gd name="T14" fmla="*/ 4 w 32"/>
                <a:gd name="T15" fmla="*/ 40 h 41"/>
                <a:gd name="T16" fmla="*/ 4 w 32"/>
                <a:gd name="T17" fmla="*/ 41 h 41"/>
                <a:gd name="T18" fmla="*/ 32 w 32"/>
                <a:gd name="T19" fmla="*/ 41 h 41"/>
                <a:gd name="T20" fmla="*/ 32 w 32"/>
                <a:gd name="T21" fmla="*/ 41 h 41"/>
                <a:gd name="T22" fmla="*/ 32 w 32"/>
                <a:gd name="T23" fmla="*/ 40 h 41"/>
                <a:gd name="T24" fmla="*/ 12 w 32"/>
                <a:gd name="T25" fmla="*/ 0 h 41"/>
                <a:gd name="T26" fmla="*/ 11 w 32"/>
                <a:gd name="T2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1">
                  <a:moveTo>
                    <a:pt x="11" y="0"/>
                  </a:moveTo>
                  <a:cubicBezTo>
                    <a:pt x="8" y="2"/>
                    <a:pt x="4" y="4"/>
                    <a:pt x="1" y="5"/>
                  </a:cubicBezTo>
                  <a:cubicBezTo>
                    <a:pt x="0" y="5"/>
                    <a:pt x="0" y="5"/>
                    <a:pt x="0" y="6"/>
                  </a:cubicBezTo>
                  <a:cubicBezTo>
                    <a:pt x="0" y="6"/>
                    <a:pt x="0" y="6"/>
                    <a:pt x="0" y="7"/>
                  </a:cubicBezTo>
                  <a:cubicBezTo>
                    <a:pt x="2" y="8"/>
                    <a:pt x="3" y="10"/>
                    <a:pt x="3" y="12"/>
                  </a:cubicBezTo>
                  <a:cubicBezTo>
                    <a:pt x="3" y="14"/>
                    <a:pt x="2" y="16"/>
                    <a:pt x="0" y="17"/>
                  </a:cubicBezTo>
                  <a:cubicBezTo>
                    <a:pt x="0" y="17"/>
                    <a:pt x="0" y="18"/>
                    <a:pt x="0" y="18"/>
                  </a:cubicBezTo>
                  <a:cubicBezTo>
                    <a:pt x="4" y="40"/>
                    <a:pt x="4" y="40"/>
                    <a:pt x="4" y="40"/>
                  </a:cubicBezTo>
                  <a:cubicBezTo>
                    <a:pt x="4" y="41"/>
                    <a:pt x="4" y="41"/>
                    <a:pt x="4" y="41"/>
                  </a:cubicBezTo>
                  <a:cubicBezTo>
                    <a:pt x="32" y="41"/>
                    <a:pt x="32" y="41"/>
                    <a:pt x="32" y="41"/>
                  </a:cubicBezTo>
                  <a:cubicBezTo>
                    <a:pt x="32" y="41"/>
                    <a:pt x="32" y="41"/>
                    <a:pt x="32" y="41"/>
                  </a:cubicBezTo>
                  <a:cubicBezTo>
                    <a:pt x="32" y="41"/>
                    <a:pt x="32" y="40"/>
                    <a:pt x="32" y="40"/>
                  </a:cubicBezTo>
                  <a:cubicBezTo>
                    <a:pt x="32" y="22"/>
                    <a:pt x="24" y="7"/>
                    <a:pt x="12" y="0"/>
                  </a:cubicBezTo>
                  <a:cubicBezTo>
                    <a:pt x="11" y="0"/>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38" name="矩形 37"/>
          <p:cNvSpPr/>
          <p:nvPr/>
        </p:nvSpPr>
        <p:spPr>
          <a:xfrm>
            <a:off x="1315578" y="5991224"/>
            <a:ext cx="3084950" cy="92075"/>
          </a:xfrm>
          <a:prstGeom prst="rect">
            <a:avLst/>
          </a:prstGeom>
          <a:solidFill>
            <a:srgbClr val="00C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矩形 39"/>
          <p:cNvSpPr/>
          <p:nvPr/>
        </p:nvSpPr>
        <p:spPr>
          <a:xfrm>
            <a:off x="7796024" y="5991224"/>
            <a:ext cx="3084950" cy="92075"/>
          </a:xfrm>
          <a:prstGeom prst="rect">
            <a:avLst/>
          </a:prstGeom>
          <a:gradFill>
            <a:gsLst>
              <a:gs pos="0">
                <a:srgbClr val="00B0F0"/>
              </a:gs>
              <a:gs pos="100000">
                <a:srgbClr val="00C0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9" name="文本框 58"/>
          <p:cNvSpPr txBox="1"/>
          <p:nvPr/>
        </p:nvSpPr>
        <p:spPr>
          <a:xfrm>
            <a:off x="4695617" y="4593825"/>
            <a:ext cx="2788026" cy="1172629"/>
          </a:xfrm>
          <a:prstGeom prst="rect">
            <a:avLst/>
          </a:prstGeom>
          <a:noFill/>
        </p:spPr>
        <p:txBody>
          <a:bodyPr wrap="square" rtlCol="0">
            <a:spAutoFit/>
          </a:bodyPr>
          <a:lstStyle/>
          <a:p>
            <a:pPr lvl="0">
              <a:lnSpc>
                <a:spcPct val="130000"/>
              </a:lnSpc>
              <a:defRPr/>
            </a:pPr>
            <a:r>
              <a:rPr lang="zh-CN" altLang="en-US" dirty="0">
                <a:solidFill>
                  <a:prstClr val="white"/>
                </a:solidFill>
                <a:latin typeface="腾祥沁圆简-W1" panose="01010104010101010101" pitchFamily="2" charset="-122"/>
                <a:ea typeface="腾祥沁圆简-W1" panose="01010104010101010101" pitchFamily="2" charset="-122"/>
              </a:rPr>
              <a:t>请插入您的文本的内容请插入您的文本的内容请插入您的文本的内容</a:t>
            </a:r>
            <a:endParaRPr lang="en-US" altLang="zh-CN" dirty="0">
              <a:solidFill>
                <a:prstClr val="white"/>
              </a:solidFill>
              <a:latin typeface="腾祥沁圆简-W1" panose="01010104010101010101" pitchFamily="2" charset="-122"/>
              <a:ea typeface="腾祥沁圆简-W1" panose="01010104010101010101" pitchFamily="2" charset="-122"/>
            </a:endParaRPr>
          </a:p>
        </p:txBody>
      </p:sp>
      <p:cxnSp>
        <p:nvCxnSpPr>
          <p:cNvPr id="63" name="直接连接符 62"/>
          <p:cNvCxnSpPr/>
          <p:nvPr/>
        </p:nvCxnSpPr>
        <p:spPr>
          <a:xfrm flipH="1">
            <a:off x="6676989" y="3840931"/>
            <a:ext cx="333411" cy="3334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5270465" y="3896074"/>
            <a:ext cx="527075" cy="52707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文本框 60"/>
          <p:cNvSpPr txBox="1"/>
          <p:nvPr/>
        </p:nvSpPr>
        <p:spPr>
          <a:xfrm>
            <a:off x="5080338" y="3936652"/>
            <a:ext cx="203132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点击添加标题</a:t>
            </a:r>
          </a:p>
        </p:txBody>
      </p:sp>
      <p:sp>
        <p:nvSpPr>
          <p:cNvPr id="67" name="文本框 66"/>
          <p:cNvSpPr txBox="1"/>
          <p:nvPr/>
        </p:nvSpPr>
        <p:spPr>
          <a:xfrm>
            <a:off x="8072146" y="4616378"/>
            <a:ext cx="2550695" cy="1172629"/>
          </a:xfrm>
          <a:prstGeom prst="rect">
            <a:avLst/>
          </a:prstGeom>
          <a:noFill/>
        </p:spPr>
        <p:txBody>
          <a:bodyPr wrap="square" rtlCol="0">
            <a:spAutoFit/>
          </a:bodyPr>
          <a:lstStyle/>
          <a:p>
            <a:pPr lvl="0" algn="ctr">
              <a:lnSpc>
                <a:spcPct val="130000"/>
              </a:lnSpc>
            </a:pPr>
            <a:r>
              <a:rPr lang="zh-CN" altLang="en-US" dirty="0">
                <a:solidFill>
                  <a:srgbClr val="323338"/>
                </a:solidFill>
                <a:latin typeface="腾祥沁圆简-W1" panose="01010104010101010101" pitchFamily="2" charset="-122"/>
                <a:ea typeface="腾祥沁圆简-W1" panose="01010104010101010101" pitchFamily="2" charset="-122"/>
              </a:rPr>
              <a:t>请插入您的文本的内容请插入您的文本的内容请插入您的文本的内容</a:t>
            </a:r>
          </a:p>
        </p:txBody>
      </p:sp>
      <p:cxnSp>
        <p:nvCxnSpPr>
          <p:cNvPr id="69" name="直接连接符 68"/>
          <p:cNvCxnSpPr/>
          <p:nvPr/>
        </p:nvCxnSpPr>
        <p:spPr>
          <a:xfrm flipH="1">
            <a:off x="9902316" y="3840931"/>
            <a:ext cx="333411" cy="333411"/>
          </a:xfrm>
          <a:prstGeom prst="line">
            <a:avLst/>
          </a:prstGeom>
          <a:ln>
            <a:gradFill>
              <a:gsLst>
                <a:gs pos="0">
                  <a:srgbClr val="00B0F0"/>
                </a:gs>
                <a:gs pos="100000">
                  <a:srgbClr val="00C057"/>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8495792" y="3896074"/>
            <a:ext cx="527075" cy="527076"/>
          </a:xfrm>
          <a:prstGeom prst="line">
            <a:avLst/>
          </a:prstGeom>
          <a:ln>
            <a:gradFill>
              <a:gsLst>
                <a:gs pos="0">
                  <a:srgbClr val="00B0F0"/>
                </a:gs>
                <a:gs pos="100000">
                  <a:srgbClr val="00C057"/>
                </a:gs>
              </a:gsLst>
              <a:lin ang="5400000" scaled="1"/>
            </a:gradFill>
          </a:ln>
        </p:spPr>
        <p:style>
          <a:lnRef idx="1">
            <a:schemeClr val="accent1"/>
          </a:lnRef>
          <a:fillRef idx="0">
            <a:schemeClr val="accent1"/>
          </a:fillRef>
          <a:effectRef idx="0">
            <a:schemeClr val="accent1"/>
          </a:effectRef>
          <a:fontRef idx="minor">
            <a:schemeClr val="tx1"/>
          </a:fontRef>
        </p:style>
      </p:cxnSp>
      <p:sp>
        <p:nvSpPr>
          <p:cNvPr id="71" name="文本框 70"/>
          <p:cNvSpPr txBox="1"/>
          <p:nvPr/>
        </p:nvSpPr>
        <p:spPr>
          <a:xfrm>
            <a:off x="8305665" y="3936652"/>
            <a:ext cx="203132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323338"/>
                </a:solidFill>
                <a:effectLst/>
                <a:uLnTx/>
                <a:uFillTx/>
                <a:latin typeface="腾祥沁圆简-W1" panose="01010104010101010101" pitchFamily="2" charset="-122"/>
                <a:ea typeface="腾祥沁圆简-W1" panose="01010104010101010101" pitchFamily="2" charset="-122"/>
                <a:cs typeface="+mn-cs"/>
              </a:rPr>
              <a:t>点击添加标题</a:t>
            </a:r>
          </a:p>
        </p:txBody>
      </p:sp>
      <p:sp>
        <p:nvSpPr>
          <p:cNvPr id="72" name="文本框 71"/>
          <p:cNvSpPr txBox="1"/>
          <p:nvPr/>
        </p:nvSpPr>
        <p:spPr>
          <a:xfrm>
            <a:off x="1480326" y="4616017"/>
            <a:ext cx="2755232" cy="1172629"/>
          </a:xfrm>
          <a:prstGeom prst="rect">
            <a:avLst/>
          </a:prstGeom>
          <a:noFill/>
        </p:spPr>
        <p:txBody>
          <a:bodyPr wrap="square" rtlCol="0">
            <a:spAutoFit/>
          </a:bodyPr>
          <a:lstStyle/>
          <a:p>
            <a:pPr lvl="0" algn="ctr">
              <a:lnSpc>
                <a:spcPct val="130000"/>
              </a:lnSpc>
            </a:pPr>
            <a:r>
              <a:rPr lang="zh-CN" altLang="en-US" dirty="0">
                <a:solidFill>
                  <a:srgbClr val="323338"/>
                </a:solidFill>
                <a:latin typeface="腾祥沁圆简-W1" panose="01010104010101010101" pitchFamily="2" charset="-122"/>
                <a:ea typeface="腾祥沁圆简-W1" panose="01010104010101010101" pitchFamily="2" charset="-122"/>
              </a:rPr>
              <a:t>请插入您的文本的内容请插入您的文本的内容请插入您的文本的内容</a:t>
            </a:r>
          </a:p>
        </p:txBody>
      </p:sp>
      <p:cxnSp>
        <p:nvCxnSpPr>
          <p:cNvPr id="73" name="直接连接符 72"/>
          <p:cNvCxnSpPr/>
          <p:nvPr/>
        </p:nvCxnSpPr>
        <p:spPr>
          <a:xfrm flipH="1">
            <a:off x="3418386" y="3840931"/>
            <a:ext cx="333411" cy="333411"/>
          </a:xfrm>
          <a:prstGeom prst="line">
            <a:avLst/>
          </a:prstGeom>
          <a:ln>
            <a:solidFill>
              <a:srgbClr val="00C057"/>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2011862" y="3896074"/>
            <a:ext cx="527075" cy="527076"/>
          </a:xfrm>
          <a:prstGeom prst="line">
            <a:avLst/>
          </a:prstGeom>
          <a:ln>
            <a:solidFill>
              <a:srgbClr val="00C057"/>
            </a:solidFill>
          </a:ln>
        </p:spPr>
        <p:style>
          <a:lnRef idx="1">
            <a:schemeClr val="accent1"/>
          </a:lnRef>
          <a:fillRef idx="0">
            <a:schemeClr val="accent1"/>
          </a:fillRef>
          <a:effectRef idx="0">
            <a:schemeClr val="accent1"/>
          </a:effectRef>
          <a:fontRef idx="minor">
            <a:schemeClr val="tx1"/>
          </a:fontRef>
        </p:style>
      </p:cxnSp>
      <p:sp>
        <p:nvSpPr>
          <p:cNvPr id="75" name="文本框 74"/>
          <p:cNvSpPr txBox="1"/>
          <p:nvPr/>
        </p:nvSpPr>
        <p:spPr>
          <a:xfrm>
            <a:off x="1821735" y="3936652"/>
            <a:ext cx="203132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323338"/>
                </a:solidFill>
                <a:effectLst/>
                <a:uLnTx/>
                <a:uFillTx/>
                <a:latin typeface="腾祥沁圆简-W1" panose="01010104010101010101" pitchFamily="2" charset="-122"/>
                <a:ea typeface="腾祥沁圆简-W1" panose="01010104010101010101" pitchFamily="2" charset="-122"/>
                <a:cs typeface="+mn-cs"/>
              </a:rPr>
              <a:t>点击添加标题</a:t>
            </a:r>
          </a:p>
        </p:txBody>
      </p:sp>
    </p:spTree>
  </p:cSld>
  <p:clrMapOvr>
    <a:masterClrMapping/>
  </p:clrMapOvr>
  <mc:AlternateContent xmlns:mc="http://schemas.openxmlformats.org/markup-compatibility/2006" xmlns:p14="http://schemas.microsoft.com/office/powerpoint/2010/main">
    <mc:Choice Requires="p14">
      <p:transition spd="slow" p14:dur="1400" advClick="0" advTm="11562">
        <p14:ripple/>
      </p:transition>
    </mc:Choice>
    <mc:Fallback xmlns="">
      <p:transition spd="slow" advClick="0" advTm="1156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9" decel="10000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500" fill="hold"/>
                                        <p:tgtEl>
                                          <p:spTgt spid="41"/>
                                        </p:tgtEl>
                                        <p:attrNameLst>
                                          <p:attrName>ppt_x</p:attrName>
                                        </p:attrNameLst>
                                      </p:cBhvr>
                                      <p:tavLst>
                                        <p:tav tm="0">
                                          <p:val>
                                            <p:strVal val="0-#ppt_w/2"/>
                                          </p:val>
                                        </p:tav>
                                        <p:tav tm="100000">
                                          <p:val>
                                            <p:strVal val="#ppt_x"/>
                                          </p:val>
                                        </p:tav>
                                      </p:tavLst>
                                    </p:anim>
                                    <p:anim calcmode="lin" valueType="num">
                                      <p:cBhvr additive="base">
                                        <p:cTn id="17" dur="500" fill="hold"/>
                                        <p:tgtEl>
                                          <p:spTgt spid="41"/>
                                        </p:tgtEl>
                                        <p:attrNameLst>
                                          <p:attrName>ppt_y</p:attrName>
                                        </p:attrNameLst>
                                      </p:cBhvr>
                                      <p:tavLst>
                                        <p:tav tm="0">
                                          <p:val>
                                            <p:strVal val="0-#ppt_h/2"/>
                                          </p:val>
                                        </p:tav>
                                        <p:tav tm="100000">
                                          <p:val>
                                            <p:strVal val="#ppt_y"/>
                                          </p:val>
                                        </p:tav>
                                      </p:tavLst>
                                    </p:anim>
                                  </p:childTnLst>
                                </p:cTn>
                              </p:par>
                              <p:par>
                                <p:cTn id="18" presetID="2" presetClass="entr" presetSubtype="12" decel="100000" fill="hold" grpId="0" nodeType="with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additive="base">
                                        <p:cTn id="20" dur="500" fill="hold"/>
                                        <p:tgtEl>
                                          <p:spTgt spid="42"/>
                                        </p:tgtEl>
                                        <p:attrNameLst>
                                          <p:attrName>ppt_x</p:attrName>
                                        </p:attrNameLst>
                                      </p:cBhvr>
                                      <p:tavLst>
                                        <p:tav tm="0">
                                          <p:val>
                                            <p:strVal val="0-#ppt_w/2"/>
                                          </p:val>
                                        </p:tav>
                                        <p:tav tm="100000">
                                          <p:val>
                                            <p:strVal val="#ppt_x"/>
                                          </p:val>
                                        </p:tav>
                                      </p:tavLst>
                                    </p:anim>
                                    <p:anim calcmode="lin" valueType="num">
                                      <p:cBhvr additive="base">
                                        <p:cTn id="21" dur="500" fill="hold"/>
                                        <p:tgtEl>
                                          <p:spTgt spid="42"/>
                                        </p:tgtEl>
                                        <p:attrNameLst>
                                          <p:attrName>ppt_y</p:attrName>
                                        </p:attrNameLst>
                                      </p:cBhvr>
                                      <p:tavLst>
                                        <p:tav tm="0">
                                          <p:val>
                                            <p:strVal val="1+#ppt_h/2"/>
                                          </p:val>
                                        </p:tav>
                                        <p:tav tm="100000">
                                          <p:val>
                                            <p:strVal val="#ppt_y"/>
                                          </p:val>
                                        </p:tav>
                                      </p:tavLst>
                                    </p:anim>
                                  </p:childTnLst>
                                </p:cTn>
                              </p:par>
                              <p:par>
                                <p:cTn id="22" presetID="2" presetClass="entr" presetSubtype="6" decel="100000"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additive="base">
                                        <p:cTn id="24" dur="500" fill="hold"/>
                                        <p:tgtEl>
                                          <p:spTgt spid="45"/>
                                        </p:tgtEl>
                                        <p:attrNameLst>
                                          <p:attrName>ppt_x</p:attrName>
                                        </p:attrNameLst>
                                      </p:cBhvr>
                                      <p:tavLst>
                                        <p:tav tm="0">
                                          <p:val>
                                            <p:strVal val="1+#ppt_w/2"/>
                                          </p:val>
                                        </p:tav>
                                        <p:tav tm="100000">
                                          <p:val>
                                            <p:strVal val="#ppt_x"/>
                                          </p:val>
                                        </p:tav>
                                      </p:tavLst>
                                    </p:anim>
                                    <p:anim calcmode="lin" valueType="num">
                                      <p:cBhvr additive="base">
                                        <p:cTn id="25" dur="500" fill="hold"/>
                                        <p:tgtEl>
                                          <p:spTgt spid="45"/>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2" presetClass="entr" presetSubtype="4" fill="hold"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down)">
                                      <p:cBhvr>
                                        <p:cTn id="29" dur="500"/>
                                        <p:tgtEl>
                                          <p:spTgt spid="35"/>
                                        </p:tgtEl>
                                      </p:cBhvr>
                                    </p:animEffect>
                                  </p:childTnLst>
                                </p:cTn>
                              </p:par>
                            </p:childTnLst>
                          </p:cTn>
                        </p:par>
                        <p:par>
                          <p:cTn id="30" fill="hold">
                            <p:stCondLst>
                              <p:cond delay="1500"/>
                            </p:stCondLst>
                            <p:childTnLst>
                              <p:par>
                                <p:cTn id="31" presetID="50" presetClass="entr" presetSubtype="0" decel="100000" fill="hold" grpId="0" nodeType="afterEffect">
                                  <p:stCondLst>
                                    <p:cond delay="0"/>
                                  </p:stCondLst>
                                  <p:childTnLst>
                                    <p:set>
                                      <p:cBhvr>
                                        <p:cTn id="32" dur="1" fill="hold">
                                          <p:stCondLst>
                                            <p:cond delay="0"/>
                                          </p:stCondLst>
                                        </p:cTn>
                                        <p:tgtEl>
                                          <p:spTgt spid="61"/>
                                        </p:tgtEl>
                                        <p:attrNameLst>
                                          <p:attrName>style.visibility</p:attrName>
                                        </p:attrNameLst>
                                      </p:cBhvr>
                                      <p:to>
                                        <p:strVal val="visible"/>
                                      </p:to>
                                    </p:set>
                                    <p:anim calcmode="lin" valueType="num">
                                      <p:cBhvr>
                                        <p:cTn id="33" dur="1000" fill="hold"/>
                                        <p:tgtEl>
                                          <p:spTgt spid="61"/>
                                        </p:tgtEl>
                                        <p:attrNameLst>
                                          <p:attrName>ppt_w</p:attrName>
                                        </p:attrNameLst>
                                      </p:cBhvr>
                                      <p:tavLst>
                                        <p:tav tm="0">
                                          <p:val>
                                            <p:strVal val="#ppt_w+.3"/>
                                          </p:val>
                                        </p:tav>
                                        <p:tav tm="100000">
                                          <p:val>
                                            <p:strVal val="#ppt_w"/>
                                          </p:val>
                                        </p:tav>
                                      </p:tavLst>
                                    </p:anim>
                                    <p:anim calcmode="lin" valueType="num">
                                      <p:cBhvr>
                                        <p:cTn id="34" dur="1000" fill="hold"/>
                                        <p:tgtEl>
                                          <p:spTgt spid="61"/>
                                        </p:tgtEl>
                                        <p:attrNameLst>
                                          <p:attrName>ppt_h</p:attrName>
                                        </p:attrNameLst>
                                      </p:cBhvr>
                                      <p:tavLst>
                                        <p:tav tm="0">
                                          <p:val>
                                            <p:strVal val="#ppt_h"/>
                                          </p:val>
                                        </p:tav>
                                        <p:tav tm="100000">
                                          <p:val>
                                            <p:strVal val="#ppt_h"/>
                                          </p:val>
                                        </p:tav>
                                      </p:tavLst>
                                    </p:anim>
                                    <p:animEffect transition="in" filter="fade">
                                      <p:cBhvr>
                                        <p:cTn id="35" dur="1000"/>
                                        <p:tgtEl>
                                          <p:spTgt spid="61"/>
                                        </p:tgtEl>
                                      </p:cBhvr>
                                    </p:animEffect>
                                  </p:childTnLst>
                                </p:cTn>
                              </p:par>
                            </p:childTnLst>
                          </p:cTn>
                        </p:par>
                        <p:par>
                          <p:cTn id="36" fill="hold">
                            <p:stCondLst>
                              <p:cond delay="2500"/>
                            </p:stCondLst>
                            <p:childTnLst>
                              <p:par>
                                <p:cTn id="37" presetID="49" presetClass="entr" presetSubtype="0" decel="100000" fill="hold"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p:cTn id="39" dur="500" fill="hold"/>
                                        <p:tgtEl>
                                          <p:spTgt spid="63"/>
                                        </p:tgtEl>
                                        <p:attrNameLst>
                                          <p:attrName>ppt_w</p:attrName>
                                        </p:attrNameLst>
                                      </p:cBhvr>
                                      <p:tavLst>
                                        <p:tav tm="0">
                                          <p:val>
                                            <p:fltVal val="0"/>
                                          </p:val>
                                        </p:tav>
                                        <p:tav tm="100000">
                                          <p:val>
                                            <p:strVal val="#ppt_w"/>
                                          </p:val>
                                        </p:tav>
                                      </p:tavLst>
                                    </p:anim>
                                    <p:anim calcmode="lin" valueType="num">
                                      <p:cBhvr>
                                        <p:cTn id="40" dur="500" fill="hold"/>
                                        <p:tgtEl>
                                          <p:spTgt spid="63"/>
                                        </p:tgtEl>
                                        <p:attrNameLst>
                                          <p:attrName>ppt_h</p:attrName>
                                        </p:attrNameLst>
                                      </p:cBhvr>
                                      <p:tavLst>
                                        <p:tav tm="0">
                                          <p:val>
                                            <p:fltVal val="0"/>
                                          </p:val>
                                        </p:tav>
                                        <p:tav tm="100000">
                                          <p:val>
                                            <p:strVal val="#ppt_h"/>
                                          </p:val>
                                        </p:tav>
                                      </p:tavLst>
                                    </p:anim>
                                    <p:anim calcmode="lin" valueType="num">
                                      <p:cBhvr>
                                        <p:cTn id="41" dur="500" fill="hold"/>
                                        <p:tgtEl>
                                          <p:spTgt spid="63"/>
                                        </p:tgtEl>
                                        <p:attrNameLst>
                                          <p:attrName>style.rotation</p:attrName>
                                        </p:attrNameLst>
                                      </p:cBhvr>
                                      <p:tavLst>
                                        <p:tav tm="0">
                                          <p:val>
                                            <p:fltVal val="360"/>
                                          </p:val>
                                        </p:tav>
                                        <p:tav tm="100000">
                                          <p:val>
                                            <p:fltVal val="0"/>
                                          </p:val>
                                        </p:tav>
                                      </p:tavLst>
                                    </p:anim>
                                    <p:animEffect transition="in" filter="fade">
                                      <p:cBhvr>
                                        <p:cTn id="42" dur="500"/>
                                        <p:tgtEl>
                                          <p:spTgt spid="63"/>
                                        </p:tgtEl>
                                      </p:cBhvr>
                                    </p:animEffect>
                                  </p:childTnLst>
                                </p:cTn>
                              </p:par>
                              <p:par>
                                <p:cTn id="43" presetID="49" presetClass="entr" presetSubtype="0" decel="100000" fill="hold" nodeType="with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 calcmode="lin" valueType="num">
                                      <p:cBhvr>
                                        <p:cTn id="47" dur="500" fill="hold"/>
                                        <p:tgtEl>
                                          <p:spTgt spid="64"/>
                                        </p:tgtEl>
                                        <p:attrNameLst>
                                          <p:attrName>style.rotation</p:attrName>
                                        </p:attrNameLst>
                                      </p:cBhvr>
                                      <p:tavLst>
                                        <p:tav tm="0">
                                          <p:val>
                                            <p:fltVal val="360"/>
                                          </p:val>
                                        </p:tav>
                                        <p:tav tm="100000">
                                          <p:val>
                                            <p:fltVal val="0"/>
                                          </p:val>
                                        </p:tav>
                                      </p:tavLst>
                                    </p:anim>
                                    <p:animEffect transition="in" filter="fade">
                                      <p:cBhvr>
                                        <p:cTn id="48" dur="500"/>
                                        <p:tgtEl>
                                          <p:spTgt spid="64"/>
                                        </p:tgtEl>
                                      </p:cBhvr>
                                    </p:animEffect>
                                  </p:childTnLst>
                                </p:cTn>
                              </p:par>
                            </p:childTnLst>
                          </p:cTn>
                        </p:par>
                        <p:par>
                          <p:cTn id="49" fill="hold">
                            <p:stCondLst>
                              <p:cond delay="3000"/>
                            </p:stCondLst>
                            <p:childTnLst>
                              <p:par>
                                <p:cTn id="50" presetID="10" presetClass="entr" presetSubtype="0" fill="hold" grpId="0" nodeType="afterEffect">
                                  <p:stCondLst>
                                    <p:cond delay="0"/>
                                  </p:stCondLst>
                                  <p:iterate type="lt">
                                    <p:tmPct val="10000"/>
                                  </p:iterate>
                                  <p:childTnLst>
                                    <p:set>
                                      <p:cBhvr>
                                        <p:cTn id="51" dur="1" fill="hold">
                                          <p:stCondLst>
                                            <p:cond delay="0"/>
                                          </p:stCondLst>
                                        </p:cTn>
                                        <p:tgtEl>
                                          <p:spTgt spid="59"/>
                                        </p:tgtEl>
                                        <p:attrNameLst>
                                          <p:attrName>style.visibility</p:attrName>
                                        </p:attrNameLst>
                                      </p:cBhvr>
                                      <p:to>
                                        <p:strVal val="visible"/>
                                      </p:to>
                                    </p:set>
                                    <p:animEffect transition="in" filter="fade">
                                      <p:cBhvr>
                                        <p:cTn id="52" dur="500"/>
                                        <p:tgtEl>
                                          <p:spTgt spid="59"/>
                                        </p:tgtEl>
                                      </p:cBhvr>
                                    </p:animEffect>
                                  </p:childTnLst>
                                </p:cTn>
                              </p:par>
                            </p:childTnLst>
                          </p:cTn>
                        </p:par>
                        <p:par>
                          <p:cTn id="53" fill="hold">
                            <p:stCondLst>
                              <p:cond delay="4949"/>
                            </p:stCondLst>
                            <p:childTnLst>
                              <p:par>
                                <p:cTn id="54" presetID="2" presetClass="entr" presetSubtype="1" decel="100000" fill="hold" nodeType="afterEffect">
                                  <p:stCondLst>
                                    <p:cond delay="0"/>
                                  </p:stCondLst>
                                  <p:childTnLst>
                                    <p:set>
                                      <p:cBhvr>
                                        <p:cTn id="55" dur="1" fill="hold">
                                          <p:stCondLst>
                                            <p:cond delay="0"/>
                                          </p:stCondLst>
                                        </p:cTn>
                                        <p:tgtEl>
                                          <p:spTgt spid="85"/>
                                        </p:tgtEl>
                                        <p:attrNameLst>
                                          <p:attrName>style.visibility</p:attrName>
                                        </p:attrNameLst>
                                      </p:cBhvr>
                                      <p:to>
                                        <p:strVal val="visible"/>
                                      </p:to>
                                    </p:set>
                                    <p:anim calcmode="lin" valueType="num">
                                      <p:cBhvr additive="base">
                                        <p:cTn id="56" dur="500" fill="hold"/>
                                        <p:tgtEl>
                                          <p:spTgt spid="85"/>
                                        </p:tgtEl>
                                        <p:attrNameLst>
                                          <p:attrName>ppt_x</p:attrName>
                                        </p:attrNameLst>
                                      </p:cBhvr>
                                      <p:tavLst>
                                        <p:tav tm="0">
                                          <p:val>
                                            <p:strVal val="#ppt_x"/>
                                          </p:val>
                                        </p:tav>
                                        <p:tav tm="100000">
                                          <p:val>
                                            <p:strVal val="#ppt_x"/>
                                          </p:val>
                                        </p:tav>
                                      </p:tavLst>
                                    </p:anim>
                                    <p:anim calcmode="lin" valueType="num">
                                      <p:cBhvr additive="base">
                                        <p:cTn id="57" dur="500" fill="hold"/>
                                        <p:tgtEl>
                                          <p:spTgt spid="85"/>
                                        </p:tgtEl>
                                        <p:attrNameLst>
                                          <p:attrName>ppt_y</p:attrName>
                                        </p:attrNameLst>
                                      </p:cBhvr>
                                      <p:tavLst>
                                        <p:tav tm="0">
                                          <p:val>
                                            <p:strVal val="0-#ppt_h/2"/>
                                          </p:val>
                                        </p:tav>
                                        <p:tav tm="100000">
                                          <p:val>
                                            <p:strVal val="#ppt_y"/>
                                          </p:val>
                                        </p:tav>
                                      </p:tavLst>
                                    </p:anim>
                                  </p:childTnLst>
                                </p:cTn>
                              </p:par>
                              <p:par>
                                <p:cTn id="58" presetID="2" presetClass="entr" presetSubtype="4" decel="100000" fill="hold" grpId="0" nodeType="withEffect">
                                  <p:stCondLst>
                                    <p:cond delay="0"/>
                                  </p:stCondLst>
                                  <p:childTnLst>
                                    <p:set>
                                      <p:cBhvr>
                                        <p:cTn id="59" dur="1" fill="hold">
                                          <p:stCondLst>
                                            <p:cond delay="0"/>
                                          </p:stCondLst>
                                        </p:cTn>
                                        <p:tgtEl>
                                          <p:spTgt spid="3"/>
                                        </p:tgtEl>
                                        <p:attrNameLst>
                                          <p:attrName>style.visibility</p:attrName>
                                        </p:attrNameLst>
                                      </p:cBhvr>
                                      <p:to>
                                        <p:strVal val="visible"/>
                                      </p:to>
                                    </p:set>
                                    <p:anim calcmode="lin" valueType="num">
                                      <p:cBhvr additive="base">
                                        <p:cTn id="60" dur="500" fill="hold"/>
                                        <p:tgtEl>
                                          <p:spTgt spid="3"/>
                                        </p:tgtEl>
                                        <p:attrNameLst>
                                          <p:attrName>ppt_x</p:attrName>
                                        </p:attrNameLst>
                                      </p:cBhvr>
                                      <p:tavLst>
                                        <p:tav tm="0">
                                          <p:val>
                                            <p:strVal val="#ppt_x"/>
                                          </p:val>
                                        </p:tav>
                                        <p:tav tm="100000">
                                          <p:val>
                                            <p:strVal val="#ppt_x"/>
                                          </p:val>
                                        </p:tav>
                                      </p:tavLst>
                                    </p:anim>
                                    <p:anim calcmode="lin" valueType="num">
                                      <p:cBhvr additive="base">
                                        <p:cTn id="61" dur="500" fill="hold"/>
                                        <p:tgtEl>
                                          <p:spTgt spid="3"/>
                                        </p:tgtEl>
                                        <p:attrNameLst>
                                          <p:attrName>ppt_y</p:attrName>
                                        </p:attrNameLst>
                                      </p:cBhvr>
                                      <p:tavLst>
                                        <p:tav tm="0">
                                          <p:val>
                                            <p:strVal val="1+#ppt_h/2"/>
                                          </p:val>
                                        </p:tav>
                                        <p:tav tm="100000">
                                          <p:val>
                                            <p:strVal val="#ppt_y"/>
                                          </p:val>
                                        </p:tav>
                                      </p:tavLst>
                                    </p:anim>
                                  </p:childTnLst>
                                </p:cTn>
                              </p:par>
                              <p:par>
                                <p:cTn id="62" presetID="2" presetClass="entr" presetSubtype="1" decel="100000" fill="hold" nodeType="with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additive="base">
                                        <p:cTn id="64" dur="500" fill="hold"/>
                                        <p:tgtEl>
                                          <p:spTgt spid="83"/>
                                        </p:tgtEl>
                                        <p:attrNameLst>
                                          <p:attrName>ppt_x</p:attrName>
                                        </p:attrNameLst>
                                      </p:cBhvr>
                                      <p:tavLst>
                                        <p:tav tm="0">
                                          <p:val>
                                            <p:strVal val="#ppt_x"/>
                                          </p:val>
                                        </p:tav>
                                        <p:tav tm="100000">
                                          <p:val>
                                            <p:strVal val="#ppt_x"/>
                                          </p:val>
                                        </p:tav>
                                      </p:tavLst>
                                    </p:anim>
                                    <p:anim calcmode="lin" valueType="num">
                                      <p:cBhvr additive="base">
                                        <p:cTn id="65" dur="500" fill="hold"/>
                                        <p:tgtEl>
                                          <p:spTgt spid="83"/>
                                        </p:tgtEl>
                                        <p:attrNameLst>
                                          <p:attrName>ppt_y</p:attrName>
                                        </p:attrNameLst>
                                      </p:cBhvr>
                                      <p:tavLst>
                                        <p:tav tm="0">
                                          <p:val>
                                            <p:strVal val="0-#ppt_h/2"/>
                                          </p:val>
                                        </p:tav>
                                        <p:tav tm="100000">
                                          <p:val>
                                            <p:strVal val="#ppt_y"/>
                                          </p:val>
                                        </p:tav>
                                      </p:tavLst>
                                    </p:anim>
                                  </p:childTnLst>
                                </p:cTn>
                              </p:par>
                              <p:par>
                                <p:cTn id="66" presetID="2" presetClass="entr" presetSubtype="4" decel="100000" fill="hold" grpId="0" nodeType="with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additive="base">
                                        <p:cTn id="68" dur="500" fill="hold"/>
                                        <p:tgtEl>
                                          <p:spTgt spid="5"/>
                                        </p:tgtEl>
                                        <p:attrNameLst>
                                          <p:attrName>ppt_x</p:attrName>
                                        </p:attrNameLst>
                                      </p:cBhvr>
                                      <p:tavLst>
                                        <p:tav tm="0">
                                          <p:val>
                                            <p:strVal val="#ppt_x"/>
                                          </p:val>
                                        </p:tav>
                                        <p:tav tm="100000">
                                          <p:val>
                                            <p:strVal val="#ppt_x"/>
                                          </p:val>
                                        </p:tav>
                                      </p:tavLst>
                                    </p:anim>
                                    <p:anim calcmode="lin" valueType="num">
                                      <p:cBhvr additive="base">
                                        <p:cTn id="69" dur="500" fill="hold"/>
                                        <p:tgtEl>
                                          <p:spTgt spid="5"/>
                                        </p:tgtEl>
                                        <p:attrNameLst>
                                          <p:attrName>ppt_y</p:attrName>
                                        </p:attrNameLst>
                                      </p:cBhvr>
                                      <p:tavLst>
                                        <p:tav tm="0">
                                          <p:val>
                                            <p:strVal val="1+#ppt_h/2"/>
                                          </p:val>
                                        </p:tav>
                                        <p:tav tm="100000">
                                          <p:val>
                                            <p:strVal val="#ppt_y"/>
                                          </p:val>
                                        </p:tav>
                                      </p:tavLst>
                                    </p:anim>
                                  </p:childTnLst>
                                </p:cTn>
                              </p:par>
                            </p:childTnLst>
                          </p:cTn>
                        </p:par>
                        <p:par>
                          <p:cTn id="70" fill="hold">
                            <p:stCondLst>
                              <p:cond delay="5449"/>
                            </p:stCondLst>
                            <p:childTnLst>
                              <p:par>
                                <p:cTn id="71" presetID="2" presetClass="entr" presetSubtype="9" decel="100000" fill="hold" grpId="0"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additive="base">
                                        <p:cTn id="73" dur="500" fill="hold"/>
                                        <p:tgtEl>
                                          <p:spTgt spid="50"/>
                                        </p:tgtEl>
                                        <p:attrNameLst>
                                          <p:attrName>ppt_x</p:attrName>
                                        </p:attrNameLst>
                                      </p:cBhvr>
                                      <p:tavLst>
                                        <p:tav tm="0">
                                          <p:val>
                                            <p:strVal val="0-#ppt_w/2"/>
                                          </p:val>
                                        </p:tav>
                                        <p:tav tm="100000">
                                          <p:val>
                                            <p:strVal val="#ppt_x"/>
                                          </p:val>
                                        </p:tav>
                                      </p:tavLst>
                                    </p:anim>
                                    <p:anim calcmode="lin" valueType="num">
                                      <p:cBhvr additive="base">
                                        <p:cTn id="74" dur="500" fill="hold"/>
                                        <p:tgtEl>
                                          <p:spTgt spid="50"/>
                                        </p:tgtEl>
                                        <p:attrNameLst>
                                          <p:attrName>ppt_y</p:attrName>
                                        </p:attrNameLst>
                                      </p:cBhvr>
                                      <p:tavLst>
                                        <p:tav tm="0">
                                          <p:val>
                                            <p:strVal val="0-#ppt_h/2"/>
                                          </p:val>
                                        </p:tav>
                                        <p:tav tm="100000">
                                          <p:val>
                                            <p:strVal val="#ppt_y"/>
                                          </p:val>
                                        </p:tav>
                                      </p:tavLst>
                                    </p:anim>
                                  </p:childTnLst>
                                </p:cTn>
                              </p:par>
                              <p:par>
                                <p:cTn id="75" presetID="2" presetClass="entr" presetSubtype="12" decel="100000"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500" fill="hold"/>
                                        <p:tgtEl>
                                          <p:spTgt spid="51"/>
                                        </p:tgtEl>
                                        <p:attrNameLst>
                                          <p:attrName>ppt_x</p:attrName>
                                        </p:attrNameLst>
                                      </p:cBhvr>
                                      <p:tavLst>
                                        <p:tav tm="0">
                                          <p:val>
                                            <p:strVal val="0-#ppt_w/2"/>
                                          </p:val>
                                        </p:tav>
                                        <p:tav tm="100000">
                                          <p:val>
                                            <p:strVal val="#ppt_x"/>
                                          </p:val>
                                        </p:tav>
                                      </p:tavLst>
                                    </p:anim>
                                    <p:anim calcmode="lin" valueType="num">
                                      <p:cBhvr additive="base">
                                        <p:cTn id="78" dur="500" fill="hold"/>
                                        <p:tgtEl>
                                          <p:spTgt spid="51"/>
                                        </p:tgtEl>
                                        <p:attrNameLst>
                                          <p:attrName>ppt_y</p:attrName>
                                        </p:attrNameLst>
                                      </p:cBhvr>
                                      <p:tavLst>
                                        <p:tav tm="0">
                                          <p:val>
                                            <p:strVal val="1+#ppt_h/2"/>
                                          </p:val>
                                        </p:tav>
                                        <p:tav tm="100000">
                                          <p:val>
                                            <p:strVal val="#ppt_y"/>
                                          </p:val>
                                        </p:tav>
                                      </p:tavLst>
                                    </p:anim>
                                  </p:childTnLst>
                                </p:cTn>
                              </p:par>
                              <p:par>
                                <p:cTn id="79" presetID="2" presetClass="entr" presetSubtype="6" decel="100000" fill="hold" grpId="0" nodeType="withEffect">
                                  <p:stCondLst>
                                    <p:cond delay="0"/>
                                  </p:stCondLst>
                                  <p:childTnLst>
                                    <p:set>
                                      <p:cBhvr>
                                        <p:cTn id="80" dur="1" fill="hold">
                                          <p:stCondLst>
                                            <p:cond delay="0"/>
                                          </p:stCondLst>
                                        </p:cTn>
                                        <p:tgtEl>
                                          <p:spTgt spid="49"/>
                                        </p:tgtEl>
                                        <p:attrNameLst>
                                          <p:attrName>style.visibility</p:attrName>
                                        </p:attrNameLst>
                                      </p:cBhvr>
                                      <p:to>
                                        <p:strVal val="visible"/>
                                      </p:to>
                                    </p:set>
                                    <p:anim calcmode="lin" valueType="num">
                                      <p:cBhvr additive="base">
                                        <p:cTn id="81" dur="500" fill="hold"/>
                                        <p:tgtEl>
                                          <p:spTgt spid="49"/>
                                        </p:tgtEl>
                                        <p:attrNameLst>
                                          <p:attrName>ppt_x</p:attrName>
                                        </p:attrNameLst>
                                      </p:cBhvr>
                                      <p:tavLst>
                                        <p:tav tm="0">
                                          <p:val>
                                            <p:strVal val="1+#ppt_w/2"/>
                                          </p:val>
                                        </p:tav>
                                        <p:tav tm="100000">
                                          <p:val>
                                            <p:strVal val="#ppt_x"/>
                                          </p:val>
                                        </p:tav>
                                      </p:tavLst>
                                    </p:anim>
                                    <p:anim calcmode="lin" valueType="num">
                                      <p:cBhvr additive="base">
                                        <p:cTn id="82" dur="500" fill="hold"/>
                                        <p:tgtEl>
                                          <p:spTgt spid="49"/>
                                        </p:tgtEl>
                                        <p:attrNameLst>
                                          <p:attrName>ppt_y</p:attrName>
                                        </p:attrNameLst>
                                      </p:cBhvr>
                                      <p:tavLst>
                                        <p:tav tm="0">
                                          <p:val>
                                            <p:strVal val="1+#ppt_h/2"/>
                                          </p:val>
                                        </p:tav>
                                        <p:tav tm="100000">
                                          <p:val>
                                            <p:strVal val="#ppt_y"/>
                                          </p:val>
                                        </p:tav>
                                      </p:tavLst>
                                    </p:anim>
                                  </p:childTnLst>
                                </p:cTn>
                              </p:par>
                              <p:par>
                                <p:cTn id="83" presetID="2" presetClass="entr" presetSubtype="9" decel="100000" fill="hold" grpId="0" nodeType="withEffect">
                                  <p:stCondLst>
                                    <p:cond delay="0"/>
                                  </p:stCondLst>
                                  <p:childTnLst>
                                    <p:set>
                                      <p:cBhvr>
                                        <p:cTn id="84" dur="1" fill="hold">
                                          <p:stCondLst>
                                            <p:cond delay="0"/>
                                          </p:stCondLst>
                                        </p:cTn>
                                        <p:tgtEl>
                                          <p:spTgt spid="55"/>
                                        </p:tgtEl>
                                        <p:attrNameLst>
                                          <p:attrName>style.visibility</p:attrName>
                                        </p:attrNameLst>
                                      </p:cBhvr>
                                      <p:to>
                                        <p:strVal val="visible"/>
                                      </p:to>
                                    </p:set>
                                    <p:anim calcmode="lin" valueType="num">
                                      <p:cBhvr additive="base">
                                        <p:cTn id="85" dur="500" fill="hold"/>
                                        <p:tgtEl>
                                          <p:spTgt spid="55"/>
                                        </p:tgtEl>
                                        <p:attrNameLst>
                                          <p:attrName>ppt_x</p:attrName>
                                        </p:attrNameLst>
                                      </p:cBhvr>
                                      <p:tavLst>
                                        <p:tav tm="0">
                                          <p:val>
                                            <p:strVal val="0-#ppt_w/2"/>
                                          </p:val>
                                        </p:tav>
                                        <p:tav tm="100000">
                                          <p:val>
                                            <p:strVal val="#ppt_x"/>
                                          </p:val>
                                        </p:tav>
                                      </p:tavLst>
                                    </p:anim>
                                    <p:anim calcmode="lin" valueType="num">
                                      <p:cBhvr additive="base">
                                        <p:cTn id="86" dur="500" fill="hold"/>
                                        <p:tgtEl>
                                          <p:spTgt spid="55"/>
                                        </p:tgtEl>
                                        <p:attrNameLst>
                                          <p:attrName>ppt_y</p:attrName>
                                        </p:attrNameLst>
                                      </p:cBhvr>
                                      <p:tavLst>
                                        <p:tav tm="0">
                                          <p:val>
                                            <p:strVal val="0-#ppt_h/2"/>
                                          </p:val>
                                        </p:tav>
                                        <p:tav tm="100000">
                                          <p:val>
                                            <p:strVal val="#ppt_y"/>
                                          </p:val>
                                        </p:tav>
                                      </p:tavLst>
                                    </p:anim>
                                  </p:childTnLst>
                                </p:cTn>
                              </p:par>
                              <p:par>
                                <p:cTn id="87" presetID="2" presetClass="entr" presetSubtype="12" decel="100000" fill="hold" grpId="0" nodeType="with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additive="base">
                                        <p:cTn id="89" dur="500" fill="hold"/>
                                        <p:tgtEl>
                                          <p:spTgt spid="56"/>
                                        </p:tgtEl>
                                        <p:attrNameLst>
                                          <p:attrName>ppt_x</p:attrName>
                                        </p:attrNameLst>
                                      </p:cBhvr>
                                      <p:tavLst>
                                        <p:tav tm="0">
                                          <p:val>
                                            <p:strVal val="0-#ppt_w/2"/>
                                          </p:val>
                                        </p:tav>
                                        <p:tav tm="100000">
                                          <p:val>
                                            <p:strVal val="#ppt_x"/>
                                          </p:val>
                                        </p:tav>
                                      </p:tavLst>
                                    </p:anim>
                                    <p:anim calcmode="lin" valueType="num">
                                      <p:cBhvr additive="base">
                                        <p:cTn id="90" dur="500" fill="hold"/>
                                        <p:tgtEl>
                                          <p:spTgt spid="56"/>
                                        </p:tgtEl>
                                        <p:attrNameLst>
                                          <p:attrName>ppt_y</p:attrName>
                                        </p:attrNameLst>
                                      </p:cBhvr>
                                      <p:tavLst>
                                        <p:tav tm="0">
                                          <p:val>
                                            <p:strVal val="1+#ppt_h/2"/>
                                          </p:val>
                                        </p:tav>
                                        <p:tav tm="100000">
                                          <p:val>
                                            <p:strVal val="#ppt_y"/>
                                          </p:val>
                                        </p:tav>
                                      </p:tavLst>
                                    </p:anim>
                                  </p:childTnLst>
                                </p:cTn>
                              </p:par>
                              <p:par>
                                <p:cTn id="91" presetID="2" presetClass="entr" presetSubtype="6" decel="100000" fill="hold" grpId="0" nodeType="with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additive="base">
                                        <p:cTn id="93" dur="500" fill="hold"/>
                                        <p:tgtEl>
                                          <p:spTgt spid="54"/>
                                        </p:tgtEl>
                                        <p:attrNameLst>
                                          <p:attrName>ppt_x</p:attrName>
                                        </p:attrNameLst>
                                      </p:cBhvr>
                                      <p:tavLst>
                                        <p:tav tm="0">
                                          <p:val>
                                            <p:strVal val="1+#ppt_w/2"/>
                                          </p:val>
                                        </p:tav>
                                        <p:tav tm="100000">
                                          <p:val>
                                            <p:strVal val="#ppt_x"/>
                                          </p:val>
                                        </p:tav>
                                      </p:tavLst>
                                    </p:anim>
                                    <p:anim calcmode="lin" valueType="num">
                                      <p:cBhvr additive="base">
                                        <p:cTn id="94" dur="500" fill="hold"/>
                                        <p:tgtEl>
                                          <p:spTgt spid="54"/>
                                        </p:tgtEl>
                                        <p:attrNameLst>
                                          <p:attrName>ppt_y</p:attrName>
                                        </p:attrNameLst>
                                      </p:cBhvr>
                                      <p:tavLst>
                                        <p:tav tm="0">
                                          <p:val>
                                            <p:strVal val="1+#ppt_h/2"/>
                                          </p:val>
                                        </p:tav>
                                        <p:tav tm="100000">
                                          <p:val>
                                            <p:strVal val="#ppt_y"/>
                                          </p:val>
                                        </p:tav>
                                      </p:tavLst>
                                    </p:anim>
                                  </p:childTnLst>
                                </p:cTn>
                              </p:par>
                            </p:childTnLst>
                          </p:cTn>
                        </p:par>
                        <p:par>
                          <p:cTn id="95" fill="hold">
                            <p:stCondLst>
                              <p:cond delay="5949"/>
                            </p:stCondLst>
                            <p:childTnLst>
                              <p:par>
                                <p:cTn id="96" presetID="22" presetClass="entr" presetSubtype="4"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wipe(down)">
                                      <p:cBhvr>
                                        <p:cTn id="98" dur="500"/>
                                        <p:tgtEl>
                                          <p:spTgt spid="37"/>
                                        </p:tgtEl>
                                      </p:cBhvr>
                                    </p:animEffect>
                                  </p:childTnLst>
                                </p:cTn>
                              </p:par>
                              <p:par>
                                <p:cTn id="99" presetID="22" presetClass="entr" presetSubtype="4" fill="hold"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wipe(down)">
                                      <p:cBhvr>
                                        <p:cTn id="101" dur="500"/>
                                        <p:tgtEl>
                                          <p:spTgt spid="36"/>
                                        </p:tgtEl>
                                      </p:cBhvr>
                                    </p:animEffect>
                                  </p:childTnLst>
                                </p:cTn>
                              </p:par>
                            </p:childTnLst>
                          </p:cTn>
                        </p:par>
                        <p:par>
                          <p:cTn id="102" fill="hold">
                            <p:stCondLst>
                              <p:cond delay="6449"/>
                            </p:stCondLst>
                            <p:childTnLst>
                              <p:par>
                                <p:cTn id="103" presetID="50" presetClass="entr" presetSubtype="0" decel="100000" fill="hold" grpId="0" nodeType="afterEffect">
                                  <p:stCondLst>
                                    <p:cond delay="0"/>
                                  </p:stCondLst>
                                  <p:childTnLst>
                                    <p:set>
                                      <p:cBhvr>
                                        <p:cTn id="104" dur="1" fill="hold">
                                          <p:stCondLst>
                                            <p:cond delay="0"/>
                                          </p:stCondLst>
                                        </p:cTn>
                                        <p:tgtEl>
                                          <p:spTgt spid="75"/>
                                        </p:tgtEl>
                                        <p:attrNameLst>
                                          <p:attrName>style.visibility</p:attrName>
                                        </p:attrNameLst>
                                      </p:cBhvr>
                                      <p:to>
                                        <p:strVal val="visible"/>
                                      </p:to>
                                    </p:set>
                                    <p:anim calcmode="lin" valueType="num">
                                      <p:cBhvr>
                                        <p:cTn id="105" dur="1000" fill="hold"/>
                                        <p:tgtEl>
                                          <p:spTgt spid="75"/>
                                        </p:tgtEl>
                                        <p:attrNameLst>
                                          <p:attrName>ppt_w</p:attrName>
                                        </p:attrNameLst>
                                      </p:cBhvr>
                                      <p:tavLst>
                                        <p:tav tm="0">
                                          <p:val>
                                            <p:strVal val="#ppt_w+.3"/>
                                          </p:val>
                                        </p:tav>
                                        <p:tav tm="100000">
                                          <p:val>
                                            <p:strVal val="#ppt_w"/>
                                          </p:val>
                                        </p:tav>
                                      </p:tavLst>
                                    </p:anim>
                                    <p:anim calcmode="lin" valueType="num">
                                      <p:cBhvr>
                                        <p:cTn id="106" dur="1000" fill="hold"/>
                                        <p:tgtEl>
                                          <p:spTgt spid="75"/>
                                        </p:tgtEl>
                                        <p:attrNameLst>
                                          <p:attrName>ppt_h</p:attrName>
                                        </p:attrNameLst>
                                      </p:cBhvr>
                                      <p:tavLst>
                                        <p:tav tm="0">
                                          <p:val>
                                            <p:strVal val="#ppt_h"/>
                                          </p:val>
                                        </p:tav>
                                        <p:tav tm="100000">
                                          <p:val>
                                            <p:strVal val="#ppt_h"/>
                                          </p:val>
                                        </p:tav>
                                      </p:tavLst>
                                    </p:anim>
                                    <p:animEffect transition="in" filter="fade">
                                      <p:cBhvr>
                                        <p:cTn id="107" dur="1000"/>
                                        <p:tgtEl>
                                          <p:spTgt spid="75"/>
                                        </p:tgtEl>
                                      </p:cBhvr>
                                    </p:animEffect>
                                  </p:childTnLst>
                                </p:cTn>
                              </p:par>
                              <p:par>
                                <p:cTn id="108" presetID="50" presetClass="entr" presetSubtype="0" decel="100000" fill="hold" grpId="0" nodeType="withEffect">
                                  <p:stCondLst>
                                    <p:cond delay="0"/>
                                  </p:stCondLst>
                                  <p:childTnLst>
                                    <p:set>
                                      <p:cBhvr>
                                        <p:cTn id="109" dur="1" fill="hold">
                                          <p:stCondLst>
                                            <p:cond delay="0"/>
                                          </p:stCondLst>
                                        </p:cTn>
                                        <p:tgtEl>
                                          <p:spTgt spid="71"/>
                                        </p:tgtEl>
                                        <p:attrNameLst>
                                          <p:attrName>style.visibility</p:attrName>
                                        </p:attrNameLst>
                                      </p:cBhvr>
                                      <p:to>
                                        <p:strVal val="visible"/>
                                      </p:to>
                                    </p:set>
                                    <p:anim calcmode="lin" valueType="num">
                                      <p:cBhvr>
                                        <p:cTn id="110" dur="1000" fill="hold"/>
                                        <p:tgtEl>
                                          <p:spTgt spid="71"/>
                                        </p:tgtEl>
                                        <p:attrNameLst>
                                          <p:attrName>ppt_w</p:attrName>
                                        </p:attrNameLst>
                                      </p:cBhvr>
                                      <p:tavLst>
                                        <p:tav tm="0">
                                          <p:val>
                                            <p:strVal val="#ppt_w+.3"/>
                                          </p:val>
                                        </p:tav>
                                        <p:tav tm="100000">
                                          <p:val>
                                            <p:strVal val="#ppt_w"/>
                                          </p:val>
                                        </p:tav>
                                      </p:tavLst>
                                    </p:anim>
                                    <p:anim calcmode="lin" valueType="num">
                                      <p:cBhvr>
                                        <p:cTn id="111" dur="1000" fill="hold"/>
                                        <p:tgtEl>
                                          <p:spTgt spid="71"/>
                                        </p:tgtEl>
                                        <p:attrNameLst>
                                          <p:attrName>ppt_h</p:attrName>
                                        </p:attrNameLst>
                                      </p:cBhvr>
                                      <p:tavLst>
                                        <p:tav tm="0">
                                          <p:val>
                                            <p:strVal val="#ppt_h"/>
                                          </p:val>
                                        </p:tav>
                                        <p:tav tm="100000">
                                          <p:val>
                                            <p:strVal val="#ppt_h"/>
                                          </p:val>
                                        </p:tav>
                                      </p:tavLst>
                                    </p:anim>
                                    <p:animEffect transition="in" filter="fade">
                                      <p:cBhvr>
                                        <p:cTn id="112" dur="1000"/>
                                        <p:tgtEl>
                                          <p:spTgt spid="71"/>
                                        </p:tgtEl>
                                      </p:cBhvr>
                                    </p:animEffect>
                                  </p:childTnLst>
                                </p:cTn>
                              </p:par>
                            </p:childTnLst>
                          </p:cTn>
                        </p:par>
                        <p:par>
                          <p:cTn id="113" fill="hold">
                            <p:stCondLst>
                              <p:cond delay="7449"/>
                            </p:stCondLst>
                            <p:childTnLst>
                              <p:par>
                                <p:cTn id="114" presetID="49" presetClass="entr" presetSubtype="0" decel="100000" fill="hold" nodeType="afterEffect">
                                  <p:stCondLst>
                                    <p:cond delay="0"/>
                                  </p:stCondLst>
                                  <p:childTnLst>
                                    <p:set>
                                      <p:cBhvr>
                                        <p:cTn id="115" dur="1" fill="hold">
                                          <p:stCondLst>
                                            <p:cond delay="0"/>
                                          </p:stCondLst>
                                        </p:cTn>
                                        <p:tgtEl>
                                          <p:spTgt spid="73"/>
                                        </p:tgtEl>
                                        <p:attrNameLst>
                                          <p:attrName>style.visibility</p:attrName>
                                        </p:attrNameLst>
                                      </p:cBhvr>
                                      <p:to>
                                        <p:strVal val="visible"/>
                                      </p:to>
                                    </p:set>
                                    <p:anim calcmode="lin" valueType="num">
                                      <p:cBhvr>
                                        <p:cTn id="116" dur="500" fill="hold"/>
                                        <p:tgtEl>
                                          <p:spTgt spid="73"/>
                                        </p:tgtEl>
                                        <p:attrNameLst>
                                          <p:attrName>ppt_w</p:attrName>
                                        </p:attrNameLst>
                                      </p:cBhvr>
                                      <p:tavLst>
                                        <p:tav tm="0">
                                          <p:val>
                                            <p:fltVal val="0"/>
                                          </p:val>
                                        </p:tav>
                                        <p:tav tm="100000">
                                          <p:val>
                                            <p:strVal val="#ppt_w"/>
                                          </p:val>
                                        </p:tav>
                                      </p:tavLst>
                                    </p:anim>
                                    <p:anim calcmode="lin" valueType="num">
                                      <p:cBhvr>
                                        <p:cTn id="117" dur="500" fill="hold"/>
                                        <p:tgtEl>
                                          <p:spTgt spid="73"/>
                                        </p:tgtEl>
                                        <p:attrNameLst>
                                          <p:attrName>ppt_h</p:attrName>
                                        </p:attrNameLst>
                                      </p:cBhvr>
                                      <p:tavLst>
                                        <p:tav tm="0">
                                          <p:val>
                                            <p:fltVal val="0"/>
                                          </p:val>
                                        </p:tav>
                                        <p:tav tm="100000">
                                          <p:val>
                                            <p:strVal val="#ppt_h"/>
                                          </p:val>
                                        </p:tav>
                                      </p:tavLst>
                                    </p:anim>
                                    <p:anim calcmode="lin" valueType="num">
                                      <p:cBhvr>
                                        <p:cTn id="118" dur="500" fill="hold"/>
                                        <p:tgtEl>
                                          <p:spTgt spid="73"/>
                                        </p:tgtEl>
                                        <p:attrNameLst>
                                          <p:attrName>style.rotation</p:attrName>
                                        </p:attrNameLst>
                                      </p:cBhvr>
                                      <p:tavLst>
                                        <p:tav tm="0">
                                          <p:val>
                                            <p:fltVal val="360"/>
                                          </p:val>
                                        </p:tav>
                                        <p:tav tm="100000">
                                          <p:val>
                                            <p:fltVal val="0"/>
                                          </p:val>
                                        </p:tav>
                                      </p:tavLst>
                                    </p:anim>
                                    <p:animEffect transition="in" filter="fade">
                                      <p:cBhvr>
                                        <p:cTn id="119" dur="500"/>
                                        <p:tgtEl>
                                          <p:spTgt spid="73"/>
                                        </p:tgtEl>
                                      </p:cBhvr>
                                    </p:animEffect>
                                  </p:childTnLst>
                                </p:cTn>
                              </p:par>
                              <p:par>
                                <p:cTn id="120" presetID="49" presetClass="entr" presetSubtype="0" decel="100000" fill="hold" nodeType="withEffect">
                                  <p:stCondLst>
                                    <p:cond delay="0"/>
                                  </p:stCondLst>
                                  <p:childTnLst>
                                    <p:set>
                                      <p:cBhvr>
                                        <p:cTn id="121" dur="1" fill="hold">
                                          <p:stCondLst>
                                            <p:cond delay="0"/>
                                          </p:stCondLst>
                                        </p:cTn>
                                        <p:tgtEl>
                                          <p:spTgt spid="74"/>
                                        </p:tgtEl>
                                        <p:attrNameLst>
                                          <p:attrName>style.visibility</p:attrName>
                                        </p:attrNameLst>
                                      </p:cBhvr>
                                      <p:to>
                                        <p:strVal val="visible"/>
                                      </p:to>
                                    </p:set>
                                    <p:anim calcmode="lin" valueType="num">
                                      <p:cBhvr>
                                        <p:cTn id="122" dur="500" fill="hold"/>
                                        <p:tgtEl>
                                          <p:spTgt spid="74"/>
                                        </p:tgtEl>
                                        <p:attrNameLst>
                                          <p:attrName>ppt_w</p:attrName>
                                        </p:attrNameLst>
                                      </p:cBhvr>
                                      <p:tavLst>
                                        <p:tav tm="0">
                                          <p:val>
                                            <p:fltVal val="0"/>
                                          </p:val>
                                        </p:tav>
                                        <p:tav tm="100000">
                                          <p:val>
                                            <p:strVal val="#ppt_w"/>
                                          </p:val>
                                        </p:tav>
                                      </p:tavLst>
                                    </p:anim>
                                    <p:anim calcmode="lin" valueType="num">
                                      <p:cBhvr>
                                        <p:cTn id="123" dur="500" fill="hold"/>
                                        <p:tgtEl>
                                          <p:spTgt spid="74"/>
                                        </p:tgtEl>
                                        <p:attrNameLst>
                                          <p:attrName>ppt_h</p:attrName>
                                        </p:attrNameLst>
                                      </p:cBhvr>
                                      <p:tavLst>
                                        <p:tav tm="0">
                                          <p:val>
                                            <p:fltVal val="0"/>
                                          </p:val>
                                        </p:tav>
                                        <p:tav tm="100000">
                                          <p:val>
                                            <p:strVal val="#ppt_h"/>
                                          </p:val>
                                        </p:tav>
                                      </p:tavLst>
                                    </p:anim>
                                    <p:anim calcmode="lin" valueType="num">
                                      <p:cBhvr>
                                        <p:cTn id="124" dur="500" fill="hold"/>
                                        <p:tgtEl>
                                          <p:spTgt spid="74"/>
                                        </p:tgtEl>
                                        <p:attrNameLst>
                                          <p:attrName>style.rotation</p:attrName>
                                        </p:attrNameLst>
                                      </p:cBhvr>
                                      <p:tavLst>
                                        <p:tav tm="0">
                                          <p:val>
                                            <p:fltVal val="360"/>
                                          </p:val>
                                        </p:tav>
                                        <p:tav tm="100000">
                                          <p:val>
                                            <p:fltVal val="0"/>
                                          </p:val>
                                        </p:tav>
                                      </p:tavLst>
                                    </p:anim>
                                    <p:animEffect transition="in" filter="fade">
                                      <p:cBhvr>
                                        <p:cTn id="125" dur="500"/>
                                        <p:tgtEl>
                                          <p:spTgt spid="74"/>
                                        </p:tgtEl>
                                      </p:cBhvr>
                                    </p:animEffect>
                                  </p:childTnLst>
                                </p:cTn>
                              </p:par>
                              <p:par>
                                <p:cTn id="126" presetID="49" presetClass="entr" presetSubtype="0" decel="100000" fill="hold" nodeType="withEffect">
                                  <p:stCondLst>
                                    <p:cond delay="0"/>
                                  </p:stCondLst>
                                  <p:childTnLst>
                                    <p:set>
                                      <p:cBhvr>
                                        <p:cTn id="127" dur="1" fill="hold">
                                          <p:stCondLst>
                                            <p:cond delay="0"/>
                                          </p:stCondLst>
                                        </p:cTn>
                                        <p:tgtEl>
                                          <p:spTgt spid="69"/>
                                        </p:tgtEl>
                                        <p:attrNameLst>
                                          <p:attrName>style.visibility</p:attrName>
                                        </p:attrNameLst>
                                      </p:cBhvr>
                                      <p:to>
                                        <p:strVal val="visible"/>
                                      </p:to>
                                    </p:set>
                                    <p:anim calcmode="lin" valueType="num">
                                      <p:cBhvr>
                                        <p:cTn id="128" dur="500" fill="hold"/>
                                        <p:tgtEl>
                                          <p:spTgt spid="69"/>
                                        </p:tgtEl>
                                        <p:attrNameLst>
                                          <p:attrName>ppt_w</p:attrName>
                                        </p:attrNameLst>
                                      </p:cBhvr>
                                      <p:tavLst>
                                        <p:tav tm="0">
                                          <p:val>
                                            <p:fltVal val="0"/>
                                          </p:val>
                                        </p:tav>
                                        <p:tav tm="100000">
                                          <p:val>
                                            <p:strVal val="#ppt_w"/>
                                          </p:val>
                                        </p:tav>
                                      </p:tavLst>
                                    </p:anim>
                                    <p:anim calcmode="lin" valueType="num">
                                      <p:cBhvr>
                                        <p:cTn id="129" dur="500" fill="hold"/>
                                        <p:tgtEl>
                                          <p:spTgt spid="69"/>
                                        </p:tgtEl>
                                        <p:attrNameLst>
                                          <p:attrName>ppt_h</p:attrName>
                                        </p:attrNameLst>
                                      </p:cBhvr>
                                      <p:tavLst>
                                        <p:tav tm="0">
                                          <p:val>
                                            <p:fltVal val="0"/>
                                          </p:val>
                                        </p:tav>
                                        <p:tav tm="100000">
                                          <p:val>
                                            <p:strVal val="#ppt_h"/>
                                          </p:val>
                                        </p:tav>
                                      </p:tavLst>
                                    </p:anim>
                                    <p:anim calcmode="lin" valueType="num">
                                      <p:cBhvr>
                                        <p:cTn id="130" dur="500" fill="hold"/>
                                        <p:tgtEl>
                                          <p:spTgt spid="69"/>
                                        </p:tgtEl>
                                        <p:attrNameLst>
                                          <p:attrName>style.rotation</p:attrName>
                                        </p:attrNameLst>
                                      </p:cBhvr>
                                      <p:tavLst>
                                        <p:tav tm="0">
                                          <p:val>
                                            <p:fltVal val="360"/>
                                          </p:val>
                                        </p:tav>
                                        <p:tav tm="100000">
                                          <p:val>
                                            <p:fltVal val="0"/>
                                          </p:val>
                                        </p:tav>
                                      </p:tavLst>
                                    </p:anim>
                                    <p:animEffect transition="in" filter="fade">
                                      <p:cBhvr>
                                        <p:cTn id="131" dur="500"/>
                                        <p:tgtEl>
                                          <p:spTgt spid="69"/>
                                        </p:tgtEl>
                                      </p:cBhvr>
                                    </p:animEffect>
                                  </p:childTnLst>
                                </p:cTn>
                              </p:par>
                              <p:par>
                                <p:cTn id="132" presetID="49" presetClass="entr" presetSubtype="0" decel="100000" fill="hold" nodeType="withEffect">
                                  <p:stCondLst>
                                    <p:cond delay="0"/>
                                  </p:stCondLst>
                                  <p:childTnLst>
                                    <p:set>
                                      <p:cBhvr>
                                        <p:cTn id="133" dur="1" fill="hold">
                                          <p:stCondLst>
                                            <p:cond delay="0"/>
                                          </p:stCondLst>
                                        </p:cTn>
                                        <p:tgtEl>
                                          <p:spTgt spid="70"/>
                                        </p:tgtEl>
                                        <p:attrNameLst>
                                          <p:attrName>style.visibility</p:attrName>
                                        </p:attrNameLst>
                                      </p:cBhvr>
                                      <p:to>
                                        <p:strVal val="visible"/>
                                      </p:to>
                                    </p:set>
                                    <p:anim calcmode="lin" valueType="num">
                                      <p:cBhvr>
                                        <p:cTn id="134" dur="500" fill="hold"/>
                                        <p:tgtEl>
                                          <p:spTgt spid="70"/>
                                        </p:tgtEl>
                                        <p:attrNameLst>
                                          <p:attrName>ppt_w</p:attrName>
                                        </p:attrNameLst>
                                      </p:cBhvr>
                                      <p:tavLst>
                                        <p:tav tm="0">
                                          <p:val>
                                            <p:fltVal val="0"/>
                                          </p:val>
                                        </p:tav>
                                        <p:tav tm="100000">
                                          <p:val>
                                            <p:strVal val="#ppt_w"/>
                                          </p:val>
                                        </p:tav>
                                      </p:tavLst>
                                    </p:anim>
                                    <p:anim calcmode="lin" valueType="num">
                                      <p:cBhvr>
                                        <p:cTn id="135" dur="500" fill="hold"/>
                                        <p:tgtEl>
                                          <p:spTgt spid="70"/>
                                        </p:tgtEl>
                                        <p:attrNameLst>
                                          <p:attrName>ppt_h</p:attrName>
                                        </p:attrNameLst>
                                      </p:cBhvr>
                                      <p:tavLst>
                                        <p:tav tm="0">
                                          <p:val>
                                            <p:fltVal val="0"/>
                                          </p:val>
                                        </p:tav>
                                        <p:tav tm="100000">
                                          <p:val>
                                            <p:strVal val="#ppt_h"/>
                                          </p:val>
                                        </p:tav>
                                      </p:tavLst>
                                    </p:anim>
                                    <p:anim calcmode="lin" valueType="num">
                                      <p:cBhvr>
                                        <p:cTn id="136" dur="500" fill="hold"/>
                                        <p:tgtEl>
                                          <p:spTgt spid="70"/>
                                        </p:tgtEl>
                                        <p:attrNameLst>
                                          <p:attrName>style.rotation</p:attrName>
                                        </p:attrNameLst>
                                      </p:cBhvr>
                                      <p:tavLst>
                                        <p:tav tm="0">
                                          <p:val>
                                            <p:fltVal val="360"/>
                                          </p:val>
                                        </p:tav>
                                        <p:tav tm="100000">
                                          <p:val>
                                            <p:fltVal val="0"/>
                                          </p:val>
                                        </p:tav>
                                      </p:tavLst>
                                    </p:anim>
                                    <p:animEffect transition="in" filter="fade">
                                      <p:cBhvr>
                                        <p:cTn id="137" dur="500"/>
                                        <p:tgtEl>
                                          <p:spTgt spid="70"/>
                                        </p:tgtEl>
                                      </p:cBhvr>
                                    </p:animEffect>
                                  </p:childTnLst>
                                </p:cTn>
                              </p:par>
                            </p:childTnLst>
                          </p:cTn>
                        </p:par>
                        <p:par>
                          <p:cTn id="138" fill="hold">
                            <p:stCondLst>
                              <p:cond delay="7949"/>
                            </p:stCondLst>
                            <p:childTnLst>
                              <p:par>
                                <p:cTn id="139" presetID="10" presetClass="entr" presetSubtype="0" fill="hold" grpId="0" nodeType="afterEffect">
                                  <p:stCondLst>
                                    <p:cond delay="0"/>
                                  </p:stCondLst>
                                  <p:iterate type="lt">
                                    <p:tmPct val="10000"/>
                                  </p:iterate>
                                  <p:childTnLst>
                                    <p:set>
                                      <p:cBhvr>
                                        <p:cTn id="140" dur="1" fill="hold">
                                          <p:stCondLst>
                                            <p:cond delay="0"/>
                                          </p:stCondLst>
                                        </p:cTn>
                                        <p:tgtEl>
                                          <p:spTgt spid="72"/>
                                        </p:tgtEl>
                                        <p:attrNameLst>
                                          <p:attrName>style.visibility</p:attrName>
                                        </p:attrNameLst>
                                      </p:cBhvr>
                                      <p:to>
                                        <p:strVal val="visible"/>
                                      </p:to>
                                    </p:set>
                                    <p:animEffect transition="in" filter="fade">
                                      <p:cBhvr>
                                        <p:cTn id="141" dur="500"/>
                                        <p:tgtEl>
                                          <p:spTgt spid="72"/>
                                        </p:tgtEl>
                                      </p:cBhvr>
                                    </p:animEffect>
                                  </p:childTnLst>
                                </p:cTn>
                              </p:par>
                              <p:par>
                                <p:cTn id="142" presetID="10" presetClass="entr" presetSubtype="0" fill="hold" grpId="0" nodeType="withEffect">
                                  <p:stCondLst>
                                    <p:cond delay="0"/>
                                  </p:stCondLst>
                                  <p:iterate type="lt">
                                    <p:tmPct val="10000"/>
                                  </p:iterate>
                                  <p:childTnLst>
                                    <p:set>
                                      <p:cBhvr>
                                        <p:cTn id="143" dur="1" fill="hold">
                                          <p:stCondLst>
                                            <p:cond delay="0"/>
                                          </p:stCondLst>
                                        </p:cTn>
                                        <p:tgtEl>
                                          <p:spTgt spid="67"/>
                                        </p:tgtEl>
                                        <p:attrNameLst>
                                          <p:attrName>style.visibility</p:attrName>
                                        </p:attrNameLst>
                                      </p:cBhvr>
                                      <p:to>
                                        <p:strVal val="visible"/>
                                      </p:to>
                                    </p:set>
                                    <p:animEffect transition="in" filter="fade">
                                      <p:cBhvr>
                                        <p:cTn id="144" dur="500"/>
                                        <p:tgtEl>
                                          <p:spTgt spid="67"/>
                                        </p:tgtEl>
                                      </p:cBhvr>
                                    </p:animEffect>
                                  </p:childTnLst>
                                </p:cTn>
                              </p:par>
                            </p:childTnLst>
                          </p:cTn>
                        </p:par>
                        <p:par>
                          <p:cTn id="145" fill="hold">
                            <p:stCondLst>
                              <p:cond delay="9899"/>
                            </p:stCondLst>
                            <p:childTnLst>
                              <p:par>
                                <p:cTn id="146" presetID="22" presetClass="entr" presetSubtype="8"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left)">
                                      <p:cBhvr>
                                        <p:cTn id="148" dur="500"/>
                                        <p:tgtEl>
                                          <p:spTgt spid="40"/>
                                        </p:tgtEl>
                                      </p:cBhvr>
                                    </p:animEffect>
                                  </p:childTnLst>
                                </p:cTn>
                              </p:par>
                              <p:par>
                                <p:cTn id="149" presetID="22" presetClass="entr" presetSubtype="2" fill="hold" grpId="0" nodeType="withEffect">
                                  <p:stCondLst>
                                    <p:cond delay="0"/>
                                  </p:stCondLst>
                                  <p:childTnLst>
                                    <p:set>
                                      <p:cBhvr>
                                        <p:cTn id="150" dur="1" fill="hold">
                                          <p:stCondLst>
                                            <p:cond delay="0"/>
                                          </p:stCondLst>
                                        </p:cTn>
                                        <p:tgtEl>
                                          <p:spTgt spid="38"/>
                                        </p:tgtEl>
                                        <p:attrNameLst>
                                          <p:attrName>style.visibility</p:attrName>
                                        </p:attrNameLst>
                                      </p:cBhvr>
                                      <p:to>
                                        <p:strVal val="visible"/>
                                      </p:to>
                                    </p:set>
                                    <p:animEffect transition="in" filter="wipe(right)">
                                      <p:cBhvr>
                                        <p:cTn id="15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5" grpId="0" animBg="1"/>
      <p:bldP spid="56" grpId="0" animBg="1"/>
      <p:bldP spid="54" grpId="0" animBg="1"/>
      <p:bldP spid="50" grpId="0" animBg="1"/>
      <p:bldP spid="51" grpId="0" animBg="1"/>
      <p:bldP spid="49" grpId="0" animBg="1"/>
      <p:bldP spid="41" grpId="0" animBg="1"/>
      <p:bldP spid="42" grpId="0" animBg="1"/>
      <p:bldP spid="45" grpId="0" animBg="1"/>
      <p:bldP spid="3" grpId="0" animBg="1"/>
      <p:bldP spid="5" grpId="0" animBg="1"/>
      <p:bldP spid="38" grpId="0" animBg="1"/>
      <p:bldP spid="40" grpId="0" animBg="1"/>
      <p:bldP spid="59" grpId="0"/>
      <p:bldP spid="61" grpId="0"/>
      <p:bldP spid="67" grpId="0"/>
      <p:bldP spid="71" grpId="0"/>
      <p:bldP spid="72" grpId="0" uiExpand="1"/>
      <p:bldP spid="7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2">
            <a:extLst>
              <a:ext uri="{28A0092B-C50C-407E-A947-70E740481C1C}">
                <a14:useLocalDpi xmlns:a14="http://schemas.microsoft.com/office/drawing/2010/main" val="0"/>
              </a:ext>
            </a:extLst>
          </a:blip>
          <a:srcRect r="80788" b="337"/>
          <a:stretch>
            <a:fillRect/>
          </a:stretch>
        </p:blipFill>
        <p:spPr>
          <a:xfrm rot="5400000">
            <a:off x="4006850" y="-1327149"/>
            <a:ext cx="4178301" cy="12192000"/>
          </a:xfrm>
          <a:custGeom>
            <a:avLst/>
            <a:gdLst>
              <a:gd name="connsiteX0" fmla="*/ 0 w 4178301"/>
              <a:gd name="connsiteY0" fmla="*/ 12192000 h 12192000"/>
              <a:gd name="connsiteX1" fmla="*/ 0 w 4178301"/>
              <a:gd name="connsiteY1" fmla="*/ 0 h 12192000"/>
              <a:gd name="connsiteX2" fmla="*/ 4178301 w 4178301"/>
              <a:gd name="connsiteY2" fmla="*/ 0 h 12192000"/>
              <a:gd name="connsiteX3" fmla="*/ 4178301 w 4178301"/>
              <a:gd name="connsiteY3" fmla="*/ 12192000 h 12192000"/>
            </a:gdLst>
            <a:ahLst/>
            <a:cxnLst>
              <a:cxn ang="0">
                <a:pos x="connsiteX0" y="connsiteY0"/>
              </a:cxn>
              <a:cxn ang="0">
                <a:pos x="connsiteX1" y="connsiteY1"/>
              </a:cxn>
              <a:cxn ang="0">
                <a:pos x="connsiteX2" y="connsiteY2"/>
              </a:cxn>
              <a:cxn ang="0">
                <a:pos x="connsiteX3" y="connsiteY3"/>
              </a:cxn>
            </a:cxnLst>
            <a:rect l="l" t="t" r="r" b="b"/>
            <a:pathLst>
              <a:path w="4178301" h="12192000">
                <a:moveTo>
                  <a:pt x="0" y="12192000"/>
                </a:moveTo>
                <a:lnTo>
                  <a:pt x="0" y="0"/>
                </a:lnTo>
                <a:lnTo>
                  <a:pt x="4178301" y="0"/>
                </a:lnTo>
                <a:lnTo>
                  <a:pt x="4178301" y="12192000"/>
                </a:lnTo>
                <a:close/>
              </a:path>
            </a:pathLst>
          </a:custGeom>
        </p:spPr>
      </p:pic>
      <p:sp>
        <p:nvSpPr>
          <p:cNvPr id="42" name="矩形 41"/>
          <p:cNvSpPr/>
          <p:nvPr/>
        </p:nvSpPr>
        <p:spPr>
          <a:xfrm>
            <a:off x="552450" y="2063749"/>
            <a:ext cx="11087100" cy="3854451"/>
          </a:xfrm>
          <a:prstGeom prst="rect">
            <a:avLst/>
          </a:prstGeom>
          <a:noFill/>
          <a:ln w="25400">
            <a:solidFill>
              <a:srgbClr val="00C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43" name="组合 42"/>
          <p:cNvGrpSpPr/>
          <p:nvPr/>
        </p:nvGrpSpPr>
        <p:grpSpPr>
          <a:xfrm>
            <a:off x="787370" y="1841786"/>
            <a:ext cx="5251226" cy="4152614"/>
            <a:chOff x="787370" y="1841786"/>
            <a:chExt cx="5251226" cy="4152614"/>
          </a:xfrm>
          <a:effectLst/>
        </p:grpSpPr>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370" y="1841786"/>
              <a:ext cx="5251226" cy="4152614"/>
            </a:xfrm>
            <a:prstGeom prst="rect">
              <a:avLst/>
            </a:prstGeom>
            <a:effectLst>
              <a:outerShdw blurRad="50800" dist="38100" dir="5400000" algn="t" rotWithShape="0">
                <a:prstClr val="black">
                  <a:alpha val="20000"/>
                </a:prstClr>
              </a:outerShdw>
            </a:effectLst>
          </p:spPr>
        </p:pic>
        <p:pic>
          <p:nvPicPr>
            <p:cNvPr id="40" name="图片 39"/>
            <p:cNvPicPr>
              <a:picLocks noChangeAspect="1"/>
            </p:cNvPicPr>
            <p:nvPr/>
          </p:nvPicPr>
          <p:blipFill>
            <a:blip r:embed="rId4">
              <a:extLst>
                <a:ext uri="{28A0092B-C50C-407E-A947-70E740481C1C}">
                  <a14:useLocalDpi xmlns:a14="http://schemas.microsoft.com/office/drawing/2010/main" val="0"/>
                </a:ext>
              </a:extLst>
            </a:blip>
            <a:srcRect t="7092" b="26709"/>
            <a:stretch>
              <a:fillRect/>
            </a:stretch>
          </p:blipFill>
          <p:spPr>
            <a:xfrm>
              <a:off x="1016000" y="2063750"/>
              <a:ext cx="4794250" cy="2517776"/>
            </a:xfrm>
            <a:custGeom>
              <a:avLst/>
              <a:gdLst>
                <a:gd name="connsiteX0" fmla="*/ 0 w 4794250"/>
                <a:gd name="connsiteY0" fmla="*/ 0 h 2517776"/>
                <a:gd name="connsiteX1" fmla="*/ 4794250 w 4794250"/>
                <a:gd name="connsiteY1" fmla="*/ 0 h 2517776"/>
                <a:gd name="connsiteX2" fmla="*/ 4794250 w 4794250"/>
                <a:gd name="connsiteY2" fmla="*/ 2517776 h 2517776"/>
                <a:gd name="connsiteX3" fmla="*/ 0 w 4794250"/>
                <a:gd name="connsiteY3" fmla="*/ 2517776 h 2517776"/>
              </a:gdLst>
              <a:ahLst/>
              <a:cxnLst>
                <a:cxn ang="0">
                  <a:pos x="connsiteX0" y="connsiteY0"/>
                </a:cxn>
                <a:cxn ang="0">
                  <a:pos x="connsiteX1" y="connsiteY1"/>
                </a:cxn>
                <a:cxn ang="0">
                  <a:pos x="connsiteX2" y="connsiteY2"/>
                </a:cxn>
                <a:cxn ang="0">
                  <a:pos x="connsiteX3" y="connsiteY3"/>
                </a:cxn>
              </a:cxnLst>
              <a:rect l="l" t="t" r="r" b="b"/>
              <a:pathLst>
                <a:path w="4794250" h="2517776">
                  <a:moveTo>
                    <a:pt x="0" y="0"/>
                  </a:moveTo>
                  <a:lnTo>
                    <a:pt x="4794250" y="0"/>
                  </a:lnTo>
                  <a:lnTo>
                    <a:pt x="4794250" y="2517776"/>
                  </a:lnTo>
                  <a:lnTo>
                    <a:pt x="0" y="2517776"/>
                  </a:lnTo>
                  <a:close/>
                </a:path>
              </a:pathLst>
            </a:custGeom>
          </p:spPr>
        </p:pic>
      </p:grpSp>
      <p:grpSp>
        <p:nvGrpSpPr>
          <p:cNvPr id="41" name="组合 40"/>
          <p:cNvGrpSpPr/>
          <p:nvPr/>
        </p:nvGrpSpPr>
        <p:grpSpPr>
          <a:xfrm>
            <a:off x="5197760" y="3949701"/>
            <a:ext cx="1203325" cy="2438400"/>
            <a:chOff x="5205413" y="3556000"/>
            <a:chExt cx="1203325" cy="2438400"/>
          </a:xfrm>
        </p:grpSpPr>
        <p:grpSp>
          <p:nvGrpSpPr>
            <p:cNvPr id="28" name="Group 4"/>
            <p:cNvGrpSpPr>
              <a:grpSpLocks noChangeAspect="1"/>
            </p:cNvGrpSpPr>
            <p:nvPr/>
          </p:nvGrpSpPr>
          <p:grpSpPr bwMode="auto">
            <a:xfrm>
              <a:off x="5205413" y="3556000"/>
              <a:ext cx="1203325" cy="2438400"/>
              <a:chOff x="3279" y="2240"/>
              <a:chExt cx="758" cy="1536"/>
            </a:xfrm>
          </p:grpSpPr>
          <p:sp>
            <p:nvSpPr>
              <p:cNvPr id="29" name="AutoShape 3"/>
              <p:cNvSpPr>
                <a:spLocks noChangeAspect="1" noChangeArrowheads="1" noTextEdit="1"/>
              </p:cNvSpPr>
              <p:nvPr/>
            </p:nvSpPr>
            <p:spPr bwMode="auto">
              <a:xfrm>
                <a:off x="3279" y="2240"/>
                <a:ext cx="758"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0" name="Freeform 5"/>
              <p:cNvSpPr/>
              <p:nvPr/>
            </p:nvSpPr>
            <p:spPr bwMode="auto">
              <a:xfrm>
                <a:off x="3278" y="2239"/>
                <a:ext cx="758" cy="1538"/>
              </a:xfrm>
              <a:custGeom>
                <a:avLst/>
                <a:gdLst>
                  <a:gd name="T0" fmla="*/ 1373 w 1380"/>
                  <a:gd name="T1" fmla="*/ 591 h 2801"/>
                  <a:gd name="T2" fmla="*/ 1370 w 1380"/>
                  <a:gd name="T3" fmla="*/ 591 h 2801"/>
                  <a:gd name="T4" fmla="*/ 1370 w 1380"/>
                  <a:gd name="T5" fmla="*/ 204 h 2801"/>
                  <a:gd name="T6" fmla="*/ 1166 w 1380"/>
                  <a:gd name="T7" fmla="*/ 0 h 2801"/>
                  <a:gd name="T8" fmla="*/ 215 w 1380"/>
                  <a:gd name="T9" fmla="*/ 0 h 2801"/>
                  <a:gd name="T10" fmla="*/ 10 w 1380"/>
                  <a:gd name="T11" fmla="*/ 204 h 2801"/>
                  <a:gd name="T12" fmla="*/ 10 w 1380"/>
                  <a:gd name="T13" fmla="*/ 352 h 2801"/>
                  <a:gd name="T14" fmla="*/ 7 w 1380"/>
                  <a:gd name="T15" fmla="*/ 352 h 2801"/>
                  <a:gd name="T16" fmla="*/ 0 w 1380"/>
                  <a:gd name="T17" fmla="*/ 359 h 2801"/>
                  <a:gd name="T18" fmla="*/ 0 w 1380"/>
                  <a:gd name="T19" fmla="*/ 458 h 2801"/>
                  <a:gd name="T20" fmla="*/ 7 w 1380"/>
                  <a:gd name="T21" fmla="*/ 465 h 2801"/>
                  <a:gd name="T22" fmla="*/ 10 w 1380"/>
                  <a:gd name="T23" fmla="*/ 465 h 2801"/>
                  <a:gd name="T24" fmla="*/ 10 w 1380"/>
                  <a:gd name="T25" fmla="*/ 593 h 2801"/>
                  <a:gd name="T26" fmla="*/ 7 w 1380"/>
                  <a:gd name="T27" fmla="*/ 593 h 2801"/>
                  <a:gd name="T28" fmla="*/ 0 w 1380"/>
                  <a:gd name="T29" fmla="*/ 600 h 2801"/>
                  <a:gd name="T30" fmla="*/ 0 w 1380"/>
                  <a:gd name="T31" fmla="*/ 794 h 2801"/>
                  <a:gd name="T32" fmla="*/ 7 w 1380"/>
                  <a:gd name="T33" fmla="*/ 801 h 2801"/>
                  <a:gd name="T34" fmla="*/ 10 w 1380"/>
                  <a:gd name="T35" fmla="*/ 801 h 2801"/>
                  <a:gd name="T36" fmla="*/ 10 w 1380"/>
                  <a:gd name="T37" fmla="*/ 849 h 2801"/>
                  <a:gd name="T38" fmla="*/ 7 w 1380"/>
                  <a:gd name="T39" fmla="*/ 849 h 2801"/>
                  <a:gd name="T40" fmla="*/ 0 w 1380"/>
                  <a:gd name="T41" fmla="*/ 856 h 2801"/>
                  <a:gd name="T42" fmla="*/ 0 w 1380"/>
                  <a:gd name="T43" fmla="*/ 1050 h 2801"/>
                  <a:gd name="T44" fmla="*/ 7 w 1380"/>
                  <a:gd name="T45" fmla="*/ 1056 h 2801"/>
                  <a:gd name="T46" fmla="*/ 10 w 1380"/>
                  <a:gd name="T47" fmla="*/ 1056 h 2801"/>
                  <a:gd name="T48" fmla="*/ 10 w 1380"/>
                  <a:gd name="T49" fmla="*/ 2597 h 2801"/>
                  <a:gd name="T50" fmla="*/ 215 w 1380"/>
                  <a:gd name="T51" fmla="*/ 2801 h 2801"/>
                  <a:gd name="T52" fmla="*/ 1166 w 1380"/>
                  <a:gd name="T53" fmla="*/ 2801 h 2801"/>
                  <a:gd name="T54" fmla="*/ 1370 w 1380"/>
                  <a:gd name="T55" fmla="*/ 2597 h 2801"/>
                  <a:gd name="T56" fmla="*/ 1370 w 1380"/>
                  <a:gd name="T57" fmla="*/ 799 h 2801"/>
                  <a:gd name="T58" fmla="*/ 1373 w 1380"/>
                  <a:gd name="T59" fmla="*/ 799 h 2801"/>
                  <a:gd name="T60" fmla="*/ 1380 w 1380"/>
                  <a:gd name="T61" fmla="*/ 792 h 2801"/>
                  <a:gd name="T62" fmla="*/ 1380 w 1380"/>
                  <a:gd name="T63" fmla="*/ 598 h 2801"/>
                  <a:gd name="T64" fmla="*/ 1373 w 1380"/>
                  <a:gd name="T65" fmla="*/ 591 h 2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0" h="2801">
                    <a:moveTo>
                      <a:pt x="1373" y="591"/>
                    </a:moveTo>
                    <a:cubicBezTo>
                      <a:pt x="1370" y="591"/>
                      <a:pt x="1370" y="591"/>
                      <a:pt x="1370" y="591"/>
                    </a:cubicBezTo>
                    <a:cubicBezTo>
                      <a:pt x="1370" y="204"/>
                      <a:pt x="1370" y="204"/>
                      <a:pt x="1370" y="204"/>
                    </a:cubicBezTo>
                    <a:cubicBezTo>
                      <a:pt x="1370" y="92"/>
                      <a:pt x="1278" y="0"/>
                      <a:pt x="1166" y="0"/>
                    </a:cubicBezTo>
                    <a:cubicBezTo>
                      <a:pt x="215" y="0"/>
                      <a:pt x="215" y="0"/>
                      <a:pt x="215" y="0"/>
                    </a:cubicBezTo>
                    <a:cubicBezTo>
                      <a:pt x="102" y="0"/>
                      <a:pt x="10" y="92"/>
                      <a:pt x="10" y="204"/>
                    </a:cubicBezTo>
                    <a:cubicBezTo>
                      <a:pt x="10" y="352"/>
                      <a:pt x="10" y="352"/>
                      <a:pt x="10" y="352"/>
                    </a:cubicBezTo>
                    <a:cubicBezTo>
                      <a:pt x="7" y="352"/>
                      <a:pt x="7" y="352"/>
                      <a:pt x="7" y="352"/>
                    </a:cubicBezTo>
                    <a:cubicBezTo>
                      <a:pt x="3" y="352"/>
                      <a:pt x="0" y="355"/>
                      <a:pt x="0" y="359"/>
                    </a:cubicBezTo>
                    <a:cubicBezTo>
                      <a:pt x="0" y="458"/>
                      <a:pt x="0" y="458"/>
                      <a:pt x="0" y="458"/>
                    </a:cubicBezTo>
                    <a:cubicBezTo>
                      <a:pt x="0" y="462"/>
                      <a:pt x="3" y="465"/>
                      <a:pt x="7" y="465"/>
                    </a:cubicBezTo>
                    <a:cubicBezTo>
                      <a:pt x="10" y="465"/>
                      <a:pt x="10" y="465"/>
                      <a:pt x="10" y="465"/>
                    </a:cubicBezTo>
                    <a:cubicBezTo>
                      <a:pt x="10" y="593"/>
                      <a:pt x="10" y="593"/>
                      <a:pt x="10" y="593"/>
                    </a:cubicBezTo>
                    <a:cubicBezTo>
                      <a:pt x="7" y="593"/>
                      <a:pt x="7" y="593"/>
                      <a:pt x="7" y="593"/>
                    </a:cubicBezTo>
                    <a:cubicBezTo>
                      <a:pt x="3" y="593"/>
                      <a:pt x="0" y="596"/>
                      <a:pt x="0" y="600"/>
                    </a:cubicBezTo>
                    <a:cubicBezTo>
                      <a:pt x="0" y="794"/>
                      <a:pt x="0" y="794"/>
                      <a:pt x="0" y="794"/>
                    </a:cubicBezTo>
                    <a:cubicBezTo>
                      <a:pt x="0" y="798"/>
                      <a:pt x="3" y="801"/>
                      <a:pt x="7" y="801"/>
                    </a:cubicBezTo>
                    <a:cubicBezTo>
                      <a:pt x="10" y="801"/>
                      <a:pt x="10" y="801"/>
                      <a:pt x="10" y="801"/>
                    </a:cubicBezTo>
                    <a:cubicBezTo>
                      <a:pt x="10" y="849"/>
                      <a:pt x="10" y="849"/>
                      <a:pt x="10" y="849"/>
                    </a:cubicBezTo>
                    <a:cubicBezTo>
                      <a:pt x="7" y="849"/>
                      <a:pt x="7" y="849"/>
                      <a:pt x="7" y="849"/>
                    </a:cubicBezTo>
                    <a:cubicBezTo>
                      <a:pt x="3" y="849"/>
                      <a:pt x="0" y="852"/>
                      <a:pt x="0" y="856"/>
                    </a:cubicBezTo>
                    <a:cubicBezTo>
                      <a:pt x="0" y="1050"/>
                      <a:pt x="0" y="1050"/>
                      <a:pt x="0" y="1050"/>
                    </a:cubicBezTo>
                    <a:cubicBezTo>
                      <a:pt x="0" y="1053"/>
                      <a:pt x="3" y="1056"/>
                      <a:pt x="7" y="1056"/>
                    </a:cubicBezTo>
                    <a:cubicBezTo>
                      <a:pt x="10" y="1056"/>
                      <a:pt x="10" y="1056"/>
                      <a:pt x="10" y="1056"/>
                    </a:cubicBezTo>
                    <a:cubicBezTo>
                      <a:pt x="10" y="2597"/>
                      <a:pt x="10" y="2597"/>
                      <a:pt x="10" y="2597"/>
                    </a:cubicBezTo>
                    <a:cubicBezTo>
                      <a:pt x="10" y="2710"/>
                      <a:pt x="102" y="2801"/>
                      <a:pt x="215" y="2801"/>
                    </a:cubicBezTo>
                    <a:cubicBezTo>
                      <a:pt x="1166" y="2801"/>
                      <a:pt x="1166" y="2801"/>
                      <a:pt x="1166" y="2801"/>
                    </a:cubicBezTo>
                    <a:cubicBezTo>
                      <a:pt x="1278" y="2801"/>
                      <a:pt x="1370" y="2710"/>
                      <a:pt x="1370" y="2597"/>
                    </a:cubicBezTo>
                    <a:cubicBezTo>
                      <a:pt x="1370" y="799"/>
                      <a:pt x="1370" y="799"/>
                      <a:pt x="1370" y="799"/>
                    </a:cubicBezTo>
                    <a:cubicBezTo>
                      <a:pt x="1373" y="799"/>
                      <a:pt x="1373" y="799"/>
                      <a:pt x="1373" y="799"/>
                    </a:cubicBezTo>
                    <a:cubicBezTo>
                      <a:pt x="1377" y="799"/>
                      <a:pt x="1380" y="796"/>
                      <a:pt x="1380" y="792"/>
                    </a:cubicBezTo>
                    <a:cubicBezTo>
                      <a:pt x="1380" y="598"/>
                      <a:pt x="1380" y="598"/>
                      <a:pt x="1380" y="598"/>
                    </a:cubicBezTo>
                    <a:cubicBezTo>
                      <a:pt x="1380" y="594"/>
                      <a:pt x="1377" y="591"/>
                      <a:pt x="1373" y="591"/>
                    </a:cubicBezTo>
                    <a:close/>
                  </a:path>
                </a:pathLst>
              </a:custGeom>
              <a:solidFill>
                <a:srgbClr val="656F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1" name="Freeform 6"/>
              <p:cNvSpPr/>
              <p:nvPr/>
            </p:nvSpPr>
            <p:spPr bwMode="auto">
              <a:xfrm>
                <a:off x="3296" y="2250"/>
                <a:ext cx="724" cy="1516"/>
              </a:xfrm>
              <a:custGeom>
                <a:avLst/>
                <a:gdLst>
                  <a:gd name="T0" fmla="*/ 1319 w 1319"/>
                  <a:gd name="T1" fmla="*/ 2577 h 2761"/>
                  <a:gd name="T2" fmla="*/ 1135 w 1319"/>
                  <a:gd name="T3" fmla="*/ 2761 h 2761"/>
                  <a:gd name="T4" fmla="*/ 184 w 1319"/>
                  <a:gd name="T5" fmla="*/ 2761 h 2761"/>
                  <a:gd name="T6" fmla="*/ 0 w 1319"/>
                  <a:gd name="T7" fmla="*/ 2577 h 2761"/>
                  <a:gd name="T8" fmla="*/ 0 w 1319"/>
                  <a:gd name="T9" fmla="*/ 184 h 2761"/>
                  <a:gd name="T10" fmla="*/ 184 w 1319"/>
                  <a:gd name="T11" fmla="*/ 0 h 2761"/>
                  <a:gd name="T12" fmla="*/ 1135 w 1319"/>
                  <a:gd name="T13" fmla="*/ 0 h 2761"/>
                  <a:gd name="T14" fmla="*/ 1319 w 1319"/>
                  <a:gd name="T15" fmla="*/ 184 h 2761"/>
                  <a:gd name="T16" fmla="*/ 1319 w 1319"/>
                  <a:gd name="T17" fmla="*/ 2577 h 2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9" h="2761">
                    <a:moveTo>
                      <a:pt x="1319" y="2577"/>
                    </a:moveTo>
                    <a:cubicBezTo>
                      <a:pt x="1319" y="2678"/>
                      <a:pt x="1236" y="2761"/>
                      <a:pt x="1135" y="2761"/>
                    </a:cubicBezTo>
                    <a:cubicBezTo>
                      <a:pt x="184" y="2761"/>
                      <a:pt x="184" y="2761"/>
                      <a:pt x="184" y="2761"/>
                    </a:cubicBezTo>
                    <a:cubicBezTo>
                      <a:pt x="82" y="2761"/>
                      <a:pt x="0" y="2678"/>
                      <a:pt x="0" y="2577"/>
                    </a:cubicBezTo>
                    <a:cubicBezTo>
                      <a:pt x="0" y="184"/>
                      <a:pt x="0" y="184"/>
                      <a:pt x="0" y="184"/>
                    </a:cubicBezTo>
                    <a:cubicBezTo>
                      <a:pt x="0" y="83"/>
                      <a:pt x="82" y="0"/>
                      <a:pt x="184" y="0"/>
                    </a:cubicBezTo>
                    <a:cubicBezTo>
                      <a:pt x="1135" y="0"/>
                      <a:pt x="1135" y="0"/>
                      <a:pt x="1135" y="0"/>
                    </a:cubicBezTo>
                    <a:cubicBezTo>
                      <a:pt x="1236" y="0"/>
                      <a:pt x="1319" y="83"/>
                      <a:pt x="1319" y="184"/>
                    </a:cubicBezTo>
                    <a:lnTo>
                      <a:pt x="1319" y="2577"/>
                    </a:lnTo>
                    <a:close/>
                  </a:path>
                </a:pathLst>
              </a:custGeom>
              <a:solidFill>
                <a:srgbClr val="2323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2" name="Freeform 7"/>
              <p:cNvSpPr/>
              <p:nvPr/>
            </p:nvSpPr>
            <p:spPr bwMode="auto">
              <a:xfrm>
                <a:off x="3324" y="2419"/>
                <a:ext cx="668" cy="1179"/>
              </a:xfrm>
              <a:custGeom>
                <a:avLst/>
                <a:gdLst>
                  <a:gd name="T0" fmla="*/ 10 w 1217"/>
                  <a:gd name="T1" fmla="*/ 2148 h 2148"/>
                  <a:gd name="T2" fmla="*/ 0 w 1217"/>
                  <a:gd name="T3" fmla="*/ 2138 h 2148"/>
                  <a:gd name="T4" fmla="*/ 0 w 1217"/>
                  <a:gd name="T5" fmla="*/ 10 h 2148"/>
                  <a:gd name="T6" fmla="*/ 10 w 1217"/>
                  <a:gd name="T7" fmla="*/ 0 h 2148"/>
                  <a:gd name="T8" fmla="*/ 1206 w 1217"/>
                  <a:gd name="T9" fmla="*/ 0 h 2148"/>
                  <a:gd name="T10" fmla="*/ 1217 w 1217"/>
                  <a:gd name="T11" fmla="*/ 10 h 2148"/>
                  <a:gd name="T12" fmla="*/ 1217 w 1217"/>
                  <a:gd name="T13" fmla="*/ 2138 h 2148"/>
                  <a:gd name="T14" fmla="*/ 1206 w 1217"/>
                  <a:gd name="T15" fmla="*/ 2148 h 2148"/>
                  <a:gd name="T16" fmla="*/ 10 w 1217"/>
                  <a:gd name="T17" fmla="*/ 2148 h 2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7" h="2148">
                    <a:moveTo>
                      <a:pt x="10" y="2148"/>
                    </a:moveTo>
                    <a:cubicBezTo>
                      <a:pt x="5" y="2148"/>
                      <a:pt x="0" y="2144"/>
                      <a:pt x="0" y="2138"/>
                    </a:cubicBezTo>
                    <a:cubicBezTo>
                      <a:pt x="0" y="10"/>
                      <a:pt x="0" y="10"/>
                      <a:pt x="0" y="10"/>
                    </a:cubicBezTo>
                    <a:cubicBezTo>
                      <a:pt x="0" y="5"/>
                      <a:pt x="5" y="0"/>
                      <a:pt x="10" y="0"/>
                    </a:cubicBezTo>
                    <a:cubicBezTo>
                      <a:pt x="1206" y="0"/>
                      <a:pt x="1206" y="0"/>
                      <a:pt x="1206" y="0"/>
                    </a:cubicBezTo>
                    <a:cubicBezTo>
                      <a:pt x="1212" y="0"/>
                      <a:pt x="1217" y="5"/>
                      <a:pt x="1217" y="10"/>
                    </a:cubicBezTo>
                    <a:cubicBezTo>
                      <a:pt x="1217" y="2138"/>
                      <a:pt x="1217" y="2138"/>
                      <a:pt x="1217" y="2138"/>
                    </a:cubicBezTo>
                    <a:cubicBezTo>
                      <a:pt x="1217" y="2144"/>
                      <a:pt x="1212" y="2148"/>
                      <a:pt x="1206" y="2148"/>
                    </a:cubicBezTo>
                    <a:lnTo>
                      <a:pt x="10" y="2148"/>
                    </a:lnTo>
                    <a:close/>
                  </a:path>
                </a:pathLst>
              </a:custGeom>
              <a:solidFill>
                <a:srgbClr val="0E10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3" name="Rectangle 8"/>
              <p:cNvSpPr>
                <a:spLocks noChangeArrowheads="1"/>
              </p:cNvSpPr>
              <p:nvPr/>
            </p:nvSpPr>
            <p:spPr bwMode="auto">
              <a:xfrm>
                <a:off x="3329" y="2424"/>
                <a:ext cx="657" cy="1168"/>
              </a:xfrm>
              <a:prstGeom prst="rect">
                <a:avLst/>
              </a:prstGeom>
              <a:solidFill>
                <a:srgbClr val="3A45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4" name="Oval 9"/>
              <p:cNvSpPr>
                <a:spLocks noChangeArrowheads="1"/>
              </p:cNvSpPr>
              <p:nvPr/>
            </p:nvSpPr>
            <p:spPr bwMode="auto">
              <a:xfrm>
                <a:off x="3531" y="2328"/>
                <a:ext cx="13" cy="14"/>
              </a:xfrm>
              <a:prstGeom prst="ellipse">
                <a:avLst/>
              </a:prstGeom>
              <a:solidFill>
                <a:srgbClr val="5B5F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5" name="Oval 10"/>
              <p:cNvSpPr>
                <a:spLocks noChangeArrowheads="1"/>
              </p:cNvSpPr>
              <p:nvPr/>
            </p:nvSpPr>
            <p:spPr bwMode="auto">
              <a:xfrm>
                <a:off x="3597" y="3616"/>
                <a:ext cx="119" cy="118"/>
              </a:xfrm>
              <a:prstGeom prst="ellipse">
                <a:avLst/>
              </a:prstGeom>
              <a:solidFill>
                <a:srgbClr val="5B5F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6" name="Oval 11"/>
              <p:cNvSpPr>
                <a:spLocks noChangeArrowheads="1"/>
              </p:cNvSpPr>
              <p:nvPr/>
            </p:nvSpPr>
            <p:spPr bwMode="auto">
              <a:xfrm>
                <a:off x="3603" y="3622"/>
                <a:ext cx="107" cy="106"/>
              </a:xfrm>
              <a:prstGeom prst="ellipse">
                <a:avLst/>
              </a:prstGeom>
              <a:solidFill>
                <a:srgbClr val="2323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7" name="Freeform 12"/>
              <p:cNvSpPr/>
              <p:nvPr/>
            </p:nvSpPr>
            <p:spPr bwMode="auto">
              <a:xfrm>
                <a:off x="3600" y="2329"/>
                <a:ext cx="118" cy="10"/>
              </a:xfrm>
              <a:custGeom>
                <a:avLst/>
                <a:gdLst>
                  <a:gd name="T0" fmla="*/ 215 w 215"/>
                  <a:gd name="T1" fmla="*/ 10 h 18"/>
                  <a:gd name="T2" fmla="*/ 207 w 215"/>
                  <a:gd name="T3" fmla="*/ 18 h 18"/>
                  <a:gd name="T4" fmla="*/ 8 w 215"/>
                  <a:gd name="T5" fmla="*/ 18 h 18"/>
                  <a:gd name="T6" fmla="*/ 0 w 215"/>
                  <a:gd name="T7" fmla="*/ 10 h 18"/>
                  <a:gd name="T8" fmla="*/ 0 w 215"/>
                  <a:gd name="T9" fmla="*/ 8 h 18"/>
                  <a:gd name="T10" fmla="*/ 8 w 215"/>
                  <a:gd name="T11" fmla="*/ 0 h 18"/>
                  <a:gd name="T12" fmla="*/ 207 w 215"/>
                  <a:gd name="T13" fmla="*/ 0 h 18"/>
                  <a:gd name="T14" fmla="*/ 215 w 215"/>
                  <a:gd name="T15" fmla="*/ 8 h 18"/>
                  <a:gd name="T16" fmla="*/ 215 w 215"/>
                  <a:gd name="T17"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18">
                    <a:moveTo>
                      <a:pt x="215" y="10"/>
                    </a:moveTo>
                    <a:cubicBezTo>
                      <a:pt x="215" y="15"/>
                      <a:pt x="211" y="18"/>
                      <a:pt x="207" y="18"/>
                    </a:cubicBezTo>
                    <a:cubicBezTo>
                      <a:pt x="8" y="18"/>
                      <a:pt x="8" y="18"/>
                      <a:pt x="8" y="18"/>
                    </a:cubicBezTo>
                    <a:cubicBezTo>
                      <a:pt x="3" y="18"/>
                      <a:pt x="0" y="15"/>
                      <a:pt x="0" y="10"/>
                    </a:cubicBezTo>
                    <a:cubicBezTo>
                      <a:pt x="0" y="8"/>
                      <a:pt x="0" y="8"/>
                      <a:pt x="0" y="8"/>
                    </a:cubicBezTo>
                    <a:cubicBezTo>
                      <a:pt x="0" y="4"/>
                      <a:pt x="3" y="0"/>
                      <a:pt x="8" y="0"/>
                    </a:cubicBezTo>
                    <a:cubicBezTo>
                      <a:pt x="207" y="0"/>
                      <a:pt x="207" y="0"/>
                      <a:pt x="207" y="0"/>
                    </a:cubicBezTo>
                    <a:cubicBezTo>
                      <a:pt x="211" y="0"/>
                      <a:pt x="215" y="4"/>
                      <a:pt x="215" y="8"/>
                    </a:cubicBezTo>
                    <a:lnTo>
                      <a:pt x="215" y="10"/>
                    </a:lnTo>
                    <a:close/>
                  </a:path>
                </a:pathLst>
              </a:custGeom>
              <a:solidFill>
                <a:srgbClr val="5B5F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rcRect l="15859" r="15508" b="3841"/>
            <a:stretch>
              <a:fillRect/>
            </a:stretch>
          </p:blipFill>
          <p:spPr>
            <a:xfrm>
              <a:off x="5283200" y="3844925"/>
              <a:ext cx="1044575" cy="1857196"/>
            </a:xfrm>
            <a:custGeom>
              <a:avLst/>
              <a:gdLst>
                <a:gd name="connsiteX0" fmla="*/ 0 w 2087563"/>
                <a:gd name="connsiteY0" fmla="*/ 0 h 3711575"/>
                <a:gd name="connsiteX1" fmla="*/ 2087563 w 2087563"/>
                <a:gd name="connsiteY1" fmla="*/ 0 h 3711575"/>
                <a:gd name="connsiteX2" fmla="*/ 2087563 w 2087563"/>
                <a:gd name="connsiteY2" fmla="*/ 3711575 h 3711575"/>
                <a:gd name="connsiteX3" fmla="*/ 0 w 2087563"/>
                <a:gd name="connsiteY3" fmla="*/ 3711575 h 3711575"/>
              </a:gdLst>
              <a:ahLst/>
              <a:cxnLst>
                <a:cxn ang="0">
                  <a:pos x="connsiteX0" y="connsiteY0"/>
                </a:cxn>
                <a:cxn ang="0">
                  <a:pos x="connsiteX1" y="connsiteY1"/>
                </a:cxn>
                <a:cxn ang="0">
                  <a:pos x="connsiteX2" y="connsiteY2"/>
                </a:cxn>
                <a:cxn ang="0">
                  <a:pos x="connsiteX3" y="connsiteY3"/>
                </a:cxn>
              </a:cxnLst>
              <a:rect l="l" t="t" r="r" b="b"/>
              <a:pathLst>
                <a:path w="2087563" h="3711575">
                  <a:moveTo>
                    <a:pt x="0" y="0"/>
                  </a:moveTo>
                  <a:lnTo>
                    <a:pt x="2087563" y="0"/>
                  </a:lnTo>
                  <a:lnTo>
                    <a:pt x="2087563" y="3711575"/>
                  </a:lnTo>
                  <a:lnTo>
                    <a:pt x="0" y="3711575"/>
                  </a:lnTo>
                  <a:close/>
                </a:path>
              </a:pathLst>
            </a:custGeom>
          </p:spPr>
        </p:pic>
      </p:grpSp>
      <p:sp>
        <p:nvSpPr>
          <p:cNvPr id="48" name="圆角矩形 47"/>
          <p:cNvSpPr/>
          <p:nvPr/>
        </p:nvSpPr>
        <p:spPr>
          <a:xfrm>
            <a:off x="6934072" y="2368550"/>
            <a:ext cx="3035427" cy="622300"/>
          </a:xfrm>
          <a:prstGeom prst="roundRect">
            <a:avLst>
              <a:gd name="adj" fmla="val 50000"/>
            </a:avLst>
          </a:prstGeom>
          <a:solidFill>
            <a:srgbClr val="00C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点击添加标题</a:t>
            </a:r>
          </a:p>
        </p:txBody>
      </p:sp>
      <p:sp>
        <p:nvSpPr>
          <p:cNvPr id="53" name="文本框 52"/>
          <p:cNvSpPr txBox="1"/>
          <p:nvPr/>
        </p:nvSpPr>
        <p:spPr>
          <a:xfrm>
            <a:off x="6848905" y="3358640"/>
            <a:ext cx="4135927" cy="812530"/>
          </a:xfrm>
          <a:prstGeom prst="rect">
            <a:avLst/>
          </a:prstGeom>
          <a:noFill/>
        </p:spPr>
        <p:txBody>
          <a:bodyPr wrap="square" rtlCol="0">
            <a:spAutoFit/>
          </a:bodyPr>
          <a:lstStyle/>
          <a:p>
            <a:pPr lvl="0">
              <a:lnSpc>
                <a:spcPct val="130000"/>
              </a:lnSpc>
              <a:defRPr/>
            </a:pPr>
            <a:r>
              <a:rPr lang="zh-CN" altLang="en-US" dirty="0">
                <a:solidFill>
                  <a:prstClr val="white"/>
                </a:solidFill>
                <a:latin typeface="腾祥沁圆简-W1" panose="01010104010101010101" pitchFamily="2" charset="-122"/>
                <a:ea typeface="腾祥沁圆简-W1" panose="01010104010101010101" pitchFamily="2" charset="-122"/>
              </a:rPr>
              <a:t>请插入您的文本的内容请插入您的文本的内容请插入您的文本的内容</a:t>
            </a:r>
            <a:endParaRPr lang="en-US" altLang="zh-CN" dirty="0">
              <a:solidFill>
                <a:prstClr val="white"/>
              </a:solidFill>
              <a:latin typeface="腾祥沁圆简-W1" panose="01010104010101010101" pitchFamily="2" charset="-122"/>
              <a:ea typeface="腾祥沁圆简-W1" panose="01010104010101010101" pitchFamily="2" charset="-122"/>
            </a:endParaRPr>
          </a:p>
        </p:txBody>
      </p:sp>
      <p:sp>
        <p:nvSpPr>
          <p:cNvPr id="54" name="矩形 53"/>
          <p:cNvSpPr/>
          <p:nvPr/>
        </p:nvSpPr>
        <p:spPr>
          <a:xfrm>
            <a:off x="3360717" y="5024030"/>
            <a:ext cx="7245948" cy="52322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点击添加标题</a:t>
            </a:r>
            <a:r>
              <a:rPr kumimoji="0" lang="zh-CN" altLang="en-US" sz="1800" b="0" i="0" u="none" strike="noStrike" kern="1200" cap="none" spc="0" normalizeH="0" baseline="0" noProof="0" dirty="0">
                <a:ln>
                  <a:noFill/>
                </a:ln>
                <a:solidFill>
                  <a:srgbClr val="00C057"/>
                </a:solidFill>
                <a:effectLst/>
                <a:uLnTx/>
                <a:uFillTx/>
                <a:latin typeface="腾祥沁圆简-W1" panose="01010104010101010101" pitchFamily="2" charset="-122"/>
                <a:ea typeface="腾祥沁圆简-W1" panose="01010104010101010101" pitchFamily="2" charset="-122"/>
                <a:cs typeface="+mn-cs"/>
              </a:rPr>
              <a:t>（</a:t>
            </a:r>
            <a:r>
              <a:rPr kumimoji="0" lang="en-US" altLang="zh-CN" sz="1800" b="0" i="0" u="none" strike="noStrike" kern="1200" cap="none" spc="0" normalizeH="0" baseline="0" noProof="0" dirty="0">
                <a:ln>
                  <a:noFill/>
                </a:ln>
                <a:solidFill>
                  <a:srgbClr val="00C057"/>
                </a:solidFill>
                <a:effectLst/>
                <a:uLnTx/>
                <a:uFillTx/>
                <a:latin typeface="腾祥沁圆简-W1" panose="01010104010101010101" pitchFamily="2" charset="-122"/>
                <a:ea typeface="腾祥沁圆简-W1" panose="01010104010101010101" pitchFamily="2" charset="-122"/>
                <a:cs typeface="+mn-cs"/>
              </a:rPr>
              <a:t>Headline</a:t>
            </a:r>
            <a:r>
              <a:rPr kumimoji="0" lang="zh-CN" altLang="en-US" sz="1800" b="0" i="0" u="none" strike="noStrike" kern="1200" cap="none" spc="0" normalizeH="0" baseline="0" noProof="0" dirty="0">
                <a:ln>
                  <a:noFill/>
                </a:ln>
                <a:solidFill>
                  <a:srgbClr val="00C057"/>
                </a:solidFill>
                <a:effectLst/>
                <a:uLnTx/>
                <a:uFillTx/>
                <a:latin typeface="腾祥沁圆简-W1" panose="01010104010101010101" pitchFamily="2" charset="-122"/>
                <a:ea typeface="腾祥沁圆简-W1" panose="01010104010101010101" pitchFamily="2" charset="-122"/>
                <a:cs typeface="+mn-cs"/>
              </a:rPr>
              <a:t>）</a:t>
            </a:r>
          </a:p>
        </p:txBody>
      </p:sp>
    </p:spTree>
  </p:cSld>
  <p:clrMapOvr>
    <a:masterClrMapping/>
  </p:clrMapOvr>
  <p:transition spd="slow" advClick="0" advTm="9574">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par>
                                <p:cTn id="13" presetID="32" presetClass="emph" presetSubtype="0" fill="hold" grpId="1" nodeType="withEffect">
                                  <p:stCondLst>
                                    <p:cond delay="0"/>
                                  </p:stCondLst>
                                  <p:childTnLst>
                                    <p:animRot by="120000">
                                      <p:cBhvr>
                                        <p:cTn id="14" dur="50" fill="hold">
                                          <p:stCondLst>
                                            <p:cond delay="0"/>
                                          </p:stCondLst>
                                        </p:cTn>
                                        <p:tgtEl>
                                          <p:spTgt spid="42"/>
                                        </p:tgtEl>
                                        <p:attrNameLst>
                                          <p:attrName>r</p:attrName>
                                        </p:attrNameLst>
                                      </p:cBhvr>
                                    </p:animRot>
                                    <p:animRot by="-240000">
                                      <p:cBhvr>
                                        <p:cTn id="15" dur="100" fill="hold">
                                          <p:stCondLst>
                                            <p:cond delay="100"/>
                                          </p:stCondLst>
                                        </p:cTn>
                                        <p:tgtEl>
                                          <p:spTgt spid="42"/>
                                        </p:tgtEl>
                                        <p:attrNameLst>
                                          <p:attrName>r</p:attrName>
                                        </p:attrNameLst>
                                      </p:cBhvr>
                                    </p:animRot>
                                    <p:animRot by="240000">
                                      <p:cBhvr>
                                        <p:cTn id="16" dur="100" fill="hold">
                                          <p:stCondLst>
                                            <p:cond delay="200"/>
                                          </p:stCondLst>
                                        </p:cTn>
                                        <p:tgtEl>
                                          <p:spTgt spid="42"/>
                                        </p:tgtEl>
                                        <p:attrNameLst>
                                          <p:attrName>r</p:attrName>
                                        </p:attrNameLst>
                                      </p:cBhvr>
                                    </p:animRot>
                                    <p:animRot by="-240000">
                                      <p:cBhvr>
                                        <p:cTn id="17" dur="100" fill="hold">
                                          <p:stCondLst>
                                            <p:cond delay="300"/>
                                          </p:stCondLst>
                                        </p:cTn>
                                        <p:tgtEl>
                                          <p:spTgt spid="42"/>
                                        </p:tgtEl>
                                        <p:attrNameLst>
                                          <p:attrName>r</p:attrName>
                                        </p:attrNameLst>
                                      </p:cBhvr>
                                    </p:animRot>
                                    <p:animRot by="120000">
                                      <p:cBhvr>
                                        <p:cTn id="18" dur="100" fill="hold">
                                          <p:stCondLst>
                                            <p:cond delay="400"/>
                                          </p:stCondLst>
                                        </p:cTn>
                                        <p:tgtEl>
                                          <p:spTgt spid="42"/>
                                        </p:tgtEl>
                                        <p:attrNameLst>
                                          <p:attrName>r</p:attrName>
                                        </p:attrNameLst>
                                      </p:cBhvr>
                                    </p:animRot>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1000"/>
                                        <p:tgtEl>
                                          <p:spTgt spid="43"/>
                                        </p:tgtEl>
                                      </p:cBhvr>
                                    </p:animEffect>
                                    <p:anim calcmode="lin" valueType="num">
                                      <p:cBhvr>
                                        <p:cTn id="23" dur="1000" fill="hold"/>
                                        <p:tgtEl>
                                          <p:spTgt spid="43"/>
                                        </p:tgtEl>
                                        <p:attrNameLst>
                                          <p:attrName>ppt_x</p:attrName>
                                        </p:attrNameLst>
                                      </p:cBhvr>
                                      <p:tavLst>
                                        <p:tav tm="0">
                                          <p:val>
                                            <p:strVal val="#ppt_x"/>
                                          </p:val>
                                        </p:tav>
                                        <p:tav tm="100000">
                                          <p:val>
                                            <p:strVal val="#ppt_x"/>
                                          </p:val>
                                        </p:tav>
                                      </p:tavLst>
                                    </p:anim>
                                    <p:anim calcmode="lin" valueType="num">
                                      <p:cBhvr>
                                        <p:cTn id="24" dur="1000" fill="hold"/>
                                        <p:tgtEl>
                                          <p:spTgt spid="43"/>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1000"/>
                                        <p:tgtEl>
                                          <p:spTgt spid="41"/>
                                        </p:tgtEl>
                                      </p:cBhvr>
                                    </p:animEffect>
                                    <p:anim calcmode="lin" valueType="num">
                                      <p:cBhvr>
                                        <p:cTn id="28" dur="1000" fill="hold"/>
                                        <p:tgtEl>
                                          <p:spTgt spid="41"/>
                                        </p:tgtEl>
                                        <p:attrNameLst>
                                          <p:attrName>ppt_x</p:attrName>
                                        </p:attrNameLst>
                                      </p:cBhvr>
                                      <p:tavLst>
                                        <p:tav tm="0">
                                          <p:val>
                                            <p:strVal val="#ppt_x"/>
                                          </p:val>
                                        </p:tav>
                                        <p:tav tm="100000">
                                          <p:val>
                                            <p:strVal val="#ppt_x"/>
                                          </p:val>
                                        </p:tav>
                                      </p:tavLst>
                                    </p:anim>
                                    <p:anim calcmode="lin" valueType="num">
                                      <p:cBhvr>
                                        <p:cTn id="29" dur="1000" fill="hold"/>
                                        <p:tgtEl>
                                          <p:spTgt spid="41"/>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2500"/>
                            </p:stCondLst>
                            <p:childTnLst>
                              <p:par>
                                <p:cTn id="35" presetID="10" presetClass="entr" presetSubtype="0" fill="hold" grpId="0" nodeType="afterEffect">
                                  <p:stCondLst>
                                    <p:cond delay="0"/>
                                  </p:stCondLst>
                                  <p:iterate type="lt">
                                    <p:tmPct val="10000"/>
                                  </p:iterate>
                                  <p:childTnLst>
                                    <p:set>
                                      <p:cBhvr>
                                        <p:cTn id="36" dur="1" fill="hold">
                                          <p:stCondLst>
                                            <p:cond delay="0"/>
                                          </p:stCondLst>
                                        </p:cTn>
                                        <p:tgtEl>
                                          <p:spTgt spid="53"/>
                                        </p:tgtEl>
                                        <p:attrNameLst>
                                          <p:attrName>style.visibility</p:attrName>
                                        </p:attrNameLst>
                                      </p:cBhvr>
                                      <p:to>
                                        <p:strVal val="visible"/>
                                      </p:to>
                                    </p:set>
                                    <p:animEffect transition="in" filter="fade">
                                      <p:cBhvr>
                                        <p:cTn id="37" dur="500"/>
                                        <p:tgtEl>
                                          <p:spTgt spid="53"/>
                                        </p:tgtEl>
                                      </p:cBhvr>
                                    </p:animEffect>
                                  </p:childTnLst>
                                </p:cTn>
                              </p:par>
                            </p:childTnLst>
                          </p:cTn>
                        </p:par>
                        <p:par>
                          <p:cTn id="38" fill="hold">
                            <p:stCondLst>
                              <p:cond delay="4449"/>
                            </p:stCondLst>
                            <p:childTnLst>
                              <p:par>
                                <p:cTn id="39" presetID="49" presetClass="entr" presetSubtype="0" decel="100000"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1000" fill="hold"/>
                                        <p:tgtEl>
                                          <p:spTgt spid="54"/>
                                        </p:tgtEl>
                                        <p:attrNameLst>
                                          <p:attrName>ppt_w</p:attrName>
                                        </p:attrNameLst>
                                      </p:cBhvr>
                                      <p:tavLst>
                                        <p:tav tm="0">
                                          <p:val>
                                            <p:fltVal val="0"/>
                                          </p:val>
                                        </p:tav>
                                        <p:tav tm="100000">
                                          <p:val>
                                            <p:strVal val="#ppt_w"/>
                                          </p:val>
                                        </p:tav>
                                      </p:tavLst>
                                    </p:anim>
                                    <p:anim calcmode="lin" valueType="num">
                                      <p:cBhvr>
                                        <p:cTn id="42" dur="1000" fill="hold"/>
                                        <p:tgtEl>
                                          <p:spTgt spid="54"/>
                                        </p:tgtEl>
                                        <p:attrNameLst>
                                          <p:attrName>ppt_h</p:attrName>
                                        </p:attrNameLst>
                                      </p:cBhvr>
                                      <p:tavLst>
                                        <p:tav tm="0">
                                          <p:val>
                                            <p:fltVal val="0"/>
                                          </p:val>
                                        </p:tav>
                                        <p:tav tm="100000">
                                          <p:val>
                                            <p:strVal val="#ppt_h"/>
                                          </p:val>
                                        </p:tav>
                                      </p:tavLst>
                                    </p:anim>
                                    <p:anim calcmode="lin" valueType="num">
                                      <p:cBhvr>
                                        <p:cTn id="43" dur="1000" fill="hold"/>
                                        <p:tgtEl>
                                          <p:spTgt spid="54"/>
                                        </p:tgtEl>
                                        <p:attrNameLst>
                                          <p:attrName>style.rotation</p:attrName>
                                        </p:attrNameLst>
                                      </p:cBhvr>
                                      <p:tavLst>
                                        <p:tav tm="0">
                                          <p:val>
                                            <p:fltVal val="360"/>
                                          </p:val>
                                        </p:tav>
                                        <p:tav tm="100000">
                                          <p:val>
                                            <p:fltVal val="0"/>
                                          </p:val>
                                        </p:tav>
                                      </p:tavLst>
                                    </p:anim>
                                    <p:animEffect transition="in" filter="fade">
                                      <p:cBhvr>
                                        <p:cTn id="44"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8" grpId="0" animBg="1"/>
      <p:bldP spid="53" grpId="0"/>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2">
            <a:extLst>
              <a:ext uri="{28A0092B-C50C-407E-A947-70E740481C1C}">
                <a14:useLocalDpi xmlns:a14="http://schemas.microsoft.com/office/drawing/2010/main" val="0"/>
              </a:ext>
            </a:extLst>
          </a:blip>
          <a:srcRect l="41671" r="12436"/>
          <a:stretch>
            <a:fillRect/>
          </a:stretch>
        </p:blipFill>
        <p:spPr>
          <a:xfrm>
            <a:off x="8098858" y="1790244"/>
            <a:ext cx="3220477" cy="4674056"/>
          </a:xfrm>
          <a:custGeom>
            <a:avLst/>
            <a:gdLst>
              <a:gd name="connsiteX0" fmla="*/ 0 w 3220477"/>
              <a:gd name="connsiteY0" fmla="*/ 0 h 4674056"/>
              <a:gd name="connsiteX1" fmla="*/ 3220477 w 3220477"/>
              <a:gd name="connsiteY1" fmla="*/ 0 h 4674056"/>
              <a:gd name="connsiteX2" fmla="*/ 3220477 w 3220477"/>
              <a:gd name="connsiteY2" fmla="*/ 4674056 h 4674056"/>
              <a:gd name="connsiteX3" fmla="*/ 0 w 3220477"/>
              <a:gd name="connsiteY3" fmla="*/ 4674056 h 4674056"/>
            </a:gdLst>
            <a:ahLst/>
            <a:cxnLst>
              <a:cxn ang="0">
                <a:pos x="connsiteX0" y="connsiteY0"/>
              </a:cxn>
              <a:cxn ang="0">
                <a:pos x="connsiteX1" y="connsiteY1"/>
              </a:cxn>
              <a:cxn ang="0">
                <a:pos x="connsiteX2" y="connsiteY2"/>
              </a:cxn>
              <a:cxn ang="0">
                <a:pos x="connsiteX3" y="connsiteY3"/>
              </a:cxn>
            </a:cxnLst>
            <a:rect l="l" t="t" r="r" b="b"/>
            <a:pathLst>
              <a:path w="3220477" h="4674056">
                <a:moveTo>
                  <a:pt x="0" y="0"/>
                </a:moveTo>
                <a:lnTo>
                  <a:pt x="3220477" y="0"/>
                </a:lnTo>
                <a:lnTo>
                  <a:pt x="3220477" y="4674056"/>
                </a:lnTo>
                <a:lnTo>
                  <a:pt x="0" y="4674056"/>
                </a:lnTo>
                <a:close/>
              </a:path>
            </a:pathLst>
          </a:custGeom>
        </p:spPr>
      </p:pic>
      <p:pic>
        <p:nvPicPr>
          <p:cNvPr id="18" name="图片 17"/>
          <p:cNvPicPr>
            <a:picLocks noChangeAspect="1"/>
          </p:cNvPicPr>
          <p:nvPr/>
        </p:nvPicPr>
        <p:blipFill>
          <a:blip r:embed="rId3">
            <a:extLst>
              <a:ext uri="{28A0092B-C50C-407E-A947-70E740481C1C}">
                <a14:useLocalDpi xmlns:a14="http://schemas.microsoft.com/office/drawing/2010/main" val="0"/>
              </a:ext>
            </a:extLst>
          </a:blip>
          <a:srcRect l="12442" t="39" r="41642"/>
          <a:stretch>
            <a:fillRect/>
          </a:stretch>
        </p:blipFill>
        <p:spPr>
          <a:xfrm>
            <a:off x="872662" y="1790244"/>
            <a:ext cx="3220477" cy="4674056"/>
          </a:xfrm>
          <a:custGeom>
            <a:avLst/>
            <a:gdLst>
              <a:gd name="connsiteX0" fmla="*/ 0 w 3220477"/>
              <a:gd name="connsiteY0" fmla="*/ 0 h 4674056"/>
              <a:gd name="connsiteX1" fmla="*/ 3220477 w 3220477"/>
              <a:gd name="connsiteY1" fmla="*/ 0 h 4674056"/>
              <a:gd name="connsiteX2" fmla="*/ 3220477 w 3220477"/>
              <a:gd name="connsiteY2" fmla="*/ 4674056 h 4674056"/>
              <a:gd name="connsiteX3" fmla="*/ 0 w 3220477"/>
              <a:gd name="connsiteY3" fmla="*/ 4674056 h 4674056"/>
            </a:gdLst>
            <a:ahLst/>
            <a:cxnLst>
              <a:cxn ang="0">
                <a:pos x="connsiteX0" y="connsiteY0"/>
              </a:cxn>
              <a:cxn ang="0">
                <a:pos x="connsiteX1" y="connsiteY1"/>
              </a:cxn>
              <a:cxn ang="0">
                <a:pos x="connsiteX2" y="connsiteY2"/>
              </a:cxn>
              <a:cxn ang="0">
                <a:pos x="connsiteX3" y="connsiteY3"/>
              </a:cxn>
            </a:cxnLst>
            <a:rect l="l" t="t" r="r" b="b"/>
            <a:pathLst>
              <a:path w="3220477" h="4674056">
                <a:moveTo>
                  <a:pt x="0" y="0"/>
                </a:moveTo>
                <a:lnTo>
                  <a:pt x="3220477" y="0"/>
                </a:lnTo>
                <a:lnTo>
                  <a:pt x="3220477" y="4674056"/>
                </a:lnTo>
                <a:lnTo>
                  <a:pt x="0" y="4674056"/>
                </a:lnTo>
                <a:close/>
              </a:path>
            </a:pathLst>
          </a:custGeom>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rcRect l="5281" r="5281" b="7399"/>
          <a:stretch>
            <a:fillRect/>
          </a:stretch>
        </p:blipFill>
        <p:spPr>
          <a:xfrm>
            <a:off x="4304471" y="1536700"/>
            <a:ext cx="3583048" cy="4927600"/>
          </a:xfrm>
          <a:custGeom>
            <a:avLst/>
            <a:gdLst>
              <a:gd name="connsiteX0" fmla="*/ 0 w 3583048"/>
              <a:gd name="connsiteY0" fmla="*/ 0 h 4927600"/>
              <a:gd name="connsiteX1" fmla="*/ 3583048 w 3583048"/>
              <a:gd name="connsiteY1" fmla="*/ 0 h 4927600"/>
              <a:gd name="connsiteX2" fmla="*/ 3583048 w 3583048"/>
              <a:gd name="connsiteY2" fmla="*/ 4927600 h 4927600"/>
              <a:gd name="connsiteX3" fmla="*/ 0 w 3583048"/>
              <a:gd name="connsiteY3" fmla="*/ 4927600 h 4927600"/>
            </a:gdLst>
            <a:ahLst/>
            <a:cxnLst>
              <a:cxn ang="0">
                <a:pos x="connsiteX0" y="connsiteY0"/>
              </a:cxn>
              <a:cxn ang="0">
                <a:pos x="connsiteX1" y="connsiteY1"/>
              </a:cxn>
              <a:cxn ang="0">
                <a:pos x="connsiteX2" y="connsiteY2"/>
              </a:cxn>
              <a:cxn ang="0">
                <a:pos x="connsiteX3" y="connsiteY3"/>
              </a:cxn>
            </a:cxnLst>
            <a:rect l="l" t="t" r="r" b="b"/>
            <a:pathLst>
              <a:path w="3583048" h="4927600">
                <a:moveTo>
                  <a:pt x="0" y="0"/>
                </a:moveTo>
                <a:lnTo>
                  <a:pt x="3583048" y="0"/>
                </a:lnTo>
                <a:lnTo>
                  <a:pt x="3583048" y="4927600"/>
                </a:lnTo>
                <a:lnTo>
                  <a:pt x="0" y="4927600"/>
                </a:lnTo>
                <a:close/>
              </a:path>
            </a:pathLst>
          </a:custGeom>
        </p:spPr>
      </p:pic>
      <p:sp>
        <p:nvSpPr>
          <p:cNvPr id="7" name="矩形 6"/>
          <p:cNvSpPr/>
          <p:nvPr/>
        </p:nvSpPr>
        <p:spPr>
          <a:xfrm>
            <a:off x="4304475" y="1536700"/>
            <a:ext cx="3583048" cy="4927600"/>
          </a:xfrm>
          <a:prstGeom prst="rect">
            <a:avLst/>
          </a:prstGeom>
          <a:solidFill>
            <a:srgbClr val="323338">
              <a:alpha val="5000"/>
            </a:srgbClr>
          </a:solidFill>
          <a:ln>
            <a:gradFill flip="none" rotWithShape="1">
              <a:gsLst>
                <a:gs pos="0">
                  <a:srgbClr val="00C057"/>
                </a:gs>
                <a:gs pos="100000">
                  <a:srgbClr val="00B0F0">
                    <a:alpha val="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7" name="矩形 36"/>
          <p:cNvSpPr/>
          <p:nvPr/>
        </p:nvSpPr>
        <p:spPr>
          <a:xfrm>
            <a:off x="8098856" y="1790244"/>
            <a:ext cx="3220480" cy="4674056"/>
          </a:xfrm>
          <a:prstGeom prst="rect">
            <a:avLst/>
          </a:prstGeom>
          <a:solidFill>
            <a:srgbClr val="323338">
              <a:alpha val="50000"/>
            </a:srgbClr>
          </a:solidFill>
          <a:ln>
            <a:gradFill flip="none" rotWithShape="1">
              <a:gsLst>
                <a:gs pos="0">
                  <a:srgbClr val="00C057"/>
                </a:gs>
                <a:gs pos="100000">
                  <a:srgbClr val="00B0F0">
                    <a:alpha val="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矩形 37"/>
          <p:cNvSpPr/>
          <p:nvPr/>
        </p:nvSpPr>
        <p:spPr>
          <a:xfrm>
            <a:off x="872665" y="1790244"/>
            <a:ext cx="3220480" cy="4674056"/>
          </a:xfrm>
          <a:prstGeom prst="rect">
            <a:avLst/>
          </a:prstGeom>
          <a:solidFill>
            <a:srgbClr val="323338">
              <a:alpha val="50000"/>
            </a:srgbClr>
          </a:solidFill>
          <a:ln>
            <a:gradFill flip="none" rotWithShape="1">
              <a:gsLst>
                <a:gs pos="0">
                  <a:srgbClr val="00C057"/>
                </a:gs>
                <a:gs pos="100000">
                  <a:srgbClr val="00B0F0">
                    <a:alpha val="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任意多边形 7"/>
          <p:cNvSpPr/>
          <p:nvPr/>
        </p:nvSpPr>
        <p:spPr>
          <a:xfrm>
            <a:off x="4304476" y="3843691"/>
            <a:ext cx="3583048" cy="2620609"/>
          </a:xfrm>
          <a:custGeom>
            <a:avLst/>
            <a:gdLst>
              <a:gd name="connsiteX0" fmla="*/ 1333500 w 2667000"/>
              <a:gd name="connsiteY0" fmla="*/ 0 h 2107293"/>
              <a:gd name="connsiteX1" fmla="*/ 1459592 w 2667000"/>
              <a:gd name="connsiteY1" fmla="*/ 126093 h 2107293"/>
              <a:gd name="connsiteX2" fmla="*/ 2667000 w 2667000"/>
              <a:gd name="connsiteY2" fmla="*/ 126093 h 2107293"/>
              <a:gd name="connsiteX3" fmla="*/ 2667000 w 2667000"/>
              <a:gd name="connsiteY3" fmla="*/ 2107293 h 2107293"/>
              <a:gd name="connsiteX4" fmla="*/ 0 w 2667000"/>
              <a:gd name="connsiteY4" fmla="*/ 2107293 h 2107293"/>
              <a:gd name="connsiteX5" fmla="*/ 0 w 2667000"/>
              <a:gd name="connsiteY5" fmla="*/ 126093 h 2107293"/>
              <a:gd name="connsiteX6" fmla="*/ 1207407 w 2667000"/>
              <a:gd name="connsiteY6" fmla="*/ 126093 h 2107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0" h="2107293">
                <a:moveTo>
                  <a:pt x="1333500" y="0"/>
                </a:moveTo>
                <a:lnTo>
                  <a:pt x="1459592" y="126093"/>
                </a:lnTo>
                <a:lnTo>
                  <a:pt x="2667000" y="126093"/>
                </a:lnTo>
                <a:lnTo>
                  <a:pt x="2667000" y="2107293"/>
                </a:lnTo>
                <a:lnTo>
                  <a:pt x="0" y="2107293"/>
                </a:lnTo>
                <a:lnTo>
                  <a:pt x="0" y="126093"/>
                </a:lnTo>
                <a:lnTo>
                  <a:pt x="1207407" y="126093"/>
                </a:lnTo>
                <a:close/>
              </a:path>
            </a:pathLst>
          </a:custGeom>
          <a:solidFill>
            <a:srgbClr val="323338">
              <a:alpha val="80000"/>
            </a:srgbClr>
          </a:solidFill>
          <a:ln>
            <a:gradFill>
              <a:gsLst>
                <a:gs pos="0">
                  <a:srgbClr val="00C057"/>
                </a:gs>
                <a:gs pos="100000">
                  <a:srgbClr val="00B0F0">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24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endParaRPr>
          </a:p>
        </p:txBody>
      </p:sp>
      <p:sp>
        <p:nvSpPr>
          <p:cNvPr id="11" name="矩形 10"/>
          <p:cNvSpPr/>
          <p:nvPr/>
        </p:nvSpPr>
        <p:spPr>
          <a:xfrm>
            <a:off x="8098859" y="5828553"/>
            <a:ext cx="3220477" cy="635747"/>
          </a:xfrm>
          <a:prstGeom prst="rect">
            <a:avLst/>
          </a:prstGeom>
          <a:solidFill>
            <a:srgbClr val="323338">
              <a:alpha val="80000"/>
            </a:srgbClr>
          </a:solidFill>
          <a:ln>
            <a:gradFill>
              <a:gsLst>
                <a:gs pos="0">
                  <a:srgbClr val="00C057"/>
                </a:gs>
                <a:gs pos="100000">
                  <a:srgbClr val="00B0F0">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点击添加标题</a:t>
            </a:r>
          </a:p>
        </p:txBody>
      </p:sp>
      <p:sp>
        <p:nvSpPr>
          <p:cNvPr id="15" name="矩形 14"/>
          <p:cNvSpPr/>
          <p:nvPr/>
        </p:nvSpPr>
        <p:spPr>
          <a:xfrm>
            <a:off x="872664" y="5828553"/>
            <a:ext cx="3220477" cy="635747"/>
          </a:xfrm>
          <a:prstGeom prst="rect">
            <a:avLst/>
          </a:prstGeom>
          <a:solidFill>
            <a:srgbClr val="323338">
              <a:alpha val="80000"/>
            </a:srgbClr>
          </a:solidFill>
          <a:ln>
            <a:gradFill>
              <a:gsLst>
                <a:gs pos="0">
                  <a:srgbClr val="00C057"/>
                </a:gs>
                <a:gs pos="100000">
                  <a:srgbClr val="00B0F0">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点击添加标题</a:t>
            </a:r>
          </a:p>
        </p:txBody>
      </p:sp>
      <p:sp>
        <p:nvSpPr>
          <p:cNvPr id="12" name="矩形 11"/>
          <p:cNvSpPr/>
          <p:nvPr/>
        </p:nvSpPr>
        <p:spPr>
          <a:xfrm>
            <a:off x="4387839" y="4215740"/>
            <a:ext cx="2339102"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点击添加标题</a:t>
            </a:r>
          </a:p>
        </p:txBody>
      </p:sp>
      <p:sp>
        <p:nvSpPr>
          <p:cNvPr id="43" name="文本框 42"/>
          <p:cNvSpPr txBox="1"/>
          <p:nvPr/>
        </p:nvSpPr>
        <p:spPr>
          <a:xfrm>
            <a:off x="4387840" y="4753905"/>
            <a:ext cx="3300340" cy="1172629"/>
          </a:xfrm>
          <a:prstGeom prst="rect">
            <a:avLst/>
          </a:prstGeom>
          <a:noFill/>
        </p:spPr>
        <p:txBody>
          <a:bodyPr wrap="square" rtlCol="0">
            <a:spAutoFit/>
          </a:bodyPr>
          <a:lstStyle/>
          <a:p>
            <a:pPr lvl="0">
              <a:lnSpc>
                <a:spcPct val="130000"/>
              </a:lnSpc>
              <a:defRPr/>
            </a:pPr>
            <a:r>
              <a:rPr lang="zh-CN" altLang="en-US" dirty="0">
                <a:solidFill>
                  <a:prstClr val="white"/>
                </a:solidFill>
                <a:latin typeface="腾祥沁圆简-W1" panose="01010104010101010101" pitchFamily="2" charset="-122"/>
                <a:ea typeface="腾祥沁圆简-W1" panose="01010104010101010101" pitchFamily="2" charset="-122"/>
              </a:rPr>
              <a:t>请插入您的文本的内容请插入您的文本的内容请插入您的文本的内容</a:t>
            </a:r>
            <a:endParaRPr lang="en-US" altLang="zh-CN" dirty="0">
              <a:solidFill>
                <a:prstClr val="white"/>
              </a:solidFill>
              <a:latin typeface="腾祥沁圆简-W1" panose="01010104010101010101" pitchFamily="2" charset="-122"/>
              <a:ea typeface="腾祥沁圆简-W1" panose="0101010401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1603">
        <p15:prstTrans prst="airplane"/>
      </p:transition>
    </mc:Choice>
    <mc:Fallback xmlns="">
      <p:transition spd="slow" advClick="0" advTm="1160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3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par>
                          <p:cTn id="13" fill="hold">
                            <p:stCondLst>
                              <p:cond delay="2000"/>
                            </p:stCondLst>
                            <p:childTnLst>
                              <p:par>
                                <p:cTn id="14" presetID="42"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3500"/>
                            </p:stCondLst>
                            <p:childTnLst>
                              <p:par>
                                <p:cTn id="24" presetID="10" presetClass="entr" presetSubtype="0" fill="hold" grpId="0" nodeType="afterEffect">
                                  <p:stCondLst>
                                    <p:cond delay="0"/>
                                  </p:stCondLst>
                                  <p:iterate type="lt">
                                    <p:tmPct val="10000"/>
                                  </p:iterate>
                                  <p:childTnLst>
                                    <p:set>
                                      <p:cBhvr>
                                        <p:cTn id="25" dur="1" fill="hold">
                                          <p:stCondLst>
                                            <p:cond delay="0"/>
                                          </p:stCondLst>
                                        </p:cTn>
                                        <p:tgtEl>
                                          <p:spTgt spid="43"/>
                                        </p:tgtEl>
                                        <p:attrNameLst>
                                          <p:attrName>style.visibility</p:attrName>
                                        </p:attrNameLst>
                                      </p:cBhvr>
                                      <p:to>
                                        <p:strVal val="visible"/>
                                      </p:to>
                                    </p:set>
                                    <p:animEffect transition="in" filter="fade">
                                      <p:cBhvr>
                                        <p:cTn id="26" dur="500"/>
                                        <p:tgtEl>
                                          <p:spTgt spid="43"/>
                                        </p:tgtEl>
                                      </p:cBhvr>
                                    </p:animEffect>
                                  </p:childTnLst>
                                </p:cTn>
                              </p:par>
                            </p:childTnLst>
                          </p:cTn>
                        </p:par>
                        <p:par>
                          <p:cTn id="27" fill="hold">
                            <p:stCondLst>
                              <p:cond delay="5449"/>
                            </p:stCondLst>
                            <p:childTnLst>
                              <p:par>
                                <p:cTn id="28" presetID="2" presetClass="entr" presetSubtype="4" decel="23000"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1000" fill="hold"/>
                                        <p:tgtEl>
                                          <p:spTgt spid="18"/>
                                        </p:tgtEl>
                                        <p:attrNameLst>
                                          <p:attrName>ppt_x</p:attrName>
                                        </p:attrNameLst>
                                      </p:cBhvr>
                                      <p:tavLst>
                                        <p:tav tm="0">
                                          <p:val>
                                            <p:strVal val="#ppt_x"/>
                                          </p:val>
                                        </p:tav>
                                        <p:tav tm="100000">
                                          <p:val>
                                            <p:strVal val="#ppt_x"/>
                                          </p:val>
                                        </p:tav>
                                      </p:tavLst>
                                    </p:anim>
                                    <p:anim calcmode="lin" valueType="num">
                                      <p:cBhvr additive="base">
                                        <p:cTn id="31" dur="1000" fill="hold"/>
                                        <p:tgtEl>
                                          <p:spTgt spid="18"/>
                                        </p:tgtEl>
                                        <p:attrNameLst>
                                          <p:attrName>ppt_y</p:attrName>
                                        </p:attrNameLst>
                                      </p:cBhvr>
                                      <p:tavLst>
                                        <p:tav tm="0">
                                          <p:val>
                                            <p:strVal val="1+#ppt_h/2"/>
                                          </p:val>
                                        </p:tav>
                                        <p:tav tm="100000">
                                          <p:val>
                                            <p:strVal val="#ppt_y"/>
                                          </p:val>
                                        </p:tav>
                                      </p:tavLst>
                                    </p:anim>
                                  </p:childTnLst>
                                </p:cTn>
                              </p:par>
                              <p:par>
                                <p:cTn id="32" presetID="2" presetClass="entr" presetSubtype="4" decel="2300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1000" fill="hold"/>
                                        <p:tgtEl>
                                          <p:spTgt spid="17"/>
                                        </p:tgtEl>
                                        <p:attrNameLst>
                                          <p:attrName>ppt_x</p:attrName>
                                        </p:attrNameLst>
                                      </p:cBhvr>
                                      <p:tavLst>
                                        <p:tav tm="0">
                                          <p:val>
                                            <p:strVal val="#ppt_x"/>
                                          </p:val>
                                        </p:tav>
                                        <p:tav tm="100000">
                                          <p:val>
                                            <p:strVal val="#ppt_x"/>
                                          </p:val>
                                        </p:tav>
                                      </p:tavLst>
                                    </p:anim>
                                    <p:anim calcmode="lin" valueType="num">
                                      <p:cBhvr additive="base">
                                        <p:cTn id="35" dur="1000" fill="hold"/>
                                        <p:tgtEl>
                                          <p:spTgt spid="17"/>
                                        </p:tgtEl>
                                        <p:attrNameLst>
                                          <p:attrName>ppt_y</p:attrName>
                                        </p:attrNameLst>
                                      </p:cBhvr>
                                      <p:tavLst>
                                        <p:tav tm="0">
                                          <p:val>
                                            <p:strVal val="1+#ppt_h/2"/>
                                          </p:val>
                                        </p:tav>
                                        <p:tav tm="100000">
                                          <p:val>
                                            <p:strVal val="#ppt_y"/>
                                          </p:val>
                                        </p:tav>
                                      </p:tavLst>
                                    </p:anim>
                                  </p:childTnLst>
                                </p:cTn>
                              </p:par>
                            </p:childTnLst>
                          </p:cTn>
                        </p:par>
                        <p:par>
                          <p:cTn id="36" fill="hold">
                            <p:stCondLst>
                              <p:cond delay="6449"/>
                            </p:stCondLst>
                            <p:childTnLst>
                              <p:par>
                                <p:cTn id="37" presetID="10" presetClass="entr" presetSubtype="0"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1000"/>
                                        <p:tgtEl>
                                          <p:spTgt spid="3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childTnLst>
                                </p:cTn>
                              </p:par>
                            </p:childTnLst>
                          </p:cTn>
                        </p:par>
                        <p:par>
                          <p:cTn id="43" fill="hold">
                            <p:stCondLst>
                              <p:cond delay="7449"/>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7" grpId="0" animBg="1"/>
      <p:bldP spid="38" grpId="0" animBg="1"/>
      <p:bldP spid="8" grpId="0" animBg="1"/>
      <p:bldP spid="11" grpId="0" animBg="1"/>
      <p:bldP spid="15" grpId="0" animBg="1"/>
      <p:bldP spid="12"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a:extLst>
              <a:ext uri="{28A0092B-C50C-407E-A947-70E740481C1C}">
                <a14:useLocalDpi xmlns:a14="http://schemas.microsoft.com/office/drawing/2010/main" val="0"/>
              </a:ext>
            </a:extLst>
          </a:blip>
          <a:srcRect l="27063" t="40000" r="54470" b="47957"/>
          <a:stretch>
            <a:fillRect/>
          </a:stretch>
        </p:blipFill>
        <p:spPr>
          <a:xfrm>
            <a:off x="2303846" y="1859162"/>
            <a:ext cx="2251378" cy="825895"/>
          </a:xfrm>
          <a:custGeom>
            <a:avLst/>
            <a:gdLst>
              <a:gd name="connsiteX0" fmla="*/ 0 w 2251378"/>
              <a:gd name="connsiteY0" fmla="*/ 0 h 825895"/>
              <a:gd name="connsiteX1" fmla="*/ 2251378 w 2251378"/>
              <a:gd name="connsiteY1" fmla="*/ 0 h 825895"/>
              <a:gd name="connsiteX2" fmla="*/ 2251378 w 2251378"/>
              <a:gd name="connsiteY2" fmla="*/ 531255 h 825895"/>
              <a:gd name="connsiteX3" fmla="*/ 0 w 2251378"/>
              <a:gd name="connsiteY3" fmla="*/ 825895 h 825895"/>
              <a:gd name="connsiteX4" fmla="*/ 0 w 2251378"/>
              <a:gd name="connsiteY4" fmla="*/ 0 h 825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378" h="825895">
                <a:moveTo>
                  <a:pt x="0" y="0"/>
                </a:moveTo>
                <a:lnTo>
                  <a:pt x="2251378" y="0"/>
                </a:lnTo>
                <a:lnTo>
                  <a:pt x="2251378" y="531255"/>
                </a:lnTo>
                <a:lnTo>
                  <a:pt x="0" y="825895"/>
                </a:lnTo>
                <a:lnTo>
                  <a:pt x="0" y="0"/>
                </a:lnTo>
                <a:close/>
              </a:path>
            </a:pathLst>
          </a:custGeom>
        </p:spPr>
      </p:pic>
      <p:pic>
        <p:nvPicPr>
          <p:cNvPr id="24" name="图片 23"/>
          <p:cNvPicPr>
            <a:picLocks noChangeAspect="1"/>
          </p:cNvPicPr>
          <p:nvPr/>
        </p:nvPicPr>
        <p:blipFill>
          <a:blip r:embed="rId3">
            <a:extLst>
              <a:ext uri="{28A0092B-C50C-407E-A947-70E740481C1C}">
                <a14:useLocalDpi xmlns:a14="http://schemas.microsoft.com/office/drawing/2010/main" val="0"/>
              </a:ext>
            </a:extLst>
          </a:blip>
          <a:srcRect l="27063" t="73738" r="54470" b="14219"/>
          <a:stretch>
            <a:fillRect/>
          </a:stretch>
        </p:blipFill>
        <p:spPr>
          <a:xfrm flipH="1">
            <a:off x="2303846" y="4172943"/>
            <a:ext cx="2251378" cy="825895"/>
          </a:xfrm>
          <a:custGeom>
            <a:avLst/>
            <a:gdLst>
              <a:gd name="connsiteX0" fmla="*/ 0 w 2251378"/>
              <a:gd name="connsiteY0" fmla="*/ 0 h 825895"/>
              <a:gd name="connsiteX1" fmla="*/ 2251378 w 2251378"/>
              <a:gd name="connsiteY1" fmla="*/ 294640 h 825895"/>
              <a:gd name="connsiteX2" fmla="*/ 2251378 w 2251378"/>
              <a:gd name="connsiteY2" fmla="*/ 825895 h 825895"/>
              <a:gd name="connsiteX3" fmla="*/ 0 w 2251378"/>
              <a:gd name="connsiteY3" fmla="*/ 825895 h 825895"/>
              <a:gd name="connsiteX4" fmla="*/ 0 w 2251378"/>
              <a:gd name="connsiteY4" fmla="*/ 0 h 825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378" h="825895">
                <a:moveTo>
                  <a:pt x="0" y="0"/>
                </a:moveTo>
                <a:lnTo>
                  <a:pt x="2251378" y="294640"/>
                </a:lnTo>
                <a:lnTo>
                  <a:pt x="2251378" y="825895"/>
                </a:lnTo>
                <a:lnTo>
                  <a:pt x="0" y="825895"/>
                </a:lnTo>
                <a:lnTo>
                  <a:pt x="0" y="0"/>
                </a:lnTo>
                <a:close/>
              </a:path>
            </a:pathLst>
          </a:custGeom>
        </p:spPr>
      </p:pic>
      <p:sp>
        <p:nvSpPr>
          <p:cNvPr id="65" name="文本框 64"/>
          <p:cNvSpPr txBox="1"/>
          <p:nvPr/>
        </p:nvSpPr>
        <p:spPr>
          <a:xfrm flipH="1">
            <a:off x="2527686" y="2442557"/>
            <a:ext cx="1803699" cy="18620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5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03</a:t>
            </a:r>
            <a:endParaRPr kumimoji="0" lang="zh-CN" altLang="en-US" sz="115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endParaRPr>
          </a:p>
        </p:txBody>
      </p:sp>
      <p:sp>
        <p:nvSpPr>
          <p:cNvPr id="20" name="文本框 19"/>
          <p:cNvSpPr txBox="1"/>
          <p:nvPr/>
        </p:nvSpPr>
        <p:spPr>
          <a:xfrm>
            <a:off x="4779064" y="2512639"/>
            <a:ext cx="295465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gradFill flip="none" rotWithShape="1">
                  <a:gsLst>
                    <a:gs pos="0">
                      <a:srgbClr val="2CC75F"/>
                    </a:gs>
                    <a:gs pos="100000">
                      <a:srgbClr val="00B0F0"/>
                    </a:gs>
                  </a:gsLst>
                  <a:lin ang="13500000" scaled="1"/>
                  <a:tileRect/>
                </a:gradFill>
                <a:effectLst/>
                <a:uLnTx/>
                <a:uFillTx/>
                <a:latin typeface="腾祥沁圆简-W1" panose="01010104010101010101" pitchFamily="2" charset="-122"/>
                <a:ea typeface="腾祥沁圆简-W1" panose="01010104010101010101" pitchFamily="2" charset="-122"/>
                <a:cs typeface="+mn-cs"/>
              </a:rPr>
              <a:t>点击添加标题</a:t>
            </a:r>
          </a:p>
        </p:txBody>
      </p:sp>
      <p:sp>
        <p:nvSpPr>
          <p:cNvPr id="21" name="文本框 20"/>
          <p:cNvSpPr txBox="1"/>
          <p:nvPr/>
        </p:nvSpPr>
        <p:spPr>
          <a:xfrm>
            <a:off x="4779064" y="3181927"/>
            <a:ext cx="5652315" cy="1052596"/>
          </a:xfrm>
          <a:prstGeom prst="rect">
            <a:avLst/>
          </a:prstGeom>
          <a:noFill/>
        </p:spPr>
        <p:txBody>
          <a:bodyPr wrap="square" rtlCol="0">
            <a:spAutoFit/>
          </a:bodyPr>
          <a:lstStyle/>
          <a:p>
            <a:pPr lvl="0">
              <a:lnSpc>
                <a:spcPct val="130000"/>
              </a:lnSpc>
              <a:defRPr/>
            </a:pPr>
            <a:r>
              <a:rPr lang="zh-CN" altLang="en-US" sz="2400" dirty="0">
                <a:solidFill>
                  <a:prstClr val="white"/>
                </a:solidFill>
                <a:latin typeface="腾祥沁圆简-W1" panose="01010104010101010101" pitchFamily="2" charset="-122"/>
                <a:ea typeface="腾祥沁圆简-W1" panose="01010104010101010101" pitchFamily="2" charset="-122"/>
              </a:rPr>
              <a:t>请插入您的文本的内容请插入您的文本的内容请插入您的文本的内容</a:t>
            </a:r>
            <a:endParaRPr lang="en-US" altLang="zh-CN" sz="2400" dirty="0">
              <a:solidFill>
                <a:prstClr val="white"/>
              </a:solidFill>
              <a:latin typeface="腾祥沁圆简-W1" panose="01010104010101010101" pitchFamily="2" charset="-122"/>
              <a:ea typeface="腾祥沁圆简-W1" panose="0101010401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430">
        <p:blinds dir="vert"/>
      </p:transition>
    </mc:Choice>
    <mc:Fallback xmlns="">
      <p:transition spd="slow" advClick="0" advTm="443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1+#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500" fill="hold"/>
                                        <p:tgtEl>
                                          <p:spTgt spid="65"/>
                                        </p:tgtEl>
                                        <p:attrNameLst>
                                          <p:attrName>ppt_w</p:attrName>
                                        </p:attrNameLst>
                                      </p:cBhvr>
                                      <p:tavLst>
                                        <p:tav tm="0">
                                          <p:val>
                                            <p:fltVal val="0"/>
                                          </p:val>
                                        </p:tav>
                                        <p:tav tm="100000">
                                          <p:val>
                                            <p:strVal val="#ppt_w"/>
                                          </p:val>
                                        </p:tav>
                                      </p:tavLst>
                                    </p:anim>
                                    <p:anim calcmode="lin" valueType="num">
                                      <p:cBhvr>
                                        <p:cTn id="17" dur="500" fill="hold"/>
                                        <p:tgtEl>
                                          <p:spTgt spid="65"/>
                                        </p:tgtEl>
                                        <p:attrNameLst>
                                          <p:attrName>ppt_h</p:attrName>
                                        </p:attrNameLst>
                                      </p:cBhvr>
                                      <p:tavLst>
                                        <p:tav tm="0">
                                          <p:val>
                                            <p:fltVal val="0"/>
                                          </p:val>
                                        </p:tav>
                                        <p:tav tm="100000">
                                          <p:val>
                                            <p:strVal val="#ppt_h"/>
                                          </p:val>
                                        </p:tav>
                                      </p:tavLst>
                                    </p:anim>
                                    <p:anim calcmode="lin" valueType="num">
                                      <p:cBhvr>
                                        <p:cTn id="18" dur="500" fill="hold"/>
                                        <p:tgtEl>
                                          <p:spTgt spid="65"/>
                                        </p:tgtEl>
                                        <p:attrNameLst>
                                          <p:attrName>style.rotation</p:attrName>
                                        </p:attrNameLst>
                                      </p:cBhvr>
                                      <p:tavLst>
                                        <p:tav tm="0">
                                          <p:val>
                                            <p:fltVal val="360"/>
                                          </p:val>
                                        </p:tav>
                                        <p:tav tm="100000">
                                          <p:val>
                                            <p:fltVal val="0"/>
                                          </p:val>
                                        </p:tav>
                                      </p:tavLst>
                                    </p:anim>
                                    <p:animEffect transition="in" filter="fade">
                                      <p:cBhvr>
                                        <p:cTn id="19" dur="500"/>
                                        <p:tgtEl>
                                          <p:spTgt spid="65"/>
                                        </p:tgtEl>
                                      </p:cBhvr>
                                    </p:animEffect>
                                  </p:childTnLst>
                                </p:cTn>
                              </p:par>
                            </p:childTnLst>
                          </p:cTn>
                        </p:par>
                        <p:par>
                          <p:cTn id="20" fill="hold">
                            <p:stCondLst>
                              <p:cond delay="1000"/>
                            </p:stCondLst>
                            <p:childTnLst>
                              <p:par>
                                <p:cTn id="21" presetID="12" presetClass="entr" presetSubtype="4"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p:tgtEl>
                                          <p:spTgt spid="20"/>
                                        </p:tgtEl>
                                        <p:attrNameLst>
                                          <p:attrName>ppt_y</p:attrName>
                                        </p:attrNameLst>
                                      </p:cBhvr>
                                      <p:tavLst>
                                        <p:tav tm="0">
                                          <p:val>
                                            <p:strVal val="#ppt_y+#ppt_h*1.125000"/>
                                          </p:val>
                                        </p:tav>
                                        <p:tav tm="100000">
                                          <p:val>
                                            <p:strVal val="#ppt_y"/>
                                          </p:val>
                                        </p:tav>
                                      </p:tavLst>
                                    </p:anim>
                                    <p:animEffect transition="in" filter="wipe(up)">
                                      <p:cBhvr>
                                        <p:cTn id="24" dur="500"/>
                                        <p:tgtEl>
                                          <p:spTgt spid="20"/>
                                        </p:tgtEl>
                                      </p:cBhvr>
                                    </p:animEffect>
                                  </p:childTnLst>
                                </p:cTn>
                              </p:par>
                              <p:par>
                                <p:cTn id="25" presetID="12" presetClass="entr" presetSubtype="1"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p:tgtEl>
                                          <p:spTgt spid="21"/>
                                        </p:tgtEl>
                                        <p:attrNameLst>
                                          <p:attrName>ppt_y</p:attrName>
                                        </p:attrNameLst>
                                      </p:cBhvr>
                                      <p:tavLst>
                                        <p:tav tm="0">
                                          <p:val>
                                            <p:strVal val="#ppt_y-#ppt_h*1.125000"/>
                                          </p:val>
                                        </p:tav>
                                        <p:tav tm="100000">
                                          <p:val>
                                            <p:strVal val="#ppt_y"/>
                                          </p:val>
                                        </p:tav>
                                      </p:tavLst>
                                    </p:anim>
                                    <p:animEffect transition="in" filter="wipe(down)">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a:blip r:embed="rId2">
            <a:extLst>
              <a:ext uri="{28A0092B-C50C-407E-A947-70E740481C1C}">
                <a14:useLocalDpi xmlns:a14="http://schemas.microsoft.com/office/drawing/2010/main" val="0"/>
              </a:ext>
            </a:extLst>
          </a:blip>
          <a:srcRect l="6563" t="28659" r="73907" b="40139"/>
          <a:stretch>
            <a:fillRect/>
          </a:stretch>
        </p:blipFill>
        <p:spPr>
          <a:xfrm>
            <a:off x="800100" y="1965436"/>
            <a:ext cx="2381118" cy="2139841"/>
          </a:xfrm>
          <a:custGeom>
            <a:avLst/>
            <a:gdLst>
              <a:gd name="connsiteX0" fmla="*/ 1133328 w 2381118"/>
              <a:gd name="connsiteY0" fmla="*/ 0 h 2139841"/>
              <a:gd name="connsiteX1" fmla="*/ 1247791 w 2381118"/>
              <a:gd name="connsiteY1" fmla="*/ 0 h 2139841"/>
              <a:gd name="connsiteX2" fmla="*/ 2381118 w 2381118"/>
              <a:gd name="connsiteY2" fmla="*/ 2139841 h 2139841"/>
              <a:gd name="connsiteX3" fmla="*/ 0 w 2381118"/>
              <a:gd name="connsiteY3" fmla="*/ 2139841 h 2139841"/>
              <a:gd name="connsiteX4" fmla="*/ 1133328 w 2381118"/>
              <a:gd name="connsiteY4" fmla="*/ 0 h 2139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118" h="2139841">
                <a:moveTo>
                  <a:pt x="1133328" y="0"/>
                </a:moveTo>
                <a:lnTo>
                  <a:pt x="1247791" y="0"/>
                </a:lnTo>
                <a:lnTo>
                  <a:pt x="2381118" y="2139841"/>
                </a:lnTo>
                <a:lnTo>
                  <a:pt x="0" y="2139841"/>
                </a:lnTo>
                <a:lnTo>
                  <a:pt x="1133328" y="0"/>
                </a:lnTo>
                <a:close/>
              </a:path>
            </a:pathLst>
          </a:custGeom>
        </p:spPr>
      </p:pic>
      <p:pic>
        <p:nvPicPr>
          <p:cNvPr id="38" name="图片 37"/>
          <p:cNvPicPr>
            <a:picLocks noChangeAspect="1"/>
          </p:cNvPicPr>
          <p:nvPr/>
        </p:nvPicPr>
        <p:blipFill>
          <a:blip r:embed="rId2">
            <a:extLst>
              <a:ext uri="{28A0092B-C50C-407E-A947-70E740481C1C}">
                <a14:useLocalDpi xmlns:a14="http://schemas.microsoft.com/office/drawing/2010/main" val="0"/>
              </a:ext>
            </a:extLst>
          </a:blip>
          <a:srcRect l="51459" t="28659" r="29011" b="40139"/>
          <a:stretch>
            <a:fillRect/>
          </a:stretch>
        </p:blipFill>
        <p:spPr>
          <a:xfrm>
            <a:off x="6273887" y="1965436"/>
            <a:ext cx="2381118" cy="2139841"/>
          </a:xfrm>
          <a:custGeom>
            <a:avLst/>
            <a:gdLst>
              <a:gd name="connsiteX0" fmla="*/ 1133328 w 2381118"/>
              <a:gd name="connsiteY0" fmla="*/ 0 h 2139841"/>
              <a:gd name="connsiteX1" fmla="*/ 1247791 w 2381118"/>
              <a:gd name="connsiteY1" fmla="*/ 0 h 2139841"/>
              <a:gd name="connsiteX2" fmla="*/ 2381118 w 2381118"/>
              <a:gd name="connsiteY2" fmla="*/ 2139841 h 2139841"/>
              <a:gd name="connsiteX3" fmla="*/ 0 w 2381118"/>
              <a:gd name="connsiteY3" fmla="*/ 2139841 h 2139841"/>
              <a:gd name="connsiteX4" fmla="*/ 1133328 w 2381118"/>
              <a:gd name="connsiteY4" fmla="*/ 0 h 2139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118" h="2139841">
                <a:moveTo>
                  <a:pt x="1133328" y="0"/>
                </a:moveTo>
                <a:lnTo>
                  <a:pt x="1247791" y="0"/>
                </a:lnTo>
                <a:lnTo>
                  <a:pt x="2381118" y="2139841"/>
                </a:lnTo>
                <a:lnTo>
                  <a:pt x="0" y="2139841"/>
                </a:lnTo>
                <a:lnTo>
                  <a:pt x="1133328" y="0"/>
                </a:lnTo>
                <a:close/>
              </a:path>
            </a:pathLst>
          </a:custGeom>
        </p:spPr>
      </p:pic>
      <p:pic>
        <p:nvPicPr>
          <p:cNvPr id="37" name="图片 36"/>
          <p:cNvPicPr>
            <a:picLocks noChangeAspect="1"/>
          </p:cNvPicPr>
          <p:nvPr/>
        </p:nvPicPr>
        <p:blipFill>
          <a:blip r:embed="rId2">
            <a:extLst>
              <a:ext uri="{28A0092B-C50C-407E-A947-70E740481C1C}">
                <a14:useLocalDpi xmlns:a14="http://schemas.microsoft.com/office/drawing/2010/main" val="0"/>
              </a:ext>
            </a:extLst>
          </a:blip>
          <a:srcRect l="29011" t="59861" r="51459" b="8958"/>
          <a:stretch>
            <a:fillRect/>
          </a:stretch>
        </p:blipFill>
        <p:spPr>
          <a:xfrm>
            <a:off x="3536994" y="4105275"/>
            <a:ext cx="2381118" cy="2138364"/>
          </a:xfrm>
          <a:custGeom>
            <a:avLst/>
            <a:gdLst>
              <a:gd name="connsiteX0" fmla="*/ 0 w 2381118"/>
              <a:gd name="connsiteY0" fmla="*/ 0 h 2138364"/>
              <a:gd name="connsiteX1" fmla="*/ 2381118 w 2381118"/>
              <a:gd name="connsiteY1" fmla="*/ 0 h 2138364"/>
              <a:gd name="connsiteX2" fmla="*/ 1248573 w 2381118"/>
              <a:gd name="connsiteY2" fmla="*/ 2138364 h 2138364"/>
              <a:gd name="connsiteX3" fmla="*/ 1132546 w 2381118"/>
              <a:gd name="connsiteY3" fmla="*/ 2138364 h 2138364"/>
              <a:gd name="connsiteX4" fmla="*/ 0 w 2381118"/>
              <a:gd name="connsiteY4" fmla="*/ 0 h 2138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118" h="2138364">
                <a:moveTo>
                  <a:pt x="0" y="0"/>
                </a:moveTo>
                <a:lnTo>
                  <a:pt x="2381118" y="0"/>
                </a:lnTo>
                <a:lnTo>
                  <a:pt x="1248573" y="2138364"/>
                </a:lnTo>
                <a:lnTo>
                  <a:pt x="1132546" y="2138364"/>
                </a:lnTo>
                <a:lnTo>
                  <a:pt x="0" y="0"/>
                </a:lnTo>
                <a:close/>
              </a:path>
            </a:pathLst>
          </a:custGeom>
        </p:spPr>
      </p:pic>
      <p:pic>
        <p:nvPicPr>
          <p:cNvPr id="36" name="图片 35"/>
          <p:cNvPicPr>
            <a:picLocks noChangeAspect="1"/>
          </p:cNvPicPr>
          <p:nvPr/>
        </p:nvPicPr>
        <p:blipFill>
          <a:blip r:embed="rId2">
            <a:extLst>
              <a:ext uri="{28A0092B-C50C-407E-A947-70E740481C1C}">
                <a14:useLocalDpi xmlns:a14="http://schemas.microsoft.com/office/drawing/2010/main" val="0"/>
              </a:ext>
            </a:extLst>
          </a:blip>
          <a:srcRect l="73907" t="59861" r="6563" b="8958"/>
          <a:stretch>
            <a:fillRect/>
          </a:stretch>
        </p:blipFill>
        <p:spPr>
          <a:xfrm>
            <a:off x="9010782" y="4105275"/>
            <a:ext cx="2381118" cy="2138364"/>
          </a:xfrm>
          <a:custGeom>
            <a:avLst/>
            <a:gdLst>
              <a:gd name="connsiteX0" fmla="*/ 0 w 2381118"/>
              <a:gd name="connsiteY0" fmla="*/ 0 h 2138364"/>
              <a:gd name="connsiteX1" fmla="*/ 2381118 w 2381118"/>
              <a:gd name="connsiteY1" fmla="*/ 0 h 2138364"/>
              <a:gd name="connsiteX2" fmla="*/ 1248573 w 2381118"/>
              <a:gd name="connsiteY2" fmla="*/ 2138364 h 2138364"/>
              <a:gd name="connsiteX3" fmla="*/ 1132545 w 2381118"/>
              <a:gd name="connsiteY3" fmla="*/ 2138364 h 2138364"/>
              <a:gd name="connsiteX4" fmla="*/ 0 w 2381118"/>
              <a:gd name="connsiteY4" fmla="*/ 0 h 2138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118" h="2138364">
                <a:moveTo>
                  <a:pt x="0" y="0"/>
                </a:moveTo>
                <a:lnTo>
                  <a:pt x="2381118" y="0"/>
                </a:lnTo>
                <a:lnTo>
                  <a:pt x="1248573" y="2138364"/>
                </a:lnTo>
                <a:lnTo>
                  <a:pt x="1132545" y="2138364"/>
                </a:lnTo>
                <a:lnTo>
                  <a:pt x="0" y="0"/>
                </a:lnTo>
                <a:close/>
              </a:path>
            </a:pathLst>
          </a:custGeom>
        </p:spPr>
      </p:pic>
      <p:grpSp>
        <p:nvGrpSpPr>
          <p:cNvPr id="74" name="组合 73"/>
          <p:cNvGrpSpPr/>
          <p:nvPr/>
        </p:nvGrpSpPr>
        <p:grpSpPr>
          <a:xfrm>
            <a:off x="1663122" y="2765621"/>
            <a:ext cx="655074" cy="655074"/>
            <a:chOff x="466725" y="-5953125"/>
            <a:chExt cx="750888" cy="750888"/>
          </a:xfrm>
          <a:solidFill>
            <a:schemeClr val="bg1"/>
          </a:solidFill>
        </p:grpSpPr>
        <p:sp>
          <p:nvSpPr>
            <p:cNvPr id="52" name="Oval 5"/>
            <p:cNvSpPr>
              <a:spLocks noChangeArrowheads="1"/>
            </p:cNvSpPr>
            <p:nvPr/>
          </p:nvSpPr>
          <p:spPr bwMode="auto">
            <a:xfrm>
              <a:off x="658812" y="-5768975"/>
              <a:ext cx="209550" cy="2095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3" name="Freeform 6"/>
            <p:cNvSpPr>
              <a:spLocks noEditPoints="1"/>
            </p:cNvSpPr>
            <p:nvPr/>
          </p:nvSpPr>
          <p:spPr bwMode="auto">
            <a:xfrm>
              <a:off x="466725" y="-5953125"/>
              <a:ext cx="750888" cy="750888"/>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51 w 200"/>
                <a:gd name="T11" fmla="*/ 161 h 200"/>
                <a:gd name="T12" fmla="*/ 142 w 200"/>
                <a:gd name="T13" fmla="*/ 168 h 200"/>
                <a:gd name="T14" fmla="*/ 135 w 200"/>
                <a:gd name="T15" fmla="*/ 167 h 200"/>
                <a:gd name="T16" fmla="*/ 101 w 200"/>
                <a:gd name="T17" fmla="*/ 124 h 200"/>
                <a:gd name="T18" fmla="*/ 101 w 200"/>
                <a:gd name="T19" fmla="*/ 123 h 200"/>
                <a:gd name="T20" fmla="*/ 103 w 200"/>
                <a:gd name="T21" fmla="*/ 121 h 200"/>
                <a:gd name="T22" fmla="*/ 99 w 200"/>
                <a:gd name="T23" fmla="*/ 116 h 200"/>
                <a:gd name="T24" fmla="*/ 79 w 200"/>
                <a:gd name="T25" fmla="*/ 120 h 200"/>
                <a:gd name="T26" fmla="*/ 36 w 200"/>
                <a:gd name="T27" fmla="*/ 77 h 200"/>
                <a:gd name="T28" fmla="*/ 79 w 200"/>
                <a:gd name="T29" fmla="*/ 33 h 200"/>
                <a:gd name="T30" fmla="*/ 123 w 200"/>
                <a:gd name="T31" fmla="*/ 77 h 200"/>
                <a:gd name="T32" fmla="*/ 110 w 200"/>
                <a:gd name="T33" fmla="*/ 107 h 200"/>
                <a:gd name="T34" fmla="*/ 114 w 200"/>
                <a:gd name="T35" fmla="*/ 112 h 200"/>
                <a:gd name="T36" fmla="*/ 116 w 200"/>
                <a:gd name="T37" fmla="*/ 110 h 200"/>
                <a:gd name="T38" fmla="*/ 119 w 200"/>
                <a:gd name="T39" fmla="*/ 110 h 200"/>
                <a:gd name="T40" fmla="*/ 151 w 200"/>
                <a:gd name="T41" fmla="*/ 153 h 200"/>
                <a:gd name="T42" fmla="*/ 151 w 200"/>
                <a:gd name="T43" fmla="*/ 16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200">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moveTo>
                    <a:pt x="151" y="161"/>
                  </a:moveTo>
                  <a:cubicBezTo>
                    <a:pt x="148" y="164"/>
                    <a:pt x="142" y="168"/>
                    <a:pt x="142" y="168"/>
                  </a:cubicBezTo>
                  <a:cubicBezTo>
                    <a:pt x="142" y="168"/>
                    <a:pt x="137" y="169"/>
                    <a:pt x="135" y="167"/>
                  </a:cubicBezTo>
                  <a:cubicBezTo>
                    <a:pt x="133" y="165"/>
                    <a:pt x="101" y="124"/>
                    <a:pt x="101" y="124"/>
                  </a:cubicBezTo>
                  <a:cubicBezTo>
                    <a:pt x="101" y="123"/>
                    <a:pt x="101" y="123"/>
                    <a:pt x="101" y="123"/>
                  </a:cubicBezTo>
                  <a:cubicBezTo>
                    <a:pt x="103" y="121"/>
                    <a:pt x="103" y="121"/>
                    <a:pt x="103" y="121"/>
                  </a:cubicBezTo>
                  <a:cubicBezTo>
                    <a:pt x="99" y="116"/>
                    <a:pt x="99" y="116"/>
                    <a:pt x="99" y="116"/>
                  </a:cubicBezTo>
                  <a:cubicBezTo>
                    <a:pt x="93" y="119"/>
                    <a:pt x="86" y="120"/>
                    <a:pt x="79" y="120"/>
                  </a:cubicBezTo>
                  <a:cubicBezTo>
                    <a:pt x="55" y="120"/>
                    <a:pt x="36" y="101"/>
                    <a:pt x="36" y="77"/>
                  </a:cubicBezTo>
                  <a:cubicBezTo>
                    <a:pt x="36" y="53"/>
                    <a:pt x="55" y="33"/>
                    <a:pt x="79" y="33"/>
                  </a:cubicBezTo>
                  <a:cubicBezTo>
                    <a:pt x="103" y="33"/>
                    <a:pt x="123" y="53"/>
                    <a:pt x="123" y="77"/>
                  </a:cubicBezTo>
                  <a:cubicBezTo>
                    <a:pt x="123" y="89"/>
                    <a:pt x="118" y="100"/>
                    <a:pt x="110" y="107"/>
                  </a:cubicBezTo>
                  <a:cubicBezTo>
                    <a:pt x="114" y="112"/>
                    <a:pt x="114" y="112"/>
                    <a:pt x="114" y="112"/>
                  </a:cubicBezTo>
                  <a:cubicBezTo>
                    <a:pt x="116" y="110"/>
                    <a:pt x="116" y="110"/>
                    <a:pt x="116" y="110"/>
                  </a:cubicBezTo>
                  <a:cubicBezTo>
                    <a:pt x="119" y="110"/>
                    <a:pt x="119" y="110"/>
                    <a:pt x="119" y="110"/>
                  </a:cubicBezTo>
                  <a:cubicBezTo>
                    <a:pt x="151" y="153"/>
                    <a:pt x="151" y="153"/>
                    <a:pt x="151" y="153"/>
                  </a:cubicBezTo>
                  <a:cubicBezTo>
                    <a:pt x="151" y="153"/>
                    <a:pt x="154" y="158"/>
                    <a:pt x="151"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54" name="Freeform 7"/>
          <p:cNvSpPr>
            <a:spLocks noEditPoints="1"/>
          </p:cNvSpPr>
          <p:nvPr/>
        </p:nvSpPr>
        <p:spPr bwMode="auto">
          <a:xfrm>
            <a:off x="10035908" y="4970439"/>
            <a:ext cx="332022" cy="619066"/>
          </a:xfrm>
          <a:custGeom>
            <a:avLst/>
            <a:gdLst>
              <a:gd name="T0" fmla="*/ 90 w 106"/>
              <a:gd name="T1" fmla="*/ 0 h 198"/>
              <a:gd name="T2" fmla="*/ 17 w 106"/>
              <a:gd name="T3" fmla="*/ 0 h 198"/>
              <a:gd name="T4" fmla="*/ 0 w 106"/>
              <a:gd name="T5" fmla="*/ 16 h 198"/>
              <a:gd name="T6" fmla="*/ 0 w 106"/>
              <a:gd name="T7" fmla="*/ 182 h 198"/>
              <a:gd name="T8" fmla="*/ 17 w 106"/>
              <a:gd name="T9" fmla="*/ 198 h 198"/>
              <a:gd name="T10" fmla="*/ 90 w 106"/>
              <a:gd name="T11" fmla="*/ 198 h 198"/>
              <a:gd name="T12" fmla="*/ 106 w 106"/>
              <a:gd name="T13" fmla="*/ 182 h 198"/>
              <a:gd name="T14" fmla="*/ 106 w 106"/>
              <a:gd name="T15" fmla="*/ 16 h 198"/>
              <a:gd name="T16" fmla="*/ 90 w 106"/>
              <a:gd name="T17" fmla="*/ 0 h 198"/>
              <a:gd name="T18" fmla="*/ 43 w 106"/>
              <a:gd name="T19" fmla="*/ 13 h 198"/>
              <a:gd name="T20" fmla="*/ 63 w 106"/>
              <a:gd name="T21" fmla="*/ 13 h 198"/>
              <a:gd name="T22" fmla="*/ 66 w 106"/>
              <a:gd name="T23" fmla="*/ 16 h 198"/>
              <a:gd name="T24" fmla="*/ 63 w 106"/>
              <a:gd name="T25" fmla="*/ 19 h 198"/>
              <a:gd name="T26" fmla="*/ 43 w 106"/>
              <a:gd name="T27" fmla="*/ 19 h 198"/>
              <a:gd name="T28" fmla="*/ 40 w 106"/>
              <a:gd name="T29" fmla="*/ 16 h 198"/>
              <a:gd name="T30" fmla="*/ 43 w 106"/>
              <a:gd name="T31" fmla="*/ 13 h 198"/>
              <a:gd name="T32" fmla="*/ 53 w 106"/>
              <a:gd name="T33" fmla="*/ 192 h 198"/>
              <a:gd name="T34" fmla="*/ 43 w 106"/>
              <a:gd name="T35" fmla="*/ 182 h 198"/>
              <a:gd name="T36" fmla="*/ 53 w 106"/>
              <a:gd name="T37" fmla="*/ 172 h 198"/>
              <a:gd name="T38" fmla="*/ 63 w 106"/>
              <a:gd name="T39" fmla="*/ 182 h 198"/>
              <a:gd name="T40" fmla="*/ 53 w 106"/>
              <a:gd name="T41" fmla="*/ 192 h 198"/>
              <a:gd name="T42" fmla="*/ 100 w 106"/>
              <a:gd name="T43" fmla="*/ 165 h 198"/>
              <a:gd name="T44" fmla="*/ 7 w 106"/>
              <a:gd name="T45" fmla="*/ 165 h 198"/>
              <a:gd name="T46" fmla="*/ 7 w 106"/>
              <a:gd name="T47" fmla="*/ 33 h 198"/>
              <a:gd name="T48" fmla="*/ 100 w 106"/>
              <a:gd name="T49" fmla="*/ 33 h 198"/>
              <a:gd name="T50" fmla="*/ 100 w 106"/>
              <a:gd name="T51" fmla="*/ 16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 h="198">
                <a:moveTo>
                  <a:pt x="90" y="0"/>
                </a:moveTo>
                <a:cubicBezTo>
                  <a:pt x="17" y="0"/>
                  <a:pt x="17" y="0"/>
                  <a:pt x="17" y="0"/>
                </a:cubicBezTo>
                <a:cubicBezTo>
                  <a:pt x="8" y="0"/>
                  <a:pt x="0" y="7"/>
                  <a:pt x="0" y="16"/>
                </a:cubicBezTo>
                <a:cubicBezTo>
                  <a:pt x="0" y="182"/>
                  <a:pt x="0" y="182"/>
                  <a:pt x="0" y="182"/>
                </a:cubicBezTo>
                <a:cubicBezTo>
                  <a:pt x="0" y="191"/>
                  <a:pt x="8" y="198"/>
                  <a:pt x="17" y="198"/>
                </a:cubicBezTo>
                <a:cubicBezTo>
                  <a:pt x="90" y="198"/>
                  <a:pt x="90" y="198"/>
                  <a:pt x="90" y="198"/>
                </a:cubicBezTo>
                <a:cubicBezTo>
                  <a:pt x="99" y="198"/>
                  <a:pt x="106" y="191"/>
                  <a:pt x="106" y="182"/>
                </a:cubicBezTo>
                <a:cubicBezTo>
                  <a:pt x="106" y="16"/>
                  <a:pt x="106" y="16"/>
                  <a:pt x="106" y="16"/>
                </a:cubicBezTo>
                <a:cubicBezTo>
                  <a:pt x="106" y="7"/>
                  <a:pt x="99" y="0"/>
                  <a:pt x="90" y="0"/>
                </a:cubicBezTo>
                <a:close/>
                <a:moveTo>
                  <a:pt x="43" y="13"/>
                </a:moveTo>
                <a:cubicBezTo>
                  <a:pt x="63" y="13"/>
                  <a:pt x="63" y="13"/>
                  <a:pt x="63" y="13"/>
                </a:cubicBezTo>
                <a:cubicBezTo>
                  <a:pt x="65" y="13"/>
                  <a:pt x="66" y="14"/>
                  <a:pt x="66" y="16"/>
                </a:cubicBezTo>
                <a:cubicBezTo>
                  <a:pt x="66" y="18"/>
                  <a:pt x="65" y="19"/>
                  <a:pt x="63" y="19"/>
                </a:cubicBezTo>
                <a:cubicBezTo>
                  <a:pt x="43" y="19"/>
                  <a:pt x="43" y="19"/>
                  <a:pt x="43" y="19"/>
                </a:cubicBezTo>
                <a:cubicBezTo>
                  <a:pt x="42" y="19"/>
                  <a:pt x="40" y="18"/>
                  <a:pt x="40" y="16"/>
                </a:cubicBezTo>
                <a:cubicBezTo>
                  <a:pt x="40" y="14"/>
                  <a:pt x="42" y="13"/>
                  <a:pt x="43" y="13"/>
                </a:cubicBezTo>
                <a:close/>
                <a:moveTo>
                  <a:pt x="53" y="192"/>
                </a:moveTo>
                <a:cubicBezTo>
                  <a:pt x="48" y="192"/>
                  <a:pt x="43" y="187"/>
                  <a:pt x="43" y="182"/>
                </a:cubicBezTo>
                <a:cubicBezTo>
                  <a:pt x="43" y="176"/>
                  <a:pt x="48" y="172"/>
                  <a:pt x="53" y="172"/>
                </a:cubicBezTo>
                <a:cubicBezTo>
                  <a:pt x="59" y="172"/>
                  <a:pt x="63" y="176"/>
                  <a:pt x="63" y="182"/>
                </a:cubicBezTo>
                <a:cubicBezTo>
                  <a:pt x="63" y="187"/>
                  <a:pt x="59" y="192"/>
                  <a:pt x="53" y="192"/>
                </a:cubicBezTo>
                <a:close/>
                <a:moveTo>
                  <a:pt x="100" y="165"/>
                </a:moveTo>
                <a:cubicBezTo>
                  <a:pt x="7" y="165"/>
                  <a:pt x="7" y="165"/>
                  <a:pt x="7" y="165"/>
                </a:cubicBezTo>
                <a:cubicBezTo>
                  <a:pt x="7" y="33"/>
                  <a:pt x="7" y="33"/>
                  <a:pt x="7" y="33"/>
                </a:cubicBezTo>
                <a:cubicBezTo>
                  <a:pt x="100" y="33"/>
                  <a:pt x="100" y="33"/>
                  <a:pt x="100" y="33"/>
                </a:cubicBezTo>
                <a:lnTo>
                  <a:pt x="100" y="165"/>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0" name="Freeform 13"/>
          <p:cNvSpPr>
            <a:spLocks noEditPoints="1"/>
          </p:cNvSpPr>
          <p:nvPr/>
        </p:nvSpPr>
        <p:spPr bwMode="auto">
          <a:xfrm>
            <a:off x="7077674" y="2881226"/>
            <a:ext cx="749300" cy="423863"/>
          </a:xfrm>
          <a:custGeom>
            <a:avLst/>
            <a:gdLst>
              <a:gd name="T0" fmla="*/ 141 w 200"/>
              <a:gd name="T1" fmla="*/ 40 h 113"/>
              <a:gd name="T2" fmla="*/ 139 w 200"/>
              <a:gd name="T3" fmla="*/ 35 h 113"/>
              <a:gd name="T4" fmla="*/ 136 w 200"/>
              <a:gd name="T5" fmla="*/ 24 h 113"/>
              <a:gd name="T6" fmla="*/ 133 w 200"/>
              <a:gd name="T7" fmla="*/ 12 h 113"/>
              <a:gd name="T8" fmla="*/ 135 w 200"/>
              <a:gd name="T9" fmla="*/ 4 h 113"/>
              <a:gd name="T10" fmla="*/ 117 w 200"/>
              <a:gd name="T11" fmla="*/ 0 h 113"/>
              <a:gd name="T12" fmla="*/ 118 w 200"/>
              <a:gd name="T13" fmla="*/ 7 h 113"/>
              <a:gd name="T14" fmla="*/ 127 w 200"/>
              <a:gd name="T15" fmla="*/ 12 h 113"/>
              <a:gd name="T16" fmla="*/ 128 w 200"/>
              <a:gd name="T17" fmla="*/ 22 h 113"/>
              <a:gd name="T18" fmla="*/ 89 w 200"/>
              <a:gd name="T19" fmla="*/ 22 h 113"/>
              <a:gd name="T20" fmla="*/ 82 w 200"/>
              <a:gd name="T21" fmla="*/ 20 h 113"/>
              <a:gd name="T22" fmla="*/ 96 w 200"/>
              <a:gd name="T23" fmla="*/ 13 h 113"/>
              <a:gd name="T24" fmla="*/ 87 w 200"/>
              <a:gd name="T25" fmla="*/ 10 h 113"/>
              <a:gd name="T26" fmla="*/ 60 w 200"/>
              <a:gd name="T27" fmla="*/ 10 h 113"/>
              <a:gd name="T28" fmla="*/ 75 w 200"/>
              <a:gd name="T29" fmla="*/ 22 h 113"/>
              <a:gd name="T30" fmla="*/ 75 w 200"/>
              <a:gd name="T31" fmla="*/ 23 h 113"/>
              <a:gd name="T32" fmla="*/ 60 w 200"/>
              <a:gd name="T33" fmla="*/ 40 h 113"/>
              <a:gd name="T34" fmla="*/ 0 w 200"/>
              <a:gd name="T35" fmla="*/ 74 h 113"/>
              <a:gd name="T36" fmla="*/ 78 w 200"/>
              <a:gd name="T37" fmla="*/ 82 h 113"/>
              <a:gd name="T38" fmla="*/ 91 w 200"/>
              <a:gd name="T39" fmla="*/ 86 h 113"/>
              <a:gd name="T40" fmla="*/ 88 w 200"/>
              <a:gd name="T41" fmla="*/ 93 h 113"/>
              <a:gd name="T42" fmla="*/ 88 w 200"/>
              <a:gd name="T43" fmla="*/ 99 h 113"/>
              <a:gd name="T44" fmla="*/ 102 w 200"/>
              <a:gd name="T45" fmla="*/ 96 h 113"/>
              <a:gd name="T46" fmla="*/ 97 w 200"/>
              <a:gd name="T47" fmla="*/ 93 h 113"/>
              <a:gd name="T48" fmla="*/ 104 w 200"/>
              <a:gd name="T49" fmla="*/ 76 h 113"/>
              <a:gd name="T50" fmla="*/ 135 w 200"/>
              <a:gd name="T51" fmla="*/ 43 h 113"/>
              <a:gd name="T52" fmla="*/ 122 w 200"/>
              <a:gd name="T53" fmla="*/ 74 h 113"/>
              <a:gd name="T54" fmla="*/ 200 w 200"/>
              <a:gd name="T55" fmla="*/ 74 h 113"/>
              <a:gd name="T56" fmla="*/ 161 w 200"/>
              <a:gd name="T57" fmla="*/ 104 h 113"/>
              <a:gd name="T58" fmla="*/ 139 w 200"/>
              <a:gd name="T59" fmla="*/ 53 h 113"/>
              <a:gd name="T60" fmla="*/ 161 w 200"/>
              <a:gd name="T61" fmla="*/ 78 h 113"/>
              <a:gd name="T62" fmla="*/ 162 w 200"/>
              <a:gd name="T63" fmla="*/ 70 h 113"/>
              <a:gd name="T64" fmla="*/ 161 w 200"/>
              <a:gd name="T65" fmla="*/ 44 h 113"/>
              <a:gd name="T66" fmla="*/ 161 w 200"/>
              <a:gd name="T67" fmla="*/ 104 h 113"/>
              <a:gd name="T68" fmla="*/ 78 w 200"/>
              <a:gd name="T69" fmla="*/ 74 h 113"/>
              <a:gd name="T70" fmla="*/ 76 w 200"/>
              <a:gd name="T71" fmla="*/ 30 h 113"/>
              <a:gd name="T72" fmla="*/ 83 w 200"/>
              <a:gd name="T73" fmla="*/ 75 h 113"/>
              <a:gd name="T74" fmla="*/ 69 w 200"/>
              <a:gd name="T75" fmla="*/ 74 h 113"/>
              <a:gd name="T76" fmla="*/ 60 w 200"/>
              <a:gd name="T77" fmla="*/ 52 h 113"/>
              <a:gd name="T78" fmla="*/ 69 w 200"/>
              <a:gd name="T79" fmla="*/ 74 h 113"/>
              <a:gd name="T80" fmla="*/ 9 w 200"/>
              <a:gd name="T81" fmla="*/ 74 h 113"/>
              <a:gd name="T82" fmla="*/ 54 w 200"/>
              <a:gd name="T83" fmla="*/ 48 h 113"/>
              <a:gd name="T84" fmla="*/ 39 w 200"/>
              <a:gd name="T85" fmla="*/ 70 h 113"/>
              <a:gd name="T86" fmla="*/ 39 w 200"/>
              <a:gd name="T87" fmla="*/ 78 h 113"/>
              <a:gd name="T88" fmla="*/ 43 w 200"/>
              <a:gd name="T89" fmla="*/ 77 h 113"/>
              <a:gd name="T90" fmla="*/ 69 w 200"/>
              <a:gd name="T91" fmla="*/ 81 h 113"/>
              <a:gd name="T92" fmla="*/ 94 w 200"/>
              <a:gd name="T93" fmla="*/ 66 h 113"/>
              <a:gd name="T94" fmla="*/ 89 w 200"/>
              <a:gd name="T95" fmla="*/ 29 h 113"/>
              <a:gd name="T96" fmla="*/ 130 w 200"/>
              <a:gd name="T97" fmla="*/ 29 h 113"/>
              <a:gd name="T98" fmla="*/ 98 w 200"/>
              <a:gd name="T99" fmla="*/ 6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 h="113">
                <a:moveTo>
                  <a:pt x="161" y="35"/>
                </a:moveTo>
                <a:cubicBezTo>
                  <a:pt x="154" y="35"/>
                  <a:pt x="147" y="37"/>
                  <a:pt x="141" y="40"/>
                </a:cubicBezTo>
                <a:cubicBezTo>
                  <a:pt x="141" y="38"/>
                  <a:pt x="140" y="37"/>
                  <a:pt x="140" y="36"/>
                </a:cubicBezTo>
                <a:cubicBezTo>
                  <a:pt x="140" y="36"/>
                  <a:pt x="140" y="35"/>
                  <a:pt x="139" y="35"/>
                </a:cubicBezTo>
                <a:cubicBezTo>
                  <a:pt x="138" y="31"/>
                  <a:pt x="137" y="28"/>
                  <a:pt x="136" y="24"/>
                </a:cubicBezTo>
                <a:cubicBezTo>
                  <a:pt x="136" y="24"/>
                  <a:pt x="136" y="24"/>
                  <a:pt x="136" y="24"/>
                </a:cubicBezTo>
                <a:cubicBezTo>
                  <a:pt x="136" y="24"/>
                  <a:pt x="136" y="24"/>
                  <a:pt x="136" y="23"/>
                </a:cubicBezTo>
                <a:cubicBezTo>
                  <a:pt x="133" y="12"/>
                  <a:pt x="133" y="12"/>
                  <a:pt x="133" y="12"/>
                </a:cubicBezTo>
                <a:cubicBezTo>
                  <a:pt x="134" y="11"/>
                  <a:pt x="134" y="10"/>
                  <a:pt x="135" y="9"/>
                </a:cubicBezTo>
                <a:cubicBezTo>
                  <a:pt x="136" y="8"/>
                  <a:pt x="136" y="6"/>
                  <a:pt x="135" y="4"/>
                </a:cubicBezTo>
                <a:cubicBezTo>
                  <a:pt x="134" y="1"/>
                  <a:pt x="129" y="0"/>
                  <a:pt x="123" y="0"/>
                </a:cubicBezTo>
                <a:cubicBezTo>
                  <a:pt x="121" y="0"/>
                  <a:pt x="119" y="0"/>
                  <a:pt x="117" y="0"/>
                </a:cubicBezTo>
                <a:cubicBezTo>
                  <a:pt x="115" y="1"/>
                  <a:pt x="114" y="3"/>
                  <a:pt x="114" y="4"/>
                </a:cubicBezTo>
                <a:cubicBezTo>
                  <a:pt x="115" y="6"/>
                  <a:pt x="117" y="7"/>
                  <a:pt x="118" y="7"/>
                </a:cubicBezTo>
                <a:cubicBezTo>
                  <a:pt x="122" y="6"/>
                  <a:pt x="126" y="7"/>
                  <a:pt x="128" y="7"/>
                </a:cubicBezTo>
                <a:cubicBezTo>
                  <a:pt x="127" y="9"/>
                  <a:pt x="127" y="12"/>
                  <a:pt x="127" y="12"/>
                </a:cubicBezTo>
                <a:cubicBezTo>
                  <a:pt x="127" y="13"/>
                  <a:pt x="127" y="13"/>
                  <a:pt x="127" y="13"/>
                </a:cubicBezTo>
                <a:cubicBezTo>
                  <a:pt x="128" y="22"/>
                  <a:pt x="128" y="22"/>
                  <a:pt x="128" y="22"/>
                </a:cubicBezTo>
                <a:cubicBezTo>
                  <a:pt x="120" y="22"/>
                  <a:pt x="102" y="22"/>
                  <a:pt x="90" y="22"/>
                </a:cubicBezTo>
                <a:cubicBezTo>
                  <a:pt x="89" y="22"/>
                  <a:pt x="89" y="22"/>
                  <a:pt x="89" y="22"/>
                </a:cubicBezTo>
                <a:cubicBezTo>
                  <a:pt x="86" y="22"/>
                  <a:pt x="84" y="22"/>
                  <a:pt x="82" y="22"/>
                </a:cubicBezTo>
                <a:cubicBezTo>
                  <a:pt x="82" y="20"/>
                  <a:pt x="82" y="20"/>
                  <a:pt x="82" y="20"/>
                </a:cubicBezTo>
                <a:cubicBezTo>
                  <a:pt x="83" y="19"/>
                  <a:pt x="84" y="19"/>
                  <a:pt x="87" y="18"/>
                </a:cubicBezTo>
                <a:cubicBezTo>
                  <a:pt x="89" y="18"/>
                  <a:pt x="96" y="16"/>
                  <a:pt x="96" y="13"/>
                </a:cubicBezTo>
                <a:cubicBezTo>
                  <a:pt x="96" y="11"/>
                  <a:pt x="93" y="11"/>
                  <a:pt x="91" y="10"/>
                </a:cubicBezTo>
                <a:cubicBezTo>
                  <a:pt x="90" y="10"/>
                  <a:pt x="89" y="10"/>
                  <a:pt x="87" y="10"/>
                </a:cubicBezTo>
                <a:cubicBezTo>
                  <a:pt x="81" y="9"/>
                  <a:pt x="73" y="8"/>
                  <a:pt x="68" y="8"/>
                </a:cubicBezTo>
                <a:cubicBezTo>
                  <a:pt x="63" y="8"/>
                  <a:pt x="61" y="9"/>
                  <a:pt x="60" y="10"/>
                </a:cubicBezTo>
                <a:cubicBezTo>
                  <a:pt x="60" y="11"/>
                  <a:pt x="60" y="13"/>
                  <a:pt x="61" y="14"/>
                </a:cubicBezTo>
                <a:cubicBezTo>
                  <a:pt x="66" y="19"/>
                  <a:pt x="72" y="21"/>
                  <a:pt x="75" y="22"/>
                </a:cubicBezTo>
                <a:cubicBezTo>
                  <a:pt x="75" y="23"/>
                  <a:pt x="75" y="23"/>
                  <a:pt x="75" y="23"/>
                </a:cubicBezTo>
                <a:cubicBezTo>
                  <a:pt x="75" y="23"/>
                  <a:pt x="75" y="23"/>
                  <a:pt x="75" y="23"/>
                </a:cubicBezTo>
                <a:cubicBezTo>
                  <a:pt x="73" y="24"/>
                  <a:pt x="72" y="24"/>
                  <a:pt x="71" y="25"/>
                </a:cubicBezTo>
                <a:cubicBezTo>
                  <a:pt x="71" y="26"/>
                  <a:pt x="66" y="32"/>
                  <a:pt x="60" y="40"/>
                </a:cubicBezTo>
                <a:cubicBezTo>
                  <a:pt x="54" y="37"/>
                  <a:pt x="47" y="35"/>
                  <a:pt x="39" y="35"/>
                </a:cubicBezTo>
                <a:cubicBezTo>
                  <a:pt x="18" y="35"/>
                  <a:pt x="0" y="52"/>
                  <a:pt x="0" y="74"/>
                </a:cubicBezTo>
                <a:cubicBezTo>
                  <a:pt x="0" y="95"/>
                  <a:pt x="18" y="113"/>
                  <a:pt x="39" y="113"/>
                </a:cubicBezTo>
                <a:cubicBezTo>
                  <a:pt x="58" y="113"/>
                  <a:pt x="74" y="99"/>
                  <a:pt x="78" y="82"/>
                </a:cubicBezTo>
                <a:cubicBezTo>
                  <a:pt x="80" y="82"/>
                  <a:pt x="83" y="82"/>
                  <a:pt x="85" y="82"/>
                </a:cubicBezTo>
                <a:cubicBezTo>
                  <a:pt x="86" y="84"/>
                  <a:pt x="88" y="86"/>
                  <a:pt x="91" y="86"/>
                </a:cubicBezTo>
                <a:cubicBezTo>
                  <a:pt x="91" y="93"/>
                  <a:pt x="91" y="93"/>
                  <a:pt x="91" y="93"/>
                </a:cubicBezTo>
                <a:cubicBezTo>
                  <a:pt x="88" y="93"/>
                  <a:pt x="88" y="93"/>
                  <a:pt x="88" y="93"/>
                </a:cubicBezTo>
                <a:cubicBezTo>
                  <a:pt x="86" y="93"/>
                  <a:pt x="85" y="94"/>
                  <a:pt x="85" y="96"/>
                </a:cubicBezTo>
                <a:cubicBezTo>
                  <a:pt x="85" y="97"/>
                  <a:pt x="86" y="99"/>
                  <a:pt x="88" y="99"/>
                </a:cubicBezTo>
                <a:cubicBezTo>
                  <a:pt x="99" y="99"/>
                  <a:pt x="99" y="99"/>
                  <a:pt x="99" y="99"/>
                </a:cubicBezTo>
                <a:cubicBezTo>
                  <a:pt x="101" y="99"/>
                  <a:pt x="102" y="97"/>
                  <a:pt x="102" y="96"/>
                </a:cubicBezTo>
                <a:cubicBezTo>
                  <a:pt x="102" y="94"/>
                  <a:pt x="101" y="93"/>
                  <a:pt x="99" y="93"/>
                </a:cubicBezTo>
                <a:cubicBezTo>
                  <a:pt x="97" y="93"/>
                  <a:pt x="97" y="93"/>
                  <a:pt x="97" y="93"/>
                </a:cubicBezTo>
                <a:cubicBezTo>
                  <a:pt x="97" y="86"/>
                  <a:pt x="97" y="86"/>
                  <a:pt x="97" y="86"/>
                </a:cubicBezTo>
                <a:cubicBezTo>
                  <a:pt x="101" y="85"/>
                  <a:pt x="104" y="81"/>
                  <a:pt x="104" y="76"/>
                </a:cubicBezTo>
                <a:cubicBezTo>
                  <a:pt x="104" y="75"/>
                  <a:pt x="104" y="73"/>
                  <a:pt x="103" y="72"/>
                </a:cubicBezTo>
                <a:cubicBezTo>
                  <a:pt x="135" y="43"/>
                  <a:pt x="135" y="43"/>
                  <a:pt x="135" y="43"/>
                </a:cubicBezTo>
                <a:cubicBezTo>
                  <a:pt x="135" y="43"/>
                  <a:pt x="135" y="43"/>
                  <a:pt x="136" y="44"/>
                </a:cubicBezTo>
                <a:cubicBezTo>
                  <a:pt x="127" y="51"/>
                  <a:pt x="122" y="62"/>
                  <a:pt x="122" y="74"/>
                </a:cubicBezTo>
                <a:cubicBezTo>
                  <a:pt x="122" y="95"/>
                  <a:pt x="139" y="113"/>
                  <a:pt x="161" y="113"/>
                </a:cubicBezTo>
                <a:cubicBezTo>
                  <a:pt x="183" y="113"/>
                  <a:pt x="200" y="95"/>
                  <a:pt x="200" y="74"/>
                </a:cubicBezTo>
                <a:cubicBezTo>
                  <a:pt x="200" y="52"/>
                  <a:pt x="183" y="35"/>
                  <a:pt x="161" y="35"/>
                </a:cubicBezTo>
                <a:close/>
                <a:moveTo>
                  <a:pt x="161" y="104"/>
                </a:moveTo>
                <a:cubicBezTo>
                  <a:pt x="144" y="104"/>
                  <a:pt x="131" y="90"/>
                  <a:pt x="131" y="74"/>
                </a:cubicBezTo>
                <a:cubicBezTo>
                  <a:pt x="131" y="65"/>
                  <a:pt x="134" y="58"/>
                  <a:pt x="139" y="53"/>
                </a:cubicBezTo>
                <a:cubicBezTo>
                  <a:pt x="144" y="62"/>
                  <a:pt x="150" y="72"/>
                  <a:pt x="157" y="76"/>
                </a:cubicBezTo>
                <a:cubicBezTo>
                  <a:pt x="158" y="77"/>
                  <a:pt x="159" y="78"/>
                  <a:pt x="161" y="78"/>
                </a:cubicBezTo>
                <a:cubicBezTo>
                  <a:pt x="163" y="78"/>
                  <a:pt x="165" y="76"/>
                  <a:pt x="165" y="74"/>
                </a:cubicBezTo>
                <a:cubicBezTo>
                  <a:pt x="165" y="72"/>
                  <a:pt x="163" y="71"/>
                  <a:pt x="162" y="70"/>
                </a:cubicBezTo>
                <a:cubicBezTo>
                  <a:pt x="156" y="68"/>
                  <a:pt x="150" y="59"/>
                  <a:pt x="145" y="48"/>
                </a:cubicBezTo>
                <a:cubicBezTo>
                  <a:pt x="150" y="45"/>
                  <a:pt x="155" y="44"/>
                  <a:pt x="161" y="44"/>
                </a:cubicBezTo>
                <a:cubicBezTo>
                  <a:pt x="178" y="44"/>
                  <a:pt x="191" y="57"/>
                  <a:pt x="191" y="74"/>
                </a:cubicBezTo>
                <a:cubicBezTo>
                  <a:pt x="191" y="90"/>
                  <a:pt x="178" y="104"/>
                  <a:pt x="161" y="104"/>
                </a:cubicBezTo>
                <a:close/>
                <a:moveTo>
                  <a:pt x="78" y="75"/>
                </a:moveTo>
                <a:cubicBezTo>
                  <a:pt x="78" y="74"/>
                  <a:pt x="78" y="74"/>
                  <a:pt x="78" y="74"/>
                </a:cubicBezTo>
                <a:cubicBezTo>
                  <a:pt x="78" y="62"/>
                  <a:pt x="73" y="52"/>
                  <a:pt x="65" y="44"/>
                </a:cubicBezTo>
                <a:cubicBezTo>
                  <a:pt x="69" y="39"/>
                  <a:pt x="73" y="34"/>
                  <a:pt x="76" y="30"/>
                </a:cubicBezTo>
                <a:cubicBezTo>
                  <a:pt x="79" y="39"/>
                  <a:pt x="83" y="55"/>
                  <a:pt x="87" y="68"/>
                </a:cubicBezTo>
                <a:cubicBezTo>
                  <a:pt x="85" y="69"/>
                  <a:pt x="83" y="72"/>
                  <a:pt x="83" y="75"/>
                </a:cubicBezTo>
                <a:cubicBezTo>
                  <a:pt x="82" y="75"/>
                  <a:pt x="80" y="75"/>
                  <a:pt x="78" y="75"/>
                </a:cubicBezTo>
                <a:close/>
                <a:moveTo>
                  <a:pt x="69" y="74"/>
                </a:moveTo>
                <a:cubicBezTo>
                  <a:pt x="62" y="73"/>
                  <a:pt x="54" y="72"/>
                  <a:pt x="46" y="71"/>
                </a:cubicBezTo>
                <a:cubicBezTo>
                  <a:pt x="48" y="68"/>
                  <a:pt x="54" y="60"/>
                  <a:pt x="60" y="52"/>
                </a:cubicBezTo>
                <a:cubicBezTo>
                  <a:pt x="66" y="57"/>
                  <a:pt x="69" y="65"/>
                  <a:pt x="69" y="74"/>
                </a:cubicBezTo>
                <a:cubicBezTo>
                  <a:pt x="69" y="74"/>
                  <a:pt x="69" y="74"/>
                  <a:pt x="69" y="74"/>
                </a:cubicBezTo>
                <a:close/>
                <a:moveTo>
                  <a:pt x="39" y="104"/>
                </a:moveTo>
                <a:cubicBezTo>
                  <a:pt x="23" y="104"/>
                  <a:pt x="9" y="90"/>
                  <a:pt x="9" y="74"/>
                </a:cubicBezTo>
                <a:cubicBezTo>
                  <a:pt x="9" y="57"/>
                  <a:pt x="23" y="44"/>
                  <a:pt x="39" y="44"/>
                </a:cubicBezTo>
                <a:cubicBezTo>
                  <a:pt x="45" y="44"/>
                  <a:pt x="50" y="45"/>
                  <a:pt x="54" y="48"/>
                </a:cubicBezTo>
                <a:cubicBezTo>
                  <a:pt x="47" y="57"/>
                  <a:pt x="41" y="66"/>
                  <a:pt x="39" y="68"/>
                </a:cubicBezTo>
                <a:cubicBezTo>
                  <a:pt x="39" y="69"/>
                  <a:pt x="39" y="69"/>
                  <a:pt x="39" y="70"/>
                </a:cubicBezTo>
                <a:cubicBezTo>
                  <a:pt x="37" y="71"/>
                  <a:pt x="36" y="72"/>
                  <a:pt x="36" y="74"/>
                </a:cubicBezTo>
                <a:cubicBezTo>
                  <a:pt x="36" y="76"/>
                  <a:pt x="37" y="78"/>
                  <a:pt x="39" y="78"/>
                </a:cubicBezTo>
                <a:cubicBezTo>
                  <a:pt x="40" y="78"/>
                  <a:pt x="41" y="77"/>
                  <a:pt x="41" y="77"/>
                </a:cubicBezTo>
                <a:cubicBezTo>
                  <a:pt x="42" y="77"/>
                  <a:pt x="42" y="77"/>
                  <a:pt x="43" y="77"/>
                </a:cubicBezTo>
                <a:cubicBezTo>
                  <a:pt x="45" y="77"/>
                  <a:pt x="55" y="79"/>
                  <a:pt x="66" y="80"/>
                </a:cubicBezTo>
                <a:cubicBezTo>
                  <a:pt x="67" y="80"/>
                  <a:pt x="68" y="80"/>
                  <a:pt x="69" y="81"/>
                </a:cubicBezTo>
                <a:cubicBezTo>
                  <a:pt x="65" y="94"/>
                  <a:pt x="54" y="104"/>
                  <a:pt x="39" y="104"/>
                </a:cubicBezTo>
                <a:close/>
                <a:moveTo>
                  <a:pt x="94" y="66"/>
                </a:moveTo>
                <a:cubicBezTo>
                  <a:pt x="90" y="52"/>
                  <a:pt x="85" y="37"/>
                  <a:pt x="83" y="29"/>
                </a:cubicBezTo>
                <a:cubicBezTo>
                  <a:pt x="85" y="29"/>
                  <a:pt x="87" y="29"/>
                  <a:pt x="89" y="29"/>
                </a:cubicBezTo>
                <a:cubicBezTo>
                  <a:pt x="90" y="29"/>
                  <a:pt x="90" y="29"/>
                  <a:pt x="90" y="29"/>
                </a:cubicBezTo>
                <a:cubicBezTo>
                  <a:pt x="103" y="29"/>
                  <a:pt x="123" y="29"/>
                  <a:pt x="130" y="29"/>
                </a:cubicBezTo>
                <a:cubicBezTo>
                  <a:pt x="131" y="31"/>
                  <a:pt x="131" y="33"/>
                  <a:pt x="132" y="36"/>
                </a:cubicBezTo>
                <a:cubicBezTo>
                  <a:pt x="98" y="67"/>
                  <a:pt x="98" y="67"/>
                  <a:pt x="98" y="67"/>
                </a:cubicBezTo>
                <a:cubicBezTo>
                  <a:pt x="97" y="66"/>
                  <a:pt x="96" y="66"/>
                  <a:pt x="94" y="66"/>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nvGrpSpPr>
          <p:cNvPr id="72" name="组合 71"/>
          <p:cNvGrpSpPr/>
          <p:nvPr/>
        </p:nvGrpSpPr>
        <p:grpSpPr>
          <a:xfrm>
            <a:off x="4389971" y="4952435"/>
            <a:ext cx="650920" cy="655074"/>
            <a:chOff x="12476163" y="12057063"/>
            <a:chExt cx="746125" cy="750888"/>
          </a:xfrm>
          <a:solidFill>
            <a:schemeClr val="bg1"/>
          </a:solidFill>
        </p:grpSpPr>
        <p:sp>
          <p:nvSpPr>
            <p:cNvPr id="61" name="Freeform 14"/>
            <p:cNvSpPr/>
            <p:nvPr/>
          </p:nvSpPr>
          <p:spPr bwMode="auto">
            <a:xfrm>
              <a:off x="12982575" y="12057063"/>
              <a:ext cx="239713" cy="244475"/>
            </a:xfrm>
            <a:custGeom>
              <a:avLst/>
              <a:gdLst>
                <a:gd name="T0" fmla="*/ 64 w 64"/>
                <a:gd name="T1" fmla="*/ 58 h 65"/>
                <a:gd name="T2" fmla="*/ 45 w 64"/>
                <a:gd name="T3" fmla="*/ 20 h 65"/>
                <a:gd name="T4" fmla="*/ 6 w 64"/>
                <a:gd name="T5" fmla="*/ 0 h 65"/>
                <a:gd name="T6" fmla="*/ 1 w 64"/>
                <a:gd name="T7" fmla="*/ 4 h 65"/>
                <a:gd name="T8" fmla="*/ 2 w 64"/>
                <a:gd name="T9" fmla="*/ 8 h 65"/>
                <a:gd name="T10" fmla="*/ 2 w 64"/>
                <a:gd name="T11" fmla="*/ 8 h 65"/>
                <a:gd name="T12" fmla="*/ 38 w 64"/>
                <a:gd name="T13" fmla="*/ 26 h 65"/>
                <a:gd name="T14" fmla="*/ 56 w 64"/>
                <a:gd name="T15" fmla="*/ 62 h 65"/>
                <a:gd name="T16" fmla="*/ 61 w 64"/>
                <a:gd name="T17" fmla="*/ 63 h 65"/>
                <a:gd name="T18" fmla="*/ 62 w 64"/>
                <a:gd name="T19" fmla="*/ 62 h 65"/>
                <a:gd name="T20" fmla="*/ 64 w 64"/>
                <a:gd name="T21"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5">
                  <a:moveTo>
                    <a:pt x="64" y="58"/>
                  </a:moveTo>
                  <a:cubicBezTo>
                    <a:pt x="61" y="43"/>
                    <a:pt x="55" y="30"/>
                    <a:pt x="45" y="20"/>
                  </a:cubicBezTo>
                  <a:cubicBezTo>
                    <a:pt x="35" y="10"/>
                    <a:pt x="22" y="3"/>
                    <a:pt x="6" y="0"/>
                  </a:cubicBezTo>
                  <a:cubicBezTo>
                    <a:pt x="4" y="0"/>
                    <a:pt x="2" y="1"/>
                    <a:pt x="1" y="4"/>
                  </a:cubicBezTo>
                  <a:cubicBezTo>
                    <a:pt x="0" y="6"/>
                    <a:pt x="1" y="8"/>
                    <a:pt x="2" y="8"/>
                  </a:cubicBezTo>
                  <a:cubicBezTo>
                    <a:pt x="2" y="8"/>
                    <a:pt x="2" y="8"/>
                    <a:pt x="2" y="8"/>
                  </a:cubicBezTo>
                  <a:cubicBezTo>
                    <a:pt x="17" y="11"/>
                    <a:pt x="29" y="17"/>
                    <a:pt x="38" y="26"/>
                  </a:cubicBezTo>
                  <a:cubicBezTo>
                    <a:pt x="48" y="35"/>
                    <a:pt x="54" y="48"/>
                    <a:pt x="56" y="62"/>
                  </a:cubicBezTo>
                  <a:cubicBezTo>
                    <a:pt x="57" y="64"/>
                    <a:pt x="59" y="65"/>
                    <a:pt x="61" y="63"/>
                  </a:cubicBezTo>
                  <a:cubicBezTo>
                    <a:pt x="61" y="63"/>
                    <a:pt x="62" y="63"/>
                    <a:pt x="62" y="62"/>
                  </a:cubicBezTo>
                  <a:cubicBezTo>
                    <a:pt x="64" y="61"/>
                    <a:pt x="64" y="59"/>
                    <a:pt x="64"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2" name="Freeform 15"/>
            <p:cNvSpPr/>
            <p:nvPr/>
          </p:nvSpPr>
          <p:spPr bwMode="auto">
            <a:xfrm>
              <a:off x="12977813" y="12147550"/>
              <a:ext cx="153988" cy="157163"/>
            </a:xfrm>
            <a:custGeom>
              <a:avLst/>
              <a:gdLst>
                <a:gd name="T0" fmla="*/ 28 w 41"/>
                <a:gd name="T1" fmla="*/ 13 h 42"/>
                <a:gd name="T2" fmla="*/ 6 w 41"/>
                <a:gd name="T3" fmla="*/ 0 h 42"/>
                <a:gd name="T4" fmla="*/ 1 w 41"/>
                <a:gd name="T5" fmla="*/ 3 h 42"/>
                <a:gd name="T6" fmla="*/ 2 w 41"/>
                <a:gd name="T7" fmla="*/ 8 h 42"/>
                <a:gd name="T8" fmla="*/ 22 w 41"/>
                <a:gd name="T9" fmla="*/ 20 h 42"/>
                <a:gd name="T10" fmla="*/ 34 w 41"/>
                <a:gd name="T11" fmla="*/ 40 h 42"/>
                <a:gd name="T12" fmla="*/ 38 w 41"/>
                <a:gd name="T13" fmla="*/ 40 h 42"/>
                <a:gd name="T14" fmla="*/ 39 w 41"/>
                <a:gd name="T15" fmla="*/ 39 h 42"/>
                <a:gd name="T16" fmla="*/ 41 w 41"/>
                <a:gd name="T17" fmla="*/ 35 h 42"/>
                <a:gd name="T18" fmla="*/ 28 w 41"/>
                <a:gd name="T19"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2">
                  <a:moveTo>
                    <a:pt x="28" y="13"/>
                  </a:moveTo>
                  <a:cubicBezTo>
                    <a:pt x="22" y="8"/>
                    <a:pt x="15" y="3"/>
                    <a:pt x="6" y="0"/>
                  </a:cubicBezTo>
                  <a:cubicBezTo>
                    <a:pt x="5" y="0"/>
                    <a:pt x="2" y="1"/>
                    <a:pt x="1" y="3"/>
                  </a:cubicBezTo>
                  <a:cubicBezTo>
                    <a:pt x="0" y="5"/>
                    <a:pt x="0" y="7"/>
                    <a:pt x="2" y="8"/>
                  </a:cubicBezTo>
                  <a:cubicBezTo>
                    <a:pt x="10" y="10"/>
                    <a:pt x="16" y="14"/>
                    <a:pt x="22" y="20"/>
                  </a:cubicBezTo>
                  <a:cubicBezTo>
                    <a:pt x="27" y="25"/>
                    <a:pt x="31" y="32"/>
                    <a:pt x="34" y="40"/>
                  </a:cubicBezTo>
                  <a:cubicBezTo>
                    <a:pt x="34" y="41"/>
                    <a:pt x="36" y="42"/>
                    <a:pt x="38" y="40"/>
                  </a:cubicBezTo>
                  <a:cubicBezTo>
                    <a:pt x="39" y="40"/>
                    <a:pt x="39" y="40"/>
                    <a:pt x="39" y="39"/>
                  </a:cubicBezTo>
                  <a:cubicBezTo>
                    <a:pt x="41" y="38"/>
                    <a:pt x="41" y="36"/>
                    <a:pt x="41" y="35"/>
                  </a:cubicBezTo>
                  <a:cubicBezTo>
                    <a:pt x="38" y="27"/>
                    <a:pt x="34" y="19"/>
                    <a:pt x="2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3" name="Freeform 16"/>
            <p:cNvSpPr/>
            <p:nvPr/>
          </p:nvSpPr>
          <p:spPr bwMode="auto">
            <a:xfrm>
              <a:off x="12476163" y="12057063"/>
              <a:ext cx="242888" cy="244475"/>
            </a:xfrm>
            <a:custGeom>
              <a:avLst/>
              <a:gdLst>
                <a:gd name="T0" fmla="*/ 62 w 65"/>
                <a:gd name="T1" fmla="*/ 8 h 65"/>
                <a:gd name="T2" fmla="*/ 62 w 65"/>
                <a:gd name="T3" fmla="*/ 8 h 65"/>
                <a:gd name="T4" fmla="*/ 63 w 65"/>
                <a:gd name="T5" fmla="*/ 4 h 65"/>
                <a:gd name="T6" fmla="*/ 58 w 65"/>
                <a:gd name="T7" fmla="*/ 0 h 65"/>
                <a:gd name="T8" fmla="*/ 20 w 65"/>
                <a:gd name="T9" fmla="*/ 20 h 65"/>
                <a:gd name="T10" fmla="*/ 0 w 65"/>
                <a:gd name="T11" fmla="*/ 58 h 65"/>
                <a:gd name="T12" fmla="*/ 2 w 65"/>
                <a:gd name="T13" fmla="*/ 62 h 65"/>
                <a:gd name="T14" fmla="*/ 4 w 65"/>
                <a:gd name="T15" fmla="*/ 63 h 65"/>
                <a:gd name="T16" fmla="*/ 8 w 65"/>
                <a:gd name="T17" fmla="*/ 62 h 65"/>
                <a:gd name="T18" fmla="*/ 26 w 65"/>
                <a:gd name="T19" fmla="*/ 26 h 65"/>
                <a:gd name="T20" fmla="*/ 62 w 65"/>
                <a:gd name="T21" fmla="*/ 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65">
                  <a:moveTo>
                    <a:pt x="62" y="8"/>
                  </a:moveTo>
                  <a:cubicBezTo>
                    <a:pt x="62" y="8"/>
                    <a:pt x="62" y="8"/>
                    <a:pt x="62" y="8"/>
                  </a:cubicBezTo>
                  <a:cubicBezTo>
                    <a:pt x="64" y="8"/>
                    <a:pt x="65" y="6"/>
                    <a:pt x="63" y="4"/>
                  </a:cubicBezTo>
                  <a:cubicBezTo>
                    <a:pt x="62" y="1"/>
                    <a:pt x="60" y="0"/>
                    <a:pt x="58" y="0"/>
                  </a:cubicBezTo>
                  <a:cubicBezTo>
                    <a:pt x="43" y="3"/>
                    <a:pt x="30" y="10"/>
                    <a:pt x="20" y="20"/>
                  </a:cubicBezTo>
                  <a:cubicBezTo>
                    <a:pt x="10" y="30"/>
                    <a:pt x="3" y="43"/>
                    <a:pt x="0" y="58"/>
                  </a:cubicBezTo>
                  <a:cubicBezTo>
                    <a:pt x="0" y="59"/>
                    <a:pt x="1" y="61"/>
                    <a:pt x="2" y="62"/>
                  </a:cubicBezTo>
                  <a:cubicBezTo>
                    <a:pt x="3" y="63"/>
                    <a:pt x="3" y="63"/>
                    <a:pt x="4" y="63"/>
                  </a:cubicBezTo>
                  <a:cubicBezTo>
                    <a:pt x="6" y="65"/>
                    <a:pt x="8" y="64"/>
                    <a:pt x="8" y="62"/>
                  </a:cubicBezTo>
                  <a:cubicBezTo>
                    <a:pt x="11" y="48"/>
                    <a:pt x="17" y="35"/>
                    <a:pt x="26" y="26"/>
                  </a:cubicBezTo>
                  <a:cubicBezTo>
                    <a:pt x="35" y="17"/>
                    <a:pt x="48" y="11"/>
                    <a:pt x="6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4" name="Freeform 17"/>
            <p:cNvSpPr/>
            <p:nvPr/>
          </p:nvSpPr>
          <p:spPr bwMode="auto">
            <a:xfrm>
              <a:off x="12565063" y="12147550"/>
              <a:ext cx="158750" cy="157163"/>
            </a:xfrm>
            <a:custGeom>
              <a:avLst/>
              <a:gdLst>
                <a:gd name="T0" fmla="*/ 40 w 42"/>
                <a:gd name="T1" fmla="*/ 8 h 42"/>
                <a:gd name="T2" fmla="*/ 40 w 42"/>
                <a:gd name="T3" fmla="*/ 3 h 42"/>
                <a:gd name="T4" fmla="*/ 35 w 42"/>
                <a:gd name="T5" fmla="*/ 0 h 42"/>
                <a:gd name="T6" fmla="*/ 14 w 42"/>
                <a:gd name="T7" fmla="*/ 13 h 42"/>
                <a:gd name="T8" fmla="*/ 1 w 42"/>
                <a:gd name="T9" fmla="*/ 35 h 42"/>
                <a:gd name="T10" fmla="*/ 2 w 42"/>
                <a:gd name="T11" fmla="*/ 39 h 42"/>
                <a:gd name="T12" fmla="*/ 3 w 42"/>
                <a:gd name="T13" fmla="*/ 40 h 42"/>
                <a:gd name="T14" fmla="*/ 8 w 42"/>
                <a:gd name="T15" fmla="*/ 40 h 42"/>
                <a:gd name="T16" fmla="*/ 20 w 42"/>
                <a:gd name="T17" fmla="*/ 20 h 42"/>
                <a:gd name="T18" fmla="*/ 40 w 42"/>
                <a:gd name="T19" fmla="*/ 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42">
                  <a:moveTo>
                    <a:pt x="40" y="8"/>
                  </a:moveTo>
                  <a:cubicBezTo>
                    <a:pt x="41" y="7"/>
                    <a:pt x="42" y="5"/>
                    <a:pt x="40" y="3"/>
                  </a:cubicBezTo>
                  <a:cubicBezTo>
                    <a:pt x="39" y="1"/>
                    <a:pt x="37" y="0"/>
                    <a:pt x="35" y="0"/>
                  </a:cubicBezTo>
                  <a:cubicBezTo>
                    <a:pt x="27" y="3"/>
                    <a:pt x="19" y="8"/>
                    <a:pt x="14" y="13"/>
                  </a:cubicBezTo>
                  <a:cubicBezTo>
                    <a:pt x="8" y="19"/>
                    <a:pt x="3" y="27"/>
                    <a:pt x="1" y="35"/>
                  </a:cubicBezTo>
                  <a:cubicBezTo>
                    <a:pt x="0" y="36"/>
                    <a:pt x="1" y="38"/>
                    <a:pt x="2" y="39"/>
                  </a:cubicBezTo>
                  <a:cubicBezTo>
                    <a:pt x="2" y="40"/>
                    <a:pt x="3" y="40"/>
                    <a:pt x="3" y="40"/>
                  </a:cubicBezTo>
                  <a:cubicBezTo>
                    <a:pt x="5" y="42"/>
                    <a:pt x="7" y="41"/>
                    <a:pt x="8" y="40"/>
                  </a:cubicBezTo>
                  <a:cubicBezTo>
                    <a:pt x="10" y="32"/>
                    <a:pt x="14" y="25"/>
                    <a:pt x="20" y="20"/>
                  </a:cubicBezTo>
                  <a:cubicBezTo>
                    <a:pt x="25" y="14"/>
                    <a:pt x="32" y="10"/>
                    <a:pt x="4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5" name="Freeform 18"/>
            <p:cNvSpPr>
              <a:spLocks noEditPoints="1"/>
            </p:cNvSpPr>
            <p:nvPr/>
          </p:nvSpPr>
          <p:spPr bwMode="auto">
            <a:xfrm>
              <a:off x="12614275" y="12285663"/>
              <a:ext cx="469900" cy="522288"/>
            </a:xfrm>
            <a:custGeom>
              <a:avLst/>
              <a:gdLst>
                <a:gd name="T0" fmla="*/ 63 w 125"/>
                <a:gd name="T1" fmla="*/ 0 h 139"/>
                <a:gd name="T2" fmla="*/ 0 w 125"/>
                <a:gd name="T3" fmla="*/ 63 h 139"/>
                <a:gd name="T4" fmla="*/ 26 w 125"/>
                <a:gd name="T5" fmla="*/ 114 h 139"/>
                <a:gd name="T6" fmla="*/ 25 w 125"/>
                <a:gd name="T7" fmla="*/ 115 h 139"/>
                <a:gd name="T8" fmla="*/ 18 w 125"/>
                <a:gd name="T9" fmla="*/ 131 h 139"/>
                <a:gd name="T10" fmla="*/ 21 w 125"/>
                <a:gd name="T11" fmla="*/ 138 h 139"/>
                <a:gd name="T12" fmla="*/ 22 w 125"/>
                <a:gd name="T13" fmla="*/ 138 h 139"/>
                <a:gd name="T14" fmla="*/ 28 w 125"/>
                <a:gd name="T15" fmla="*/ 135 h 139"/>
                <a:gd name="T16" fmla="*/ 35 w 125"/>
                <a:gd name="T17" fmla="*/ 120 h 139"/>
                <a:gd name="T18" fmla="*/ 35 w 125"/>
                <a:gd name="T19" fmla="*/ 119 h 139"/>
                <a:gd name="T20" fmla="*/ 63 w 125"/>
                <a:gd name="T21" fmla="*/ 125 h 139"/>
                <a:gd name="T22" fmla="*/ 90 w 125"/>
                <a:gd name="T23" fmla="*/ 119 h 139"/>
                <a:gd name="T24" fmla="*/ 95 w 125"/>
                <a:gd name="T25" fmla="*/ 135 h 139"/>
                <a:gd name="T26" fmla="*/ 101 w 125"/>
                <a:gd name="T27" fmla="*/ 138 h 139"/>
                <a:gd name="T28" fmla="*/ 102 w 125"/>
                <a:gd name="T29" fmla="*/ 138 h 139"/>
                <a:gd name="T30" fmla="*/ 105 w 125"/>
                <a:gd name="T31" fmla="*/ 132 h 139"/>
                <a:gd name="T32" fmla="*/ 100 w 125"/>
                <a:gd name="T33" fmla="*/ 116 h 139"/>
                <a:gd name="T34" fmla="*/ 99 w 125"/>
                <a:gd name="T35" fmla="*/ 114 h 139"/>
                <a:gd name="T36" fmla="*/ 125 w 125"/>
                <a:gd name="T37" fmla="*/ 63 h 139"/>
                <a:gd name="T38" fmla="*/ 63 w 125"/>
                <a:gd name="T39" fmla="*/ 0 h 139"/>
                <a:gd name="T40" fmla="*/ 67 w 125"/>
                <a:gd name="T41" fmla="*/ 63 h 139"/>
                <a:gd name="T42" fmla="*/ 66 w 125"/>
                <a:gd name="T43" fmla="*/ 66 h 139"/>
                <a:gd name="T44" fmla="*/ 39 w 125"/>
                <a:gd name="T45" fmla="*/ 92 h 139"/>
                <a:gd name="T46" fmla="*/ 36 w 125"/>
                <a:gd name="T47" fmla="*/ 93 h 139"/>
                <a:gd name="T48" fmla="*/ 32 w 125"/>
                <a:gd name="T49" fmla="*/ 92 h 139"/>
                <a:gd name="T50" fmla="*/ 32 w 125"/>
                <a:gd name="T51" fmla="*/ 85 h 139"/>
                <a:gd name="T52" fmla="*/ 58 w 125"/>
                <a:gd name="T53" fmla="*/ 61 h 139"/>
                <a:gd name="T54" fmla="*/ 58 w 125"/>
                <a:gd name="T55" fmla="*/ 19 h 139"/>
                <a:gd name="T56" fmla="*/ 63 w 125"/>
                <a:gd name="T57" fmla="*/ 14 h 139"/>
                <a:gd name="T58" fmla="*/ 67 w 125"/>
                <a:gd name="T59" fmla="*/ 19 h 139"/>
                <a:gd name="T60" fmla="*/ 67 w 125"/>
                <a:gd name="T61" fmla="*/ 6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5" h="139">
                  <a:moveTo>
                    <a:pt x="63" y="0"/>
                  </a:moveTo>
                  <a:cubicBezTo>
                    <a:pt x="28" y="0"/>
                    <a:pt x="0" y="28"/>
                    <a:pt x="0" y="63"/>
                  </a:cubicBezTo>
                  <a:cubicBezTo>
                    <a:pt x="0" y="84"/>
                    <a:pt x="11" y="102"/>
                    <a:pt x="26" y="114"/>
                  </a:cubicBezTo>
                  <a:cubicBezTo>
                    <a:pt x="26" y="114"/>
                    <a:pt x="26" y="115"/>
                    <a:pt x="25" y="115"/>
                  </a:cubicBezTo>
                  <a:cubicBezTo>
                    <a:pt x="18" y="131"/>
                    <a:pt x="18" y="131"/>
                    <a:pt x="18" y="131"/>
                  </a:cubicBezTo>
                  <a:cubicBezTo>
                    <a:pt x="17" y="134"/>
                    <a:pt x="18" y="137"/>
                    <a:pt x="21" y="138"/>
                  </a:cubicBezTo>
                  <a:cubicBezTo>
                    <a:pt x="22" y="138"/>
                    <a:pt x="22" y="138"/>
                    <a:pt x="22" y="138"/>
                  </a:cubicBezTo>
                  <a:cubicBezTo>
                    <a:pt x="24" y="139"/>
                    <a:pt x="27" y="138"/>
                    <a:pt x="28" y="135"/>
                  </a:cubicBezTo>
                  <a:cubicBezTo>
                    <a:pt x="35" y="120"/>
                    <a:pt x="35" y="120"/>
                    <a:pt x="35" y="120"/>
                  </a:cubicBezTo>
                  <a:cubicBezTo>
                    <a:pt x="35" y="119"/>
                    <a:pt x="35" y="119"/>
                    <a:pt x="35" y="119"/>
                  </a:cubicBezTo>
                  <a:cubicBezTo>
                    <a:pt x="44" y="123"/>
                    <a:pt x="53" y="125"/>
                    <a:pt x="63" y="125"/>
                  </a:cubicBezTo>
                  <a:cubicBezTo>
                    <a:pt x="72" y="125"/>
                    <a:pt x="82" y="123"/>
                    <a:pt x="90" y="119"/>
                  </a:cubicBezTo>
                  <a:cubicBezTo>
                    <a:pt x="95" y="135"/>
                    <a:pt x="95" y="135"/>
                    <a:pt x="95" y="135"/>
                  </a:cubicBezTo>
                  <a:cubicBezTo>
                    <a:pt x="96" y="138"/>
                    <a:pt x="98" y="139"/>
                    <a:pt x="101" y="138"/>
                  </a:cubicBezTo>
                  <a:cubicBezTo>
                    <a:pt x="102" y="138"/>
                    <a:pt x="102" y="138"/>
                    <a:pt x="102" y="138"/>
                  </a:cubicBezTo>
                  <a:cubicBezTo>
                    <a:pt x="104" y="137"/>
                    <a:pt x="106" y="135"/>
                    <a:pt x="105" y="132"/>
                  </a:cubicBezTo>
                  <a:cubicBezTo>
                    <a:pt x="100" y="116"/>
                    <a:pt x="100" y="116"/>
                    <a:pt x="100" y="116"/>
                  </a:cubicBezTo>
                  <a:cubicBezTo>
                    <a:pt x="100" y="115"/>
                    <a:pt x="99" y="114"/>
                    <a:pt x="99" y="114"/>
                  </a:cubicBezTo>
                  <a:cubicBezTo>
                    <a:pt x="115" y="102"/>
                    <a:pt x="125" y="84"/>
                    <a:pt x="125" y="63"/>
                  </a:cubicBezTo>
                  <a:cubicBezTo>
                    <a:pt x="125" y="28"/>
                    <a:pt x="97" y="0"/>
                    <a:pt x="63" y="0"/>
                  </a:cubicBezTo>
                  <a:close/>
                  <a:moveTo>
                    <a:pt x="67" y="63"/>
                  </a:moveTo>
                  <a:cubicBezTo>
                    <a:pt x="67" y="64"/>
                    <a:pt x="67" y="65"/>
                    <a:pt x="66" y="66"/>
                  </a:cubicBezTo>
                  <a:cubicBezTo>
                    <a:pt x="39" y="92"/>
                    <a:pt x="39" y="92"/>
                    <a:pt x="39" y="92"/>
                  </a:cubicBezTo>
                  <a:cubicBezTo>
                    <a:pt x="38" y="93"/>
                    <a:pt x="37" y="93"/>
                    <a:pt x="36" y="93"/>
                  </a:cubicBezTo>
                  <a:cubicBezTo>
                    <a:pt x="34" y="93"/>
                    <a:pt x="33" y="93"/>
                    <a:pt x="32" y="92"/>
                  </a:cubicBezTo>
                  <a:cubicBezTo>
                    <a:pt x="30" y="90"/>
                    <a:pt x="30" y="87"/>
                    <a:pt x="32" y="85"/>
                  </a:cubicBezTo>
                  <a:cubicBezTo>
                    <a:pt x="58" y="61"/>
                    <a:pt x="58" y="61"/>
                    <a:pt x="58" y="61"/>
                  </a:cubicBezTo>
                  <a:cubicBezTo>
                    <a:pt x="58" y="19"/>
                    <a:pt x="58" y="19"/>
                    <a:pt x="58" y="19"/>
                  </a:cubicBezTo>
                  <a:cubicBezTo>
                    <a:pt x="58" y="16"/>
                    <a:pt x="60" y="14"/>
                    <a:pt x="63" y="14"/>
                  </a:cubicBezTo>
                  <a:cubicBezTo>
                    <a:pt x="65" y="14"/>
                    <a:pt x="67" y="16"/>
                    <a:pt x="67" y="19"/>
                  </a:cubicBezTo>
                  <a:lnTo>
                    <a:pt x="67"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6" name="Freeform 19"/>
            <p:cNvSpPr/>
            <p:nvPr/>
          </p:nvSpPr>
          <p:spPr bwMode="auto">
            <a:xfrm>
              <a:off x="12614275" y="12192000"/>
              <a:ext cx="165100" cy="150813"/>
            </a:xfrm>
            <a:custGeom>
              <a:avLst/>
              <a:gdLst>
                <a:gd name="T0" fmla="*/ 15 w 44"/>
                <a:gd name="T1" fmla="*/ 11 h 40"/>
                <a:gd name="T2" fmla="*/ 11 w 44"/>
                <a:gd name="T3" fmla="*/ 40 h 40"/>
                <a:gd name="T4" fmla="*/ 44 w 44"/>
                <a:gd name="T5" fmla="*/ 19 h 40"/>
                <a:gd name="T6" fmla="*/ 15 w 44"/>
                <a:gd name="T7" fmla="*/ 11 h 40"/>
              </a:gdLst>
              <a:ahLst/>
              <a:cxnLst>
                <a:cxn ang="0">
                  <a:pos x="T0" y="T1"/>
                </a:cxn>
                <a:cxn ang="0">
                  <a:pos x="T2" y="T3"/>
                </a:cxn>
                <a:cxn ang="0">
                  <a:pos x="T4" y="T5"/>
                </a:cxn>
                <a:cxn ang="0">
                  <a:pos x="T6" y="T7"/>
                </a:cxn>
              </a:cxnLst>
              <a:rect l="0" t="0" r="r" b="b"/>
              <a:pathLst>
                <a:path w="44" h="40">
                  <a:moveTo>
                    <a:pt x="15" y="11"/>
                  </a:moveTo>
                  <a:cubicBezTo>
                    <a:pt x="0" y="21"/>
                    <a:pt x="7" y="35"/>
                    <a:pt x="11" y="40"/>
                  </a:cubicBezTo>
                  <a:cubicBezTo>
                    <a:pt x="11" y="40"/>
                    <a:pt x="21" y="25"/>
                    <a:pt x="44" y="19"/>
                  </a:cubicBezTo>
                  <a:cubicBezTo>
                    <a:pt x="44" y="19"/>
                    <a:pt x="31" y="0"/>
                    <a:pt x="1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7" name="Freeform 20"/>
            <p:cNvSpPr/>
            <p:nvPr/>
          </p:nvSpPr>
          <p:spPr bwMode="auto">
            <a:xfrm>
              <a:off x="12919075" y="12192000"/>
              <a:ext cx="165100" cy="150813"/>
            </a:xfrm>
            <a:custGeom>
              <a:avLst/>
              <a:gdLst>
                <a:gd name="T0" fmla="*/ 33 w 44"/>
                <a:gd name="T1" fmla="*/ 40 h 40"/>
                <a:gd name="T2" fmla="*/ 28 w 44"/>
                <a:gd name="T3" fmla="*/ 11 h 40"/>
                <a:gd name="T4" fmla="*/ 0 w 44"/>
                <a:gd name="T5" fmla="*/ 19 h 40"/>
                <a:gd name="T6" fmla="*/ 33 w 44"/>
                <a:gd name="T7" fmla="*/ 40 h 40"/>
              </a:gdLst>
              <a:ahLst/>
              <a:cxnLst>
                <a:cxn ang="0">
                  <a:pos x="T0" y="T1"/>
                </a:cxn>
                <a:cxn ang="0">
                  <a:pos x="T2" y="T3"/>
                </a:cxn>
                <a:cxn ang="0">
                  <a:pos x="T4" y="T5"/>
                </a:cxn>
                <a:cxn ang="0">
                  <a:pos x="T6" y="T7"/>
                </a:cxn>
              </a:cxnLst>
              <a:rect l="0" t="0" r="r" b="b"/>
              <a:pathLst>
                <a:path w="44" h="40">
                  <a:moveTo>
                    <a:pt x="33" y="40"/>
                  </a:moveTo>
                  <a:cubicBezTo>
                    <a:pt x="37" y="35"/>
                    <a:pt x="44" y="21"/>
                    <a:pt x="28" y="11"/>
                  </a:cubicBezTo>
                  <a:cubicBezTo>
                    <a:pt x="13" y="0"/>
                    <a:pt x="0" y="19"/>
                    <a:pt x="0" y="19"/>
                  </a:cubicBezTo>
                  <a:cubicBezTo>
                    <a:pt x="23" y="25"/>
                    <a:pt x="33" y="40"/>
                    <a:pt x="33"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26" name="文本框 25"/>
          <p:cNvSpPr txBox="1"/>
          <p:nvPr/>
        </p:nvSpPr>
        <p:spPr>
          <a:xfrm>
            <a:off x="513330" y="4217911"/>
            <a:ext cx="2492991" cy="1532727"/>
          </a:xfrm>
          <a:prstGeom prst="rect">
            <a:avLst/>
          </a:prstGeom>
          <a:noFill/>
        </p:spPr>
        <p:txBody>
          <a:bodyPr wrap="square" rtlCol="0">
            <a:spAutoFit/>
          </a:bodyPr>
          <a:lstStyle/>
          <a:p>
            <a:pPr lvl="0">
              <a:lnSpc>
                <a:spcPct val="130000"/>
              </a:lnSpc>
              <a:defRPr/>
            </a:pPr>
            <a:r>
              <a:rPr lang="zh-CN" altLang="en-US" dirty="0">
                <a:solidFill>
                  <a:prstClr val="white"/>
                </a:solidFill>
                <a:latin typeface="腾祥沁圆简-W1" panose="01010104010101010101" pitchFamily="2" charset="-122"/>
                <a:ea typeface="腾祥沁圆简-W1" panose="01010104010101010101" pitchFamily="2" charset="-122"/>
              </a:rPr>
              <a:t>请插入您的文本的内容请插入您的文本的内容请插入您的文本的内容</a:t>
            </a:r>
            <a:endParaRPr lang="en-US" altLang="zh-CN" dirty="0">
              <a:solidFill>
                <a:prstClr val="white"/>
              </a:solidFill>
              <a:latin typeface="腾祥沁圆简-W1" panose="01010104010101010101" pitchFamily="2" charset="-122"/>
              <a:ea typeface="腾祥沁圆简-W1" panose="01010104010101010101" pitchFamily="2" charset="-122"/>
            </a:endParaRPr>
          </a:p>
          <a:p>
            <a:pPr marL="0" marR="0" lvl="0" indent="0" algn="ctr" defTabSz="914400" rtl="0" eaLnBrk="1" fontAlgn="auto" latinLnBrk="0" hangingPunct="1">
              <a:lnSpc>
                <a:spcPct val="130000"/>
              </a:lnSpc>
              <a:spcBef>
                <a:spcPts val="0"/>
              </a:spcBef>
              <a:spcAft>
                <a:spcPts val="0"/>
              </a:spcAft>
              <a:buClrTx/>
              <a:buSzTx/>
              <a:buFontTx/>
              <a:buNone/>
              <a:defRPr/>
            </a:pPr>
            <a:endParaRPr kumimoji="0" lang="en-US" altLang="zh-CN" sz="18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endParaRPr>
          </a:p>
        </p:txBody>
      </p:sp>
      <p:sp>
        <p:nvSpPr>
          <p:cNvPr id="27" name="矩形 26"/>
          <p:cNvSpPr/>
          <p:nvPr/>
        </p:nvSpPr>
        <p:spPr>
          <a:xfrm>
            <a:off x="974996" y="3584750"/>
            <a:ext cx="203132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点击添加标题</a:t>
            </a:r>
            <a:endParaRPr kumimoji="0" lang="zh-CN" altLang="en-US" sz="1600" b="0" i="0" u="none" strike="noStrike" kern="1200" cap="none" spc="0" normalizeH="0" baseline="0" noProof="0" dirty="0">
              <a:ln>
                <a:noFill/>
              </a:ln>
              <a:solidFill>
                <a:srgbClr val="00B0F0"/>
              </a:solidFill>
              <a:effectLst/>
              <a:uLnTx/>
              <a:uFillTx/>
              <a:latin typeface="腾祥沁圆简-W1" panose="01010104010101010101" pitchFamily="2" charset="-122"/>
              <a:ea typeface="腾祥沁圆简-W1" panose="01010104010101010101" pitchFamily="2" charset="-122"/>
              <a:cs typeface="+mn-cs"/>
            </a:endParaRPr>
          </a:p>
        </p:txBody>
      </p:sp>
      <p:sp>
        <p:nvSpPr>
          <p:cNvPr id="29" name="文本框 28"/>
          <p:cNvSpPr txBox="1"/>
          <p:nvPr/>
        </p:nvSpPr>
        <p:spPr>
          <a:xfrm>
            <a:off x="5987120" y="4217911"/>
            <a:ext cx="2848764" cy="1172629"/>
          </a:xfrm>
          <a:prstGeom prst="rect">
            <a:avLst/>
          </a:prstGeom>
          <a:noFill/>
        </p:spPr>
        <p:txBody>
          <a:bodyPr wrap="square" rtlCol="0">
            <a:spAutoFit/>
          </a:bodyPr>
          <a:lstStyle/>
          <a:p>
            <a:pPr lvl="0">
              <a:lnSpc>
                <a:spcPct val="130000"/>
              </a:lnSpc>
              <a:defRPr/>
            </a:pPr>
            <a:r>
              <a:rPr lang="zh-CN" altLang="en-US" dirty="0">
                <a:solidFill>
                  <a:prstClr val="white"/>
                </a:solidFill>
                <a:latin typeface="腾祥沁圆简-W1" panose="01010104010101010101" pitchFamily="2" charset="-122"/>
                <a:ea typeface="腾祥沁圆简-W1" panose="01010104010101010101" pitchFamily="2" charset="-122"/>
              </a:rPr>
              <a:t>请插入您的文本的内容请插入您的文本的内容请插入您的文本的内容</a:t>
            </a:r>
            <a:endParaRPr lang="en-US" altLang="zh-CN" dirty="0">
              <a:solidFill>
                <a:prstClr val="white"/>
              </a:solidFill>
              <a:latin typeface="腾祥沁圆简-W1" panose="01010104010101010101" pitchFamily="2" charset="-122"/>
              <a:ea typeface="腾祥沁圆简-W1" panose="01010104010101010101" pitchFamily="2" charset="-122"/>
            </a:endParaRPr>
          </a:p>
        </p:txBody>
      </p:sp>
      <p:sp>
        <p:nvSpPr>
          <p:cNvPr id="30" name="矩形 29"/>
          <p:cNvSpPr/>
          <p:nvPr/>
        </p:nvSpPr>
        <p:spPr>
          <a:xfrm>
            <a:off x="6448785" y="3584750"/>
            <a:ext cx="203132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点击添加标题</a:t>
            </a:r>
            <a:endParaRPr kumimoji="0" lang="zh-CN" altLang="en-US" sz="1600" b="0" i="0" u="none" strike="noStrike" kern="1200" cap="none" spc="0" normalizeH="0" baseline="0" noProof="0" dirty="0">
              <a:ln>
                <a:noFill/>
              </a:ln>
              <a:solidFill>
                <a:srgbClr val="00B0F0"/>
              </a:solidFill>
              <a:effectLst/>
              <a:uLnTx/>
              <a:uFillTx/>
              <a:latin typeface="腾祥沁圆简-W1" panose="01010104010101010101" pitchFamily="2" charset="-122"/>
              <a:ea typeface="腾祥沁圆简-W1" panose="01010104010101010101" pitchFamily="2" charset="-122"/>
              <a:cs typeface="+mn-cs"/>
            </a:endParaRPr>
          </a:p>
        </p:txBody>
      </p:sp>
      <p:sp>
        <p:nvSpPr>
          <p:cNvPr id="31" name="文本框 30"/>
          <p:cNvSpPr txBox="1"/>
          <p:nvPr/>
        </p:nvSpPr>
        <p:spPr>
          <a:xfrm>
            <a:off x="8724010" y="2813246"/>
            <a:ext cx="2910527" cy="1172629"/>
          </a:xfrm>
          <a:prstGeom prst="rect">
            <a:avLst/>
          </a:prstGeom>
          <a:noFill/>
        </p:spPr>
        <p:txBody>
          <a:bodyPr wrap="square" rtlCol="0">
            <a:spAutoFit/>
          </a:bodyPr>
          <a:lstStyle/>
          <a:p>
            <a:pPr lvl="0">
              <a:lnSpc>
                <a:spcPct val="130000"/>
              </a:lnSpc>
              <a:defRPr/>
            </a:pPr>
            <a:r>
              <a:rPr lang="zh-CN" altLang="en-US" dirty="0">
                <a:solidFill>
                  <a:prstClr val="white"/>
                </a:solidFill>
                <a:latin typeface="腾祥沁圆简-W1" panose="01010104010101010101" pitchFamily="2" charset="-122"/>
                <a:ea typeface="腾祥沁圆简-W1" panose="01010104010101010101" pitchFamily="2" charset="-122"/>
              </a:rPr>
              <a:t>请插入您的文本的内容请插入您的文本的内容请插入您的文本的内容</a:t>
            </a:r>
            <a:endParaRPr lang="en-US" altLang="zh-CN" dirty="0">
              <a:solidFill>
                <a:prstClr val="white"/>
              </a:solidFill>
              <a:latin typeface="腾祥沁圆简-W1" panose="01010104010101010101" pitchFamily="2" charset="-122"/>
              <a:ea typeface="腾祥沁圆简-W1" panose="01010104010101010101" pitchFamily="2" charset="-122"/>
            </a:endParaRPr>
          </a:p>
        </p:txBody>
      </p:sp>
      <p:sp>
        <p:nvSpPr>
          <p:cNvPr id="32" name="矩形 31"/>
          <p:cNvSpPr/>
          <p:nvPr/>
        </p:nvSpPr>
        <p:spPr>
          <a:xfrm>
            <a:off x="9185676" y="4161501"/>
            <a:ext cx="203132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点击添加标题</a:t>
            </a:r>
            <a:endParaRPr kumimoji="0" lang="zh-CN" altLang="en-US" sz="1600" b="0" i="0" u="none" strike="noStrike" kern="1200" cap="none" spc="0" normalizeH="0" baseline="0" noProof="0" dirty="0">
              <a:ln>
                <a:noFill/>
              </a:ln>
              <a:solidFill>
                <a:srgbClr val="00B0F0"/>
              </a:solidFill>
              <a:effectLst/>
              <a:uLnTx/>
              <a:uFillTx/>
              <a:latin typeface="腾祥沁圆简-W1" panose="01010104010101010101" pitchFamily="2" charset="-122"/>
              <a:ea typeface="腾祥沁圆简-W1" panose="01010104010101010101" pitchFamily="2" charset="-122"/>
              <a:cs typeface="+mn-cs"/>
            </a:endParaRPr>
          </a:p>
        </p:txBody>
      </p:sp>
      <p:sp>
        <p:nvSpPr>
          <p:cNvPr id="33" name="文本框 32"/>
          <p:cNvSpPr txBox="1"/>
          <p:nvPr/>
        </p:nvSpPr>
        <p:spPr>
          <a:xfrm>
            <a:off x="3250222" y="2813246"/>
            <a:ext cx="2736897" cy="1172629"/>
          </a:xfrm>
          <a:prstGeom prst="rect">
            <a:avLst/>
          </a:prstGeom>
          <a:noFill/>
        </p:spPr>
        <p:txBody>
          <a:bodyPr wrap="square" rtlCol="0">
            <a:spAutoFit/>
          </a:bodyPr>
          <a:lstStyle/>
          <a:p>
            <a:pPr lvl="0">
              <a:lnSpc>
                <a:spcPct val="130000"/>
              </a:lnSpc>
              <a:defRPr/>
            </a:pPr>
            <a:r>
              <a:rPr lang="zh-CN" altLang="en-US" dirty="0">
                <a:solidFill>
                  <a:prstClr val="white"/>
                </a:solidFill>
                <a:latin typeface="腾祥沁圆简-W1" panose="01010104010101010101" pitchFamily="2" charset="-122"/>
                <a:ea typeface="腾祥沁圆简-W1" panose="01010104010101010101" pitchFamily="2" charset="-122"/>
              </a:rPr>
              <a:t>请插入您的文本的内容请插入您的文本的内容请插入您的文本的内容</a:t>
            </a:r>
            <a:endParaRPr lang="en-US" altLang="zh-CN" dirty="0">
              <a:solidFill>
                <a:prstClr val="white"/>
              </a:solidFill>
              <a:latin typeface="腾祥沁圆简-W1" panose="01010104010101010101" pitchFamily="2" charset="-122"/>
              <a:ea typeface="腾祥沁圆简-W1" panose="01010104010101010101" pitchFamily="2" charset="-122"/>
            </a:endParaRPr>
          </a:p>
        </p:txBody>
      </p:sp>
      <p:sp>
        <p:nvSpPr>
          <p:cNvPr id="34" name="矩形 33"/>
          <p:cNvSpPr/>
          <p:nvPr/>
        </p:nvSpPr>
        <p:spPr>
          <a:xfrm>
            <a:off x="3711888" y="4161501"/>
            <a:ext cx="203132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点击添加标题</a:t>
            </a:r>
            <a:endParaRPr kumimoji="0" lang="zh-CN" altLang="en-US" sz="1600" b="0" i="0" u="none" strike="noStrike" kern="1200" cap="none" spc="0" normalizeH="0" baseline="0" noProof="0" dirty="0">
              <a:ln>
                <a:noFill/>
              </a:ln>
              <a:solidFill>
                <a:srgbClr val="00B0F0"/>
              </a:solidFill>
              <a:effectLst/>
              <a:uLnTx/>
              <a:uFillTx/>
              <a:latin typeface="腾祥沁圆简-W1" panose="01010104010101010101" pitchFamily="2" charset="-122"/>
              <a:ea typeface="腾祥沁圆简-W1" panose="0101010401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3000" advClick="0" advTm="10394">
        <p14:shred/>
      </p:transition>
    </mc:Choice>
    <mc:Fallback xmlns="">
      <p:transition spd="slow" advClick="0" advTm="1039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750" fill="hold"/>
                                        <p:tgtEl>
                                          <p:spTgt spid="43"/>
                                        </p:tgtEl>
                                        <p:attrNameLst>
                                          <p:attrName>ppt_x</p:attrName>
                                        </p:attrNameLst>
                                      </p:cBhvr>
                                      <p:tavLst>
                                        <p:tav tm="0">
                                          <p:val>
                                            <p:strVal val="#ppt_x"/>
                                          </p:val>
                                        </p:tav>
                                        <p:tav tm="100000">
                                          <p:val>
                                            <p:strVal val="#ppt_x"/>
                                          </p:val>
                                        </p:tav>
                                      </p:tavLst>
                                    </p:anim>
                                    <p:anim calcmode="lin" valueType="num">
                                      <p:cBhvr additive="base">
                                        <p:cTn id="8" dur="750" fill="hold"/>
                                        <p:tgtEl>
                                          <p:spTgt spid="43"/>
                                        </p:tgtEl>
                                        <p:attrNameLst>
                                          <p:attrName>ppt_y</p:attrName>
                                        </p:attrNameLst>
                                      </p:cBhvr>
                                      <p:tavLst>
                                        <p:tav tm="0">
                                          <p:val>
                                            <p:strVal val="0-#ppt_h/2"/>
                                          </p:val>
                                        </p:tav>
                                        <p:tav tm="100000">
                                          <p:val>
                                            <p:strVal val="#ppt_y"/>
                                          </p:val>
                                        </p:tav>
                                      </p:tavLst>
                                    </p:anim>
                                  </p:childTnLst>
                                </p:cTn>
                              </p:par>
                              <p:par>
                                <p:cTn id="9" presetID="2" presetClass="entr" presetSubtype="4" decel="100000" fill="hold" nodeType="withEffect">
                                  <p:stCondLst>
                                    <p:cond delay="10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750" fill="hold"/>
                                        <p:tgtEl>
                                          <p:spTgt spid="37"/>
                                        </p:tgtEl>
                                        <p:attrNameLst>
                                          <p:attrName>ppt_x</p:attrName>
                                        </p:attrNameLst>
                                      </p:cBhvr>
                                      <p:tavLst>
                                        <p:tav tm="0">
                                          <p:val>
                                            <p:strVal val="#ppt_x"/>
                                          </p:val>
                                        </p:tav>
                                        <p:tav tm="100000">
                                          <p:val>
                                            <p:strVal val="#ppt_x"/>
                                          </p:val>
                                        </p:tav>
                                      </p:tavLst>
                                    </p:anim>
                                    <p:anim calcmode="lin" valueType="num">
                                      <p:cBhvr additive="base">
                                        <p:cTn id="12" dur="750" fill="hold"/>
                                        <p:tgtEl>
                                          <p:spTgt spid="37"/>
                                        </p:tgtEl>
                                        <p:attrNameLst>
                                          <p:attrName>ppt_y</p:attrName>
                                        </p:attrNameLst>
                                      </p:cBhvr>
                                      <p:tavLst>
                                        <p:tav tm="0">
                                          <p:val>
                                            <p:strVal val="1+#ppt_h/2"/>
                                          </p:val>
                                        </p:tav>
                                        <p:tav tm="100000">
                                          <p:val>
                                            <p:strVal val="#ppt_y"/>
                                          </p:val>
                                        </p:tav>
                                      </p:tavLst>
                                    </p:anim>
                                  </p:childTnLst>
                                </p:cTn>
                              </p:par>
                              <p:par>
                                <p:cTn id="13" presetID="2" presetClass="entr" presetSubtype="1" decel="100000" fill="hold" nodeType="withEffect">
                                  <p:stCondLst>
                                    <p:cond delay="20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750" fill="hold"/>
                                        <p:tgtEl>
                                          <p:spTgt spid="38"/>
                                        </p:tgtEl>
                                        <p:attrNameLst>
                                          <p:attrName>ppt_x</p:attrName>
                                        </p:attrNameLst>
                                      </p:cBhvr>
                                      <p:tavLst>
                                        <p:tav tm="0">
                                          <p:val>
                                            <p:strVal val="#ppt_x"/>
                                          </p:val>
                                        </p:tav>
                                        <p:tav tm="100000">
                                          <p:val>
                                            <p:strVal val="#ppt_x"/>
                                          </p:val>
                                        </p:tav>
                                      </p:tavLst>
                                    </p:anim>
                                    <p:anim calcmode="lin" valueType="num">
                                      <p:cBhvr additive="base">
                                        <p:cTn id="16" dur="750" fill="hold"/>
                                        <p:tgtEl>
                                          <p:spTgt spid="38"/>
                                        </p:tgtEl>
                                        <p:attrNameLst>
                                          <p:attrName>ppt_y</p:attrName>
                                        </p:attrNameLst>
                                      </p:cBhvr>
                                      <p:tavLst>
                                        <p:tav tm="0">
                                          <p:val>
                                            <p:strVal val="0-#ppt_h/2"/>
                                          </p:val>
                                        </p:tav>
                                        <p:tav tm="100000">
                                          <p:val>
                                            <p:strVal val="#ppt_y"/>
                                          </p:val>
                                        </p:tav>
                                      </p:tavLst>
                                    </p:anim>
                                  </p:childTnLst>
                                </p:cTn>
                              </p:par>
                              <p:par>
                                <p:cTn id="17" presetID="2" presetClass="entr" presetSubtype="4" decel="100000" fill="hold" nodeType="withEffect">
                                  <p:stCondLst>
                                    <p:cond delay="30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750" fill="hold"/>
                                        <p:tgtEl>
                                          <p:spTgt spid="36"/>
                                        </p:tgtEl>
                                        <p:attrNameLst>
                                          <p:attrName>ppt_x</p:attrName>
                                        </p:attrNameLst>
                                      </p:cBhvr>
                                      <p:tavLst>
                                        <p:tav tm="0">
                                          <p:val>
                                            <p:strVal val="#ppt_x"/>
                                          </p:val>
                                        </p:tav>
                                        <p:tav tm="100000">
                                          <p:val>
                                            <p:strVal val="#ppt_x"/>
                                          </p:val>
                                        </p:tav>
                                      </p:tavLst>
                                    </p:anim>
                                    <p:anim calcmode="lin" valueType="num">
                                      <p:cBhvr additive="base">
                                        <p:cTn id="20" dur="750" fill="hold"/>
                                        <p:tgtEl>
                                          <p:spTgt spid="36"/>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45" presetClass="entr" presetSubtype="0" fill="hold"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fade">
                                      <p:cBhvr>
                                        <p:cTn id="24" dur="2000"/>
                                        <p:tgtEl>
                                          <p:spTgt spid="74"/>
                                        </p:tgtEl>
                                      </p:cBhvr>
                                    </p:animEffect>
                                    <p:anim calcmode="lin" valueType="num">
                                      <p:cBhvr>
                                        <p:cTn id="25" dur="2000" fill="hold"/>
                                        <p:tgtEl>
                                          <p:spTgt spid="74"/>
                                        </p:tgtEl>
                                        <p:attrNameLst>
                                          <p:attrName>ppt_w</p:attrName>
                                        </p:attrNameLst>
                                      </p:cBhvr>
                                      <p:tavLst>
                                        <p:tav tm="0" fmla="#ppt_w*sin(2.5*pi*$)">
                                          <p:val>
                                            <p:fltVal val="0"/>
                                          </p:val>
                                        </p:tav>
                                        <p:tav tm="100000">
                                          <p:val>
                                            <p:fltVal val="1"/>
                                          </p:val>
                                        </p:tav>
                                      </p:tavLst>
                                    </p:anim>
                                    <p:anim calcmode="lin" valueType="num">
                                      <p:cBhvr>
                                        <p:cTn id="26" dur="2000" fill="hold"/>
                                        <p:tgtEl>
                                          <p:spTgt spid="74"/>
                                        </p:tgtEl>
                                        <p:attrNameLst>
                                          <p:attrName>ppt_h</p:attrName>
                                        </p:attrNameLst>
                                      </p:cBhvr>
                                      <p:tavLst>
                                        <p:tav tm="0">
                                          <p:val>
                                            <p:strVal val="#ppt_h"/>
                                          </p:val>
                                        </p:tav>
                                        <p:tav tm="100000">
                                          <p:val>
                                            <p:strVal val="#ppt_h"/>
                                          </p:val>
                                        </p:tav>
                                      </p:tavLst>
                                    </p:anim>
                                  </p:childTnLst>
                                </p:cTn>
                              </p:par>
                              <p:par>
                                <p:cTn id="27" presetID="45" presetClass="entr" presetSubtype="0" fill="hold" nodeType="with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2000"/>
                                        <p:tgtEl>
                                          <p:spTgt spid="72"/>
                                        </p:tgtEl>
                                      </p:cBhvr>
                                    </p:animEffect>
                                    <p:anim calcmode="lin" valueType="num">
                                      <p:cBhvr>
                                        <p:cTn id="30" dur="2000" fill="hold"/>
                                        <p:tgtEl>
                                          <p:spTgt spid="72"/>
                                        </p:tgtEl>
                                        <p:attrNameLst>
                                          <p:attrName>ppt_w</p:attrName>
                                        </p:attrNameLst>
                                      </p:cBhvr>
                                      <p:tavLst>
                                        <p:tav tm="0" fmla="#ppt_w*sin(2.5*pi*$)">
                                          <p:val>
                                            <p:fltVal val="0"/>
                                          </p:val>
                                        </p:tav>
                                        <p:tav tm="100000">
                                          <p:val>
                                            <p:fltVal val="1"/>
                                          </p:val>
                                        </p:tav>
                                      </p:tavLst>
                                    </p:anim>
                                    <p:anim calcmode="lin" valueType="num">
                                      <p:cBhvr>
                                        <p:cTn id="31" dur="2000" fill="hold"/>
                                        <p:tgtEl>
                                          <p:spTgt spid="72"/>
                                        </p:tgtEl>
                                        <p:attrNameLst>
                                          <p:attrName>ppt_h</p:attrName>
                                        </p:attrNameLst>
                                      </p:cBhvr>
                                      <p:tavLst>
                                        <p:tav tm="0">
                                          <p:val>
                                            <p:strVal val="#ppt_h"/>
                                          </p:val>
                                        </p:tav>
                                        <p:tav tm="100000">
                                          <p:val>
                                            <p:strVal val="#ppt_h"/>
                                          </p:val>
                                        </p:tav>
                                      </p:tavLst>
                                    </p:anim>
                                  </p:childTnLst>
                                </p:cTn>
                              </p:par>
                              <p:par>
                                <p:cTn id="32" presetID="45" presetClass="entr" presetSubtype="0" fill="hold" grpId="0" nodeType="with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fade">
                                      <p:cBhvr>
                                        <p:cTn id="34" dur="2000"/>
                                        <p:tgtEl>
                                          <p:spTgt spid="60"/>
                                        </p:tgtEl>
                                      </p:cBhvr>
                                    </p:animEffect>
                                    <p:anim calcmode="lin" valueType="num">
                                      <p:cBhvr>
                                        <p:cTn id="35" dur="2000" fill="hold"/>
                                        <p:tgtEl>
                                          <p:spTgt spid="60"/>
                                        </p:tgtEl>
                                        <p:attrNameLst>
                                          <p:attrName>ppt_w</p:attrName>
                                        </p:attrNameLst>
                                      </p:cBhvr>
                                      <p:tavLst>
                                        <p:tav tm="0" fmla="#ppt_w*sin(2.5*pi*$)">
                                          <p:val>
                                            <p:fltVal val="0"/>
                                          </p:val>
                                        </p:tav>
                                        <p:tav tm="100000">
                                          <p:val>
                                            <p:fltVal val="1"/>
                                          </p:val>
                                        </p:tav>
                                      </p:tavLst>
                                    </p:anim>
                                    <p:anim calcmode="lin" valueType="num">
                                      <p:cBhvr>
                                        <p:cTn id="36" dur="2000" fill="hold"/>
                                        <p:tgtEl>
                                          <p:spTgt spid="60"/>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2000"/>
                                        <p:tgtEl>
                                          <p:spTgt spid="54"/>
                                        </p:tgtEl>
                                      </p:cBhvr>
                                    </p:animEffect>
                                    <p:anim calcmode="lin" valueType="num">
                                      <p:cBhvr>
                                        <p:cTn id="40" dur="2000" fill="hold"/>
                                        <p:tgtEl>
                                          <p:spTgt spid="54"/>
                                        </p:tgtEl>
                                        <p:attrNameLst>
                                          <p:attrName>ppt_w</p:attrName>
                                        </p:attrNameLst>
                                      </p:cBhvr>
                                      <p:tavLst>
                                        <p:tav tm="0" fmla="#ppt_w*sin(2.5*pi*$)">
                                          <p:val>
                                            <p:fltVal val="0"/>
                                          </p:val>
                                        </p:tav>
                                        <p:tav tm="100000">
                                          <p:val>
                                            <p:fltVal val="1"/>
                                          </p:val>
                                        </p:tav>
                                      </p:tavLst>
                                    </p:anim>
                                    <p:anim calcmode="lin" valueType="num">
                                      <p:cBhvr>
                                        <p:cTn id="41" dur="2000" fill="hold"/>
                                        <p:tgtEl>
                                          <p:spTgt spid="54"/>
                                        </p:tgtEl>
                                        <p:attrNameLst>
                                          <p:attrName>ppt_h</p:attrName>
                                        </p:attrNameLst>
                                      </p:cBhvr>
                                      <p:tavLst>
                                        <p:tav tm="0">
                                          <p:val>
                                            <p:strVal val="#ppt_h"/>
                                          </p:val>
                                        </p:tav>
                                        <p:tav tm="100000">
                                          <p:val>
                                            <p:strVal val="#ppt_h"/>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1000"/>
                                        <p:tgtEl>
                                          <p:spTgt spid="27"/>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left)">
                                      <p:cBhvr>
                                        <p:cTn id="48" dur="1000"/>
                                        <p:tgtEl>
                                          <p:spTgt spid="34"/>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left)">
                                      <p:cBhvr>
                                        <p:cTn id="51" dur="1000"/>
                                        <p:tgtEl>
                                          <p:spTgt spid="30"/>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left)">
                                      <p:cBhvr>
                                        <p:cTn id="54" dur="1000"/>
                                        <p:tgtEl>
                                          <p:spTgt spid="32"/>
                                        </p:tgtEl>
                                      </p:cBhvr>
                                    </p:animEffect>
                                  </p:childTnLst>
                                </p:cTn>
                              </p:par>
                            </p:childTnLst>
                          </p:cTn>
                        </p:par>
                        <p:par>
                          <p:cTn id="55" fill="hold">
                            <p:stCondLst>
                              <p:cond delay="4000"/>
                            </p:stCondLst>
                            <p:childTnLst>
                              <p:par>
                                <p:cTn id="56" presetID="10" presetClass="entr" presetSubtype="0" fill="hold" grpId="0" nodeType="afterEffect">
                                  <p:stCondLst>
                                    <p:cond delay="0"/>
                                  </p:stCondLst>
                                  <p:iterate type="lt">
                                    <p:tmPct val="10000"/>
                                  </p:iterate>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childTnLst>
                                </p:cTn>
                              </p:par>
                              <p:par>
                                <p:cTn id="59" presetID="10" presetClass="entr" presetSubtype="0" fill="hold" grpId="0" nodeType="withEffect">
                                  <p:stCondLst>
                                    <p:cond delay="0"/>
                                  </p:stCondLst>
                                  <p:iterate type="lt">
                                    <p:tmPct val="10000"/>
                                  </p:iterate>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childTnLst>
                                </p:cTn>
                              </p:par>
                              <p:par>
                                <p:cTn id="62" presetID="10" presetClass="entr" presetSubtype="0" fill="hold" grpId="0" nodeType="withEffect">
                                  <p:stCondLst>
                                    <p:cond delay="0"/>
                                  </p:stCondLst>
                                  <p:iterate type="lt">
                                    <p:tmPct val="10000"/>
                                  </p:iterate>
                                  <p:childTnLst>
                                    <p:set>
                                      <p:cBhvr>
                                        <p:cTn id="63" dur="1" fill="hold">
                                          <p:stCondLst>
                                            <p:cond delay="0"/>
                                          </p:stCondLst>
                                        </p:cTn>
                                        <p:tgtEl>
                                          <p:spTgt spid="29"/>
                                        </p:tgtEl>
                                        <p:attrNameLst>
                                          <p:attrName>style.visibility</p:attrName>
                                        </p:attrNameLst>
                                      </p:cBhvr>
                                      <p:to>
                                        <p:strVal val="visible"/>
                                      </p:to>
                                    </p:set>
                                    <p:animEffect transition="in" filter="fade">
                                      <p:cBhvr>
                                        <p:cTn id="64" dur="1000"/>
                                        <p:tgtEl>
                                          <p:spTgt spid="29"/>
                                        </p:tgtEl>
                                      </p:cBhvr>
                                    </p:animEffect>
                                  </p:childTnLst>
                                </p:cTn>
                              </p:par>
                              <p:par>
                                <p:cTn id="65" presetID="10" presetClass="entr" presetSubtype="0" fill="hold" grpId="0" nodeType="withEffect">
                                  <p:stCondLst>
                                    <p:cond delay="0"/>
                                  </p:stCondLst>
                                  <p:iterate type="lt">
                                    <p:tmPct val="10000"/>
                                  </p:iterate>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0" grpId="0" animBg="1"/>
      <p:bldP spid="26" grpId="0"/>
      <p:bldP spid="27" grpId="0"/>
      <p:bldP spid="29" grpId="0"/>
      <p:bldP spid="30" grpId="0"/>
      <p:bldP spid="31" grpId="0"/>
      <p:bldP spid="32" grpId="0"/>
      <p:bldP spid="33"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等腰三角形 151"/>
          <p:cNvSpPr/>
          <p:nvPr/>
        </p:nvSpPr>
        <p:spPr>
          <a:xfrm rot="19800000">
            <a:off x="5559521" y="5117767"/>
            <a:ext cx="939360" cy="809788"/>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pic>
        <p:nvPicPr>
          <p:cNvPr id="372" name="图片 371"/>
          <p:cNvPicPr>
            <a:picLocks noChangeAspect="1"/>
          </p:cNvPicPr>
          <p:nvPr/>
        </p:nvPicPr>
        <p:blipFill>
          <a:blip r:embed="rId2">
            <a:extLst>
              <a:ext uri="{28A0092B-C50C-407E-A947-70E740481C1C}">
                <a14:useLocalDpi xmlns:a14="http://schemas.microsoft.com/office/drawing/2010/main" val="0"/>
              </a:ext>
            </a:extLst>
          </a:blip>
          <a:srcRect l="6299" t="21594" r="60654"/>
          <a:stretch>
            <a:fillRect/>
          </a:stretch>
        </p:blipFill>
        <p:spPr>
          <a:xfrm>
            <a:off x="767976" y="1480890"/>
            <a:ext cx="4029140" cy="5377110"/>
          </a:xfrm>
          <a:custGeom>
            <a:avLst/>
            <a:gdLst>
              <a:gd name="connsiteX0" fmla="*/ 31495 w 4029140"/>
              <a:gd name="connsiteY0" fmla="*/ 2037388 h 5377110"/>
              <a:gd name="connsiteX1" fmla="*/ 19724 w 4029140"/>
              <a:gd name="connsiteY1" fmla="*/ 2178255 h 5377110"/>
              <a:gd name="connsiteX2" fmla="*/ 19419 w 4029140"/>
              <a:gd name="connsiteY2" fmla="*/ 2175151 h 5377110"/>
              <a:gd name="connsiteX3" fmla="*/ 31495 w 4029140"/>
              <a:gd name="connsiteY3" fmla="*/ 2037388 h 5377110"/>
              <a:gd name="connsiteX4" fmla="*/ 925233 w 4029140"/>
              <a:gd name="connsiteY4" fmla="*/ 0 h 5377110"/>
              <a:gd name="connsiteX5" fmla="*/ 1103739 w 4029140"/>
              <a:gd name="connsiteY5" fmla="*/ 1510431 h 5377110"/>
              <a:gd name="connsiteX6" fmla="*/ 1428515 w 4029140"/>
              <a:gd name="connsiteY6" fmla="*/ 2173966 h 5377110"/>
              <a:gd name="connsiteX7" fmla="*/ 1414412 w 4029140"/>
              <a:gd name="connsiteY7" fmla="*/ 2057821 h 5377110"/>
              <a:gd name="connsiteX8" fmla="*/ 1414412 w 4029140"/>
              <a:gd name="connsiteY8" fmla="*/ 1874999 h 5377110"/>
              <a:gd name="connsiteX9" fmla="*/ 1475660 w 4029140"/>
              <a:gd name="connsiteY9" fmla="*/ 1191030 h 5377110"/>
              <a:gd name="connsiteX10" fmla="*/ 1414412 w 4029140"/>
              <a:gd name="connsiteY10" fmla="*/ 212934 h 5377110"/>
              <a:gd name="connsiteX11" fmla="*/ 1522805 w 4029140"/>
              <a:gd name="connsiteY11" fmla="*/ 917335 h 5377110"/>
              <a:gd name="connsiteX12" fmla="*/ 1475660 w 4029140"/>
              <a:gd name="connsiteY12" fmla="*/ 1626576 h 5377110"/>
              <a:gd name="connsiteX13" fmla="*/ 1550608 w 4029140"/>
              <a:gd name="connsiteY13" fmla="*/ 2305705 h 5377110"/>
              <a:gd name="connsiteX14" fmla="*/ 1781497 w 4029140"/>
              <a:gd name="connsiteY14" fmla="*/ 2883745 h 5377110"/>
              <a:gd name="connsiteX15" fmla="*/ 1852013 w 4029140"/>
              <a:gd name="connsiteY15" fmla="*/ 3121951 h 5377110"/>
              <a:gd name="connsiteX16" fmla="*/ 1861281 w 4029140"/>
              <a:gd name="connsiteY16" fmla="*/ 3076245 h 5377110"/>
              <a:gd name="connsiteX17" fmla="*/ 1814136 w 4029140"/>
              <a:gd name="connsiteY17" fmla="*/ 2681028 h 5377110"/>
              <a:gd name="connsiteX18" fmla="*/ 1734352 w 4029140"/>
              <a:gd name="connsiteY18" fmla="*/ 1986843 h 5377110"/>
              <a:gd name="connsiteX19" fmla="*/ 1729517 w 4029140"/>
              <a:gd name="connsiteY19" fmla="*/ 1890592 h 5377110"/>
              <a:gd name="connsiteX20" fmla="*/ 1729517 w 4029140"/>
              <a:gd name="connsiteY20" fmla="*/ 1819615 h 5377110"/>
              <a:gd name="connsiteX21" fmla="*/ 1828239 w 4029140"/>
              <a:gd name="connsiteY21" fmla="*/ 982936 h 5377110"/>
              <a:gd name="connsiteX22" fmla="*/ 2340789 w 4029140"/>
              <a:gd name="connsiteY22" fmla="*/ 157012 h 5377110"/>
              <a:gd name="connsiteX23" fmla="*/ 1945900 w 4029140"/>
              <a:gd name="connsiteY23" fmla="*/ 735051 h 5377110"/>
              <a:gd name="connsiteX24" fmla="*/ 1781497 w 4029140"/>
              <a:gd name="connsiteY24" fmla="*/ 1423859 h 5377110"/>
              <a:gd name="connsiteX25" fmla="*/ 1776259 w 4029140"/>
              <a:gd name="connsiteY25" fmla="*/ 1616897 h 5377110"/>
              <a:gd name="connsiteX26" fmla="*/ 1828239 w 4029140"/>
              <a:gd name="connsiteY26" fmla="*/ 1500214 h 5377110"/>
              <a:gd name="connsiteX27" fmla="*/ 2166716 w 4029140"/>
              <a:gd name="connsiteY27" fmla="*/ 1023802 h 5377110"/>
              <a:gd name="connsiteX28" fmla="*/ 2552337 w 4029140"/>
              <a:gd name="connsiteY28" fmla="*/ 294128 h 5377110"/>
              <a:gd name="connsiteX29" fmla="*/ 2331521 w 4029140"/>
              <a:gd name="connsiteY29" fmla="*/ 856574 h 5377110"/>
              <a:gd name="connsiteX30" fmla="*/ 1983777 w 4029140"/>
              <a:gd name="connsiteY30" fmla="*/ 1343203 h 5377110"/>
              <a:gd name="connsiteX31" fmla="*/ 1804868 w 4029140"/>
              <a:gd name="connsiteY31" fmla="*/ 2108365 h 5377110"/>
              <a:gd name="connsiteX32" fmla="*/ 1856446 w 4029140"/>
              <a:gd name="connsiteY32" fmla="*/ 2457878 h 5377110"/>
              <a:gd name="connsiteX33" fmla="*/ 1912858 w 4029140"/>
              <a:gd name="connsiteY33" fmla="*/ 2782117 h 5377110"/>
              <a:gd name="connsiteX34" fmla="*/ 1978539 w 4029140"/>
              <a:gd name="connsiteY34" fmla="*/ 2463255 h 5377110"/>
              <a:gd name="connsiteX35" fmla="*/ 2199757 w 4029140"/>
              <a:gd name="connsiteY35" fmla="*/ 1723364 h 5377110"/>
              <a:gd name="connsiteX36" fmla="*/ 2368995 w 4029140"/>
              <a:gd name="connsiteY36" fmla="*/ 1383531 h 5377110"/>
              <a:gd name="connsiteX37" fmla="*/ 2636956 w 4029140"/>
              <a:gd name="connsiteY37" fmla="*/ 1145325 h 5377110"/>
              <a:gd name="connsiteX38" fmla="*/ 2302912 w 4029140"/>
              <a:gd name="connsiteY38" fmla="*/ 1540542 h 5377110"/>
              <a:gd name="connsiteX39" fmla="*/ 2124809 w 4029140"/>
              <a:gd name="connsiteY39" fmla="*/ 2057821 h 5377110"/>
              <a:gd name="connsiteX40" fmla="*/ 1945900 w 4029140"/>
              <a:gd name="connsiteY40" fmla="*/ 3025700 h 5377110"/>
              <a:gd name="connsiteX41" fmla="*/ 1950333 w 4029140"/>
              <a:gd name="connsiteY41" fmla="*/ 3121951 h 5377110"/>
              <a:gd name="connsiteX42" fmla="*/ 2129241 w 4029140"/>
              <a:gd name="connsiteY42" fmla="*/ 2807390 h 5377110"/>
              <a:gd name="connsiteX43" fmla="*/ 2703039 w 4029140"/>
              <a:gd name="connsiteY43" fmla="*/ 2027171 h 5377110"/>
              <a:gd name="connsiteX44" fmla="*/ 2895648 w 4029140"/>
              <a:gd name="connsiteY44" fmla="*/ 1049075 h 5377110"/>
              <a:gd name="connsiteX45" fmla="*/ 2825132 w 4029140"/>
              <a:gd name="connsiteY45" fmla="*/ 1682498 h 5377110"/>
              <a:gd name="connsiteX46" fmla="*/ 2792494 w 4029140"/>
              <a:gd name="connsiteY46" fmla="*/ 1855103 h 5377110"/>
              <a:gd name="connsiteX47" fmla="*/ 2430244 w 4029140"/>
              <a:gd name="connsiteY47" fmla="*/ 2528855 h 5377110"/>
              <a:gd name="connsiteX48" fmla="*/ 2609152 w 4029140"/>
              <a:gd name="connsiteY48" fmla="*/ 2422389 h 5377110"/>
              <a:gd name="connsiteX49" fmla="*/ 3375156 w 4029140"/>
              <a:gd name="connsiteY49" fmla="*/ 2037388 h 5377110"/>
              <a:gd name="connsiteX50" fmla="*/ 3606045 w 4029140"/>
              <a:gd name="connsiteY50" fmla="*/ 1672282 h 5377110"/>
              <a:gd name="connsiteX51" fmla="*/ 3652787 w 4029140"/>
              <a:gd name="connsiteY51" fmla="*/ 1236736 h 5377110"/>
              <a:gd name="connsiteX52" fmla="*/ 3549632 w 4029140"/>
              <a:gd name="connsiteY52" fmla="*/ 1864782 h 5377110"/>
              <a:gd name="connsiteX53" fmla="*/ 3065289 w 4029140"/>
              <a:gd name="connsiteY53" fmla="*/ 2265377 h 5377110"/>
              <a:gd name="connsiteX54" fmla="*/ 2514863 w 4029140"/>
              <a:gd name="connsiteY54" fmla="*/ 2543911 h 5377110"/>
              <a:gd name="connsiteX55" fmla="*/ 2110303 w 4029140"/>
              <a:gd name="connsiteY55" fmla="*/ 2979995 h 5377110"/>
              <a:gd name="connsiteX56" fmla="*/ 1945900 w 4029140"/>
              <a:gd name="connsiteY56" fmla="*/ 3502113 h 5377110"/>
              <a:gd name="connsiteX57" fmla="*/ 1931797 w 4029140"/>
              <a:gd name="connsiteY57" fmla="*/ 3694613 h 5377110"/>
              <a:gd name="connsiteX58" fmla="*/ 1964436 w 4029140"/>
              <a:gd name="connsiteY58" fmla="*/ 3644068 h 5377110"/>
              <a:gd name="connsiteX59" fmla="*/ 2213860 w 4029140"/>
              <a:gd name="connsiteY59" fmla="*/ 3415541 h 5377110"/>
              <a:gd name="connsiteX60" fmla="*/ 2354892 w 4029140"/>
              <a:gd name="connsiteY60" fmla="*/ 3172496 h 5377110"/>
              <a:gd name="connsiteX61" fmla="*/ 2660730 w 4029140"/>
              <a:gd name="connsiteY61" fmla="*/ 2888584 h 5377110"/>
              <a:gd name="connsiteX62" fmla="*/ 3145073 w 4029140"/>
              <a:gd name="connsiteY62" fmla="*/ 2584777 h 5377110"/>
              <a:gd name="connsiteX63" fmla="*/ 2486656 w 4029140"/>
              <a:gd name="connsiteY63" fmla="*/ 3081085 h 5377110"/>
              <a:gd name="connsiteX64" fmla="*/ 2354892 w 4029140"/>
              <a:gd name="connsiteY64" fmla="*/ 3304235 h 5377110"/>
              <a:gd name="connsiteX65" fmla="*/ 2331521 w 4029140"/>
              <a:gd name="connsiteY65" fmla="*/ 3345101 h 5377110"/>
              <a:gd name="connsiteX66" fmla="*/ 2848503 w 4029140"/>
              <a:gd name="connsiteY66" fmla="*/ 3111734 h 5377110"/>
              <a:gd name="connsiteX67" fmla="*/ 3036680 w 4029140"/>
              <a:gd name="connsiteY67" fmla="*/ 3030540 h 5377110"/>
              <a:gd name="connsiteX68" fmla="*/ 3488384 w 4029140"/>
              <a:gd name="connsiteY68" fmla="*/ 2752006 h 5377110"/>
              <a:gd name="connsiteX69" fmla="*/ 3840964 w 4029140"/>
              <a:gd name="connsiteY69" fmla="*/ 2108365 h 5377110"/>
              <a:gd name="connsiteX70" fmla="*/ 3647952 w 4029140"/>
              <a:gd name="connsiteY70" fmla="*/ 2614889 h 5377110"/>
              <a:gd name="connsiteX71" fmla="*/ 3238960 w 4029140"/>
              <a:gd name="connsiteY71" fmla="*/ 2975156 h 5377110"/>
              <a:gd name="connsiteX72" fmla="*/ 2815865 w 4029140"/>
              <a:gd name="connsiteY72" fmla="*/ 3187552 h 5377110"/>
              <a:gd name="connsiteX73" fmla="*/ 2858174 w 4029140"/>
              <a:gd name="connsiteY73" fmla="*/ 3187552 h 5377110"/>
              <a:gd name="connsiteX74" fmla="*/ 2980267 w 4029140"/>
              <a:gd name="connsiteY74" fmla="*/ 3182712 h 5377110"/>
              <a:gd name="connsiteX75" fmla="*/ 3450507 w 4029140"/>
              <a:gd name="connsiteY75" fmla="*/ 3172496 h 5377110"/>
              <a:gd name="connsiteX76" fmla="*/ 4029140 w 4029140"/>
              <a:gd name="connsiteY76" fmla="*/ 2853095 h 5377110"/>
              <a:gd name="connsiteX77" fmla="*/ 3638684 w 4029140"/>
              <a:gd name="connsiteY77" fmla="*/ 3157440 h 5377110"/>
              <a:gd name="connsiteX78" fmla="*/ 3159176 w 4029140"/>
              <a:gd name="connsiteY78" fmla="*/ 3233257 h 5377110"/>
              <a:gd name="connsiteX79" fmla="*/ 2302912 w 4029140"/>
              <a:gd name="connsiteY79" fmla="*/ 3456407 h 5377110"/>
              <a:gd name="connsiteX80" fmla="*/ 1969271 w 4029140"/>
              <a:gd name="connsiteY80" fmla="*/ 3821513 h 5377110"/>
              <a:gd name="connsiteX81" fmla="*/ 2020848 w 4029140"/>
              <a:gd name="connsiteY81" fmla="*/ 4530754 h 5377110"/>
              <a:gd name="connsiteX82" fmla="*/ 2129241 w 4029140"/>
              <a:gd name="connsiteY82" fmla="*/ 5012005 h 5377110"/>
              <a:gd name="connsiteX83" fmla="*/ 2219149 w 4029140"/>
              <a:gd name="connsiteY83" fmla="*/ 5202221 h 5377110"/>
              <a:gd name="connsiteX84" fmla="*/ 2340788 w 4029140"/>
              <a:gd name="connsiteY84" fmla="*/ 5377110 h 5377110"/>
              <a:gd name="connsiteX85" fmla="*/ 1212133 w 4029140"/>
              <a:gd name="connsiteY85" fmla="*/ 5377110 h 5377110"/>
              <a:gd name="connsiteX86" fmla="*/ 1249984 w 4029140"/>
              <a:gd name="connsiteY86" fmla="*/ 5313056 h 5377110"/>
              <a:gd name="connsiteX87" fmla="*/ 1386206 w 4029140"/>
              <a:gd name="connsiteY87" fmla="*/ 5153961 h 5377110"/>
              <a:gd name="connsiteX88" fmla="*/ 1715414 w 4029140"/>
              <a:gd name="connsiteY88" fmla="*/ 4261898 h 5377110"/>
              <a:gd name="connsiteX89" fmla="*/ 1720249 w 4029140"/>
              <a:gd name="connsiteY89" fmla="*/ 4155969 h 5377110"/>
              <a:gd name="connsiteX90" fmla="*/ 1705743 w 4029140"/>
              <a:gd name="connsiteY90" fmla="*/ 4084991 h 5377110"/>
              <a:gd name="connsiteX91" fmla="*/ 1649734 w 4029140"/>
              <a:gd name="connsiteY91" fmla="*/ 3816136 h 5377110"/>
              <a:gd name="connsiteX92" fmla="*/ 1386206 w 4029140"/>
              <a:gd name="connsiteY92" fmla="*/ 3385429 h 5377110"/>
              <a:gd name="connsiteX93" fmla="*/ 562983 w 4029140"/>
              <a:gd name="connsiteY93" fmla="*/ 3319291 h 5377110"/>
              <a:gd name="connsiteX94" fmla="*/ 262384 w 4029140"/>
              <a:gd name="connsiteY94" fmla="*/ 3274123 h 5377110"/>
              <a:gd name="connsiteX95" fmla="*/ 3692 w 4029140"/>
              <a:gd name="connsiteY95" fmla="*/ 3101518 h 5377110"/>
              <a:gd name="connsiteX96" fmla="*/ 398581 w 4029140"/>
              <a:gd name="connsiteY96" fmla="*/ 3283802 h 5377110"/>
              <a:gd name="connsiteX97" fmla="*/ 821676 w 4029140"/>
              <a:gd name="connsiteY97" fmla="*/ 3253690 h 5377110"/>
              <a:gd name="connsiteX98" fmla="*/ 1099307 w 4029140"/>
              <a:gd name="connsiteY98" fmla="*/ 3223040 h 5377110"/>
              <a:gd name="connsiteX99" fmla="*/ 1132348 w 4029140"/>
              <a:gd name="connsiteY99" fmla="*/ 3218201 h 5377110"/>
              <a:gd name="connsiteX100" fmla="*/ 934904 w 4029140"/>
              <a:gd name="connsiteY100" fmla="*/ 3116574 h 5377110"/>
              <a:gd name="connsiteX101" fmla="*/ 266817 w 4029140"/>
              <a:gd name="connsiteY101" fmla="*/ 2731573 h 5377110"/>
              <a:gd name="connsiteX102" fmla="*/ 46001 w 4029140"/>
              <a:gd name="connsiteY102" fmla="*/ 2417549 h 5377110"/>
              <a:gd name="connsiteX103" fmla="*/ 15780 w 4029140"/>
              <a:gd name="connsiteY103" fmla="*/ 2225452 h 5377110"/>
              <a:gd name="connsiteX104" fmla="*/ 19724 w 4029140"/>
              <a:gd name="connsiteY104" fmla="*/ 2178255 h 5377110"/>
              <a:gd name="connsiteX105" fmla="*/ 32805 w 4029140"/>
              <a:gd name="connsiteY105" fmla="*/ 2311553 h 5377110"/>
              <a:gd name="connsiteX106" fmla="*/ 139888 w 4029140"/>
              <a:gd name="connsiteY106" fmla="*/ 2559505 h 5377110"/>
              <a:gd name="connsiteX107" fmla="*/ 380045 w 4029140"/>
              <a:gd name="connsiteY107" fmla="*/ 2777278 h 5377110"/>
              <a:gd name="connsiteX108" fmla="*/ 390209 w 4029140"/>
              <a:gd name="connsiteY108" fmla="*/ 2787367 h 5377110"/>
              <a:gd name="connsiteX109" fmla="*/ 391135 w 4029140"/>
              <a:gd name="connsiteY109" fmla="*/ 2788882 h 5377110"/>
              <a:gd name="connsiteX110" fmla="*/ 380045 w 4029140"/>
              <a:gd name="connsiteY110" fmla="*/ 2782117 h 5377110"/>
              <a:gd name="connsiteX111" fmla="*/ 392455 w 4029140"/>
              <a:gd name="connsiteY111" fmla="*/ 2791040 h 5377110"/>
              <a:gd name="connsiteX112" fmla="*/ 391135 w 4029140"/>
              <a:gd name="connsiteY112" fmla="*/ 2788882 h 5377110"/>
              <a:gd name="connsiteX113" fmla="*/ 473932 w 4029140"/>
              <a:gd name="connsiteY113" fmla="*/ 2839384 h 5377110"/>
              <a:gd name="connsiteX114" fmla="*/ 567819 w 4029140"/>
              <a:gd name="connsiteY114" fmla="*/ 2888584 h 5377110"/>
              <a:gd name="connsiteX115" fmla="*/ 1066265 w 4029140"/>
              <a:gd name="connsiteY115" fmla="*/ 3116574 h 5377110"/>
              <a:gd name="connsiteX116" fmla="*/ 1541340 w 4029140"/>
              <a:gd name="connsiteY116" fmla="*/ 3420918 h 5377110"/>
              <a:gd name="connsiteX117" fmla="*/ 1725085 w 4029140"/>
              <a:gd name="connsiteY117" fmla="*/ 3745158 h 5377110"/>
              <a:gd name="connsiteX118" fmla="*/ 1673105 w 4029140"/>
              <a:gd name="connsiteY118" fmla="*/ 3527385 h 5377110"/>
              <a:gd name="connsiteX119" fmla="*/ 1391041 w 4029140"/>
              <a:gd name="connsiteY119" fmla="*/ 2979995 h 5377110"/>
              <a:gd name="connsiteX120" fmla="*/ 920801 w 4029140"/>
              <a:gd name="connsiteY120" fmla="*/ 2559505 h 5377110"/>
              <a:gd name="connsiteX121" fmla="*/ 239013 w 4029140"/>
              <a:gd name="connsiteY121" fmla="*/ 1941137 h 5377110"/>
              <a:gd name="connsiteX122" fmla="*/ 27063 w 4029140"/>
              <a:gd name="connsiteY122" fmla="*/ 1535703 h 5377110"/>
              <a:gd name="connsiteX123" fmla="*/ 41166 w 4029140"/>
              <a:gd name="connsiteY123" fmla="*/ 1089403 h 5377110"/>
              <a:gd name="connsiteX124" fmla="*/ 116517 w 4029140"/>
              <a:gd name="connsiteY124" fmla="*/ 1717987 h 5377110"/>
              <a:gd name="connsiteX125" fmla="*/ 553716 w 4029140"/>
              <a:gd name="connsiteY125" fmla="*/ 2199239 h 5377110"/>
              <a:gd name="connsiteX126" fmla="*/ 1071101 w 4029140"/>
              <a:gd name="connsiteY126" fmla="*/ 2599833 h 5377110"/>
              <a:gd name="connsiteX127" fmla="*/ 1155720 w 4029140"/>
              <a:gd name="connsiteY127" fmla="*/ 2665972 h 5377110"/>
              <a:gd name="connsiteX128" fmla="*/ 1146452 w 4029140"/>
              <a:gd name="connsiteY128" fmla="*/ 2650378 h 5377110"/>
              <a:gd name="connsiteX129" fmla="*/ 1066265 w 4029140"/>
              <a:gd name="connsiteY129" fmla="*/ 2498744 h 5377110"/>
              <a:gd name="connsiteX130" fmla="*/ 841017 w 4029140"/>
              <a:gd name="connsiteY130" fmla="*/ 1870159 h 5377110"/>
              <a:gd name="connsiteX131" fmla="*/ 488035 w 4029140"/>
              <a:gd name="connsiteY131" fmla="*/ 993153 h 5377110"/>
              <a:gd name="connsiteX132" fmla="*/ 793872 w 4029140"/>
              <a:gd name="connsiteY132" fmla="*/ 1606681 h 5377110"/>
              <a:gd name="connsiteX133" fmla="*/ 1009852 w 4029140"/>
              <a:gd name="connsiteY133" fmla="*/ 2250321 h 5377110"/>
              <a:gd name="connsiteX134" fmla="*/ 1259277 w 4029140"/>
              <a:gd name="connsiteY134" fmla="*/ 2696084 h 5377110"/>
              <a:gd name="connsiteX135" fmla="*/ 1550608 w 4029140"/>
              <a:gd name="connsiteY135" fmla="*/ 3055812 h 5377110"/>
              <a:gd name="connsiteX136" fmla="*/ 1790765 w 4029140"/>
              <a:gd name="connsiteY136" fmla="*/ 3577930 h 5377110"/>
              <a:gd name="connsiteX137" fmla="*/ 1804868 w 4029140"/>
              <a:gd name="connsiteY137" fmla="*/ 3405862 h 5377110"/>
              <a:gd name="connsiteX138" fmla="*/ 1781497 w 4029140"/>
              <a:gd name="connsiteY138" fmla="*/ 3172496 h 5377110"/>
              <a:gd name="connsiteX139" fmla="*/ 1644495 w 4029140"/>
              <a:gd name="connsiteY139" fmla="*/ 2731573 h 5377110"/>
              <a:gd name="connsiteX140" fmla="*/ 1311257 w 4029140"/>
              <a:gd name="connsiteY140" fmla="*/ 2072876 h 5377110"/>
              <a:gd name="connsiteX141" fmla="*/ 1138796 w 4029140"/>
              <a:gd name="connsiteY141" fmla="*/ 1694866 h 5377110"/>
              <a:gd name="connsiteX142" fmla="*/ 1014688 w 4029140"/>
              <a:gd name="connsiteY142" fmla="*/ 1363098 h 5377110"/>
              <a:gd name="connsiteX143" fmla="*/ 939336 w 4029140"/>
              <a:gd name="connsiteY143" fmla="*/ 1059291 h 5377110"/>
              <a:gd name="connsiteX144" fmla="*/ 925233 w 4029140"/>
              <a:gd name="connsiteY144" fmla="*/ 0 h 537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029140" h="5377110">
                <a:moveTo>
                  <a:pt x="31495" y="2037388"/>
                </a:moveTo>
                <a:lnTo>
                  <a:pt x="19724" y="2178255"/>
                </a:lnTo>
                <a:lnTo>
                  <a:pt x="19419" y="2175151"/>
                </a:lnTo>
                <a:cubicBezTo>
                  <a:pt x="19256" y="2129168"/>
                  <a:pt x="23335" y="2082959"/>
                  <a:pt x="31495" y="2037388"/>
                </a:cubicBezTo>
                <a:close/>
                <a:moveTo>
                  <a:pt x="925233" y="0"/>
                </a:moveTo>
                <a:cubicBezTo>
                  <a:pt x="859553" y="501685"/>
                  <a:pt x="915965" y="1034019"/>
                  <a:pt x="1103739" y="1510431"/>
                </a:cubicBezTo>
                <a:cubicBezTo>
                  <a:pt x="1193597" y="1738420"/>
                  <a:pt x="1306019" y="1961570"/>
                  <a:pt x="1428515" y="2173966"/>
                </a:cubicBezTo>
                <a:cubicBezTo>
                  <a:pt x="1423680" y="2133638"/>
                  <a:pt x="1418844" y="2098149"/>
                  <a:pt x="1414412" y="2057821"/>
                </a:cubicBezTo>
                <a:cubicBezTo>
                  <a:pt x="1414412" y="1996522"/>
                  <a:pt x="1409577" y="1935760"/>
                  <a:pt x="1414412" y="1874999"/>
                </a:cubicBezTo>
                <a:cubicBezTo>
                  <a:pt x="1418844" y="1647009"/>
                  <a:pt x="1452289" y="1419020"/>
                  <a:pt x="1475660" y="1191030"/>
                </a:cubicBezTo>
                <a:cubicBezTo>
                  <a:pt x="1513537" y="861414"/>
                  <a:pt x="1522805" y="522118"/>
                  <a:pt x="1414412" y="212934"/>
                </a:cubicBezTo>
                <a:cubicBezTo>
                  <a:pt x="1499031" y="430707"/>
                  <a:pt x="1527237" y="674290"/>
                  <a:pt x="1522805" y="917335"/>
                </a:cubicBezTo>
                <a:cubicBezTo>
                  <a:pt x="1517970" y="1155541"/>
                  <a:pt x="1489360" y="1393747"/>
                  <a:pt x="1475660" y="1626576"/>
                </a:cubicBezTo>
                <a:cubicBezTo>
                  <a:pt x="1465989" y="1859943"/>
                  <a:pt x="1475660" y="2083093"/>
                  <a:pt x="1550608" y="2305705"/>
                </a:cubicBezTo>
                <a:cubicBezTo>
                  <a:pt x="1616692" y="2503583"/>
                  <a:pt x="1715414" y="2691244"/>
                  <a:pt x="1781497" y="2883745"/>
                </a:cubicBezTo>
                <a:cubicBezTo>
                  <a:pt x="1809301" y="2964939"/>
                  <a:pt x="1832672" y="3040756"/>
                  <a:pt x="1852013" y="3121951"/>
                </a:cubicBezTo>
                <a:cubicBezTo>
                  <a:pt x="1852013" y="3106895"/>
                  <a:pt x="1856446" y="3091301"/>
                  <a:pt x="1861281" y="3076245"/>
                </a:cubicBezTo>
                <a:cubicBezTo>
                  <a:pt x="1856446" y="2944506"/>
                  <a:pt x="1842343" y="2812767"/>
                  <a:pt x="1814136" y="2681028"/>
                </a:cubicBezTo>
                <a:cubicBezTo>
                  <a:pt x="1781497" y="2453038"/>
                  <a:pt x="1748456" y="2219672"/>
                  <a:pt x="1734352" y="1986843"/>
                </a:cubicBezTo>
                <a:cubicBezTo>
                  <a:pt x="1734352" y="1951354"/>
                  <a:pt x="1729517" y="1920704"/>
                  <a:pt x="1729517" y="1890592"/>
                </a:cubicBezTo>
                <a:cubicBezTo>
                  <a:pt x="1729517" y="1870159"/>
                  <a:pt x="1725085" y="1849726"/>
                  <a:pt x="1729517" y="1819615"/>
                </a:cubicBezTo>
                <a:cubicBezTo>
                  <a:pt x="1720249" y="1535703"/>
                  <a:pt x="1748456" y="1251792"/>
                  <a:pt x="1828239" y="982936"/>
                </a:cubicBezTo>
                <a:cubicBezTo>
                  <a:pt x="1922529" y="658696"/>
                  <a:pt x="2105468" y="374785"/>
                  <a:pt x="2340789" y="157012"/>
                </a:cubicBezTo>
                <a:cubicBezTo>
                  <a:pt x="2175983" y="319401"/>
                  <a:pt x="2039787" y="516741"/>
                  <a:pt x="1945900" y="735051"/>
                </a:cubicBezTo>
                <a:cubicBezTo>
                  <a:pt x="1852013" y="952824"/>
                  <a:pt x="1800033" y="1185653"/>
                  <a:pt x="1781497" y="1423859"/>
                </a:cubicBezTo>
                <a:cubicBezTo>
                  <a:pt x="1776259" y="1489998"/>
                  <a:pt x="1776259" y="1550759"/>
                  <a:pt x="1776259" y="1616897"/>
                </a:cubicBezTo>
                <a:cubicBezTo>
                  <a:pt x="1790765" y="1576031"/>
                  <a:pt x="1809301" y="1535703"/>
                  <a:pt x="1828239" y="1500214"/>
                </a:cubicBezTo>
                <a:cubicBezTo>
                  <a:pt x="1922529" y="1322770"/>
                  <a:pt x="2049458" y="1175974"/>
                  <a:pt x="2166716" y="1023802"/>
                </a:cubicBezTo>
                <a:cubicBezTo>
                  <a:pt x="2340789" y="810868"/>
                  <a:pt x="2524533" y="577502"/>
                  <a:pt x="2552337" y="294128"/>
                </a:cubicBezTo>
                <a:cubicBezTo>
                  <a:pt x="2538636" y="496845"/>
                  <a:pt x="2443944" y="689346"/>
                  <a:pt x="2331521" y="856574"/>
                </a:cubicBezTo>
                <a:cubicBezTo>
                  <a:pt x="2218696" y="1023802"/>
                  <a:pt x="2086932" y="1175974"/>
                  <a:pt x="1983777" y="1343203"/>
                </a:cubicBezTo>
                <a:cubicBezTo>
                  <a:pt x="1832672" y="1571192"/>
                  <a:pt x="1771827" y="1839510"/>
                  <a:pt x="1804868" y="2108365"/>
                </a:cubicBezTo>
                <a:cubicBezTo>
                  <a:pt x="1818972" y="2225049"/>
                  <a:pt x="1837507" y="2341194"/>
                  <a:pt x="1856446" y="2457878"/>
                </a:cubicBezTo>
                <a:cubicBezTo>
                  <a:pt x="1870549" y="2543911"/>
                  <a:pt x="1926962" y="2696084"/>
                  <a:pt x="1912858" y="2782117"/>
                </a:cubicBezTo>
                <a:cubicBezTo>
                  <a:pt x="1931797" y="2675651"/>
                  <a:pt x="1955168" y="2569721"/>
                  <a:pt x="1978539" y="2463255"/>
                </a:cubicBezTo>
                <a:cubicBezTo>
                  <a:pt x="2034952" y="2209455"/>
                  <a:pt x="2101035" y="1961570"/>
                  <a:pt x="2199757" y="1723364"/>
                </a:cubicBezTo>
                <a:cubicBezTo>
                  <a:pt x="2246499" y="1601304"/>
                  <a:pt x="2302912" y="1485158"/>
                  <a:pt x="2368995" y="1383531"/>
                </a:cubicBezTo>
                <a:cubicBezTo>
                  <a:pt x="2439511" y="1277064"/>
                  <a:pt x="2524533" y="1175974"/>
                  <a:pt x="2636956" y="1145325"/>
                </a:cubicBezTo>
                <a:cubicBezTo>
                  <a:pt x="2477388" y="1206086"/>
                  <a:pt x="2378263" y="1378692"/>
                  <a:pt x="2302912" y="1540542"/>
                </a:cubicBezTo>
                <a:cubicBezTo>
                  <a:pt x="2227964" y="1702931"/>
                  <a:pt x="2171551" y="1880376"/>
                  <a:pt x="2124809" y="2057821"/>
                </a:cubicBezTo>
                <a:cubicBezTo>
                  <a:pt x="2039787" y="2376683"/>
                  <a:pt x="1983777" y="2701461"/>
                  <a:pt x="1945900" y="3025700"/>
                </a:cubicBezTo>
                <a:cubicBezTo>
                  <a:pt x="1945900" y="3055812"/>
                  <a:pt x="1950333" y="3091301"/>
                  <a:pt x="1950333" y="3121951"/>
                </a:cubicBezTo>
                <a:cubicBezTo>
                  <a:pt x="1997478" y="3010107"/>
                  <a:pt x="2054293" y="2904178"/>
                  <a:pt x="2129241" y="2807390"/>
                </a:cubicBezTo>
                <a:cubicBezTo>
                  <a:pt x="2326686" y="2549288"/>
                  <a:pt x="2571275" y="2331515"/>
                  <a:pt x="2703039" y="2027171"/>
                </a:cubicBezTo>
                <a:cubicBezTo>
                  <a:pt x="2834400" y="1717987"/>
                  <a:pt x="2848503" y="1373314"/>
                  <a:pt x="2895648" y="1049075"/>
                </a:cubicBezTo>
                <a:cubicBezTo>
                  <a:pt x="2877112" y="1256631"/>
                  <a:pt x="2863009" y="1469565"/>
                  <a:pt x="2825132" y="1682498"/>
                </a:cubicBezTo>
                <a:cubicBezTo>
                  <a:pt x="2819894" y="1710997"/>
                  <a:pt x="2806597" y="1799182"/>
                  <a:pt x="2792494" y="1855103"/>
                </a:cubicBezTo>
                <a:cubicBezTo>
                  <a:pt x="2740513" y="2067499"/>
                  <a:pt x="2622853" y="2397116"/>
                  <a:pt x="2430244" y="2528855"/>
                </a:cubicBezTo>
                <a:cubicBezTo>
                  <a:pt x="2486656" y="2488527"/>
                  <a:pt x="2547904" y="2453038"/>
                  <a:pt x="2609152" y="2422389"/>
                </a:cubicBezTo>
                <a:cubicBezTo>
                  <a:pt x="2863009" y="2285810"/>
                  <a:pt x="3149908" y="2219672"/>
                  <a:pt x="3375156" y="2037388"/>
                </a:cubicBezTo>
                <a:cubicBezTo>
                  <a:pt x="3488384" y="1941137"/>
                  <a:pt x="3568168" y="1814237"/>
                  <a:pt x="3606045" y="1672282"/>
                </a:cubicBezTo>
                <a:cubicBezTo>
                  <a:pt x="3647952" y="1530326"/>
                  <a:pt x="3657622" y="1383531"/>
                  <a:pt x="3652787" y="1236736"/>
                </a:cubicBezTo>
                <a:cubicBezTo>
                  <a:pt x="3662458" y="1444292"/>
                  <a:pt x="3652787" y="1672282"/>
                  <a:pt x="3549632" y="1864782"/>
                </a:cubicBezTo>
                <a:cubicBezTo>
                  <a:pt x="3445672" y="2057821"/>
                  <a:pt x="3248228" y="2179343"/>
                  <a:pt x="3065289" y="2265377"/>
                </a:cubicBezTo>
                <a:cubicBezTo>
                  <a:pt x="2877112" y="2356788"/>
                  <a:pt x="2684100" y="2432605"/>
                  <a:pt x="2514863" y="2543911"/>
                </a:cubicBezTo>
                <a:cubicBezTo>
                  <a:pt x="2345624" y="2650378"/>
                  <a:pt x="2199757" y="2802550"/>
                  <a:pt x="2110303" y="2979995"/>
                </a:cubicBezTo>
                <a:cubicBezTo>
                  <a:pt x="2020848" y="3142384"/>
                  <a:pt x="1969271" y="3319291"/>
                  <a:pt x="1945900" y="3502113"/>
                </a:cubicBezTo>
                <a:cubicBezTo>
                  <a:pt x="1941065" y="3542441"/>
                  <a:pt x="1950333" y="3659124"/>
                  <a:pt x="1931797" y="3694613"/>
                </a:cubicBezTo>
                <a:cubicBezTo>
                  <a:pt x="1941065" y="3674180"/>
                  <a:pt x="1950333" y="3659124"/>
                  <a:pt x="1964436" y="3644068"/>
                </a:cubicBezTo>
                <a:cubicBezTo>
                  <a:pt x="2034952" y="3552657"/>
                  <a:pt x="2134077" y="3496735"/>
                  <a:pt x="2213860" y="3415541"/>
                </a:cubicBezTo>
                <a:cubicBezTo>
                  <a:pt x="2284376" y="3349940"/>
                  <a:pt x="2307747" y="3253690"/>
                  <a:pt x="2354892" y="3172496"/>
                </a:cubicBezTo>
                <a:cubicBezTo>
                  <a:pt x="2430244" y="3050973"/>
                  <a:pt x="2533801" y="2949346"/>
                  <a:pt x="2660730" y="2888584"/>
                </a:cubicBezTo>
                <a:cubicBezTo>
                  <a:pt x="2829967" y="2802550"/>
                  <a:pt x="3036680" y="2756845"/>
                  <a:pt x="3145073" y="2584777"/>
                </a:cubicBezTo>
                <a:cubicBezTo>
                  <a:pt x="2994773" y="2848256"/>
                  <a:pt x="2641791" y="2853095"/>
                  <a:pt x="2486656" y="3081085"/>
                </a:cubicBezTo>
                <a:cubicBezTo>
                  <a:pt x="2434676" y="3147223"/>
                  <a:pt x="2392769" y="3223040"/>
                  <a:pt x="2354892" y="3304235"/>
                </a:cubicBezTo>
                <a:cubicBezTo>
                  <a:pt x="2345624" y="3319291"/>
                  <a:pt x="2340789" y="3329507"/>
                  <a:pt x="2331521" y="3345101"/>
                </a:cubicBezTo>
                <a:cubicBezTo>
                  <a:pt x="2500759" y="3253690"/>
                  <a:pt x="2765496" y="3192929"/>
                  <a:pt x="2848503" y="3111734"/>
                </a:cubicBezTo>
                <a:lnTo>
                  <a:pt x="3036680" y="3030540"/>
                </a:lnTo>
                <a:cubicBezTo>
                  <a:pt x="3201486" y="2954723"/>
                  <a:pt x="3356620" y="2868689"/>
                  <a:pt x="3488384" y="2752006"/>
                </a:cubicBezTo>
                <a:cubicBezTo>
                  <a:pt x="3676561" y="2594994"/>
                  <a:pt x="3799057" y="2356788"/>
                  <a:pt x="3840964" y="2108365"/>
                </a:cubicBezTo>
                <a:cubicBezTo>
                  <a:pt x="3817593" y="2290649"/>
                  <a:pt x="3756344" y="2468094"/>
                  <a:pt x="3647952" y="2614889"/>
                </a:cubicBezTo>
                <a:cubicBezTo>
                  <a:pt x="3540364" y="2767061"/>
                  <a:pt x="3394498" y="2883745"/>
                  <a:pt x="3238960" y="2975156"/>
                </a:cubicBezTo>
                <a:cubicBezTo>
                  <a:pt x="3102763" y="3055812"/>
                  <a:pt x="2956896" y="3121951"/>
                  <a:pt x="2815865" y="3187552"/>
                </a:cubicBezTo>
                <a:lnTo>
                  <a:pt x="2858174" y="3187552"/>
                </a:lnTo>
                <a:cubicBezTo>
                  <a:pt x="2900484" y="3182712"/>
                  <a:pt x="2942793" y="3182712"/>
                  <a:pt x="2980267" y="3182712"/>
                </a:cubicBezTo>
                <a:cubicBezTo>
                  <a:pt x="3140238" y="3182712"/>
                  <a:pt x="3295372" y="3187552"/>
                  <a:pt x="3450507" y="3172496"/>
                </a:cubicBezTo>
                <a:cubicBezTo>
                  <a:pt x="3671725" y="3147223"/>
                  <a:pt x="3892945" y="3040756"/>
                  <a:pt x="4029140" y="2853095"/>
                </a:cubicBezTo>
                <a:cubicBezTo>
                  <a:pt x="3935254" y="2990212"/>
                  <a:pt x="3799057" y="3101518"/>
                  <a:pt x="3638684" y="3157440"/>
                </a:cubicBezTo>
                <a:cubicBezTo>
                  <a:pt x="3483549" y="3212824"/>
                  <a:pt x="3318743" y="3223040"/>
                  <a:pt x="3159176" y="3233257"/>
                </a:cubicBezTo>
                <a:cubicBezTo>
                  <a:pt x="2853339" y="3253690"/>
                  <a:pt x="2566440" y="3278962"/>
                  <a:pt x="2302912" y="3456407"/>
                </a:cubicBezTo>
                <a:cubicBezTo>
                  <a:pt x="2166716" y="3547818"/>
                  <a:pt x="2044219" y="3674180"/>
                  <a:pt x="1969271" y="3821513"/>
                </a:cubicBezTo>
                <a:cubicBezTo>
                  <a:pt x="2007148" y="4044125"/>
                  <a:pt x="2011581" y="4449560"/>
                  <a:pt x="2020848" y="4530754"/>
                </a:cubicBezTo>
                <a:cubicBezTo>
                  <a:pt x="2039787" y="4682926"/>
                  <a:pt x="2086932" y="4865210"/>
                  <a:pt x="2129241" y="5012005"/>
                </a:cubicBezTo>
                <a:cubicBezTo>
                  <a:pt x="2147978" y="5080563"/>
                  <a:pt x="2180919" y="5142669"/>
                  <a:pt x="2219149" y="5202221"/>
                </a:cubicBezTo>
                <a:lnTo>
                  <a:pt x="2340788" y="5377110"/>
                </a:lnTo>
                <a:lnTo>
                  <a:pt x="1212133" y="5377110"/>
                </a:lnTo>
                <a:lnTo>
                  <a:pt x="1249984" y="5313056"/>
                </a:lnTo>
                <a:cubicBezTo>
                  <a:pt x="1290178" y="5255790"/>
                  <a:pt x="1336945" y="5214857"/>
                  <a:pt x="1386206" y="5153961"/>
                </a:cubicBezTo>
                <a:cubicBezTo>
                  <a:pt x="1607424" y="4870050"/>
                  <a:pt x="1691640" y="4642060"/>
                  <a:pt x="1715414" y="4261898"/>
                </a:cubicBezTo>
                <a:cubicBezTo>
                  <a:pt x="1715414" y="4246843"/>
                  <a:pt x="1715414" y="4206514"/>
                  <a:pt x="1720249" y="4155969"/>
                </a:cubicBezTo>
                <a:cubicBezTo>
                  <a:pt x="1715414" y="4135536"/>
                  <a:pt x="1710579" y="4110264"/>
                  <a:pt x="1705743" y="4084991"/>
                </a:cubicBezTo>
                <a:cubicBezTo>
                  <a:pt x="1691640" y="3993580"/>
                  <a:pt x="1673105" y="3902170"/>
                  <a:pt x="1649734" y="3816136"/>
                </a:cubicBezTo>
                <a:cubicBezTo>
                  <a:pt x="1602589" y="3648908"/>
                  <a:pt x="1522805" y="3491896"/>
                  <a:pt x="1386206" y="3385429"/>
                </a:cubicBezTo>
                <a:cubicBezTo>
                  <a:pt x="1141616" y="3192929"/>
                  <a:pt x="835779" y="3319291"/>
                  <a:pt x="562983" y="3319291"/>
                </a:cubicBezTo>
                <a:cubicBezTo>
                  <a:pt x="464261" y="3324668"/>
                  <a:pt x="356271" y="3314451"/>
                  <a:pt x="262384" y="3274123"/>
                </a:cubicBezTo>
                <a:cubicBezTo>
                  <a:pt x="168497" y="3238634"/>
                  <a:pt x="55269" y="3187552"/>
                  <a:pt x="3692" y="3101518"/>
                </a:cubicBezTo>
                <a:cubicBezTo>
                  <a:pt x="92743" y="3218201"/>
                  <a:pt x="252714" y="3274123"/>
                  <a:pt x="398581" y="3283802"/>
                </a:cubicBezTo>
                <a:cubicBezTo>
                  <a:pt x="539612" y="3299395"/>
                  <a:pt x="680644" y="3278962"/>
                  <a:pt x="821676" y="3253690"/>
                </a:cubicBezTo>
                <a:cubicBezTo>
                  <a:pt x="911533" y="3243473"/>
                  <a:pt x="1005420" y="3228418"/>
                  <a:pt x="1099307" y="3223040"/>
                </a:cubicBezTo>
                <a:cubicBezTo>
                  <a:pt x="1108977" y="3223040"/>
                  <a:pt x="1123081" y="3223040"/>
                  <a:pt x="1132348" y="3218201"/>
                </a:cubicBezTo>
                <a:cubicBezTo>
                  <a:pt x="1066265" y="3182712"/>
                  <a:pt x="1000585" y="3152063"/>
                  <a:pt x="934904" y="3116574"/>
                </a:cubicBezTo>
                <a:cubicBezTo>
                  <a:pt x="704015" y="3005267"/>
                  <a:pt x="464261" y="2904178"/>
                  <a:pt x="266817" y="2731573"/>
                </a:cubicBezTo>
                <a:cubicBezTo>
                  <a:pt x="168497" y="2645539"/>
                  <a:pt x="87908" y="2539072"/>
                  <a:pt x="46001" y="2417549"/>
                </a:cubicBezTo>
                <a:cubicBezTo>
                  <a:pt x="27063" y="2354099"/>
                  <a:pt x="17593" y="2289440"/>
                  <a:pt x="15780" y="2225452"/>
                </a:cubicBezTo>
                <a:lnTo>
                  <a:pt x="19724" y="2178255"/>
                </a:lnTo>
                <a:lnTo>
                  <a:pt x="32805" y="2311553"/>
                </a:lnTo>
                <a:cubicBezTo>
                  <a:pt x="50434" y="2400880"/>
                  <a:pt x="85691" y="2485839"/>
                  <a:pt x="139888" y="2559505"/>
                </a:cubicBezTo>
                <a:cubicBezTo>
                  <a:pt x="205569" y="2645539"/>
                  <a:pt x="290188" y="2716517"/>
                  <a:pt x="380045" y="2777278"/>
                </a:cubicBezTo>
                <a:cubicBezTo>
                  <a:pt x="385031" y="2781916"/>
                  <a:pt x="388280" y="2785176"/>
                  <a:pt x="390209" y="2787367"/>
                </a:cubicBezTo>
                <a:lnTo>
                  <a:pt x="391135" y="2788882"/>
                </a:lnTo>
                <a:lnTo>
                  <a:pt x="380045" y="2782117"/>
                </a:lnTo>
                <a:cubicBezTo>
                  <a:pt x="356473" y="2768002"/>
                  <a:pt x="390698" y="2793208"/>
                  <a:pt x="392455" y="2791040"/>
                </a:cubicBezTo>
                <a:lnTo>
                  <a:pt x="391135" y="2788882"/>
                </a:lnTo>
                <a:lnTo>
                  <a:pt x="473932" y="2839384"/>
                </a:lnTo>
                <a:cubicBezTo>
                  <a:pt x="505664" y="2857128"/>
                  <a:pt x="537396" y="2873528"/>
                  <a:pt x="567819" y="2888584"/>
                </a:cubicBezTo>
                <a:cubicBezTo>
                  <a:pt x="732624" y="2975156"/>
                  <a:pt x="901459" y="3040756"/>
                  <a:pt x="1066265" y="3116574"/>
                </a:cubicBezTo>
                <a:cubicBezTo>
                  <a:pt x="1235503" y="3197768"/>
                  <a:pt x="1405144" y="3278962"/>
                  <a:pt x="1541340" y="3420918"/>
                </a:cubicBezTo>
                <a:cubicBezTo>
                  <a:pt x="1625960" y="3517168"/>
                  <a:pt x="1682372" y="3628475"/>
                  <a:pt x="1725085" y="3745158"/>
                </a:cubicBezTo>
                <a:cubicBezTo>
                  <a:pt x="1710579" y="3669341"/>
                  <a:pt x="1696475" y="3598363"/>
                  <a:pt x="1673105" y="3527385"/>
                </a:cubicBezTo>
                <a:cubicBezTo>
                  <a:pt x="1611856" y="3324668"/>
                  <a:pt x="1527237" y="3132167"/>
                  <a:pt x="1391041" y="2979995"/>
                </a:cubicBezTo>
                <a:cubicBezTo>
                  <a:pt x="1254442" y="2822983"/>
                  <a:pt x="1089636" y="2691244"/>
                  <a:pt x="920801" y="2559505"/>
                </a:cubicBezTo>
                <a:cubicBezTo>
                  <a:pt x="680644" y="2367004"/>
                  <a:pt x="436458" y="2179343"/>
                  <a:pt x="239013" y="1941137"/>
                </a:cubicBezTo>
                <a:cubicBezTo>
                  <a:pt x="144723" y="1819615"/>
                  <a:pt x="64537" y="1687875"/>
                  <a:pt x="27063" y="1535703"/>
                </a:cubicBezTo>
                <a:cubicBezTo>
                  <a:pt x="-15247" y="1388370"/>
                  <a:pt x="-5979" y="1231359"/>
                  <a:pt x="41166" y="1089403"/>
                </a:cubicBezTo>
                <a:cubicBezTo>
                  <a:pt x="-24515" y="1297497"/>
                  <a:pt x="8124" y="1530326"/>
                  <a:pt x="116517" y="1717987"/>
                </a:cubicBezTo>
                <a:cubicBezTo>
                  <a:pt x="224507" y="1905648"/>
                  <a:pt x="384477" y="2062660"/>
                  <a:pt x="553716" y="2199239"/>
                </a:cubicBezTo>
                <a:cubicBezTo>
                  <a:pt x="718521" y="2341194"/>
                  <a:pt x="897027" y="2468094"/>
                  <a:pt x="1071101" y="2599833"/>
                </a:cubicBezTo>
                <a:cubicBezTo>
                  <a:pt x="1099307" y="2625106"/>
                  <a:pt x="1127513" y="2645539"/>
                  <a:pt x="1155720" y="2665972"/>
                </a:cubicBezTo>
                <a:cubicBezTo>
                  <a:pt x="1150884" y="2660595"/>
                  <a:pt x="1150884" y="2655755"/>
                  <a:pt x="1146452" y="2650378"/>
                </a:cubicBezTo>
                <a:cubicBezTo>
                  <a:pt x="1118245" y="2599833"/>
                  <a:pt x="1089636" y="2549288"/>
                  <a:pt x="1066265" y="2498744"/>
                </a:cubicBezTo>
                <a:cubicBezTo>
                  <a:pt x="967543" y="2300866"/>
                  <a:pt x="892192" y="2087932"/>
                  <a:pt x="841017" y="1870159"/>
                </a:cubicBezTo>
                <a:cubicBezTo>
                  <a:pt x="760428" y="1560976"/>
                  <a:pt x="694747" y="1236736"/>
                  <a:pt x="488035" y="993153"/>
                </a:cubicBezTo>
                <a:cubicBezTo>
                  <a:pt x="643170" y="1160381"/>
                  <a:pt x="727789" y="1383531"/>
                  <a:pt x="793872" y="1606681"/>
                </a:cubicBezTo>
                <a:cubicBezTo>
                  <a:pt x="864388" y="1824454"/>
                  <a:pt x="915965" y="2052443"/>
                  <a:pt x="1009852" y="2250321"/>
                </a:cubicBezTo>
                <a:cubicBezTo>
                  <a:pt x="1080368" y="2407333"/>
                  <a:pt x="1155720" y="2559505"/>
                  <a:pt x="1259277" y="2696084"/>
                </a:cubicBezTo>
                <a:cubicBezTo>
                  <a:pt x="1348329" y="2817606"/>
                  <a:pt x="1465989" y="2934290"/>
                  <a:pt x="1550608" y="3055812"/>
                </a:cubicBezTo>
                <a:cubicBezTo>
                  <a:pt x="1659001" y="3212824"/>
                  <a:pt x="1738785" y="3390269"/>
                  <a:pt x="1790765" y="3577930"/>
                </a:cubicBezTo>
                <a:cubicBezTo>
                  <a:pt x="1781497" y="3537601"/>
                  <a:pt x="1804868" y="3451030"/>
                  <a:pt x="1804868" y="3405862"/>
                </a:cubicBezTo>
                <a:cubicBezTo>
                  <a:pt x="1804868" y="3329507"/>
                  <a:pt x="1795601" y="3248313"/>
                  <a:pt x="1781497" y="3172496"/>
                </a:cubicBezTo>
                <a:cubicBezTo>
                  <a:pt x="1748456" y="3020323"/>
                  <a:pt x="1696475" y="2873528"/>
                  <a:pt x="1644495" y="2731573"/>
                </a:cubicBezTo>
                <a:cubicBezTo>
                  <a:pt x="1560279" y="2503583"/>
                  <a:pt x="1423680" y="2296027"/>
                  <a:pt x="1311257" y="2072876"/>
                </a:cubicBezTo>
                <a:lnTo>
                  <a:pt x="1138796" y="1694866"/>
                </a:lnTo>
                <a:cubicBezTo>
                  <a:pt x="1146452" y="1699167"/>
                  <a:pt x="1021135" y="1409879"/>
                  <a:pt x="1014688" y="1363098"/>
                </a:cubicBezTo>
                <a:cubicBezTo>
                  <a:pt x="986481" y="1262008"/>
                  <a:pt x="958275" y="1160381"/>
                  <a:pt x="939336" y="1059291"/>
                </a:cubicBezTo>
                <a:cubicBezTo>
                  <a:pt x="868821" y="709779"/>
                  <a:pt x="873656" y="344673"/>
                  <a:pt x="925233" y="0"/>
                </a:cubicBezTo>
                <a:close/>
              </a:path>
            </a:pathLst>
          </a:custGeom>
        </p:spPr>
      </p:pic>
      <p:sp>
        <p:nvSpPr>
          <p:cNvPr id="5" name="Freeform 5"/>
          <p:cNvSpPr/>
          <p:nvPr/>
        </p:nvSpPr>
        <p:spPr bwMode="auto">
          <a:xfrm rot="20700000">
            <a:off x="366125" y="4161955"/>
            <a:ext cx="323590" cy="288863"/>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6"/>
          <p:cNvSpPr/>
          <p:nvPr/>
        </p:nvSpPr>
        <p:spPr bwMode="auto">
          <a:xfrm>
            <a:off x="3103730" y="1303292"/>
            <a:ext cx="158817" cy="329517"/>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Freeform 7"/>
          <p:cNvSpPr/>
          <p:nvPr/>
        </p:nvSpPr>
        <p:spPr bwMode="auto">
          <a:xfrm>
            <a:off x="4509260" y="4065669"/>
            <a:ext cx="202492" cy="318819"/>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Freeform 8"/>
          <p:cNvSpPr/>
          <p:nvPr/>
        </p:nvSpPr>
        <p:spPr bwMode="auto">
          <a:xfrm rot="900000">
            <a:off x="3643708" y="3847417"/>
            <a:ext cx="170728" cy="239648"/>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 name="Freeform 9"/>
          <p:cNvSpPr/>
          <p:nvPr/>
        </p:nvSpPr>
        <p:spPr bwMode="auto">
          <a:xfrm>
            <a:off x="3254607" y="1461632"/>
            <a:ext cx="144921" cy="312399"/>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 name="Freeform 10"/>
          <p:cNvSpPr/>
          <p:nvPr/>
        </p:nvSpPr>
        <p:spPr bwMode="auto">
          <a:xfrm>
            <a:off x="3210932" y="2139923"/>
            <a:ext cx="250137" cy="151921"/>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 name="Freeform 11"/>
          <p:cNvSpPr/>
          <p:nvPr/>
        </p:nvSpPr>
        <p:spPr bwMode="auto">
          <a:xfrm>
            <a:off x="3324090" y="1810406"/>
            <a:ext cx="281900" cy="147641"/>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 name="Freeform 12"/>
          <p:cNvSpPr/>
          <p:nvPr/>
        </p:nvSpPr>
        <p:spPr bwMode="auto">
          <a:xfrm rot="900000">
            <a:off x="4509260" y="3239738"/>
            <a:ext cx="170728" cy="340216"/>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 name="Freeform 13"/>
          <p:cNvSpPr/>
          <p:nvPr/>
        </p:nvSpPr>
        <p:spPr bwMode="auto">
          <a:xfrm>
            <a:off x="3169243" y="2409527"/>
            <a:ext cx="123083" cy="256766"/>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 name="Freeform 14"/>
          <p:cNvSpPr/>
          <p:nvPr/>
        </p:nvSpPr>
        <p:spPr bwMode="auto">
          <a:xfrm rot="900000">
            <a:off x="3437246" y="2576425"/>
            <a:ext cx="178669" cy="126244"/>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 name="Freeform 15"/>
          <p:cNvSpPr/>
          <p:nvPr/>
        </p:nvSpPr>
        <p:spPr bwMode="auto">
          <a:xfrm rot="900000">
            <a:off x="3911712" y="3783226"/>
            <a:ext cx="329545" cy="464319"/>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 name="Freeform 16"/>
          <p:cNvSpPr/>
          <p:nvPr/>
        </p:nvSpPr>
        <p:spPr bwMode="auto">
          <a:xfrm rot="900000">
            <a:off x="3512684" y="4031433"/>
            <a:ext cx="150876" cy="192575"/>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 name="Freeform 17"/>
          <p:cNvSpPr/>
          <p:nvPr/>
        </p:nvSpPr>
        <p:spPr bwMode="auto">
          <a:xfrm rot="900000">
            <a:off x="4233316" y="3517901"/>
            <a:ext cx="200507" cy="224671"/>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8" name="Freeform 18"/>
          <p:cNvSpPr/>
          <p:nvPr/>
        </p:nvSpPr>
        <p:spPr bwMode="auto">
          <a:xfrm rot="900000">
            <a:off x="4594625" y="3742571"/>
            <a:ext cx="319620" cy="166898"/>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9" name="Freeform 19"/>
          <p:cNvSpPr/>
          <p:nvPr/>
        </p:nvSpPr>
        <p:spPr bwMode="auto">
          <a:xfrm rot="900000">
            <a:off x="2712645" y="2321798"/>
            <a:ext cx="174699" cy="355193"/>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0" name="Freeform 20"/>
          <p:cNvSpPr/>
          <p:nvPr/>
        </p:nvSpPr>
        <p:spPr bwMode="auto">
          <a:xfrm>
            <a:off x="2887343" y="1943069"/>
            <a:ext cx="188596" cy="216112"/>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1" name="Freeform 21"/>
          <p:cNvSpPr/>
          <p:nvPr/>
        </p:nvSpPr>
        <p:spPr bwMode="auto">
          <a:xfrm rot="900000">
            <a:off x="2708674" y="1455213"/>
            <a:ext cx="240211" cy="263186"/>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2" name="Freeform 22"/>
          <p:cNvSpPr/>
          <p:nvPr/>
        </p:nvSpPr>
        <p:spPr bwMode="auto">
          <a:xfrm rot="900000">
            <a:off x="3282399" y="2758300"/>
            <a:ext cx="192566" cy="192575"/>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3" name="Freeform 23"/>
          <p:cNvSpPr/>
          <p:nvPr/>
        </p:nvSpPr>
        <p:spPr bwMode="auto">
          <a:xfrm>
            <a:off x="3046160" y="1881016"/>
            <a:ext cx="184625" cy="218251"/>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4" name="Freeform 24"/>
          <p:cNvSpPr/>
          <p:nvPr/>
        </p:nvSpPr>
        <p:spPr bwMode="auto">
          <a:xfrm>
            <a:off x="2849623" y="2176297"/>
            <a:ext cx="188596" cy="216112"/>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5" name="Freeform 25"/>
          <p:cNvSpPr/>
          <p:nvPr/>
        </p:nvSpPr>
        <p:spPr bwMode="auto">
          <a:xfrm>
            <a:off x="2994545" y="1739795"/>
            <a:ext cx="230284" cy="130523"/>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6" name="Freeform 26"/>
          <p:cNvSpPr/>
          <p:nvPr/>
        </p:nvSpPr>
        <p:spPr bwMode="auto">
          <a:xfrm rot="900000">
            <a:off x="3687383" y="2546469"/>
            <a:ext cx="248152" cy="115545"/>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7" name="Freeform 27"/>
          <p:cNvSpPr/>
          <p:nvPr/>
        </p:nvSpPr>
        <p:spPr bwMode="auto">
          <a:xfrm rot="900000">
            <a:off x="3667530" y="2794676"/>
            <a:ext cx="254107" cy="177597"/>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8" name="Freeform 28"/>
          <p:cNvSpPr/>
          <p:nvPr/>
        </p:nvSpPr>
        <p:spPr bwMode="auto">
          <a:xfrm>
            <a:off x="4679988" y="4506451"/>
            <a:ext cx="186610" cy="295281"/>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9" name="Freeform 29"/>
          <p:cNvSpPr/>
          <p:nvPr/>
        </p:nvSpPr>
        <p:spPr bwMode="auto">
          <a:xfrm>
            <a:off x="4807042" y="3984359"/>
            <a:ext cx="361308" cy="359473"/>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0" name="Freeform 30"/>
          <p:cNvSpPr/>
          <p:nvPr/>
        </p:nvSpPr>
        <p:spPr bwMode="auto">
          <a:xfrm rot="900000">
            <a:off x="3621871" y="3428033"/>
            <a:ext cx="178669" cy="233230"/>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1" name="Freeform 31"/>
          <p:cNvSpPr/>
          <p:nvPr/>
        </p:nvSpPr>
        <p:spPr bwMode="auto">
          <a:xfrm rot="900000">
            <a:off x="3846199" y="3357421"/>
            <a:ext cx="250137" cy="160480"/>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2" name="Freeform 32"/>
          <p:cNvSpPr/>
          <p:nvPr/>
        </p:nvSpPr>
        <p:spPr bwMode="auto">
          <a:xfrm rot="900000">
            <a:off x="4076484" y="2721926"/>
            <a:ext cx="287856" cy="228950"/>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3" name="Freeform 33"/>
          <p:cNvSpPr/>
          <p:nvPr/>
        </p:nvSpPr>
        <p:spPr bwMode="auto">
          <a:xfrm rot="900000">
            <a:off x="4034795" y="3077119"/>
            <a:ext cx="271975" cy="151921"/>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4" name="Freeform 34"/>
          <p:cNvSpPr/>
          <p:nvPr/>
        </p:nvSpPr>
        <p:spPr bwMode="auto">
          <a:xfrm rot="900000">
            <a:off x="4292873" y="2392409"/>
            <a:ext cx="178669" cy="310260"/>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5" name="Freeform 35"/>
          <p:cNvSpPr/>
          <p:nvPr/>
        </p:nvSpPr>
        <p:spPr bwMode="auto">
          <a:xfrm rot="900000">
            <a:off x="3093805" y="3006508"/>
            <a:ext cx="212418" cy="233230"/>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6" name="Freeform 36"/>
          <p:cNvSpPr/>
          <p:nvPr/>
        </p:nvSpPr>
        <p:spPr bwMode="auto">
          <a:xfrm rot="900000">
            <a:off x="3193066" y="3291091"/>
            <a:ext cx="281900" cy="156200"/>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7" name="Freeform 37"/>
          <p:cNvSpPr/>
          <p:nvPr/>
        </p:nvSpPr>
        <p:spPr bwMode="auto">
          <a:xfrm rot="900000">
            <a:off x="2873446" y="3676240"/>
            <a:ext cx="295797" cy="237509"/>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8" name="Freeform 38"/>
          <p:cNvSpPr/>
          <p:nvPr/>
        </p:nvSpPr>
        <p:spPr bwMode="auto">
          <a:xfrm>
            <a:off x="3099760" y="4238985"/>
            <a:ext cx="186610" cy="177597"/>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9" name="Freeform 39"/>
          <p:cNvSpPr/>
          <p:nvPr/>
        </p:nvSpPr>
        <p:spPr bwMode="auto">
          <a:xfrm>
            <a:off x="4419926" y="4714002"/>
            <a:ext cx="184625" cy="258907"/>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0" name="Freeform 40"/>
          <p:cNvSpPr/>
          <p:nvPr/>
        </p:nvSpPr>
        <p:spPr bwMode="auto">
          <a:xfrm rot="900000">
            <a:off x="2952854" y="3372400"/>
            <a:ext cx="244182" cy="160480"/>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1" name="Freeform 41"/>
          <p:cNvSpPr/>
          <p:nvPr/>
        </p:nvSpPr>
        <p:spPr bwMode="auto">
          <a:xfrm>
            <a:off x="3584152" y="2225511"/>
            <a:ext cx="131024" cy="258907"/>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2" name="Freeform 42"/>
          <p:cNvSpPr/>
          <p:nvPr/>
        </p:nvSpPr>
        <p:spPr bwMode="auto">
          <a:xfrm rot="900000">
            <a:off x="4457644" y="2773279"/>
            <a:ext cx="395058" cy="192575"/>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3" name="Freeform 43"/>
          <p:cNvSpPr/>
          <p:nvPr/>
        </p:nvSpPr>
        <p:spPr bwMode="auto">
          <a:xfrm>
            <a:off x="4275005" y="4279640"/>
            <a:ext cx="144921" cy="323098"/>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4" name="Freeform 44"/>
          <p:cNvSpPr/>
          <p:nvPr/>
        </p:nvSpPr>
        <p:spPr bwMode="auto">
          <a:xfrm rot="900000">
            <a:off x="3385630" y="2940177"/>
            <a:ext cx="198521" cy="132662"/>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5" name="Freeform 45"/>
          <p:cNvSpPr/>
          <p:nvPr/>
        </p:nvSpPr>
        <p:spPr bwMode="auto">
          <a:xfrm rot="3600000">
            <a:off x="935061" y="4465657"/>
            <a:ext cx="132662" cy="216389"/>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6" name="Freeform 46"/>
          <p:cNvSpPr/>
          <p:nvPr/>
        </p:nvSpPr>
        <p:spPr bwMode="auto">
          <a:xfrm>
            <a:off x="600380" y="4658370"/>
            <a:ext cx="269989" cy="188295"/>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7" name="Freeform 47"/>
          <p:cNvSpPr/>
          <p:nvPr/>
        </p:nvSpPr>
        <p:spPr bwMode="auto">
          <a:xfrm rot="20700000">
            <a:off x="816767" y="3654843"/>
            <a:ext cx="325575" cy="166898"/>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8" name="Freeform 48"/>
          <p:cNvSpPr/>
          <p:nvPr/>
        </p:nvSpPr>
        <p:spPr bwMode="auto">
          <a:xfrm rot="2700000">
            <a:off x="911246" y="3908535"/>
            <a:ext cx="297421" cy="140951"/>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9" name="Freeform 49"/>
          <p:cNvSpPr/>
          <p:nvPr/>
        </p:nvSpPr>
        <p:spPr bwMode="auto">
          <a:xfrm rot="2700000">
            <a:off x="870745" y="2972111"/>
            <a:ext cx="374451" cy="160803"/>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0" name="Freeform 50"/>
          <p:cNvSpPr/>
          <p:nvPr/>
        </p:nvSpPr>
        <p:spPr bwMode="auto">
          <a:xfrm>
            <a:off x="1180062" y="2809654"/>
            <a:ext cx="240211" cy="192575"/>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1" name="Freeform 51"/>
          <p:cNvSpPr/>
          <p:nvPr/>
        </p:nvSpPr>
        <p:spPr bwMode="auto">
          <a:xfrm rot="20700000">
            <a:off x="1118519" y="3158428"/>
            <a:ext cx="198521" cy="284583"/>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2" name="Freeform 52"/>
          <p:cNvSpPr/>
          <p:nvPr/>
        </p:nvSpPr>
        <p:spPr bwMode="auto">
          <a:xfrm rot="2700000">
            <a:off x="806655" y="2227923"/>
            <a:ext cx="445061" cy="281900"/>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3" name="Freeform 53"/>
          <p:cNvSpPr/>
          <p:nvPr/>
        </p:nvSpPr>
        <p:spPr bwMode="auto">
          <a:xfrm rot="20700000">
            <a:off x="816767" y="2570005"/>
            <a:ext cx="484392" cy="280304"/>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4" name="Freeform 54"/>
          <p:cNvSpPr/>
          <p:nvPr/>
        </p:nvSpPr>
        <p:spPr bwMode="auto">
          <a:xfrm rot="20700000">
            <a:off x="832649" y="4258243"/>
            <a:ext cx="172714" cy="213972"/>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5" name="Freeform 55"/>
          <p:cNvSpPr/>
          <p:nvPr/>
        </p:nvSpPr>
        <p:spPr bwMode="auto">
          <a:xfrm>
            <a:off x="1400419" y="3498643"/>
            <a:ext cx="140951" cy="226810"/>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6" name="Freeform 56"/>
          <p:cNvSpPr/>
          <p:nvPr/>
        </p:nvSpPr>
        <p:spPr bwMode="auto">
          <a:xfrm>
            <a:off x="1283293" y="3261135"/>
            <a:ext cx="268004" cy="186156"/>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7" name="Freeform 57"/>
          <p:cNvSpPr/>
          <p:nvPr/>
        </p:nvSpPr>
        <p:spPr bwMode="auto">
          <a:xfrm rot="900000">
            <a:off x="2905209" y="2602102"/>
            <a:ext cx="198521" cy="252487"/>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8" name="Freeform 58"/>
          <p:cNvSpPr/>
          <p:nvPr/>
        </p:nvSpPr>
        <p:spPr bwMode="auto">
          <a:xfrm rot="20700000">
            <a:off x="407814" y="2884544"/>
            <a:ext cx="305723" cy="310260"/>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9" name="Freeform 59"/>
          <p:cNvSpPr/>
          <p:nvPr/>
        </p:nvSpPr>
        <p:spPr bwMode="auto">
          <a:xfrm rot="3600000">
            <a:off x="1184348" y="4515257"/>
            <a:ext cx="156200" cy="226314"/>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0" name="Freeform 60"/>
          <p:cNvSpPr/>
          <p:nvPr/>
        </p:nvSpPr>
        <p:spPr bwMode="auto">
          <a:xfrm>
            <a:off x="4038766" y="4750378"/>
            <a:ext cx="136980" cy="303840"/>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1" name="Freeform 61"/>
          <p:cNvSpPr/>
          <p:nvPr/>
        </p:nvSpPr>
        <p:spPr bwMode="auto">
          <a:xfrm rot="20700000">
            <a:off x="451489" y="3629166"/>
            <a:ext cx="271975" cy="162619"/>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2" name="Freeform 62"/>
          <p:cNvSpPr/>
          <p:nvPr/>
        </p:nvSpPr>
        <p:spPr bwMode="auto">
          <a:xfrm>
            <a:off x="874339" y="4810290"/>
            <a:ext cx="220359" cy="329517"/>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3" name="Freeform 63"/>
          <p:cNvSpPr/>
          <p:nvPr/>
        </p:nvSpPr>
        <p:spPr bwMode="auto">
          <a:xfrm rot="3600000">
            <a:off x="1355903" y="4842503"/>
            <a:ext cx="188295" cy="277930"/>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4" name="Freeform 64"/>
          <p:cNvSpPr/>
          <p:nvPr/>
        </p:nvSpPr>
        <p:spPr bwMode="auto">
          <a:xfrm rot="20700000">
            <a:off x="324435" y="2535770"/>
            <a:ext cx="385131" cy="218251"/>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6" name="Freeform 66"/>
          <p:cNvSpPr/>
          <p:nvPr/>
        </p:nvSpPr>
        <p:spPr bwMode="auto">
          <a:xfrm rot="20700000">
            <a:off x="600380" y="3999337"/>
            <a:ext cx="184625" cy="218251"/>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7" name="Freeform 67"/>
          <p:cNvSpPr/>
          <p:nvPr/>
        </p:nvSpPr>
        <p:spPr bwMode="auto">
          <a:xfrm rot="20700000">
            <a:off x="653980" y="4238985"/>
            <a:ext cx="144921" cy="278163"/>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8" name="Freeform 68"/>
          <p:cNvSpPr/>
          <p:nvPr/>
        </p:nvSpPr>
        <p:spPr bwMode="auto">
          <a:xfrm rot="20700000">
            <a:off x="751256" y="3250436"/>
            <a:ext cx="146906" cy="273884"/>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9" name="Freeform 69"/>
          <p:cNvSpPr/>
          <p:nvPr/>
        </p:nvSpPr>
        <p:spPr bwMode="auto">
          <a:xfrm>
            <a:off x="1950323" y="1420978"/>
            <a:ext cx="236241" cy="241789"/>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0" name="Freeform 70"/>
          <p:cNvSpPr/>
          <p:nvPr/>
        </p:nvSpPr>
        <p:spPr bwMode="auto">
          <a:xfrm>
            <a:off x="2299721" y="2206253"/>
            <a:ext cx="347413" cy="166898"/>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1" name="Freeform 71"/>
          <p:cNvSpPr/>
          <p:nvPr/>
        </p:nvSpPr>
        <p:spPr bwMode="auto">
          <a:xfrm rot="900000">
            <a:off x="2807935" y="2955155"/>
            <a:ext cx="196537" cy="173318"/>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2" name="Freeform 72"/>
          <p:cNvSpPr/>
          <p:nvPr/>
        </p:nvSpPr>
        <p:spPr bwMode="auto">
          <a:xfrm>
            <a:off x="1712098" y="2058613"/>
            <a:ext cx="262048" cy="147641"/>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3" name="Freeform 73"/>
          <p:cNvSpPr/>
          <p:nvPr/>
        </p:nvSpPr>
        <p:spPr bwMode="auto">
          <a:xfrm>
            <a:off x="1956278" y="2625638"/>
            <a:ext cx="254107" cy="177597"/>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4" name="Freeform 74"/>
          <p:cNvSpPr/>
          <p:nvPr/>
        </p:nvSpPr>
        <p:spPr bwMode="auto">
          <a:xfrm>
            <a:off x="1757757" y="2469439"/>
            <a:ext cx="335501" cy="162619"/>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5" name="Freeform 75"/>
          <p:cNvSpPr/>
          <p:nvPr/>
        </p:nvSpPr>
        <p:spPr bwMode="auto">
          <a:xfrm>
            <a:off x="2285824" y="1709839"/>
            <a:ext cx="539977" cy="267465"/>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6" name="Freeform 76"/>
          <p:cNvSpPr/>
          <p:nvPr/>
        </p:nvSpPr>
        <p:spPr bwMode="auto">
          <a:xfrm rot="900000">
            <a:off x="2323543" y="2535770"/>
            <a:ext cx="178669" cy="181877"/>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7" name="Freeform 77"/>
          <p:cNvSpPr/>
          <p:nvPr/>
        </p:nvSpPr>
        <p:spPr bwMode="auto">
          <a:xfrm rot="900000">
            <a:off x="2643162" y="3250436"/>
            <a:ext cx="196537" cy="151921"/>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8" name="Freeform 78"/>
          <p:cNvSpPr/>
          <p:nvPr/>
        </p:nvSpPr>
        <p:spPr bwMode="auto">
          <a:xfrm rot="900000">
            <a:off x="2379129" y="1962325"/>
            <a:ext cx="325575" cy="188295"/>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9" name="Freeform 79"/>
          <p:cNvSpPr/>
          <p:nvPr/>
        </p:nvSpPr>
        <p:spPr bwMode="auto">
          <a:xfrm>
            <a:off x="2279869" y="2880265"/>
            <a:ext cx="212418" cy="151921"/>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0" name="Freeform 80"/>
          <p:cNvSpPr/>
          <p:nvPr/>
        </p:nvSpPr>
        <p:spPr bwMode="auto">
          <a:xfrm>
            <a:off x="1936426" y="3802483"/>
            <a:ext cx="250137" cy="181877"/>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1" name="Freeform 81"/>
          <p:cNvSpPr/>
          <p:nvPr/>
        </p:nvSpPr>
        <p:spPr bwMode="auto">
          <a:xfrm>
            <a:off x="1853048" y="4360950"/>
            <a:ext cx="182639" cy="222531"/>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2" name="Freeform 82"/>
          <p:cNvSpPr/>
          <p:nvPr/>
        </p:nvSpPr>
        <p:spPr bwMode="auto">
          <a:xfrm>
            <a:off x="1414317" y="2433063"/>
            <a:ext cx="236241" cy="169038"/>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3" name="Freeform 83"/>
          <p:cNvSpPr/>
          <p:nvPr/>
        </p:nvSpPr>
        <p:spPr bwMode="auto">
          <a:xfrm>
            <a:off x="1688276" y="3336024"/>
            <a:ext cx="206462" cy="106986"/>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4" name="Freeform 84"/>
          <p:cNvSpPr/>
          <p:nvPr/>
        </p:nvSpPr>
        <p:spPr bwMode="auto">
          <a:xfrm rot="3600000">
            <a:off x="1427602" y="4191928"/>
            <a:ext cx="181877" cy="220359"/>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5" name="Freeform 85"/>
          <p:cNvSpPr/>
          <p:nvPr/>
        </p:nvSpPr>
        <p:spPr bwMode="auto">
          <a:xfrm>
            <a:off x="1894738" y="2169879"/>
            <a:ext cx="315649" cy="166898"/>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6" name="Freeform 86"/>
          <p:cNvSpPr/>
          <p:nvPr/>
        </p:nvSpPr>
        <p:spPr bwMode="auto">
          <a:xfrm>
            <a:off x="1386524" y="1951628"/>
            <a:ext cx="226314" cy="169038"/>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7" name="Freeform 87"/>
          <p:cNvSpPr/>
          <p:nvPr/>
        </p:nvSpPr>
        <p:spPr bwMode="auto">
          <a:xfrm>
            <a:off x="1894738" y="1795427"/>
            <a:ext cx="291827" cy="151921"/>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8" name="Freeform 88"/>
          <p:cNvSpPr/>
          <p:nvPr/>
        </p:nvSpPr>
        <p:spPr bwMode="auto">
          <a:xfrm>
            <a:off x="1692246" y="1677744"/>
            <a:ext cx="295797" cy="158339"/>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9" name="Freeform 89"/>
          <p:cNvSpPr/>
          <p:nvPr/>
        </p:nvSpPr>
        <p:spPr bwMode="auto">
          <a:xfrm>
            <a:off x="1324981" y="1405999"/>
            <a:ext cx="301752" cy="241789"/>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0" name="Freeform 90"/>
          <p:cNvSpPr/>
          <p:nvPr/>
        </p:nvSpPr>
        <p:spPr bwMode="auto">
          <a:xfrm>
            <a:off x="1706142" y="1132115"/>
            <a:ext cx="329545" cy="297421"/>
          </a:xfrm>
          <a:prstGeom prst="triangle">
            <a:avLst/>
          </a:prstGeom>
          <a:solidFill>
            <a:srgbClr val="88BF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cxnSp>
        <p:nvCxnSpPr>
          <p:cNvPr id="94" name="肘形连接符 93"/>
          <p:cNvCxnSpPr>
            <a:stCxn id="21" idx="5"/>
          </p:cNvCxnSpPr>
          <p:nvPr/>
        </p:nvCxnSpPr>
        <p:spPr>
          <a:xfrm>
            <a:off x="2886786" y="1602349"/>
            <a:ext cx="2876650" cy="601915"/>
          </a:xfrm>
          <a:prstGeom prst="bentConnector3">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6" name="肘形连接符 95"/>
          <p:cNvCxnSpPr>
            <a:stCxn id="85" idx="5"/>
          </p:cNvCxnSpPr>
          <p:nvPr/>
        </p:nvCxnSpPr>
        <p:spPr>
          <a:xfrm>
            <a:off x="2131475" y="2253328"/>
            <a:ext cx="3631961" cy="1170509"/>
          </a:xfrm>
          <a:prstGeom prst="bentConnector3">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4" name="肘形连接符 103"/>
          <p:cNvCxnSpPr>
            <a:stCxn id="38" idx="5"/>
          </p:cNvCxnSpPr>
          <p:nvPr/>
        </p:nvCxnSpPr>
        <p:spPr>
          <a:xfrm>
            <a:off x="3239718" y="4327784"/>
            <a:ext cx="2517861" cy="153646"/>
          </a:xfrm>
          <a:prstGeom prst="bentConnector3">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8" name="肘形连接符 107"/>
          <p:cNvCxnSpPr>
            <a:stCxn id="56" idx="5"/>
          </p:cNvCxnSpPr>
          <p:nvPr/>
        </p:nvCxnSpPr>
        <p:spPr>
          <a:xfrm>
            <a:off x="1484296" y="3354213"/>
            <a:ext cx="4279140" cy="2273402"/>
          </a:xfrm>
          <a:prstGeom prst="bentConnector3">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17" name="任意多边形 116"/>
          <p:cNvSpPr/>
          <p:nvPr/>
        </p:nvSpPr>
        <p:spPr>
          <a:xfrm rot="19800000">
            <a:off x="5761490" y="1648622"/>
            <a:ext cx="229414" cy="197771"/>
          </a:xfrm>
          <a:custGeom>
            <a:avLst/>
            <a:gdLst>
              <a:gd name="connsiteX0" fmla="*/ 103823 w 207646"/>
              <a:gd name="connsiteY0" fmla="*/ 0 h 179005"/>
              <a:gd name="connsiteX1" fmla="*/ 207646 w 207646"/>
              <a:gd name="connsiteY1" fmla="*/ 179005 h 179005"/>
              <a:gd name="connsiteX2" fmla="*/ 0 w 207646"/>
              <a:gd name="connsiteY2" fmla="*/ 179005 h 179005"/>
              <a:gd name="connsiteX3" fmla="*/ 103823 w 207646"/>
              <a:gd name="connsiteY3" fmla="*/ 0 h 179005"/>
              <a:gd name="connsiteX0-1" fmla="*/ 0 w 207646"/>
              <a:gd name="connsiteY0-2" fmla="*/ 179005 h 270445"/>
              <a:gd name="connsiteX1-3" fmla="*/ 103823 w 207646"/>
              <a:gd name="connsiteY1-4" fmla="*/ 0 h 270445"/>
              <a:gd name="connsiteX2-5" fmla="*/ 207646 w 207646"/>
              <a:gd name="connsiteY2-6" fmla="*/ 179005 h 270445"/>
              <a:gd name="connsiteX3-7" fmla="*/ 91440 w 207646"/>
              <a:gd name="connsiteY3-8" fmla="*/ 270445 h 270445"/>
              <a:gd name="connsiteX0-9" fmla="*/ 0 w 207646"/>
              <a:gd name="connsiteY0-10" fmla="*/ 179005 h 179005"/>
              <a:gd name="connsiteX1-11" fmla="*/ 103823 w 207646"/>
              <a:gd name="connsiteY1-12" fmla="*/ 0 h 179005"/>
              <a:gd name="connsiteX2-13" fmla="*/ 207646 w 207646"/>
              <a:gd name="connsiteY2-14" fmla="*/ 179005 h 179005"/>
            </a:gdLst>
            <a:ahLst/>
            <a:cxnLst>
              <a:cxn ang="0">
                <a:pos x="connsiteX0-1" y="connsiteY0-2"/>
              </a:cxn>
              <a:cxn ang="0">
                <a:pos x="connsiteX1-3" y="connsiteY1-4"/>
              </a:cxn>
              <a:cxn ang="0">
                <a:pos x="connsiteX2-5" y="connsiteY2-6"/>
              </a:cxn>
            </a:cxnLst>
            <a:rect l="l" t="t" r="r" b="b"/>
            <a:pathLst>
              <a:path w="207646" h="179005">
                <a:moveTo>
                  <a:pt x="0" y="179005"/>
                </a:moveTo>
                <a:lnTo>
                  <a:pt x="103823" y="0"/>
                </a:lnTo>
                <a:lnTo>
                  <a:pt x="207646" y="179005"/>
                </a:ln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9" name="任意多边形 118"/>
          <p:cNvSpPr/>
          <p:nvPr/>
        </p:nvSpPr>
        <p:spPr>
          <a:xfrm rot="19800000">
            <a:off x="6442744" y="2046126"/>
            <a:ext cx="173633" cy="134628"/>
          </a:xfrm>
          <a:custGeom>
            <a:avLst/>
            <a:gdLst>
              <a:gd name="connsiteX0" fmla="*/ 0 w 157158"/>
              <a:gd name="connsiteY0" fmla="*/ 0 h 121854"/>
              <a:gd name="connsiteX1" fmla="*/ 86483 w 157158"/>
              <a:gd name="connsiteY1" fmla="*/ 0 h 121854"/>
              <a:gd name="connsiteX2" fmla="*/ 157158 w 157158"/>
              <a:gd name="connsiteY2" fmla="*/ 121854 h 121854"/>
              <a:gd name="connsiteX3" fmla="*/ 0 w 157158"/>
              <a:gd name="connsiteY3" fmla="*/ 121854 h 121854"/>
              <a:gd name="connsiteX4" fmla="*/ 0 w 157158"/>
              <a:gd name="connsiteY4" fmla="*/ 0 h 121854"/>
              <a:gd name="connsiteX0-1" fmla="*/ 0 w 157158"/>
              <a:gd name="connsiteY0-2" fmla="*/ 0 h 121854"/>
              <a:gd name="connsiteX1-3" fmla="*/ 86483 w 157158"/>
              <a:gd name="connsiteY1-4" fmla="*/ 0 h 121854"/>
              <a:gd name="connsiteX2-5" fmla="*/ 157158 w 157158"/>
              <a:gd name="connsiteY2-6" fmla="*/ 121854 h 121854"/>
              <a:gd name="connsiteX3-7" fmla="*/ 0 w 157158"/>
              <a:gd name="connsiteY3-8" fmla="*/ 121854 h 121854"/>
              <a:gd name="connsiteX4-9" fmla="*/ 91440 w 157158"/>
              <a:gd name="connsiteY4-10" fmla="*/ 91440 h 121854"/>
              <a:gd name="connsiteX0-11" fmla="*/ 0 w 157158"/>
              <a:gd name="connsiteY0-12" fmla="*/ 0 h 121854"/>
              <a:gd name="connsiteX1-13" fmla="*/ 86483 w 157158"/>
              <a:gd name="connsiteY1-14" fmla="*/ 0 h 121854"/>
              <a:gd name="connsiteX2-15" fmla="*/ 157158 w 157158"/>
              <a:gd name="connsiteY2-16" fmla="*/ 121854 h 121854"/>
              <a:gd name="connsiteX3-17" fmla="*/ 0 w 157158"/>
              <a:gd name="connsiteY3-18" fmla="*/ 121854 h 121854"/>
              <a:gd name="connsiteX0-19" fmla="*/ 86483 w 157158"/>
              <a:gd name="connsiteY0-20" fmla="*/ 0 h 121854"/>
              <a:gd name="connsiteX1-21" fmla="*/ 157158 w 157158"/>
              <a:gd name="connsiteY1-22" fmla="*/ 121854 h 121854"/>
              <a:gd name="connsiteX2-23" fmla="*/ 0 w 157158"/>
              <a:gd name="connsiteY2-24" fmla="*/ 121854 h 121854"/>
            </a:gdLst>
            <a:ahLst/>
            <a:cxnLst>
              <a:cxn ang="0">
                <a:pos x="connsiteX0-1" y="connsiteY0-2"/>
              </a:cxn>
              <a:cxn ang="0">
                <a:pos x="connsiteX1-3" y="connsiteY1-4"/>
              </a:cxn>
              <a:cxn ang="0">
                <a:pos x="connsiteX2-5" y="connsiteY2-6"/>
              </a:cxn>
            </a:cxnLst>
            <a:rect l="l" t="t" r="r" b="b"/>
            <a:pathLst>
              <a:path w="157158" h="121854">
                <a:moveTo>
                  <a:pt x="86483" y="0"/>
                </a:moveTo>
                <a:lnTo>
                  <a:pt x="157158" y="121854"/>
                </a:lnTo>
                <a:lnTo>
                  <a:pt x="0" y="121854"/>
                </a:ln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8" name="任意多边形 117"/>
          <p:cNvSpPr/>
          <p:nvPr/>
        </p:nvSpPr>
        <p:spPr>
          <a:xfrm rot="19800000">
            <a:off x="5779605" y="2428988"/>
            <a:ext cx="173638" cy="134628"/>
          </a:xfrm>
          <a:custGeom>
            <a:avLst/>
            <a:gdLst>
              <a:gd name="connsiteX0" fmla="*/ 70676 w 157162"/>
              <a:gd name="connsiteY0" fmla="*/ 0 h 121854"/>
              <a:gd name="connsiteX1" fmla="*/ 157162 w 157162"/>
              <a:gd name="connsiteY1" fmla="*/ 0 h 121854"/>
              <a:gd name="connsiteX2" fmla="*/ 157162 w 157162"/>
              <a:gd name="connsiteY2" fmla="*/ 121854 h 121854"/>
              <a:gd name="connsiteX3" fmla="*/ 0 w 157162"/>
              <a:gd name="connsiteY3" fmla="*/ 121854 h 121854"/>
              <a:gd name="connsiteX4" fmla="*/ 70676 w 157162"/>
              <a:gd name="connsiteY4" fmla="*/ 0 h 121854"/>
              <a:gd name="connsiteX0-1" fmla="*/ 157162 w 248602"/>
              <a:gd name="connsiteY0-2" fmla="*/ 0 h 121854"/>
              <a:gd name="connsiteX1-3" fmla="*/ 157162 w 248602"/>
              <a:gd name="connsiteY1-4" fmla="*/ 121854 h 121854"/>
              <a:gd name="connsiteX2-5" fmla="*/ 0 w 248602"/>
              <a:gd name="connsiteY2-6" fmla="*/ 121854 h 121854"/>
              <a:gd name="connsiteX3-7" fmla="*/ 70676 w 248602"/>
              <a:gd name="connsiteY3-8" fmla="*/ 0 h 121854"/>
              <a:gd name="connsiteX4-9" fmla="*/ 248602 w 248602"/>
              <a:gd name="connsiteY4-10" fmla="*/ 91440 h 121854"/>
              <a:gd name="connsiteX0-11" fmla="*/ 157162 w 157162"/>
              <a:gd name="connsiteY0-12" fmla="*/ 0 h 121854"/>
              <a:gd name="connsiteX1-13" fmla="*/ 157162 w 157162"/>
              <a:gd name="connsiteY1-14" fmla="*/ 121854 h 121854"/>
              <a:gd name="connsiteX2-15" fmla="*/ 0 w 157162"/>
              <a:gd name="connsiteY2-16" fmla="*/ 121854 h 121854"/>
              <a:gd name="connsiteX3-17" fmla="*/ 70676 w 157162"/>
              <a:gd name="connsiteY3-18" fmla="*/ 0 h 121854"/>
              <a:gd name="connsiteX0-19" fmla="*/ 157162 w 157162"/>
              <a:gd name="connsiteY0-20" fmla="*/ 121854 h 121854"/>
              <a:gd name="connsiteX1-21" fmla="*/ 0 w 157162"/>
              <a:gd name="connsiteY1-22" fmla="*/ 121854 h 121854"/>
              <a:gd name="connsiteX2-23" fmla="*/ 70676 w 157162"/>
              <a:gd name="connsiteY2-24" fmla="*/ 0 h 121854"/>
            </a:gdLst>
            <a:ahLst/>
            <a:cxnLst>
              <a:cxn ang="0">
                <a:pos x="connsiteX0-1" y="connsiteY0-2"/>
              </a:cxn>
              <a:cxn ang="0">
                <a:pos x="connsiteX1-3" y="connsiteY1-4"/>
              </a:cxn>
              <a:cxn ang="0">
                <a:pos x="connsiteX2-5" y="connsiteY2-6"/>
              </a:cxn>
            </a:cxnLst>
            <a:rect l="l" t="t" r="r" b="b"/>
            <a:pathLst>
              <a:path w="157162" h="121854">
                <a:moveTo>
                  <a:pt x="157162" y="121854"/>
                </a:moveTo>
                <a:lnTo>
                  <a:pt x="0" y="121854"/>
                </a:lnTo>
                <a:lnTo>
                  <a:pt x="70676" y="0"/>
                </a:ln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21" name="等腰三角形 120"/>
          <p:cNvSpPr/>
          <p:nvPr/>
        </p:nvSpPr>
        <p:spPr>
          <a:xfrm rot="19800000">
            <a:off x="5559521" y="1607625"/>
            <a:ext cx="939360" cy="809788"/>
          </a:xfrm>
          <a:prstGeom prst="triangle">
            <a:avLst/>
          </a:prstGeom>
          <a:noFill/>
          <a:ln>
            <a:solidFill>
              <a:srgbClr val="00B0F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39" name="任意多边形 138"/>
          <p:cNvSpPr/>
          <p:nvPr/>
        </p:nvSpPr>
        <p:spPr>
          <a:xfrm rot="19800000">
            <a:off x="5761490" y="2818669"/>
            <a:ext cx="229414" cy="197771"/>
          </a:xfrm>
          <a:custGeom>
            <a:avLst/>
            <a:gdLst>
              <a:gd name="connsiteX0" fmla="*/ 103823 w 207646"/>
              <a:gd name="connsiteY0" fmla="*/ 0 h 179005"/>
              <a:gd name="connsiteX1" fmla="*/ 207646 w 207646"/>
              <a:gd name="connsiteY1" fmla="*/ 179005 h 179005"/>
              <a:gd name="connsiteX2" fmla="*/ 0 w 207646"/>
              <a:gd name="connsiteY2" fmla="*/ 179005 h 179005"/>
              <a:gd name="connsiteX3" fmla="*/ 103823 w 207646"/>
              <a:gd name="connsiteY3" fmla="*/ 0 h 179005"/>
              <a:gd name="connsiteX0-1" fmla="*/ 0 w 207646"/>
              <a:gd name="connsiteY0-2" fmla="*/ 179005 h 270445"/>
              <a:gd name="connsiteX1-3" fmla="*/ 103823 w 207646"/>
              <a:gd name="connsiteY1-4" fmla="*/ 0 h 270445"/>
              <a:gd name="connsiteX2-5" fmla="*/ 207646 w 207646"/>
              <a:gd name="connsiteY2-6" fmla="*/ 179005 h 270445"/>
              <a:gd name="connsiteX3-7" fmla="*/ 91440 w 207646"/>
              <a:gd name="connsiteY3-8" fmla="*/ 270445 h 270445"/>
              <a:gd name="connsiteX0-9" fmla="*/ 0 w 207646"/>
              <a:gd name="connsiteY0-10" fmla="*/ 179005 h 179005"/>
              <a:gd name="connsiteX1-11" fmla="*/ 103823 w 207646"/>
              <a:gd name="connsiteY1-12" fmla="*/ 0 h 179005"/>
              <a:gd name="connsiteX2-13" fmla="*/ 207646 w 207646"/>
              <a:gd name="connsiteY2-14" fmla="*/ 179005 h 179005"/>
            </a:gdLst>
            <a:ahLst/>
            <a:cxnLst>
              <a:cxn ang="0">
                <a:pos x="connsiteX0-1" y="connsiteY0-2"/>
              </a:cxn>
              <a:cxn ang="0">
                <a:pos x="connsiteX1-3" y="connsiteY1-4"/>
              </a:cxn>
              <a:cxn ang="0">
                <a:pos x="connsiteX2-5" y="connsiteY2-6"/>
              </a:cxn>
            </a:cxnLst>
            <a:rect l="l" t="t" r="r" b="b"/>
            <a:pathLst>
              <a:path w="207646" h="179005">
                <a:moveTo>
                  <a:pt x="0" y="179005"/>
                </a:moveTo>
                <a:lnTo>
                  <a:pt x="103823" y="0"/>
                </a:lnTo>
                <a:lnTo>
                  <a:pt x="207646" y="179005"/>
                </a:lnTo>
              </a:path>
            </a:pathLst>
          </a:custGeom>
          <a:noFill/>
          <a:ln w="25400">
            <a:solidFill>
              <a:srgbClr val="00C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0" name="任意多边形 139"/>
          <p:cNvSpPr/>
          <p:nvPr/>
        </p:nvSpPr>
        <p:spPr>
          <a:xfrm rot="19800000">
            <a:off x="6442744" y="3216173"/>
            <a:ext cx="173633" cy="134628"/>
          </a:xfrm>
          <a:custGeom>
            <a:avLst/>
            <a:gdLst>
              <a:gd name="connsiteX0" fmla="*/ 0 w 157158"/>
              <a:gd name="connsiteY0" fmla="*/ 0 h 121854"/>
              <a:gd name="connsiteX1" fmla="*/ 86483 w 157158"/>
              <a:gd name="connsiteY1" fmla="*/ 0 h 121854"/>
              <a:gd name="connsiteX2" fmla="*/ 157158 w 157158"/>
              <a:gd name="connsiteY2" fmla="*/ 121854 h 121854"/>
              <a:gd name="connsiteX3" fmla="*/ 0 w 157158"/>
              <a:gd name="connsiteY3" fmla="*/ 121854 h 121854"/>
              <a:gd name="connsiteX4" fmla="*/ 0 w 157158"/>
              <a:gd name="connsiteY4" fmla="*/ 0 h 121854"/>
              <a:gd name="connsiteX0-1" fmla="*/ 0 w 157158"/>
              <a:gd name="connsiteY0-2" fmla="*/ 0 h 121854"/>
              <a:gd name="connsiteX1-3" fmla="*/ 86483 w 157158"/>
              <a:gd name="connsiteY1-4" fmla="*/ 0 h 121854"/>
              <a:gd name="connsiteX2-5" fmla="*/ 157158 w 157158"/>
              <a:gd name="connsiteY2-6" fmla="*/ 121854 h 121854"/>
              <a:gd name="connsiteX3-7" fmla="*/ 0 w 157158"/>
              <a:gd name="connsiteY3-8" fmla="*/ 121854 h 121854"/>
              <a:gd name="connsiteX4-9" fmla="*/ 91440 w 157158"/>
              <a:gd name="connsiteY4-10" fmla="*/ 91440 h 121854"/>
              <a:gd name="connsiteX0-11" fmla="*/ 0 w 157158"/>
              <a:gd name="connsiteY0-12" fmla="*/ 0 h 121854"/>
              <a:gd name="connsiteX1-13" fmla="*/ 86483 w 157158"/>
              <a:gd name="connsiteY1-14" fmla="*/ 0 h 121854"/>
              <a:gd name="connsiteX2-15" fmla="*/ 157158 w 157158"/>
              <a:gd name="connsiteY2-16" fmla="*/ 121854 h 121854"/>
              <a:gd name="connsiteX3-17" fmla="*/ 0 w 157158"/>
              <a:gd name="connsiteY3-18" fmla="*/ 121854 h 121854"/>
              <a:gd name="connsiteX0-19" fmla="*/ 86483 w 157158"/>
              <a:gd name="connsiteY0-20" fmla="*/ 0 h 121854"/>
              <a:gd name="connsiteX1-21" fmla="*/ 157158 w 157158"/>
              <a:gd name="connsiteY1-22" fmla="*/ 121854 h 121854"/>
              <a:gd name="connsiteX2-23" fmla="*/ 0 w 157158"/>
              <a:gd name="connsiteY2-24" fmla="*/ 121854 h 121854"/>
            </a:gdLst>
            <a:ahLst/>
            <a:cxnLst>
              <a:cxn ang="0">
                <a:pos x="connsiteX0-1" y="connsiteY0-2"/>
              </a:cxn>
              <a:cxn ang="0">
                <a:pos x="connsiteX1-3" y="connsiteY1-4"/>
              </a:cxn>
              <a:cxn ang="0">
                <a:pos x="connsiteX2-5" y="connsiteY2-6"/>
              </a:cxn>
            </a:cxnLst>
            <a:rect l="l" t="t" r="r" b="b"/>
            <a:pathLst>
              <a:path w="157158" h="121854">
                <a:moveTo>
                  <a:pt x="86483" y="0"/>
                </a:moveTo>
                <a:lnTo>
                  <a:pt x="157158" y="121854"/>
                </a:lnTo>
                <a:lnTo>
                  <a:pt x="0" y="121854"/>
                </a:lnTo>
              </a:path>
            </a:pathLst>
          </a:custGeom>
          <a:noFill/>
          <a:ln w="25400">
            <a:solidFill>
              <a:srgbClr val="00C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1" name="任意多边形 140"/>
          <p:cNvSpPr/>
          <p:nvPr/>
        </p:nvSpPr>
        <p:spPr>
          <a:xfrm rot="19800000">
            <a:off x="5779605" y="3599035"/>
            <a:ext cx="173638" cy="134628"/>
          </a:xfrm>
          <a:custGeom>
            <a:avLst/>
            <a:gdLst>
              <a:gd name="connsiteX0" fmla="*/ 70676 w 157162"/>
              <a:gd name="connsiteY0" fmla="*/ 0 h 121854"/>
              <a:gd name="connsiteX1" fmla="*/ 157162 w 157162"/>
              <a:gd name="connsiteY1" fmla="*/ 0 h 121854"/>
              <a:gd name="connsiteX2" fmla="*/ 157162 w 157162"/>
              <a:gd name="connsiteY2" fmla="*/ 121854 h 121854"/>
              <a:gd name="connsiteX3" fmla="*/ 0 w 157162"/>
              <a:gd name="connsiteY3" fmla="*/ 121854 h 121854"/>
              <a:gd name="connsiteX4" fmla="*/ 70676 w 157162"/>
              <a:gd name="connsiteY4" fmla="*/ 0 h 121854"/>
              <a:gd name="connsiteX0-1" fmla="*/ 157162 w 248602"/>
              <a:gd name="connsiteY0-2" fmla="*/ 0 h 121854"/>
              <a:gd name="connsiteX1-3" fmla="*/ 157162 w 248602"/>
              <a:gd name="connsiteY1-4" fmla="*/ 121854 h 121854"/>
              <a:gd name="connsiteX2-5" fmla="*/ 0 w 248602"/>
              <a:gd name="connsiteY2-6" fmla="*/ 121854 h 121854"/>
              <a:gd name="connsiteX3-7" fmla="*/ 70676 w 248602"/>
              <a:gd name="connsiteY3-8" fmla="*/ 0 h 121854"/>
              <a:gd name="connsiteX4-9" fmla="*/ 248602 w 248602"/>
              <a:gd name="connsiteY4-10" fmla="*/ 91440 h 121854"/>
              <a:gd name="connsiteX0-11" fmla="*/ 157162 w 157162"/>
              <a:gd name="connsiteY0-12" fmla="*/ 0 h 121854"/>
              <a:gd name="connsiteX1-13" fmla="*/ 157162 w 157162"/>
              <a:gd name="connsiteY1-14" fmla="*/ 121854 h 121854"/>
              <a:gd name="connsiteX2-15" fmla="*/ 0 w 157162"/>
              <a:gd name="connsiteY2-16" fmla="*/ 121854 h 121854"/>
              <a:gd name="connsiteX3-17" fmla="*/ 70676 w 157162"/>
              <a:gd name="connsiteY3-18" fmla="*/ 0 h 121854"/>
              <a:gd name="connsiteX0-19" fmla="*/ 157162 w 157162"/>
              <a:gd name="connsiteY0-20" fmla="*/ 121854 h 121854"/>
              <a:gd name="connsiteX1-21" fmla="*/ 0 w 157162"/>
              <a:gd name="connsiteY1-22" fmla="*/ 121854 h 121854"/>
              <a:gd name="connsiteX2-23" fmla="*/ 70676 w 157162"/>
              <a:gd name="connsiteY2-24" fmla="*/ 0 h 121854"/>
            </a:gdLst>
            <a:ahLst/>
            <a:cxnLst>
              <a:cxn ang="0">
                <a:pos x="connsiteX0-1" y="connsiteY0-2"/>
              </a:cxn>
              <a:cxn ang="0">
                <a:pos x="connsiteX1-3" y="connsiteY1-4"/>
              </a:cxn>
              <a:cxn ang="0">
                <a:pos x="connsiteX2-5" y="connsiteY2-6"/>
              </a:cxn>
            </a:cxnLst>
            <a:rect l="l" t="t" r="r" b="b"/>
            <a:pathLst>
              <a:path w="157162" h="121854">
                <a:moveTo>
                  <a:pt x="157162" y="121854"/>
                </a:moveTo>
                <a:lnTo>
                  <a:pt x="0" y="121854"/>
                </a:lnTo>
                <a:lnTo>
                  <a:pt x="70676" y="0"/>
                </a:lnTo>
              </a:path>
            </a:pathLst>
          </a:custGeom>
          <a:noFill/>
          <a:ln w="25400">
            <a:solidFill>
              <a:srgbClr val="00C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42" name="等腰三角形 141"/>
          <p:cNvSpPr/>
          <p:nvPr/>
        </p:nvSpPr>
        <p:spPr>
          <a:xfrm rot="19800000">
            <a:off x="5559521" y="2777672"/>
            <a:ext cx="939360" cy="809788"/>
          </a:xfrm>
          <a:prstGeom prst="triangle">
            <a:avLst/>
          </a:prstGeom>
          <a:noFill/>
          <a:ln>
            <a:solidFill>
              <a:srgbClr val="00C057">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44" name="任意多边形 143"/>
          <p:cNvSpPr/>
          <p:nvPr/>
        </p:nvSpPr>
        <p:spPr>
          <a:xfrm rot="19800000">
            <a:off x="5761490" y="3988716"/>
            <a:ext cx="229414" cy="197771"/>
          </a:xfrm>
          <a:custGeom>
            <a:avLst/>
            <a:gdLst>
              <a:gd name="connsiteX0" fmla="*/ 103823 w 207646"/>
              <a:gd name="connsiteY0" fmla="*/ 0 h 179005"/>
              <a:gd name="connsiteX1" fmla="*/ 207646 w 207646"/>
              <a:gd name="connsiteY1" fmla="*/ 179005 h 179005"/>
              <a:gd name="connsiteX2" fmla="*/ 0 w 207646"/>
              <a:gd name="connsiteY2" fmla="*/ 179005 h 179005"/>
              <a:gd name="connsiteX3" fmla="*/ 103823 w 207646"/>
              <a:gd name="connsiteY3" fmla="*/ 0 h 179005"/>
              <a:gd name="connsiteX0-1" fmla="*/ 0 w 207646"/>
              <a:gd name="connsiteY0-2" fmla="*/ 179005 h 270445"/>
              <a:gd name="connsiteX1-3" fmla="*/ 103823 w 207646"/>
              <a:gd name="connsiteY1-4" fmla="*/ 0 h 270445"/>
              <a:gd name="connsiteX2-5" fmla="*/ 207646 w 207646"/>
              <a:gd name="connsiteY2-6" fmla="*/ 179005 h 270445"/>
              <a:gd name="connsiteX3-7" fmla="*/ 91440 w 207646"/>
              <a:gd name="connsiteY3-8" fmla="*/ 270445 h 270445"/>
              <a:gd name="connsiteX0-9" fmla="*/ 0 w 207646"/>
              <a:gd name="connsiteY0-10" fmla="*/ 179005 h 179005"/>
              <a:gd name="connsiteX1-11" fmla="*/ 103823 w 207646"/>
              <a:gd name="connsiteY1-12" fmla="*/ 0 h 179005"/>
              <a:gd name="connsiteX2-13" fmla="*/ 207646 w 207646"/>
              <a:gd name="connsiteY2-14" fmla="*/ 179005 h 179005"/>
            </a:gdLst>
            <a:ahLst/>
            <a:cxnLst>
              <a:cxn ang="0">
                <a:pos x="connsiteX0-1" y="connsiteY0-2"/>
              </a:cxn>
              <a:cxn ang="0">
                <a:pos x="connsiteX1-3" y="connsiteY1-4"/>
              </a:cxn>
              <a:cxn ang="0">
                <a:pos x="connsiteX2-5" y="connsiteY2-6"/>
              </a:cxn>
            </a:cxnLst>
            <a:rect l="l" t="t" r="r" b="b"/>
            <a:pathLst>
              <a:path w="207646" h="179005">
                <a:moveTo>
                  <a:pt x="0" y="179005"/>
                </a:moveTo>
                <a:lnTo>
                  <a:pt x="103823" y="0"/>
                </a:lnTo>
                <a:lnTo>
                  <a:pt x="207646" y="179005"/>
                </a:lnTo>
              </a:path>
            </a:pathLst>
          </a:custGeom>
          <a:noFill/>
          <a:ln w="25400">
            <a:gradFill>
              <a:gsLst>
                <a:gs pos="0">
                  <a:srgbClr val="00B0F0"/>
                </a:gs>
                <a:gs pos="100000">
                  <a:srgbClr val="00C057"/>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5" name="任意多边形 144"/>
          <p:cNvSpPr/>
          <p:nvPr/>
        </p:nvSpPr>
        <p:spPr>
          <a:xfrm rot="19800000">
            <a:off x="6442744" y="4386220"/>
            <a:ext cx="173633" cy="134628"/>
          </a:xfrm>
          <a:custGeom>
            <a:avLst/>
            <a:gdLst>
              <a:gd name="connsiteX0" fmla="*/ 0 w 157158"/>
              <a:gd name="connsiteY0" fmla="*/ 0 h 121854"/>
              <a:gd name="connsiteX1" fmla="*/ 86483 w 157158"/>
              <a:gd name="connsiteY1" fmla="*/ 0 h 121854"/>
              <a:gd name="connsiteX2" fmla="*/ 157158 w 157158"/>
              <a:gd name="connsiteY2" fmla="*/ 121854 h 121854"/>
              <a:gd name="connsiteX3" fmla="*/ 0 w 157158"/>
              <a:gd name="connsiteY3" fmla="*/ 121854 h 121854"/>
              <a:gd name="connsiteX4" fmla="*/ 0 w 157158"/>
              <a:gd name="connsiteY4" fmla="*/ 0 h 121854"/>
              <a:gd name="connsiteX0-1" fmla="*/ 0 w 157158"/>
              <a:gd name="connsiteY0-2" fmla="*/ 0 h 121854"/>
              <a:gd name="connsiteX1-3" fmla="*/ 86483 w 157158"/>
              <a:gd name="connsiteY1-4" fmla="*/ 0 h 121854"/>
              <a:gd name="connsiteX2-5" fmla="*/ 157158 w 157158"/>
              <a:gd name="connsiteY2-6" fmla="*/ 121854 h 121854"/>
              <a:gd name="connsiteX3-7" fmla="*/ 0 w 157158"/>
              <a:gd name="connsiteY3-8" fmla="*/ 121854 h 121854"/>
              <a:gd name="connsiteX4-9" fmla="*/ 91440 w 157158"/>
              <a:gd name="connsiteY4-10" fmla="*/ 91440 h 121854"/>
              <a:gd name="connsiteX0-11" fmla="*/ 0 w 157158"/>
              <a:gd name="connsiteY0-12" fmla="*/ 0 h 121854"/>
              <a:gd name="connsiteX1-13" fmla="*/ 86483 w 157158"/>
              <a:gd name="connsiteY1-14" fmla="*/ 0 h 121854"/>
              <a:gd name="connsiteX2-15" fmla="*/ 157158 w 157158"/>
              <a:gd name="connsiteY2-16" fmla="*/ 121854 h 121854"/>
              <a:gd name="connsiteX3-17" fmla="*/ 0 w 157158"/>
              <a:gd name="connsiteY3-18" fmla="*/ 121854 h 121854"/>
              <a:gd name="connsiteX0-19" fmla="*/ 86483 w 157158"/>
              <a:gd name="connsiteY0-20" fmla="*/ 0 h 121854"/>
              <a:gd name="connsiteX1-21" fmla="*/ 157158 w 157158"/>
              <a:gd name="connsiteY1-22" fmla="*/ 121854 h 121854"/>
              <a:gd name="connsiteX2-23" fmla="*/ 0 w 157158"/>
              <a:gd name="connsiteY2-24" fmla="*/ 121854 h 121854"/>
            </a:gdLst>
            <a:ahLst/>
            <a:cxnLst>
              <a:cxn ang="0">
                <a:pos x="connsiteX0-1" y="connsiteY0-2"/>
              </a:cxn>
              <a:cxn ang="0">
                <a:pos x="connsiteX1-3" y="connsiteY1-4"/>
              </a:cxn>
              <a:cxn ang="0">
                <a:pos x="connsiteX2-5" y="connsiteY2-6"/>
              </a:cxn>
            </a:cxnLst>
            <a:rect l="l" t="t" r="r" b="b"/>
            <a:pathLst>
              <a:path w="157158" h="121854">
                <a:moveTo>
                  <a:pt x="86483" y="0"/>
                </a:moveTo>
                <a:lnTo>
                  <a:pt x="157158" y="121854"/>
                </a:lnTo>
                <a:lnTo>
                  <a:pt x="0" y="121854"/>
                </a:lnTo>
              </a:path>
            </a:pathLst>
          </a:custGeom>
          <a:noFill/>
          <a:ln w="25400">
            <a:gradFill>
              <a:gsLst>
                <a:gs pos="0">
                  <a:srgbClr val="00B0F0"/>
                </a:gs>
                <a:gs pos="100000">
                  <a:srgbClr val="00C057"/>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6" name="任意多边形 145"/>
          <p:cNvSpPr/>
          <p:nvPr/>
        </p:nvSpPr>
        <p:spPr>
          <a:xfrm rot="19800000">
            <a:off x="5779605" y="4769082"/>
            <a:ext cx="173638" cy="134628"/>
          </a:xfrm>
          <a:custGeom>
            <a:avLst/>
            <a:gdLst>
              <a:gd name="connsiteX0" fmla="*/ 70676 w 157162"/>
              <a:gd name="connsiteY0" fmla="*/ 0 h 121854"/>
              <a:gd name="connsiteX1" fmla="*/ 157162 w 157162"/>
              <a:gd name="connsiteY1" fmla="*/ 0 h 121854"/>
              <a:gd name="connsiteX2" fmla="*/ 157162 w 157162"/>
              <a:gd name="connsiteY2" fmla="*/ 121854 h 121854"/>
              <a:gd name="connsiteX3" fmla="*/ 0 w 157162"/>
              <a:gd name="connsiteY3" fmla="*/ 121854 h 121854"/>
              <a:gd name="connsiteX4" fmla="*/ 70676 w 157162"/>
              <a:gd name="connsiteY4" fmla="*/ 0 h 121854"/>
              <a:gd name="connsiteX0-1" fmla="*/ 157162 w 248602"/>
              <a:gd name="connsiteY0-2" fmla="*/ 0 h 121854"/>
              <a:gd name="connsiteX1-3" fmla="*/ 157162 w 248602"/>
              <a:gd name="connsiteY1-4" fmla="*/ 121854 h 121854"/>
              <a:gd name="connsiteX2-5" fmla="*/ 0 w 248602"/>
              <a:gd name="connsiteY2-6" fmla="*/ 121854 h 121854"/>
              <a:gd name="connsiteX3-7" fmla="*/ 70676 w 248602"/>
              <a:gd name="connsiteY3-8" fmla="*/ 0 h 121854"/>
              <a:gd name="connsiteX4-9" fmla="*/ 248602 w 248602"/>
              <a:gd name="connsiteY4-10" fmla="*/ 91440 h 121854"/>
              <a:gd name="connsiteX0-11" fmla="*/ 157162 w 157162"/>
              <a:gd name="connsiteY0-12" fmla="*/ 0 h 121854"/>
              <a:gd name="connsiteX1-13" fmla="*/ 157162 w 157162"/>
              <a:gd name="connsiteY1-14" fmla="*/ 121854 h 121854"/>
              <a:gd name="connsiteX2-15" fmla="*/ 0 w 157162"/>
              <a:gd name="connsiteY2-16" fmla="*/ 121854 h 121854"/>
              <a:gd name="connsiteX3-17" fmla="*/ 70676 w 157162"/>
              <a:gd name="connsiteY3-18" fmla="*/ 0 h 121854"/>
              <a:gd name="connsiteX0-19" fmla="*/ 157162 w 157162"/>
              <a:gd name="connsiteY0-20" fmla="*/ 121854 h 121854"/>
              <a:gd name="connsiteX1-21" fmla="*/ 0 w 157162"/>
              <a:gd name="connsiteY1-22" fmla="*/ 121854 h 121854"/>
              <a:gd name="connsiteX2-23" fmla="*/ 70676 w 157162"/>
              <a:gd name="connsiteY2-24" fmla="*/ 0 h 121854"/>
            </a:gdLst>
            <a:ahLst/>
            <a:cxnLst>
              <a:cxn ang="0">
                <a:pos x="connsiteX0-1" y="connsiteY0-2"/>
              </a:cxn>
              <a:cxn ang="0">
                <a:pos x="connsiteX1-3" y="connsiteY1-4"/>
              </a:cxn>
              <a:cxn ang="0">
                <a:pos x="connsiteX2-5" y="connsiteY2-6"/>
              </a:cxn>
            </a:cxnLst>
            <a:rect l="l" t="t" r="r" b="b"/>
            <a:pathLst>
              <a:path w="157162" h="121854">
                <a:moveTo>
                  <a:pt x="157162" y="121854"/>
                </a:moveTo>
                <a:lnTo>
                  <a:pt x="0" y="121854"/>
                </a:lnTo>
                <a:lnTo>
                  <a:pt x="70676" y="0"/>
                </a:lnTo>
              </a:path>
            </a:pathLst>
          </a:custGeom>
          <a:noFill/>
          <a:ln w="25400">
            <a:gradFill>
              <a:gsLst>
                <a:gs pos="0">
                  <a:srgbClr val="00B0F0"/>
                </a:gs>
                <a:gs pos="100000">
                  <a:srgbClr val="00C057"/>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47" name="等腰三角形 146"/>
          <p:cNvSpPr/>
          <p:nvPr/>
        </p:nvSpPr>
        <p:spPr>
          <a:xfrm rot="19800000">
            <a:off x="5559521" y="3947719"/>
            <a:ext cx="939360" cy="809788"/>
          </a:xfrm>
          <a:prstGeom prst="triangle">
            <a:avLst/>
          </a:prstGeom>
          <a:noFill/>
          <a:ln>
            <a:gradFill>
              <a:gsLst>
                <a:gs pos="0">
                  <a:srgbClr val="00B0F0">
                    <a:alpha val="20000"/>
                  </a:srgbClr>
                </a:gs>
                <a:gs pos="100000">
                  <a:srgbClr val="00C057">
                    <a:alpha val="20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49" name="任意多边形 148"/>
          <p:cNvSpPr/>
          <p:nvPr/>
        </p:nvSpPr>
        <p:spPr>
          <a:xfrm rot="19800000">
            <a:off x="5761490" y="5158764"/>
            <a:ext cx="229414" cy="197771"/>
          </a:xfrm>
          <a:custGeom>
            <a:avLst/>
            <a:gdLst>
              <a:gd name="connsiteX0" fmla="*/ 103823 w 207646"/>
              <a:gd name="connsiteY0" fmla="*/ 0 h 179005"/>
              <a:gd name="connsiteX1" fmla="*/ 207646 w 207646"/>
              <a:gd name="connsiteY1" fmla="*/ 179005 h 179005"/>
              <a:gd name="connsiteX2" fmla="*/ 0 w 207646"/>
              <a:gd name="connsiteY2" fmla="*/ 179005 h 179005"/>
              <a:gd name="connsiteX3" fmla="*/ 103823 w 207646"/>
              <a:gd name="connsiteY3" fmla="*/ 0 h 179005"/>
              <a:gd name="connsiteX0-1" fmla="*/ 0 w 207646"/>
              <a:gd name="connsiteY0-2" fmla="*/ 179005 h 270445"/>
              <a:gd name="connsiteX1-3" fmla="*/ 103823 w 207646"/>
              <a:gd name="connsiteY1-4" fmla="*/ 0 h 270445"/>
              <a:gd name="connsiteX2-5" fmla="*/ 207646 w 207646"/>
              <a:gd name="connsiteY2-6" fmla="*/ 179005 h 270445"/>
              <a:gd name="connsiteX3-7" fmla="*/ 91440 w 207646"/>
              <a:gd name="connsiteY3-8" fmla="*/ 270445 h 270445"/>
              <a:gd name="connsiteX0-9" fmla="*/ 0 w 207646"/>
              <a:gd name="connsiteY0-10" fmla="*/ 179005 h 179005"/>
              <a:gd name="connsiteX1-11" fmla="*/ 103823 w 207646"/>
              <a:gd name="connsiteY1-12" fmla="*/ 0 h 179005"/>
              <a:gd name="connsiteX2-13" fmla="*/ 207646 w 207646"/>
              <a:gd name="connsiteY2-14" fmla="*/ 179005 h 179005"/>
            </a:gdLst>
            <a:ahLst/>
            <a:cxnLst>
              <a:cxn ang="0">
                <a:pos x="connsiteX0-1" y="connsiteY0-2"/>
              </a:cxn>
              <a:cxn ang="0">
                <a:pos x="connsiteX1-3" y="connsiteY1-4"/>
              </a:cxn>
              <a:cxn ang="0">
                <a:pos x="connsiteX2-5" y="connsiteY2-6"/>
              </a:cxn>
            </a:cxnLst>
            <a:rect l="l" t="t" r="r" b="b"/>
            <a:pathLst>
              <a:path w="207646" h="179005">
                <a:moveTo>
                  <a:pt x="0" y="179005"/>
                </a:moveTo>
                <a:lnTo>
                  <a:pt x="103823" y="0"/>
                </a:lnTo>
                <a:lnTo>
                  <a:pt x="207646" y="179005"/>
                </a:ln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0" name="任意多边形 149"/>
          <p:cNvSpPr/>
          <p:nvPr/>
        </p:nvSpPr>
        <p:spPr>
          <a:xfrm rot="19800000">
            <a:off x="6442744" y="5556268"/>
            <a:ext cx="173633" cy="134628"/>
          </a:xfrm>
          <a:custGeom>
            <a:avLst/>
            <a:gdLst>
              <a:gd name="connsiteX0" fmla="*/ 0 w 157158"/>
              <a:gd name="connsiteY0" fmla="*/ 0 h 121854"/>
              <a:gd name="connsiteX1" fmla="*/ 86483 w 157158"/>
              <a:gd name="connsiteY1" fmla="*/ 0 h 121854"/>
              <a:gd name="connsiteX2" fmla="*/ 157158 w 157158"/>
              <a:gd name="connsiteY2" fmla="*/ 121854 h 121854"/>
              <a:gd name="connsiteX3" fmla="*/ 0 w 157158"/>
              <a:gd name="connsiteY3" fmla="*/ 121854 h 121854"/>
              <a:gd name="connsiteX4" fmla="*/ 0 w 157158"/>
              <a:gd name="connsiteY4" fmla="*/ 0 h 121854"/>
              <a:gd name="connsiteX0-1" fmla="*/ 0 w 157158"/>
              <a:gd name="connsiteY0-2" fmla="*/ 0 h 121854"/>
              <a:gd name="connsiteX1-3" fmla="*/ 86483 w 157158"/>
              <a:gd name="connsiteY1-4" fmla="*/ 0 h 121854"/>
              <a:gd name="connsiteX2-5" fmla="*/ 157158 w 157158"/>
              <a:gd name="connsiteY2-6" fmla="*/ 121854 h 121854"/>
              <a:gd name="connsiteX3-7" fmla="*/ 0 w 157158"/>
              <a:gd name="connsiteY3-8" fmla="*/ 121854 h 121854"/>
              <a:gd name="connsiteX4-9" fmla="*/ 91440 w 157158"/>
              <a:gd name="connsiteY4-10" fmla="*/ 91440 h 121854"/>
              <a:gd name="connsiteX0-11" fmla="*/ 0 w 157158"/>
              <a:gd name="connsiteY0-12" fmla="*/ 0 h 121854"/>
              <a:gd name="connsiteX1-13" fmla="*/ 86483 w 157158"/>
              <a:gd name="connsiteY1-14" fmla="*/ 0 h 121854"/>
              <a:gd name="connsiteX2-15" fmla="*/ 157158 w 157158"/>
              <a:gd name="connsiteY2-16" fmla="*/ 121854 h 121854"/>
              <a:gd name="connsiteX3-17" fmla="*/ 0 w 157158"/>
              <a:gd name="connsiteY3-18" fmla="*/ 121854 h 121854"/>
              <a:gd name="connsiteX0-19" fmla="*/ 86483 w 157158"/>
              <a:gd name="connsiteY0-20" fmla="*/ 0 h 121854"/>
              <a:gd name="connsiteX1-21" fmla="*/ 157158 w 157158"/>
              <a:gd name="connsiteY1-22" fmla="*/ 121854 h 121854"/>
              <a:gd name="connsiteX2-23" fmla="*/ 0 w 157158"/>
              <a:gd name="connsiteY2-24" fmla="*/ 121854 h 121854"/>
            </a:gdLst>
            <a:ahLst/>
            <a:cxnLst>
              <a:cxn ang="0">
                <a:pos x="connsiteX0-1" y="connsiteY0-2"/>
              </a:cxn>
              <a:cxn ang="0">
                <a:pos x="connsiteX1-3" y="connsiteY1-4"/>
              </a:cxn>
              <a:cxn ang="0">
                <a:pos x="connsiteX2-5" y="connsiteY2-6"/>
              </a:cxn>
            </a:cxnLst>
            <a:rect l="l" t="t" r="r" b="b"/>
            <a:pathLst>
              <a:path w="157158" h="121854">
                <a:moveTo>
                  <a:pt x="86483" y="0"/>
                </a:moveTo>
                <a:lnTo>
                  <a:pt x="157158" y="121854"/>
                </a:lnTo>
                <a:lnTo>
                  <a:pt x="0" y="121854"/>
                </a:ln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1" name="任意多边形 150"/>
          <p:cNvSpPr/>
          <p:nvPr/>
        </p:nvSpPr>
        <p:spPr>
          <a:xfrm rot="19800000">
            <a:off x="5779605" y="5939130"/>
            <a:ext cx="173638" cy="134628"/>
          </a:xfrm>
          <a:custGeom>
            <a:avLst/>
            <a:gdLst>
              <a:gd name="connsiteX0" fmla="*/ 70676 w 157162"/>
              <a:gd name="connsiteY0" fmla="*/ 0 h 121854"/>
              <a:gd name="connsiteX1" fmla="*/ 157162 w 157162"/>
              <a:gd name="connsiteY1" fmla="*/ 0 h 121854"/>
              <a:gd name="connsiteX2" fmla="*/ 157162 w 157162"/>
              <a:gd name="connsiteY2" fmla="*/ 121854 h 121854"/>
              <a:gd name="connsiteX3" fmla="*/ 0 w 157162"/>
              <a:gd name="connsiteY3" fmla="*/ 121854 h 121854"/>
              <a:gd name="connsiteX4" fmla="*/ 70676 w 157162"/>
              <a:gd name="connsiteY4" fmla="*/ 0 h 121854"/>
              <a:gd name="connsiteX0-1" fmla="*/ 157162 w 248602"/>
              <a:gd name="connsiteY0-2" fmla="*/ 0 h 121854"/>
              <a:gd name="connsiteX1-3" fmla="*/ 157162 w 248602"/>
              <a:gd name="connsiteY1-4" fmla="*/ 121854 h 121854"/>
              <a:gd name="connsiteX2-5" fmla="*/ 0 w 248602"/>
              <a:gd name="connsiteY2-6" fmla="*/ 121854 h 121854"/>
              <a:gd name="connsiteX3-7" fmla="*/ 70676 w 248602"/>
              <a:gd name="connsiteY3-8" fmla="*/ 0 h 121854"/>
              <a:gd name="connsiteX4-9" fmla="*/ 248602 w 248602"/>
              <a:gd name="connsiteY4-10" fmla="*/ 91440 h 121854"/>
              <a:gd name="connsiteX0-11" fmla="*/ 157162 w 157162"/>
              <a:gd name="connsiteY0-12" fmla="*/ 0 h 121854"/>
              <a:gd name="connsiteX1-13" fmla="*/ 157162 w 157162"/>
              <a:gd name="connsiteY1-14" fmla="*/ 121854 h 121854"/>
              <a:gd name="connsiteX2-15" fmla="*/ 0 w 157162"/>
              <a:gd name="connsiteY2-16" fmla="*/ 121854 h 121854"/>
              <a:gd name="connsiteX3-17" fmla="*/ 70676 w 157162"/>
              <a:gd name="connsiteY3-18" fmla="*/ 0 h 121854"/>
              <a:gd name="connsiteX0-19" fmla="*/ 157162 w 157162"/>
              <a:gd name="connsiteY0-20" fmla="*/ 121854 h 121854"/>
              <a:gd name="connsiteX1-21" fmla="*/ 0 w 157162"/>
              <a:gd name="connsiteY1-22" fmla="*/ 121854 h 121854"/>
              <a:gd name="connsiteX2-23" fmla="*/ 70676 w 157162"/>
              <a:gd name="connsiteY2-24" fmla="*/ 0 h 121854"/>
            </a:gdLst>
            <a:ahLst/>
            <a:cxnLst>
              <a:cxn ang="0">
                <a:pos x="connsiteX0-1" y="connsiteY0-2"/>
              </a:cxn>
              <a:cxn ang="0">
                <a:pos x="connsiteX1-3" y="connsiteY1-4"/>
              </a:cxn>
              <a:cxn ang="0">
                <a:pos x="connsiteX2-5" y="connsiteY2-6"/>
              </a:cxn>
            </a:cxnLst>
            <a:rect l="l" t="t" r="r" b="b"/>
            <a:pathLst>
              <a:path w="157162" h="121854">
                <a:moveTo>
                  <a:pt x="157162" y="121854"/>
                </a:moveTo>
                <a:lnTo>
                  <a:pt x="0" y="121854"/>
                </a:lnTo>
                <a:lnTo>
                  <a:pt x="70676" y="0"/>
                </a:ln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nvGrpSpPr>
          <p:cNvPr id="175" name="组合 174"/>
          <p:cNvGrpSpPr/>
          <p:nvPr/>
        </p:nvGrpSpPr>
        <p:grpSpPr>
          <a:xfrm>
            <a:off x="5892280" y="5494380"/>
            <a:ext cx="388352" cy="316618"/>
            <a:chOff x="12184312" y="-950172"/>
            <a:chExt cx="747713" cy="609601"/>
          </a:xfrm>
          <a:solidFill>
            <a:schemeClr val="bg1"/>
          </a:solidFill>
        </p:grpSpPr>
        <p:sp>
          <p:nvSpPr>
            <p:cNvPr id="159" name="Freeform 94"/>
            <p:cNvSpPr>
              <a:spLocks noEditPoints="1"/>
            </p:cNvSpPr>
            <p:nvPr/>
          </p:nvSpPr>
          <p:spPr bwMode="auto">
            <a:xfrm>
              <a:off x="12184312" y="-799359"/>
              <a:ext cx="514350" cy="458788"/>
            </a:xfrm>
            <a:custGeom>
              <a:avLst/>
              <a:gdLst>
                <a:gd name="T0" fmla="*/ 70 w 137"/>
                <a:gd name="T1" fmla="*/ 0 h 122"/>
                <a:gd name="T2" fmla="*/ 68 w 137"/>
                <a:gd name="T3" fmla="*/ 0 h 122"/>
                <a:gd name="T4" fmla="*/ 67 w 137"/>
                <a:gd name="T5" fmla="*/ 0 h 122"/>
                <a:gd name="T6" fmla="*/ 0 w 137"/>
                <a:gd name="T7" fmla="*/ 50 h 122"/>
                <a:gd name="T8" fmla="*/ 0 w 137"/>
                <a:gd name="T9" fmla="*/ 51 h 122"/>
                <a:gd name="T10" fmla="*/ 27 w 137"/>
                <a:gd name="T11" fmla="*/ 92 h 122"/>
                <a:gd name="T12" fmla="*/ 21 w 137"/>
                <a:gd name="T13" fmla="*/ 101 h 122"/>
                <a:gd name="T14" fmla="*/ 17 w 137"/>
                <a:gd name="T15" fmla="*/ 108 h 122"/>
                <a:gd name="T16" fmla="*/ 16 w 137"/>
                <a:gd name="T17" fmla="*/ 109 h 122"/>
                <a:gd name="T18" fmla="*/ 14 w 137"/>
                <a:gd name="T19" fmla="*/ 115 h 122"/>
                <a:gd name="T20" fmla="*/ 19 w 137"/>
                <a:gd name="T21" fmla="*/ 122 h 122"/>
                <a:gd name="T22" fmla="*/ 19 w 137"/>
                <a:gd name="T23" fmla="*/ 122 h 122"/>
                <a:gd name="T24" fmla="*/ 21 w 137"/>
                <a:gd name="T25" fmla="*/ 122 h 122"/>
                <a:gd name="T26" fmla="*/ 21 w 137"/>
                <a:gd name="T27" fmla="*/ 122 h 122"/>
                <a:gd name="T28" fmla="*/ 21 w 137"/>
                <a:gd name="T29" fmla="*/ 122 h 122"/>
                <a:gd name="T30" fmla="*/ 29 w 137"/>
                <a:gd name="T31" fmla="*/ 119 h 122"/>
                <a:gd name="T32" fmla="*/ 31 w 137"/>
                <a:gd name="T33" fmla="*/ 118 h 122"/>
                <a:gd name="T34" fmla="*/ 43 w 137"/>
                <a:gd name="T35" fmla="*/ 111 h 122"/>
                <a:gd name="T36" fmla="*/ 48 w 137"/>
                <a:gd name="T37" fmla="*/ 108 h 122"/>
                <a:gd name="T38" fmla="*/ 56 w 137"/>
                <a:gd name="T39" fmla="*/ 104 h 122"/>
                <a:gd name="T40" fmla="*/ 58 w 137"/>
                <a:gd name="T41" fmla="*/ 103 h 122"/>
                <a:gd name="T42" fmla="*/ 58 w 137"/>
                <a:gd name="T43" fmla="*/ 103 h 122"/>
                <a:gd name="T44" fmla="*/ 67 w 137"/>
                <a:gd name="T45" fmla="*/ 103 h 122"/>
                <a:gd name="T46" fmla="*/ 69 w 137"/>
                <a:gd name="T47" fmla="*/ 103 h 122"/>
                <a:gd name="T48" fmla="*/ 137 w 137"/>
                <a:gd name="T49" fmla="*/ 53 h 122"/>
                <a:gd name="T50" fmla="*/ 137 w 137"/>
                <a:gd name="T51" fmla="*/ 52 h 122"/>
                <a:gd name="T52" fmla="*/ 70 w 137"/>
                <a:gd name="T53" fmla="*/ 0 h 122"/>
                <a:gd name="T54" fmla="*/ 37 w 137"/>
                <a:gd name="T55" fmla="*/ 98 h 122"/>
                <a:gd name="T56" fmla="*/ 37 w 137"/>
                <a:gd name="T57" fmla="*/ 97 h 122"/>
                <a:gd name="T58" fmla="*/ 39 w 137"/>
                <a:gd name="T59" fmla="*/ 90 h 122"/>
                <a:gd name="T60" fmla="*/ 36 w 137"/>
                <a:gd name="T61" fmla="*/ 84 h 122"/>
                <a:gd name="T62" fmla="*/ 11 w 137"/>
                <a:gd name="T63" fmla="*/ 51 h 122"/>
                <a:gd name="T64" fmla="*/ 11 w 137"/>
                <a:gd name="T65" fmla="*/ 50 h 122"/>
                <a:gd name="T66" fmla="*/ 67 w 137"/>
                <a:gd name="T67" fmla="*/ 11 h 122"/>
                <a:gd name="T68" fmla="*/ 69 w 137"/>
                <a:gd name="T69" fmla="*/ 11 h 122"/>
                <a:gd name="T70" fmla="*/ 125 w 137"/>
                <a:gd name="T71" fmla="*/ 52 h 122"/>
                <a:gd name="T72" fmla="*/ 125 w 137"/>
                <a:gd name="T73" fmla="*/ 53 h 122"/>
                <a:gd name="T74" fmla="*/ 69 w 137"/>
                <a:gd name="T75" fmla="*/ 92 h 122"/>
                <a:gd name="T76" fmla="*/ 67 w 137"/>
                <a:gd name="T77" fmla="*/ 92 h 122"/>
                <a:gd name="T78" fmla="*/ 59 w 137"/>
                <a:gd name="T79" fmla="*/ 91 h 122"/>
                <a:gd name="T80" fmla="*/ 58 w 137"/>
                <a:gd name="T81" fmla="*/ 91 h 122"/>
                <a:gd name="T82" fmla="*/ 50 w 137"/>
                <a:gd name="T83" fmla="*/ 94 h 122"/>
                <a:gd name="T84" fmla="*/ 48 w 137"/>
                <a:gd name="T85" fmla="*/ 95 h 122"/>
                <a:gd name="T86" fmla="*/ 37 w 137"/>
                <a:gd name="T87" fmla="*/ 102 h 122"/>
                <a:gd name="T88" fmla="*/ 32 w 137"/>
                <a:gd name="T89" fmla="*/ 105 h 122"/>
                <a:gd name="T90" fmla="*/ 37 w 137"/>
                <a:gd name="T91" fmla="*/ 9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122">
                  <a:moveTo>
                    <a:pt x="70" y="0"/>
                  </a:moveTo>
                  <a:cubicBezTo>
                    <a:pt x="69" y="0"/>
                    <a:pt x="69" y="0"/>
                    <a:pt x="68" y="0"/>
                  </a:cubicBezTo>
                  <a:cubicBezTo>
                    <a:pt x="67" y="0"/>
                    <a:pt x="67" y="0"/>
                    <a:pt x="67" y="0"/>
                  </a:cubicBezTo>
                  <a:cubicBezTo>
                    <a:pt x="31" y="0"/>
                    <a:pt x="1" y="22"/>
                    <a:pt x="0" y="50"/>
                  </a:cubicBezTo>
                  <a:cubicBezTo>
                    <a:pt x="0" y="50"/>
                    <a:pt x="0" y="51"/>
                    <a:pt x="0" y="51"/>
                  </a:cubicBezTo>
                  <a:cubicBezTo>
                    <a:pt x="0" y="67"/>
                    <a:pt x="10" y="82"/>
                    <a:pt x="27" y="92"/>
                  </a:cubicBezTo>
                  <a:cubicBezTo>
                    <a:pt x="26" y="94"/>
                    <a:pt x="24" y="97"/>
                    <a:pt x="21" y="101"/>
                  </a:cubicBezTo>
                  <a:cubicBezTo>
                    <a:pt x="20" y="103"/>
                    <a:pt x="18" y="106"/>
                    <a:pt x="17" y="108"/>
                  </a:cubicBezTo>
                  <a:cubicBezTo>
                    <a:pt x="16" y="109"/>
                    <a:pt x="16" y="109"/>
                    <a:pt x="16" y="109"/>
                  </a:cubicBezTo>
                  <a:cubicBezTo>
                    <a:pt x="15" y="111"/>
                    <a:pt x="14" y="113"/>
                    <a:pt x="14" y="115"/>
                  </a:cubicBezTo>
                  <a:cubicBezTo>
                    <a:pt x="14" y="118"/>
                    <a:pt x="16" y="121"/>
                    <a:pt x="19" y="122"/>
                  </a:cubicBezTo>
                  <a:cubicBezTo>
                    <a:pt x="19" y="122"/>
                    <a:pt x="19" y="122"/>
                    <a:pt x="19" y="122"/>
                  </a:cubicBezTo>
                  <a:cubicBezTo>
                    <a:pt x="20" y="122"/>
                    <a:pt x="20" y="122"/>
                    <a:pt x="21" y="122"/>
                  </a:cubicBezTo>
                  <a:cubicBezTo>
                    <a:pt x="21" y="122"/>
                    <a:pt x="21" y="122"/>
                    <a:pt x="21" y="122"/>
                  </a:cubicBezTo>
                  <a:cubicBezTo>
                    <a:pt x="21" y="122"/>
                    <a:pt x="21" y="122"/>
                    <a:pt x="21" y="122"/>
                  </a:cubicBezTo>
                  <a:cubicBezTo>
                    <a:pt x="24" y="122"/>
                    <a:pt x="26" y="121"/>
                    <a:pt x="29" y="119"/>
                  </a:cubicBezTo>
                  <a:cubicBezTo>
                    <a:pt x="31" y="118"/>
                    <a:pt x="31" y="118"/>
                    <a:pt x="31" y="118"/>
                  </a:cubicBezTo>
                  <a:cubicBezTo>
                    <a:pt x="34" y="117"/>
                    <a:pt x="39" y="114"/>
                    <a:pt x="43" y="111"/>
                  </a:cubicBezTo>
                  <a:cubicBezTo>
                    <a:pt x="45" y="110"/>
                    <a:pt x="47" y="109"/>
                    <a:pt x="48" y="108"/>
                  </a:cubicBezTo>
                  <a:cubicBezTo>
                    <a:pt x="51" y="106"/>
                    <a:pt x="54" y="105"/>
                    <a:pt x="56" y="104"/>
                  </a:cubicBezTo>
                  <a:cubicBezTo>
                    <a:pt x="57" y="103"/>
                    <a:pt x="58" y="103"/>
                    <a:pt x="58" y="103"/>
                  </a:cubicBezTo>
                  <a:cubicBezTo>
                    <a:pt x="58" y="103"/>
                    <a:pt x="58" y="103"/>
                    <a:pt x="58" y="103"/>
                  </a:cubicBezTo>
                  <a:cubicBezTo>
                    <a:pt x="61" y="103"/>
                    <a:pt x="64" y="103"/>
                    <a:pt x="67" y="103"/>
                  </a:cubicBezTo>
                  <a:cubicBezTo>
                    <a:pt x="69" y="103"/>
                    <a:pt x="69" y="103"/>
                    <a:pt x="69" y="103"/>
                  </a:cubicBezTo>
                  <a:cubicBezTo>
                    <a:pt x="106" y="103"/>
                    <a:pt x="136" y="81"/>
                    <a:pt x="137" y="53"/>
                  </a:cubicBezTo>
                  <a:cubicBezTo>
                    <a:pt x="137" y="53"/>
                    <a:pt x="137" y="52"/>
                    <a:pt x="137" y="52"/>
                  </a:cubicBezTo>
                  <a:cubicBezTo>
                    <a:pt x="136" y="24"/>
                    <a:pt x="107" y="1"/>
                    <a:pt x="70" y="0"/>
                  </a:cubicBezTo>
                  <a:close/>
                  <a:moveTo>
                    <a:pt x="37" y="98"/>
                  </a:moveTo>
                  <a:cubicBezTo>
                    <a:pt x="37" y="97"/>
                    <a:pt x="37" y="97"/>
                    <a:pt x="37" y="97"/>
                  </a:cubicBezTo>
                  <a:cubicBezTo>
                    <a:pt x="38" y="95"/>
                    <a:pt x="39" y="93"/>
                    <a:pt x="39" y="90"/>
                  </a:cubicBezTo>
                  <a:cubicBezTo>
                    <a:pt x="39" y="89"/>
                    <a:pt x="38" y="85"/>
                    <a:pt x="36" y="84"/>
                  </a:cubicBezTo>
                  <a:cubicBezTo>
                    <a:pt x="20" y="76"/>
                    <a:pt x="11" y="64"/>
                    <a:pt x="11" y="51"/>
                  </a:cubicBezTo>
                  <a:cubicBezTo>
                    <a:pt x="11" y="50"/>
                    <a:pt x="11" y="50"/>
                    <a:pt x="11" y="50"/>
                  </a:cubicBezTo>
                  <a:cubicBezTo>
                    <a:pt x="12" y="29"/>
                    <a:pt x="37" y="11"/>
                    <a:pt x="67" y="11"/>
                  </a:cubicBezTo>
                  <a:cubicBezTo>
                    <a:pt x="68" y="11"/>
                    <a:pt x="69" y="11"/>
                    <a:pt x="69" y="11"/>
                  </a:cubicBezTo>
                  <a:cubicBezTo>
                    <a:pt x="100" y="12"/>
                    <a:pt x="126" y="31"/>
                    <a:pt x="125" y="52"/>
                  </a:cubicBezTo>
                  <a:cubicBezTo>
                    <a:pt x="125" y="53"/>
                    <a:pt x="125" y="53"/>
                    <a:pt x="125" y="53"/>
                  </a:cubicBezTo>
                  <a:cubicBezTo>
                    <a:pt x="125" y="74"/>
                    <a:pt x="100" y="92"/>
                    <a:pt x="69" y="92"/>
                  </a:cubicBezTo>
                  <a:cubicBezTo>
                    <a:pt x="69" y="92"/>
                    <a:pt x="68" y="92"/>
                    <a:pt x="67" y="92"/>
                  </a:cubicBezTo>
                  <a:cubicBezTo>
                    <a:pt x="65" y="92"/>
                    <a:pt x="62" y="92"/>
                    <a:pt x="59" y="91"/>
                  </a:cubicBezTo>
                  <a:cubicBezTo>
                    <a:pt x="59" y="91"/>
                    <a:pt x="58" y="91"/>
                    <a:pt x="58" y="91"/>
                  </a:cubicBezTo>
                  <a:cubicBezTo>
                    <a:pt x="55" y="91"/>
                    <a:pt x="53" y="93"/>
                    <a:pt x="50" y="94"/>
                  </a:cubicBezTo>
                  <a:cubicBezTo>
                    <a:pt x="48" y="95"/>
                    <a:pt x="48" y="95"/>
                    <a:pt x="48" y="95"/>
                  </a:cubicBezTo>
                  <a:cubicBezTo>
                    <a:pt x="45" y="97"/>
                    <a:pt x="41" y="99"/>
                    <a:pt x="37" y="102"/>
                  </a:cubicBezTo>
                  <a:cubicBezTo>
                    <a:pt x="35" y="103"/>
                    <a:pt x="34" y="104"/>
                    <a:pt x="32" y="105"/>
                  </a:cubicBezTo>
                  <a:cubicBezTo>
                    <a:pt x="34" y="102"/>
                    <a:pt x="35" y="100"/>
                    <a:pt x="37"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0" name="Freeform 95"/>
            <p:cNvSpPr/>
            <p:nvPr/>
          </p:nvSpPr>
          <p:spPr bwMode="auto">
            <a:xfrm>
              <a:off x="12503400" y="-950172"/>
              <a:ext cx="428625" cy="392113"/>
            </a:xfrm>
            <a:custGeom>
              <a:avLst/>
              <a:gdLst>
                <a:gd name="T0" fmla="*/ 100 w 114"/>
                <a:gd name="T1" fmla="*/ 92 h 104"/>
                <a:gd name="T2" fmla="*/ 100 w 114"/>
                <a:gd name="T3" fmla="*/ 91 h 104"/>
                <a:gd name="T4" fmla="*/ 96 w 114"/>
                <a:gd name="T5" fmla="*/ 85 h 104"/>
                <a:gd name="T6" fmla="*/ 92 w 114"/>
                <a:gd name="T7" fmla="*/ 78 h 104"/>
                <a:gd name="T8" fmla="*/ 114 w 114"/>
                <a:gd name="T9" fmla="*/ 43 h 104"/>
                <a:gd name="T10" fmla="*/ 114 w 114"/>
                <a:gd name="T11" fmla="*/ 42 h 104"/>
                <a:gd name="T12" fmla="*/ 57 w 114"/>
                <a:gd name="T13" fmla="*/ 0 h 104"/>
                <a:gd name="T14" fmla="*/ 56 w 114"/>
                <a:gd name="T15" fmla="*/ 0 h 104"/>
                <a:gd name="T16" fmla="*/ 55 w 114"/>
                <a:gd name="T17" fmla="*/ 0 h 104"/>
                <a:gd name="T18" fmla="*/ 1 w 114"/>
                <a:gd name="T19" fmla="*/ 31 h 104"/>
                <a:gd name="T20" fmla="*/ 0 w 114"/>
                <a:gd name="T21" fmla="*/ 34 h 104"/>
                <a:gd name="T22" fmla="*/ 2 w 114"/>
                <a:gd name="T23" fmla="*/ 34 h 104"/>
                <a:gd name="T24" fmla="*/ 8 w 114"/>
                <a:gd name="T25" fmla="*/ 35 h 104"/>
                <a:gd name="T26" fmla="*/ 10 w 114"/>
                <a:gd name="T27" fmla="*/ 35 h 104"/>
                <a:gd name="T28" fmla="*/ 11 w 114"/>
                <a:gd name="T29" fmla="*/ 34 h 104"/>
                <a:gd name="T30" fmla="*/ 55 w 114"/>
                <a:gd name="T31" fmla="*/ 10 h 104"/>
                <a:gd name="T32" fmla="*/ 57 w 114"/>
                <a:gd name="T33" fmla="*/ 10 h 104"/>
                <a:gd name="T34" fmla="*/ 104 w 114"/>
                <a:gd name="T35" fmla="*/ 43 h 104"/>
                <a:gd name="T36" fmla="*/ 104 w 114"/>
                <a:gd name="T37" fmla="*/ 43 h 104"/>
                <a:gd name="T38" fmla="*/ 84 w 114"/>
                <a:gd name="T39" fmla="*/ 71 h 104"/>
                <a:gd name="T40" fmla="*/ 80 w 114"/>
                <a:gd name="T41" fmla="*/ 77 h 104"/>
                <a:gd name="T42" fmla="*/ 82 w 114"/>
                <a:gd name="T43" fmla="*/ 82 h 104"/>
                <a:gd name="T44" fmla="*/ 83 w 114"/>
                <a:gd name="T45" fmla="*/ 83 h 104"/>
                <a:gd name="T46" fmla="*/ 86 w 114"/>
                <a:gd name="T47" fmla="*/ 88 h 104"/>
                <a:gd name="T48" fmla="*/ 82 w 114"/>
                <a:gd name="T49" fmla="*/ 86 h 104"/>
                <a:gd name="T50" fmla="*/ 73 w 114"/>
                <a:gd name="T51" fmla="*/ 80 h 104"/>
                <a:gd name="T52" fmla="*/ 72 w 114"/>
                <a:gd name="T53" fmla="*/ 79 h 104"/>
                <a:gd name="T54" fmla="*/ 65 w 114"/>
                <a:gd name="T55" fmla="*/ 77 h 104"/>
                <a:gd name="T56" fmla="*/ 64 w 114"/>
                <a:gd name="T57" fmla="*/ 77 h 104"/>
                <a:gd name="T58" fmla="*/ 62 w 114"/>
                <a:gd name="T59" fmla="*/ 77 h 104"/>
                <a:gd name="T60" fmla="*/ 59 w 114"/>
                <a:gd name="T61" fmla="*/ 77 h 104"/>
                <a:gd name="T62" fmla="*/ 59 w 114"/>
                <a:gd name="T63" fmla="*/ 80 h 104"/>
                <a:gd name="T64" fmla="*/ 59 w 114"/>
                <a:gd name="T65" fmla="*/ 83 h 104"/>
                <a:gd name="T66" fmla="*/ 59 w 114"/>
                <a:gd name="T67" fmla="*/ 84 h 104"/>
                <a:gd name="T68" fmla="*/ 59 w 114"/>
                <a:gd name="T69" fmla="*/ 88 h 104"/>
                <a:gd name="T70" fmla="*/ 62 w 114"/>
                <a:gd name="T71" fmla="*/ 88 h 104"/>
                <a:gd name="T72" fmla="*/ 65 w 114"/>
                <a:gd name="T73" fmla="*/ 87 h 104"/>
                <a:gd name="T74" fmla="*/ 65 w 114"/>
                <a:gd name="T75" fmla="*/ 87 h 104"/>
                <a:gd name="T76" fmla="*/ 67 w 114"/>
                <a:gd name="T77" fmla="*/ 88 h 104"/>
                <a:gd name="T78" fmla="*/ 73 w 114"/>
                <a:gd name="T79" fmla="*/ 92 h 104"/>
                <a:gd name="T80" fmla="*/ 78 w 114"/>
                <a:gd name="T81" fmla="*/ 95 h 104"/>
                <a:gd name="T82" fmla="*/ 88 w 114"/>
                <a:gd name="T83" fmla="*/ 101 h 104"/>
                <a:gd name="T84" fmla="*/ 89 w 114"/>
                <a:gd name="T85" fmla="*/ 101 h 104"/>
                <a:gd name="T86" fmla="*/ 96 w 114"/>
                <a:gd name="T87" fmla="*/ 104 h 104"/>
                <a:gd name="T88" fmla="*/ 96 w 114"/>
                <a:gd name="T89" fmla="*/ 104 h 104"/>
                <a:gd name="T90" fmla="*/ 98 w 114"/>
                <a:gd name="T91" fmla="*/ 104 h 104"/>
                <a:gd name="T92" fmla="*/ 98 w 114"/>
                <a:gd name="T93" fmla="*/ 104 h 104"/>
                <a:gd name="T94" fmla="*/ 102 w 114"/>
                <a:gd name="T95" fmla="*/ 98 h 104"/>
                <a:gd name="T96" fmla="*/ 100 w 114"/>
                <a:gd name="T97" fmla="*/ 9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4" h="104">
                  <a:moveTo>
                    <a:pt x="100" y="92"/>
                  </a:moveTo>
                  <a:cubicBezTo>
                    <a:pt x="100" y="91"/>
                    <a:pt x="100" y="91"/>
                    <a:pt x="100" y="91"/>
                  </a:cubicBezTo>
                  <a:cubicBezTo>
                    <a:pt x="99" y="90"/>
                    <a:pt x="98" y="87"/>
                    <a:pt x="96" y="85"/>
                  </a:cubicBezTo>
                  <a:cubicBezTo>
                    <a:pt x="94" y="82"/>
                    <a:pt x="93" y="80"/>
                    <a:pt x="92" y="78"/>
                  </a:cubicBezTo>
                  <a:cubicBezTo>
                    <a:pt x="106" y="70"/>
                    <a:pt x="114" y="57"/>
                    <a:pt x="114" y="43"/>
                  </a:cubicBezTo>
                  <a:cubicBezTo>
                    <a:pt x="114" y="43"/>
                    <a:pt x="114" y="43"/>
                    <a:pt x="114" y="42"/>
                  </a:cubicBezTo>
                  <a:cubicBezTo>
                    <a:pt x="113" y="19"/>
                    <a:pt x="88" y="0"/>
                    <a:pt x="57" y="0"/>
                  </a:cubicBezTo>
                  <a:cubicBezTo>
                    <a:pt x="56" y="0"/>
                    <a:pt x="56" y="0"/>
                    <a:pt x="56" y="0"/>
                  </a:cubicBezTo>
                  <a:cubicBezTo>
                    <a:pt x="56" y="0"/>
                    <a:pt x="55" y="0"/>
                    <a:pt x="55" y="0"/>
                  </a:cubicBezTo>
                  <a:cubicBezTo>
                    <a:pt x="30" y="0"/>
                    <a:pt x="8" y="13"/>
                    <a:pt x="1" y="31"/>
                  </a:cubicBezTo>
                  <a:cubicBezTo>
                    <a:pt x="0" y="34"/>
                    <a:pt x="0" y="34"/>
                    <a:pt x="0" y="34"/>
                  </a:cubicBezTo>
                  <a:cubicBezTo>
                    <a:pt x="2" y="34"/>
                    <a:pt x="2" y="34"/>
                    <a:pt x="2" y="34"/>
                  </a:cubicBezTo>
                  <a:cubicBezTo>
                    <a:pt x="4" y="34"/>
                    <a:pt x="6" y="35"/>
                    <a:pt x="8" y="35"/>
                  </a:cubicBezTo>
                  <a:cubicBezTo>
                    <a:pt x="10" y="35"/>
                    <a:pt x="10" y="35"/>
                    <a:pt x="10" y="35"/>
                  </a:cubicBezTo>
                  <a:cubicBezTo>
                    <a:pt x="11" y="34"/>
                    <a:pt x="11" y="34"/>
                    <a:pt x="11" y="34"/>
                  </a:cubicBezTo>
                  <a:cubicBezTo>
                    <a:pt x="17" y="20"/>
                    <a:pt x="35" y="10"/>
                    <a:pt x="55" y="10"/>
                  </a:cubicBezTo>
                  <a:cubicBezTo>
                    <a:pt x="56" y="10"/>
                    <a:pt x="56" y="10"/>
                    <a:pt x="57" y="10"/>
                  </a:cubicBezTo>
                  <a:cubicBezTo>
                    <a:pt x="83" y="10"/>
                    <a:pt x="104" y="25"/>
                    <a:pt x="104" y="43"/>
                  </a:cubicBezTo>
                  <a:cubicBezTo>
                    <a:pt x="104" y="43"/>
                    <a:pt x="104" y="43"/>
                    <a:pt x="104" y="43"/>
                  </a:cubicBezTo>
                  <a:cubicBezTo>
                    <a:pt x="104" y="54"/>
                    <a:pt x="96" y="65"/>
                    <a:pt x="84" y="71"/>
                  </a:cubicBezTo>
                  <a:cubicBezTo>
                    <a:pt x="81" y="72"/>
                    <a:pt x="80" y="75"/>
                    <a:pt x="80" y="77"/>
                  </a:cubicBezTo>
                  <a:cubicBezTo>
                    <a:pt x="81" y="79"/>
                    <a:pt x="81" y="81"/>
                    <a:pt x="82" y="82"/>
                  </a:cubicBezTo>
                  <a:cubicBezTo>
                    <a:pt x="83" y="83"/>
                    <a:pt x="83" y="83"/>
                    <a:pt x="83" y="83"/>
                  </a:cubicBezTo>
                  <a:cubicBezTo>
                    <a:pt x="84" y="84"/>
                    <a:pt x="85" y="86"/>
                    <a:pt x="86" y="88"/>
                  </a:cubicBezTo>
                  <a:cubicBezTo>
                    <a:pt x="85" y="87"/>
                    <a:pt x="83" y="86"/>
                    <a:pt x="82" y="86"/>
                  </a:cubicBezTo>
                  <a:cubicBezTo>
                    <a:pt x="79" y="84"/>
                    <a:pt x="76" y="82"/>
                    <a:pt x="73" y="80"/>
                  </a:cubicBezTo>
                  <a:cubicBezTo>
                    <a:pt x="72" y="79"/>
                    <a:pt x="72" y="79"/>
                    <a:pt x="72" y="79"/>
                  </a:cubicBezTo>
                  <a:cubicBezTo>
                    <a:pt x="69" y="78"/>
                    <a:pt x="68" y="77"/>
                    <a:pt x="65" y="77"/>
                  </a:cubicBezTo>
                  <a:cubicBezTo>
                    <a:pt x="64" y="77"/>
                    <a:pt x="64" y="77"/>
                    <a:pt x="64" y="77"/>
                  </a:cubicBezTo>
                  <a:cubicBezTo>
                    <a:pt x="63" y="77"/>
                    <a:pt x="63" y="77"/>
                    <a:pt x="62" y="77"/>
                  </a:cubicBezTo>
                  <a:cubicBezTo>
                    <a:pt x="59" y="77"/>
                    <a:pt x="59" y="77"/>
                    <a:pt x="59" y="77"/>
                  </a:cubicBezTo>
                  <a:cubicBezTo>
                    <a:pt x="59" y="80"/>
                    <a:pt x="59" y="80"/>
                    <a:pt x="59" y="80"/>
                  </a:cubicBezTo>
                  <a:cubicBezTo>
                    <a:pt x="59" y="81"/>
                    <a:pt x="59" y="82"/>
                    <a:pt x="59" y="83"/>
                  </a:cubicBezTo>
                  <a:cubicBezTo>
                    <a:pt x="59" y="84"/>
                    <a:pt x="59" y="84"/>
                    <a:pt x="59" y="84"/>
                  </a:cubicBezTo>
                  <a:cubicBezTo>
                    <a:pt x="59" y="88"/>
                    <a:pt x="59" y="88"/>
                    <a:pt x="59" y="88"/>
                  </a:cubicBezTo>
                  <a:cubicBezTo>
                    <a:pt x="62" y="88"/>
                    <a:pt x="62" y="88"/>
                    <a:pt x="62" y="88"/>
                  </a:cubicBezTo>
                  <a:cubicBezTo>
                    <a:pt x="63" y="87"/>
                    <a:pt x="64" y="87"/>
                    <a:pt x="65" y="87"/>
                  </a:cubicBezTo>
                  <a:cubicBezTo>
                    <a:pt x="65" y="87"/>
                    <a:pt x="65" y="87"/>
                    <a:pt x="65" y="87"/>
                  </a:cubicBezTo>
                  <a:cubicBezTo>
                    <a:pt x="65" y="87"/>
                    <a:pt x="66" y="88"/>
                    <a:pt x="67" y="88"/>
                  </a:cubicBezTo>
                  <a:cubicBezTo>
                    <a:pt x="68" y="89"/>
                    <a:pt x="70" y="90"/>
                    <a:pt x="73" y="92"/>
                  </a:cubicBezTo>
                  <a:cubicBezTo>
                    <a:pt x="74" y="93"/>
                    <a:pt x="76" y="94"/>
                    <a:pt x="78" y="95"/>
                  </a:cubicBezTo>
                  <a:cubicBezTo>
                    <a:pt x="81" y="97"/>
                    <a:pt x="85" y="99"/>
                    <a:pt x="88" y="101"/>
                  </a:cubicBezTo>
                  <a:cubicBezTo>
                    <a:pt x="89" y="101"/>
                    <a:pt x="89" y="101"/>
                    <a:pt x="89" y="101"/>
                  </a:cubicBezTo>
                  <a:cubicBezTo>
                    <a:pt x="92" y="103"/>
                    <a:pt x="94" y="104"/>
                    <a:pt x="96" y="104"/>
                  </a:cubicBezTo>
                  <a:cubicBezTo>
                    <a:pt x="96" y="104"/>
                    <a:pt x="96" y="104"/>
                    <a:pt x="96" y="104"/>
                  </a:cubicBezTo>
                  <a:cubicBezTo>
                    <a:pt x="97" y="104"/>
                    <a:pt x="97" y="104"/>
                    <a:pt x="98" y="104"/>
                  </a:cubicBezTo>
                  <a:cubicBezTo>
                    <a:pt x="98" y="104"/>
                    <a:pt x="98" y="104"/>
                    <a:pt x="98" y="104"/>
                  </a:cubicBezTo>
                  <a:cubicBezTo>
                    <a:pt x="101" y="103"/>
                    <a:pt x="103" y="100"/>
                    <a:pt x="102" y="98"/>
                  </a:cubicBezTo>
                  <a:cubicBezTo>
                    <a:pt x="102" y="95"/>
                    <a:pt x="101" y="94"/>
                    <a:pt x="100"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174" name="组合 173"/>
          <p:cNvGrpSpPr/>
          <p:nvPr/>
        </p:nvGrpSpPr>
        <p:grpSpPr>
          <a:xfrm>
            <a:off x="5900593" y="4368995"/>
            <a:ext cx="390826" cy="211078"/>
            <a:chOff x="12179549" y="2194666"/>
            <a:chExt cx="752476" cy="406400"/>
          </a:xfrm>
          <a:solidFill>
            <a:schemeClr val="bg1"/>
          </a:solidFill>
        </p:grpSpPr>
        <p:sp>
          <p:nvSpPr>
            <p:cNvPr id="161" name="Rectangle 96"/>
            <p:cNvSpPr>
              <a:spLocks noChangeArrowheads="1"/>
            </p:cNvSpPr>
            <p:nvPr/>
          </p:nvSpPr>
          <p:spPr bwMode="auto">
            <a:xfrm>
              <a:off x="12274800" y="2307378"/>
              <a:ext cx="96838" cy="184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2" name="Rectangle 97"/>
            <p:cNvSpPr>
              <a:spLocks noChangeArrowheads="1"/>
            </p:cNvSpPr>
            <p:nvPr/>
          </p:nvSpPr>
          <p:spPr bwMode="auto">
            <a:xfrm>
              <a:off x="12409737" y="2307378"/>
              <a:ext cx="96838" cy="184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3" name="Rectangle 98"/>
            <p:cNvSpPr>
              <a:spLocks noChangeArrowheads="1"/>
            </p:cNvSpPr>
            <p:nvPr/>
          </p:nvSpPr>
          <p:spPr bwMode="auto">
            <a:xfrm>
              <a:off x="12541500" y="2307378"/>
              <a:ext cx="100013" cy="184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4" name="Rectangle 99"/>
            <p:cNvSpPr>
              <a:spLocks noChangeArrowheads="1"/>
            </p:cNvSpPr>
            <p:nvPr/>
          </p:nvSpPr>
          <p:spPr bwMode="auto">
            <a:xfrm>
              <a:off x="12676437" y="2307378"/>
              <a:ext cx="101600" cy="184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5" name="Freeform 100"/>
            <p:cNvSpPr>
              <a:spLocks noEditPoints="1"/>
            </p:cNvSpPr>
            <p:nvPr/>
          </p:nvSpPr>
          <p:spPr bwMode="auto">
            <a:xfrm>
              <a:off x="12179549" y="2194666"/>
              <a:ext cx="752476" cy="406400"/>
            </a:xfrm>
            <a:custGeom>
              <a:avLst/>
              <a:gdLst>
                <a:gd name="T0" fmla="*/ 193 w 200"/>
                <a:gd name="T1" fmla="*/ 31 h 108"/>
                <a:gd name="T2" fmla="*/ 184 w 200"/>
                <a:gd name="T3" fmla="*/ 31 h 108"/>
                <a:gd name="T4" fmla="*/ 184 w 200"/>
                <a:gd name="T5" fmla="*/ 8 h 108"/>
                <a:gd name="T6" fmla="*/ 177 w 200"/>
                <a:gd name="T7" fmla="*/ 0 h 108"/>
                <a:gd name="T8" fmla="*/ 7 w 200"/>
                <a:gd name="T9" fmla="*/ 0 h 108"/>
                <a:gd name="T10" fmla="*/ 0 w 200"/>
                <a:gd name="T11" fmla="*/ 8 h 108"/>
                <a:gd name="T12" fmla="*/ 0 w 200"/>
                <a:gd name="T13" fmla="*/ 100 h 108"/>
                <a:gd name="T14" fmla="*/ 7 w 200"/>
                <a:gd name="T15" fmla="*/ 108 h 108"/>
                <a:gd name="T16" fmla="*/ 177 w 200"/>
                <a:gd name="T17" fmla="*/ 108 h 108"/>
                <a:gd name="T18" fmla="*/ 184 w 200"/>
                <a:gd name="T19" fmla="*/ 100 h 108"/>
                <a:gd name="T20" fmla="*/ 184 w 200"/>
                <a:gd name="T21" fmla="*/ 77 h 108"/>
                <a:gd name="T22" fmla="*/ 193 w 200"/>
                <a:gd name="T23" fmla="*/ 77 h 108"/>
                <a:gd name="T24" fmla="*/ 200 w 200"/>
                <a:gd name="T25" fmla="*/ 71 h 108"/>
                <a:gd name="T26" fmla="*/ 200 w 200"/>
                <a:gd name="T27" fmla="*/ 38 h 108"/>
                <a:gd name="T28" fmla="*/ 193 w 200"/>
                <a:gd name="T29" fmla="*/ 31 h 108"/>
                <a:gd name="T30" fmla="*/ 169 w 200"/>
                <a:gd name="T31" fmla="*/ 93 h 108"/>
                <a:gd name="T32" fmla="*/ 15 w 200"/>
                <a:gd name="T33" fmla="*/ 93 h 108"/>
                <a:gd name="T34" fmla="*/ 15 w 200"/>
                <a:gd name="T35" fmla="*/ 16 h 108"/>
                <a:gd name="T36" fmla="*/ 169 w 200"/>
                <a:gd name="T37" fmla="*/ 16 h 108"/>
                <a:gd name="T38" fmla="*/ 169 w 200"/>
                <a:gd name="T39" fmla="*/ 9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108">
                  <a:moveTo>
                    <a:pt x="193" y="31"/>
                  </a:moveTo>
                  <a:cubicBezTo>
                    <a:pt x="184" y="31"/>
                    <a:pt x="184" y="31"/>
                    <a:pt x="184" y="31"/>
                  </a:cubicBezTo>
                  <a:cubicBezTo>
                    <a:pt x="184" y="8"/>
                    <a:pt x="184" y="8"/>
                    <a:pt x="184" y="8"/>
                  </a:cubicBezTo>
                  <a:cubicBezTo>
                    <a:pt x="184" y="4"/>
                    <a:pt x="181" y="0"/>
                    <a:pt x="177" y="0"/>
                  </a:cubicBezTo>
                  <a:cubicBezTo>
                    <a:pt x="7" y="0"/>
                    <a:pt x="7" y="0"/>
                    <a:pt x="7" y="0"/>
                  </a:cubicBezTo>
                  <a:cubicBezTo>
                    <a:pt x="3" y="0"/>
                    <a:pt x="0" y="4"/>
                    <a:pt x="0" y="8"/>
                  </a:cubicBezTo>
                  <a:cubicBezTo>
                    <a:pt x="0" y="100"/>
                    <a:pt x="0" y="100"/>
                    <a:pt x="0" y="100"/>
                  </a:cubicBezTo>
                  <a:cubicBezTo>
                    <a:pt x="0" y="105"/>
                    <a:pt x="3" y="108"/>
                    <a:pt x="7" y="108"/>
                  </a:cubicBezTo>
                  <a:cubicBezTo>
                    <a:pt x="177" y="108"/>
                    <a:pt x="177" y="108"/>
                    <a:pt x="177" y="108"/>
                  </a:cubicBezTo>
                  <a:cubicBezTo>
                    <a:pt x="181" y="108"/>
                    <a:pt x="184" y="105"/>
                    <a:pt x="184" y="100"/>
                  </a:cubicBezTo>
                  <a:cubicBezTo>
                    <a:pt x="184" y="77"/>
                    <a:pt x="184" y="77"/>
                    <a:pt x="184" y="77"/>
                  </a:cubicBezTo>
                  <a:cubicBezTo>
                    <a:pt x="193" y="77"/>
                    <a:pt x="193" y="77"/>
                    <a:pt x="193" y="77"/>
                  </a:cubicBezTo>
                  <a:cubicBezTo>
                    <a:pt x="197" y="77"/>
                    <a:pt x="200" y="74"/>
                    <a:pt x="200" y="71"/>
                  </a:cubicBezTo>
                  <a:cubicBezTo>
                    <a:pt x="200" y="38"/>
                    <a:pt x="200" y="38"/>
                    <a:pt x="200" y="38"/>
                  </a:cubicBezTo>
                  <a:cubicBezTo>
                    <a:pt x="200" y="34"/>
                    <a:pt x="197" y="31"/>
                    <a:pt x="193" y="31"/>
                  </a:cubicBezTo>
                  <a:close/>
                  <a:moveTo>
                    <a:pt x="169" y="93"/>
                  </a:moveTo>
                  <a:cubicBezTo>
                    <a:pt x="15" y="93"/>
                    <a:pt x="15" y="93"/>
                    <a:pt x="15" y="93"/>
                  </a:cubicBezTo>
                  <a:cubicBezTo>
                    <a:pt x="15" y="16"/>
                    <a:pt x="15" y="16"/>
                    <a:pt x="15" y="16"/>
                  </a:cubicBezTo>
                  <a:cubicBezTo>
                    <a:pt x="169" y="16"/>
                    <a:pt x="169" y="16"/>
                    <a:pt x="169" y="16"/>
                  </a:cubicBezTo>
                  <a:lnTo>
                    <a:pt x="169"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177" name="组合 176"/>
          <p:cNvGrpSpPr/>
          <p:nvPr/>
        </p:nvGrpSpPr>
        <p:grpSpPr>
          <a:xfrm>
            <a:off x="5928560" y="1923084"/>
            <a:ext cx="315794" cy="390000"/>
            <a:chOff x="6242295" y="480166"/>
            <a:chExt cx="608013" cy="750888"/>
          </a:xfrm>
          <a:solidFill>
            <a:schemeClr val="bg1"/>
          </a:solidFill>
        </p:grpSpPr>
        <p:sp>
          <p:nvSpPr>
            <p:cNvPr id="166" name="Freeform 101"/>
            <p:cNvSpPr>
              <a:spLocks noEditPoints="1"/>
            </p:cNvSpPr>
            <p:nvPr/>
          </p:nvSpPr>
          <p:spPr bwMode="auto">
            <a:xfrm>
              <a:off x="6242295" y="480166"/>
              <a:ext cx="608013" cy="750888"/>
            </a:xfrm>
            <a:custGeom>
              <a:avLst/>
              <a:gdLst>
                <a:gd name="T0" fmla="*/ 134 w 162"/>
                <a:gd name="T1" fmla="*/ 57 h 200"/>
                <a:gd name="T2" fmla="*/ 145 w 162"/>
                <a:gd name="T3" fmla="*/ 57 h 200"/>
                <a:gd name="T4" fmla="*/ 146 w 162"/>
                <a:gd name="T5" fmla="*/ 56 h 200"/>
                <a:gd name="T6" fmla="*/ 157 w 162"/>
                <a:gd name="T7" fmla="*/ 45 h 200"/>
                <a:gd name="T8" fmla="*/ 158 w 162"/>
                <a:gd name="T9" fmla="*/ 44 h 200"/>
                <a:gd name="T10" fmla="*/ 158 w 162"/>
                <a:gd name="T11" fmla="*/ 43 h 200"/>
                <a:gd name="T12" fmla="*/ 144 w 162"/>
                <a:gd name="T13" fmla="*/ 30 h 200"/>
                <a:gd name="T14" fmla="*/ 143 w 162"/>
                <a:gd name="T15" fmla="*/ 29 h 200"/>
                <a:gd name="T16" fmla="*/ 142 w 162"/>
                <a:gd name="T17" fmla="*/ 30 h 200"/>
                <a:gd name="T18" fmla="*/ 131 w 162"/>
                <a:gd name="T19" fmla="*/ 41 h 200"/>
                <a:gd name="T20" fmla="*/ 130 w 162"/>
                <a:gd name="T21" fmla="*/ 43 h 200"/>
                <a:gd name="T22" fmla="*/ 130 w 162"/>
                <a:gd name="T23" fmla="*/ 54 h 200"/>
                <a:gd name="T24" fmla="*/ 93 w 162"/>
                <a:gd name="T25" fmla="*/ 39 h 200"/>
                <a:gd name="T26" fmla="*/ 93 w 162"/>
                <a:gd name="T27" fmla="*/ 21 h 200"/>
                <a:gd name="T28" fmla="*/ 100 w 162"/>
                <a:gd name="T29" fmla="*/ 21 h 200"/>
                <a:gd name="T30" fmla="*/ 101 w 162"/>
                <a:gd name="T31" fmla="*/ 21 h 200"/>
                <a:gd name="T32" fmla="*/ 102 w 162"/>
                <a:gd name="T33" fmla="*/ 20 h 200"/>
                <a:gd name="T34" fmla="*/ 102 w 162"/>
                <a:gd name="T35" fmla="*/ 1 h 200"/>
                <a:gd name="T36" fmla="*/ 101 w 162"/>
                <a:gd name="T37" fmla="*/ 0 h 200"/>
                <a:gd name="T38" fmla="*/ 100 w 162"/>
                <a:gd name="T39" fmla="*/ 0 h 200"/>
                <a:gd name="T40" fmla="*/ 63 w 162"/>
                <a:gd name="T41" fmla="*/ 0 h 200"/>
                <a:gd name="T42" fmla="*/ 61 w 162"/>
                <a:gd name="T43" fmla="*/ 0 h 200"/>
                <a:gd name="T44" fmla="*/ 61 w 162"/>
                <a:gd name="T45" fmla="*/ 1 h 200"/>
                <a:gd name="T46" fmla="*/ 61 w 162"/>
                <a:gd name="T47" fmla="*/ 20 h 200"/>
                <a:gd name="T48" fmla="*/ 61 w 162"/>
                <a:gd name="T49" fmla="*/ 21 h 200"/>
                <a:gd name="T50" fmla="*/ 63 w 162"/>
                <a:gd name="T51" fmla="*/ 21 h 200"/>
                <a:gd name="T52" fmla="*/ 70 w 162"/>
                <a:gd name="T53" fmla="*/ 21 h 200"/>
                <a:gd name="T54" fmla="*/ 70 w 162"/>
                <a:gd name="T55" fmla="*/ 39 h 200"/>
                <a:gd name="T56" fmla="*/ 0 w 162"/>
                <a:gd name="T57" fmla="*/ 119 h 200"/>
                <a:gd name="T58" fmla="*/ 81 w 162"/>
                <a:gd name="T59" fmla="*/ 200 h 200"/>
                <a:gd name="T60" fmla="*/ 162 w 162"/>
                <a:gd name="T61" fmla="*/ 119 h 200"/>
                <a:gd name="T62" fmla="*/ 134 w 162"/>
                <a:gd name="T63" fmla="*/ 57 h 200"/>
                <a:gd name="T64" fmla="*/ 81 w 162"/>
                <a:gd name="T65" fmla="*/ 187 h 200"/>
                <a:gd name="T66" fmla="*/ 13 w 162"/>
                <a:gd name="T67" fmla="*/ 119 h 200"/>
                <a:gd name="T68" fmla="*/ 81 w 162"/>
                <a:gd name="T69" fmla="*/ 50 h 200"/>
                <a:gd name="T70" fmla="*/ 150 w 162"/>
                <a:gd name="T71" fmla="*/ 119 h 200"/>
                <a:gd name="T72" fmla="*/ 81 w 162"/>
                <a:gd name="T73" fmla="*/ 18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2" h="200">
                  <a:moveTo>
                    <a:pt x="134" y="57"/>
                  </a:moveTo>
                  <a:cubicBezTo>
                    <a:pt x="138" y="57"/>
                    <a:pt x="144" y="57"/>
                    <a:pt x="145" y="57"/>
                  </a:cubicBezTo>
                  <a:cubicBezTo>
                    <a:pt x="145" y="57"/>
                    <a:pt x="145" y="57"/>
                    <a:pt x="146" y="56"/>
                  </a:cubicBezTo>
                  <a:cubicBezTo>
                    <a:pt x="157" y="45"/>
                    <a:pt x="157" y="45"/>
                    <a:pt x="157" y="45"/>
                  </a:cubicBezTo>
                  <a:cubicBezTo>
                    <a:pt x="158" y="45"/>
                    <a:pt x="158" y="44"/>
                    <a:pt x="158" y="44"/>
                  </a:cubicBezTo>
                  <a:cubicBezTo>
                    <a:pt x="158" y="43"/>
                    <a:pt x="158" y="43"/>
                    <a:pt x="158" y="43"/>
                  </a:cubicBezTo>
                  <a:cubicBezTo>
                    <a:pt x="144" y="30"/>
                    <a:pt x="144" y="30"/>
                    <a:pt x="144" y="30"/>
                  </a:cubicBezTo>
                  <a:cubicBezTo>
                    <a:pt x="144" y="29"/>
                    <a:pt x="144" y="29"/>
                    <a:pt x="143" y="29"/>
                  </a:cubicBezTo>
                  <a:cubicBezTo>
                    <a:pt x="143" y="29"/>
                    <a:pt x="142" y="30"/>
                    <a:pt x="142" y="30"/>
                  </a:cubicBezTo>
                  <a:cubicBezTo>
                    <a:pt x="131" y="41"/>
                    <a:pt x="131" y="41"/>
                    <a:pt x="131" y="41"/>
                  </a:cubicBezTo>
                  <a:cubicBezTo>
                    <a:pt x="130" y="42"/>
                    <a:pt x="130" y="42"/>
                    <a:pt x="130" y="43"/>
                  </a:cubicBezTo>
                  <a:cubicBezTo>
                    <a:pt x="130" y="43"/>
                    <a:pt x="130" y="50"/>
                    <a:pt x="130" y="54"/>
                  </a:cubicBezTo>
                  <a:cubicBezTo>
                    <a:pt x="119" y="46"/>
                    <a:pt x="107" y="41"/>
                    <a:pt x="93" y="39"/>
                  </a:cubicBezTo>
                  <a:cubicBezTo>
                    <a:pt x="93" y="21"/>
                    <a:pt x="93" y="21"/>
                    <a:pt x="93" y="21"/>
                  </a:cubicBezTo>
                  <a:cubicBezTo>
                    <a:pt x="100" y="21"/>
                    <a:pt x="100" y="21"/>
                    <a:pt x="100" y="21"/>
                  </a:cubicBezTo>
                  <a:cubicBezTo>
                    <a:pt x="101" y="21"/>
                    <a:pt x="101" y="21"/>
                    <a:pt x="101" y="21"/>
                  </a:cubicBezTo>
                  <a:cubicBezTo>
                    <a:pt x="102" y="21"/>
                    <a:pt x="102" y="20"/>
                    <a:pt x="102" y="20"/>
                  </a:cubicBezTo>
                  <a:cubicBezTo>
                    <a:pt x="102" y="1"/>
                    <a:pt x="102" y="1"/>
                    <a:pt x="102" y="1"/>
                  </a:cubicBezTo>
                  <a:cubicBezTo>
                    <a:pt x="102" y="1"/>
                    <a:pt x="102" y="1"/>
                    <a:pt x="101" y="0"/>
                  </a:cubicBezTo>
                  <a:cubicBezTo>
                    <a:pt x="101" y="0"/>
                    <a:pt x="101" y="0"/>
                    <a:pt x="100" y="0"/>
                  </a:cubicBezTo>
                  <a:cubicBezTo>
                    <a:pt x="63" y="0"/>
                    <a:pt x="63" y="0"/>
                    <a:pt x="63" y="0"/>
                  </a:cubicBezTo>
                  <a:cubicBezTo>
                    <a:pt x="62" y="0"/>
                    <a:pt x="62" y="0"/>
                    <a:pt x="61" y="0"/>
                  </a:cubicBezTo>
                  <a:cubicBezTo>
                    <a:pt x="61" y="1"/>
                    <a:pt x="61" y="1"/>
                    <a:pt x="61" y="1"/>
                  </a:cubicBezTo>
                  <a:cubicBezTo>
                    <a:pt x="61" y="20"/>
                    <a:pt x="61" y="20"/>
                    <a:pt x="61" y="20"/>
                  </a:cubicBezTo>
                  <a:cubicBezTo>
                    <a:pt x="61" y="20"/>
                    <a:pt x="61" y="21"/>
                    <a:pt x="61" y="21"/>
                  </a:cubicBezTo>
                  <a:cubicBezTo>
                    <a:pt x="62" y="21"/>
                    <a:pt x="62" y="21"/>
                    <a:pt x="63" y="21"/>
                  </a:cubicBezTo>
                  <a:cubicBezTo>
                    <a:pt x="70" y="21"/>
                    <a:pt x="70" y="21"/>
                    <a:pt x="70" y="21"/>
                  </a:cubicBezTo>
                  <a:cubicBezTo>
                    <a:pt x="70" y="39"/>
                    <a:pt x="70" y="39"/>
                    <a:pt x="70" y="39"/>
                  </a:cubicBezTo>
                  <a:cubicBezTo>
                    <a:pt x="31" y="44"/>
                    <a:pt x="0" y="78"/>
                    <a:pt x="0" y="119"/>
                  </a:cubicBezTo>
                  <a:cubicBezTo>
                    <a:pt x="0" y="163"/>
                    <a:pt x="37" y="200"/>
                    <a:pt x="81" y="200"/>
                  </a:cubicBezTo>
                  <a:cubicBezTo>
                    <a:pt x="126" y="200"/>
                    <a:pt x="162" y="163"/>
                    <a:pt x="162" y="119"/>
                  </a:cubicBezTo>
                  <a:cubicBezTo>
                    <a:pt x="162" y="94"/>
                    <a:pt x="151" y="72"/>
                    <a:pt x="134" y="57"/>
                  </a:cubicBezTo>
                  <a:close/>
                  <a:moveTo>
                    <a:pt x="81" y="187"/>
                  </a:moveTo>
                  <a:cubicBezTo>
                    <a:pt x="44" y="187"/>
                    <a:pt x="13" y="156"/>
                    <a:pt x="13" y="119"/>
                  </a:cubicBezTo>
                  <a:cubicBezTo>
                    <a:pt x="13" y="81"/>
                    <a:pt x="44" y="50"/>
                    <a:pt x="81" y="50"/>
                  </a:cubicBezTo>
                  <a:cubicBezTo>
                    <a:pt x="119" y="50"/>
                    <a:pt x="150" y="81"/>
                    <a:pt x="150" y="119"/>
                  </a:cubicBezTo>
                  <a:cubicBezTo>
                    <a:pt x="150" y="156"/>
                    <a:pt x="119" y="187"/>
                    <a:pt x="81" y="1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7" name="Freeform 102"/>
            <p:cNvSpPr/>
            <p:nvPr/>
          </p:nvSpPr>
          <p:spPr bwMode="auto">
            <a:xfrm>
              <a:off x="6528045" y="769091"/>
              <a:ext cx="176213" cy="176213"/>
            </a:xfrm>
            <a:custGeom>
              <a:avLst/>
              <a:gdLst>
                <a:gd name="T0" fmla="*/ 38 w 47"/>
                <a:gd name="T1" fmla="*/ 2 h 47"/>
                <a:gd name="T2" fmla="*/ 2 w 47"/>
                <a:gd name="T3" fmla="*/ 38 h 47"/>
                <a:gd name="T4" fmla="*/ 2 w 47"/>
                <a:gd name="T5" fmla="*/ 45 h 47"/>
                <a:gd name="T6" fmla="*/ 9 w 47"/>
                <a:gd name="T7" fmla="*/ 45 h 47"/>
                <a:gd name="T8" fmla="*/ 45 w 47"/>
                <a:gd name="T9" fmla="*/ 9 h 47"/>
                <a:gd name="T10" fmla="*/ 45 w 47"/>
                <a:gd name="T11" fmla="*/ 2 h 47"/>
                <a:gd name="T12" fmla="*/ 38 w 47"/>
                <a:gd name="T13" fmla="*/ 2 h 47"/>
              </a:gdLst>
              <a:ahLst/>
              <a:cxnLst>
                <a:cxn ang="0">
                  <a:pos x="T0" y="T1"/>
                </a:cxn>
                <a:cxn ang="0">
                  <a:pos x="T2" y="T3"/>
                </a:cxn>
                <a:cxn ang="0">
                  <a:pos x="T4" y="T5"/>
                </a:cxn>
                <a:cxn ang="0">
                  <a:pos x="T6" y="T7"/>
                </a:cxn>
                <a:cxn ang="0">
                  <a:pos x="T8" y="T9"/>
                </a:cxn>
                <a:cxn ang="0">
                  <a:pos x="T10" y="T11"/>
                </a:cxn>
                <a:cxn ang="0">
                  <a:pos x="T12" y="T13"/>
                </a:cxn>
              </a:cxnLst>
              <a:rect l="0" t="0" r="r" b="b"/>
              <a:pathLst>
                <a:path w="47" h="47">
                  <a:moveTo>
                    <a:pt x="38" y="2"/>
                  </a:moveTo>
                  <a:cubicBezTo>
                    <a:pt x="2" y="38"/>
                    <a:pt x="2" y="38"/>
                    <a:pt x="2" y="38"/>
                  </a:cubicBezTo>
                  <a:cubicBezTo>
                    <a:pt x="0" y="40"/>
                    <a:pt x="0" y="43"/>
                    <a:pt x="2" y="45"/>
                  </a:cubicBezTo>
                  <a:cubicBezTo>
                    <a:pt x="4" y="47"/>
                    <a:pt x="7" y="47"/>
                    <a:pt x="9" y="45"/>
                  </a:cubicBezTo>
                  <a:cubicBezTo>
                    <a:pt x="45" y="9"/>
                    <a:pt x="45" y="9"/>
                    <a:pt x="45" y="9"/>
                  </a:cubicBezTo>
                  <a:cubicBezTo>
                    <a:pt x="47" y="7"/>
                    <a:pt x="47" y="4"/>
                    <a:pt x="45" y="2"/>
                  </a:cubicBezTo>
                  <a:cubicBezTo>
                    <a:pt x="43" y="0"/>
                    <a:pt x="40" y="0"/>
                    <a:pt x="3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176" name="组合 175"/>
          <p:cNvGrpSpPr/>
          <p:nvPr/>
        </p:nvGrpSpPr>
        <p:grpSpPr>
          <a:xfrm>
            <a:off x="5896006" y="3089175"/>
            <a:ext cx="390000" cy="347948"/>
            <a:chOff x="9175997" y="-991447"/>
            <a:chExt cx="750888" cy="669925"/>
          </a:xfrm>
          <a:solidFill>
            <a:schemeClr val="bg1"/>
          </a:solidFill>
        </p:grpSpPr>
        <p:sp>
          <p:nvSpPr>
            <p:cNvPr id="168" name="Freeform 103"/>
            <p:cNvSpPr>
              <a:spLocks noEditPoints="1"/>
            </p:cNvSpPr>
            <p:nvPr/>
          </p:nvSpPr>
          <p:spPr bwMode="auto">
            <a:xfrm>
              <a:off x="9175997" y="-991447"/>
              <a:ext cx="750888" cy="669925"/>
            </a:xfrm>
            <a:custGeom>
              <a:avLst/>
              <a:gdLst>
                <a:gd name="T0" fmla="*/ 192 w 200"/>
                <a:gd name="T1" fmla="*/ 154 h 178"/>
                <a:gd name="T2" fmla="*/ 130 w 200"/>
                <a:gd name="T3" fmla="*/ 154 h 178"/>
                <a:gd name="T4" fmla="*/ 196 w 200"/>
                <a:gd name="T5" fmla="*/ 87 h 178"/>
                <a:gd name="T6" fmla="*/ 196 w 200"/>
                <a:gd name="T7" fmla="*/ 72 h 178"/>
                <a:gd name="T8" fmla="*/ 128 w 200"/>
                <a:gd name="T9" fmla="*/ 4 h 178"/>
                <a:gd name="T10" fmla="*/ 113 w 200"/>
                <a:gd name="T11" fmla="*/ 4 h 178"/>
                <a:gd name="T12" fmla="*/ 6 w 200"/>
                <a:gd name="T13" fmla="*/ 111 h 178"/>
                <a:gd name="T14" fmla="*/ 6 w 200"/>
                <a:gd name="T15" fmla="*/ 126 h 178"/>
                <a:gd name="T16" fmla="*/ 34 w 200"/>
                <a:gd name="T17" fmla="*/ 154 h 178"/>
                <a:gd name="T18" fmla="*/ 8 w 200"/>
                <a:gd name="T19" fmla="*/ 154 h 178"/>
                <a:gd name="T20" fmla="*/ 0 w 200"/>
                <a:gd name="T21" fmla="*/ 162 h 178"/>
                <a:gd name="T22" fmla="*/ 0 w 200"/>
                <a:gd name="T23" fmla="*/ 170 h 178"/>
                <a:gd name="T24" fmla="*/ 8 w 200"/>
                <a:gd name="T25" fmla="*/ 178 h 178"/>
                <a:gd name="T26" fmla="*/ 192 w 200"/>
                <a:gd name="T27" fmla="*/ 178 h 178"/>
                <a:gd name="T28" fmla="*/ 200 w 200"/>
                <a:gd name="T29" fmla="*/ 170 h 178"/>
                <a:gd name="T30" fmla="*/ 200 w 200"/>
                <a:gd name="T31" fmla="*/ 162 h 178"/>
                <a:gd name="T32" fmla="*/ 192 w 200"/>
                <a:gd name="T33" fmla="*/ 154 h 178"/>
                <a:gd name="T34" fmla="*/ 59 w 200"/>
                <a:gd name="T35" fmla="*/ 166 h 178"/>
                <a:gd name="T36" fmla="*/ 47 w 200"/>
                <a:gd name="T37" fmla="*/ 154 h 178"/>
                <a:gd name="T38" fmla="*/ 47 w 200"/>
                <a:gd name="T39" fmla="*/ 154 h 178"/>
                <a:gd name="T40" fmla="*/ 13 w 200"/>
                <a:gd name="T41" fmla="*/ 119 h 178"/>
                <a:gd name="T42" fmla="*/ 13 w 200"/>
                <a:gd name="T43" fmla="*/ 117 h 178"/>
                <a:gd name="T44" fmla="*/ 119 w 200"/>
                <a:gd name="T45" fmla="*/ 11 h 178"/>
                <a:gd name="T46" fmla="*/ 121 w 200"/>
                <a:gd name="T47" fmla="*/ 11 h 178"/>
                <a:gd name="T48" fmla="*/ 189 w 200"/>
                <a:gd name="T49" fmla="*/ 79 h 178"/>
                <a:gd name="T50" fmla="*/ 189 w 200"/>
                <a:gd name="T51" fmla="*/ 81 h 178"/>
                <a:gd name="T52" fmla="*/ 116 w 200"/>
                <a:gd name="T53" fmla="*/ 154 h 178"/>
                <a:gd name="T54" fmla="*/ 104 w 200"/>
                <a:gd name="T55" fmla="*/ 166 h 178"/>
                <a:gd name="T56" fmla="*/ 59 w 200"/>
                <a:gd name="T57" fmla="*/ 16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0" h="178">
                  <a:moveTo>
                    <a:pt x="192" y="154"/>
                  </a:moveTo>
                  <a:cubicBezTo>
                    <a:pt x="130" y="154"/>
                    <a:pt x="130" y="154"/>
                    <a:pt x="130" y="154"/>
                  </a:cubicBezTo>
                  <a:cubicBezTo>
                    <a:pt x="196" y="87"/>
                    <a:pt x="196" y="87"/>
                    <a:pt x="196" y="87"/>
                  </a:cubicBezTo>
                  <a:cubicBezTo>
                    <a:pt x="200" y="83"/>
                    <a:pt x="200" y="76"/>
                    <a:pt x="196" y="72"/>
                  </a:cubicBezTo>
                  <a:cubicBezTo>
                    <a:pt x="128" y="4"/>
                    <a:pt x="128" y="4"/>
                    <a:pt x="128" y="4"/>
                  </a:cubicBezTo>
                  <a:cubicBezTo>
                    <a:pt x="124" y="0"/>
                    <a:pt x="117" y="0"/>
                    <a:pt x="113" y="4"/>
                  </a:cubicBezTo>
                  <a:cubicBezTo>
                    <a:pt x="6" y="111"/>
                    <a:pt x="6" y="111"/>
                    <a:pt x="6" y="111"/>
                  </a:cubicBezTo>
                  <a:cubicBezTo>
                    <a:pt x="2" y="115"/>
                    <a:pt x="2" y="122"/>
                    <a:pt x="6" y="126"/>
                  </a:cubicBezTo>
                  <a:cubicBezTo>
                    <a:pt x="34" y="154"/>
                    <a:pt x="34" y="154"/>
                    <a:pt x="34" y="154"/>
                  </a:cubicBezTo>
                  <a:cubicBezTo>
                    <a:pt x="8" y="154"/>
                    <a:pt x="8" y="154"/>
                    <a:pt x="8" y="154"/>
                  </a:cubicBezTo>
                  <a:cubicBezTo>
                    <a:pt x="4" y="154"/>
                    <a:pt x="0" y="157"/>
                    <a:pt x="0" y="162"/>
                  </a:cubicBezTo>
                  <a:cubicBezTo>
                    <a:pt x="0" y="170"/>
                    <a:pt x="0" y="170"/>
                    <a:pt x="0" y="170"/>
                  </a:cubicBezTo>
                  <a:cubicBezTo>
                    <a:pt x="0" y="175"/>
                    <a:pt x="4" y="178"/>
                    <a:pt x="8" y="178"/>
                  </a:cubicBezTo>
                  <a:cubicBezTo>
                    <a:pt x="192" y="178"/>
                    <a:pt x="192" y="178"/>
                    <a:pt x="192" y="178"/>
                  </a:cubicBezTo>
                  <a:cubicBezTo>
                    <a:pt x="196" y="178"/>
                    <a:pt x="200" y="175"/>
                    <a:pt x="200" y="170"/>
                  </a:cubicBezTo>
                  <a:cubicBezTo>
                    <a:pt x="200" y="162"/>
                    <a:pt x="200" y="162"/>
                    <a:pt x="200" y="162"/>
                  </a:cubicBezTo>
                  <a:cubicBezTo>
                    <a:pt x="200" y="157"/>
                    <a:pt x="196" y="154"/>
                    <a:pt x="192" y="154"/>
                  </a:cubicBezTo>
                  <a:close/>
                  <a:moveTo>
                    <a:pt x="59" y="166"/>
                  </a:moveTo>
                  <a:cubicBezTo>
                    <a:pt x="47" y="154"/>
                    <a:pt x="47" y="154"/>
                    <a:pt x="47" y="154"/>
                  </a:cubicBezTo>
                  <a:cubicBezTo>
                    <a:pt x="47" y="154"/>
                    <a:pt x="47" y="154"/>
                    <a:pt x="47" y="154"/>
                  </a:cubicBezTo>
                  <a:cubicBezTo>
                    <a:pt x="13" y="119"/>
                    <a:pt x="13" y="119"/>
                    <a:pt x="13" y="119"/>
                  </a:cubicBezTo>
                  <a:cubicBezTo>
                    <a:pt x="12" y="119"/>
                    <a:pt x="12" y="118"/>
                    <a:pt x="13" y="117"/>
                  </a:cubicBezTo>
                  <a:cubicBezTo>
                    <a:pt x="119" y="11"/>
                    <a:pt x="119" y="11"/>
                    <a:pt x="119" y="11"/>
                  </a:cubicBezTo>
                  <a:cubicBezTo>
                    <a:pt x="120" y="10"/>
                    <a:pt x="121" y="10"/>
                    <a:pt x="121" y="11"/>
                  </a:cubicBezTo>
                  <a:cubicBezTo>
                    <a:pt x="189" y="79"/>
                    <a:pt x="189" y="79"/>
                    <a:pt x="189" y="79"/>
                  </a:cubicBezTo>
                  <a:cubicBezTo>
                    <a:pt x="190" y="79"/>
                    <a:pt x="190" y="80"/>
                    <a:pt x="189" y="81"/>
                  </a:cubicBezTo>
                  <a:cubicBezTo>
                    <a:pt x="116" y="154"/>
                    <a:pt x="116" y="154"/>
                    <a:pt x="116" y="154"/>
                  </a:cubicBezTo>
                  <a:cubicBezTo>
                    <a:pt x="104" y="166"/>
                    <a:pt x="104" y="166"/>
                    <a:pt x="104" y="166"/>
                  </a:cubicBezTo>
                  <a:lnTo>
                    <a:pt x="59" y="1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9" name="Freeform 104"/>
            <p:cNvSpPr/>
            <p:nvPr/>
          </p:nvSpPr>
          <p:spPr bwMode="auto">
            <a:xfrm>
              <a:off x="9266485" y="-908897"/>
              <a:ext cx="379413" cy="381000"/>
            </a:xfrm>
            <a:custGeom>
              <a:avLst/>
              <a:gdLst>
                <a:gd name="T0" fmla="*/ 97 w 101"/>
                <a:gd name="T1" fmla="*/ 0 h 101"/>
                <a:gd name="T2" fmla="*/ 91 w 101"/>
                <a:gd name="T3" fmla="*/ 5 h 101"/>
                <a:gd name="T4" fmla="*/ 81 w 101"/>
                <a:gd name="T5" fmla="*/ 82 h 101"/>
                <a:gd name="T6" fmla="*/ 5 w 101"/>
                <a:gd name="T7" fmla="*/ 91 h 101"/>
                <a:gd name="T8" fmla="*/ 0 w 101"/>
                <a:gd name="T9" fmla="*/ 97 h 101"/>
                <a:gd name="T10" fmla="*/ 5 w 101"/>
                <a:gd name="T11" fmla="*/ 101 h 101"/>
                <a:gd name="T12" fmla="*/ 6 w 101"/>
                <a:gd name="T13" fmla="*/ 101 h 101"/>
                <a:gd name="T14" fmla="*/ 86 w 101"/>
                <a:gd name="T15" fmla="*/ 92 h 101"/>
                <a:gd name="T16" fmla="*/ 91 w 101"/>
                <a:gd name="T17" fmla="*/ 88 h 101"/>
                <a:gd name="T18" fmla="*/ 101 w 101"/>
                <a:gd name="T19" fmla="*/ 6 h 101"/>
                <a:gd name="T20" fmla="*/ 97 w 10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01">
                  <a:moveTo>
                    <a:pt x="97" y="0"/>
                  </a:moveTo>
                  <a:cubicBezTo>
                    <a:pt x="94" y="0"/>
                    <a:pt x="91" y="2"/>
                    <a:pt x="91" y="5"/>
                  </a:cubicBezTo>
                  <a:cubicBezTo>
                    <a:pt x="81" y="82"/>
                    <a:pt x="81" y="82"/>
                    <a:pt x="81" y="82"/>
                  </a:cubicBezTo>
                  <a:cubicBezTo>
                    <a:pt x="5" y="91"/>
                    <a:pt x="5" y="91"/>
                    <a:pt x="5" y="91"/>
                  </a:cubicBezTo>
                  <a:cubicBezTo>
                    <a:pt x="2" y="91"/>
                    <a:pt x="0" y="94"/>
                    <a:pt x="0" y="97"/>
                  </a:cubicBezTo>
                  <a:cubicBezTo>
                    <a:pt x="0" y="99"/>
                    <a:pt x="3" y="101"/>
                    <a:pt x="5" y="101"/>
                  </a:cubicBezTo>
                  <a:cubicBezTo>
                    <a:pt x="5" y="101"/>
                    <a:pt x="6" y="101"/>
                    <a:pt x="6" y="101"/>
                  </a:cubicBezTo>
                  <a:cubicBezTo>
                    <a:pt x="86" y="92"/>
                    <a:pt x="86" y="92"/>
                    <a:pt x="86" y="92"/>
                  </a:cubicBezTo>
                  <a:cubicBezTo>
                    <a:pt x="89" y="92"/>
                    <a:pt x="91" y="90"/>
                    <a:pt x="91" y="88"/>
                  </a:cubicBezTo>
                  <a:cubicBezTo>
                    <a:pt x="101" y="6"/>
                    <a:pt x="101" y="6"/>
                    <a:pt x="101" y="6"/>
                  </a:cubicBezTo>
                  <a:cubicBezTo>
                    <a:pt x="101" y="3"/>
                    <a:pt x="99" y="1"/>
                    <a:pt x="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179" name="文本框 178"/>
          <p:cNvSpPr txBox="1"/>
          <p:nvPr/>
        </p:nvSpPr>
        <p:spPr>
          <a:xfrm>
            <a:off x="6835419" y="1726168"/>
            <a:ext cx="4775056" cy="812530"/>
          </a:xfrm>
          <a:prstGeom prst="rect">
            <a:avLst/>
          </a:prstGeom>
          <a:noFill/>
        </p:spPr>
        <p:txBody>
          <a:bodyPr wrap="square" rtlCol="0">
            <a:spAutoFit/>
          </a:bodyPr>
          <a:lstStyle/>
          <a:p>
            <a:pPr lvl="0">
              <a:lnSpc>
                <a:spcPct val="130000"/>
              </a:lnSpc>
              <a:defRPr/>
            </a:pPr>
            <a:r>
              <a:rPr lang="zh-CN" altLang="en-US" dirty="0">
                <a:solidFill>
                  <a:prstClr val="white"/>
                </a:solidFill>
                <a:latin typeface="腾祥沁圆简-W1" panose="01010104010101010101" pitchFamily="2" charset="-122"/>
                <a:ea typeface="腾祥沁圆简-W1" panose="01010104010101010101" pitchFamily="2" charset="-122"/>
              </a:rPr>
              <a:t>请插入您的文本的内容请插入您的文本的内容请插入您的文本的内容</a:t>
            </a:r>
            <a:endParaRPr lang="en-US" altLang="zh-CN" dirty="0">
              <a:solidFill>
                <a:prstClr val="white"/>
              </a:solidFill>
              <a:latin typeface="腾祥沁圆简-W1" panose="01010104010101010101" pitchFamily="2" charset="-122"/>
              <a:ea typeface="腾祥沁圆简-W1" panose="01010104010101010101" pitchFamily="2" charset="-122"/>
            </a:endParaRPr>
          </a:p>
        </p:txBody>
      </p:sp>
      <p:sp>
        <p:nvSpPr>
          <p:cNvPr id="180" name="文本框 179"/>
          <p:cNvSpPr txBox="1"/>
          <p:nvPr/>
        </p:nvSpPr>
        <p:spPr>
          <a:xfrm>
            <a:off x="6835418" y="2884598"/>
            <a:ext cx="4775057" cy="812530"/>
          </a:xfrm>
          <a:prstGeom prst="rect">
            <a:avLst/>
          </a:prstGeom>
          <a:noFill/>
        </p:spPr>
        <p:txBody>
          <a:bodyPr wrap="square" rtlCol="0">
            <a:spAutoFit/>
          </a:bodyPr>
          <a:lstStyle/>
          <a:p>
            <a:pPr lvl="0">
              <a:lnSpc>
                <a:spcPct val="130000"/>
              </a:lnSpc>
              <a:defRPr/>
            </a:pPr>
            <a:r>
              <a:rPr lang="zh-CN" altLang="en-US" dirty="0">
                <a:solidFill>
                  <a:prstClr val="white"/>
                </a:solidFill>
                <a:latin typeface="腾祥沁圆简-W1" panose="01010104010101010101" pitchFamily="2" charset="-122"/>
                <a:ea typeface="腾祥沁圆简-W1" panose="01010104010101010101" pitchFamily="2" charset="-122"/>
              </a:rPr>
              <a:t>请插入您的文本的内容请插入您的文本的内容请插入您的文本的内容</a:t>
            </a:r>
            <a:endParaRPr lang="en-US" altLang="zh-CN" dirty="0">
              <a:solidFill>
                <a:prstClr val="white"/>
              </a:solidFill>
              <a:latin typeface="腾祥沁圆简-W1" panose="01010104010101010101" pitchFamily="2" charset="-122"/>
              <a:ea typeface="腾祥沁圆简-W1" panose="01010104010101010101" pitchFamily="2" charset="-122"/>
            </a:endParaRPr>
          </a:p>
        </p:txBody>
      </p:sp>
      <p:sp>
        <p:nvSpPr>
          <p:cNvPr id="181" name="文本框 180"/>
          <p:cNvSpPr txBox="1"/>
          <p:nvPr/>
        </p:nvSpPr>
        <p:spPr>
          <a:xfrm>
            <a:off x="6835418" y="4075165"/>
            <a:ext cx="4919435" cy="812530"/>
          </a:xfrm>
          <a:prstGeom prst="rect">
            <a:avLst/>
          </a:prstGeom>
          <a:noFill/>
        </p:spPr>
        <p:txBody>
          <a:bodyPr wrap="square" rtlCol="0">
            <a:spAutoFit/>
          </a:bodyPr>
          <a:lstStyle/>
          <a:p>
            <a:pPr lvl="0">
              <a:lnSpc>
                <a:spcPct val="130000"/>
              </a:lnSpc>
              <a:defRPr/>
            </a:pPr>
            <a:r>
              <a:rPr lang="zh-CN" altLang="en-US" dirty="0">
                <a:solidFill>
                  <a:prstClr val="white"/>
                </a:solidFill>
                <a:latin typeface="腾祥沁圆简-W1" panose="01010104010101010101" pitchFamily="2" charset="-122"/>
                <a:ea typeface="腾祥沁圆简-W1" panose="01010104010101010101" pitchFamily="2" charset="-122"/>
              </a:rPr>
              <a:t>请插入您的文本的内容请插入您的文本的内容请插入您的文本的内容</a:t>
            </a:r>
            <a:endParaRPr lang="en-US" altLang="zh-CN" dirty="0">
              <a:solidFill>
                <a:prstClr val="white"/>
              </a:solidFill>
              <a:latin typeface="腾祥沁圆简-W1" panose="01010104010101010101" pitchFamily="2" charset="-122"/>
              <a:ea typeface="腾祥沁圆简-W1" panose="01010104010101010101" pitchFamily="2" charset="-122"/>
            </a:endParaRPr>
          </a:p>
        </p:txBody>
      </p:sp>
      <p:sp>
        <p:nvSpPr>
          <p:cNvPr id="182" name="文本框 181"/>
          <p:cNvSpPr txBox="1"/>
          <p:nvPr/>
        </p:nvSpPr>
        <p:spPr>
          <a:xfrm>
            <a:off x="6835418" y="5217317"/>
            <a:ext cx="4775057" cy="812530"/>
          </a:xfrm>
          <a:prstGeom prst="rect">
            <a:avLst/>
          </a:prstGeom>
          <a:noFill/>
        </p:spPr>
        <p:txBody>
          <a:bodyPr wrap="square" rtlCol="0">
            <a:spAutoFit/>
          </a:bodyPr>
          <a:lstStyle/>
          <a:p>
            <a:pPr lvl="0">
              <a:lnSpc>
                <a:spcPct val="130000"/>
              </a:lnSpc>
              <a:defRPr/>
            </a:pPr>
            <a:r>
              <a:rPr lang="zh-CN" altLang="en-US" dirty="0">
                <a:solidFill>
                  <a:prstClr val="white"/>
                </a:solidFill>
                <a:latin typeface="腾祥沁圆简-W1" panose="01010104010101010101" pitchFamily="2" charset="-122"/>
                <a:ea typeface="腾祥沁圆简-W1" panose="01010104010101010101" pitchFamily="2" charset="-122"/>
              </a:rPr>
              <a:t>请插入您的文本的内容请插入您的文本的内容请插入您的文本的内容</a:t>
            </a:r>
            <a:endParaRPr lang="en-US" altLang="zh-CN" dirty="0">
              <a:solidFill>
                <a:prstClr val="white"/>
              </a:solidFill>
              <a:latin typeface="腾祥沁圆简-W1" panose="01010104010101010101" pitchFamily="2" charset="-122"/>
              <a:ea typeface="腾祥沁圆简-W1" panose="01010104010101010101" pitchFamily="2" charset="-122"/>
            </a:endParaRPr>
          </a:p>
        </p:txBody>
      </p:sp>
    </p:spTree>
  </p:cSld>
  <p:clrMapOvr>
    <a:masterClrMapping/>
  </p:clrMapOvr>
  <p:transition spd="slow" advClick="0" advTm="13989">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2"/>
                                        </p:tgtEl>
                                        <p:attrNameLst>
                                          <p:attrName>style.visibility</p:attrName>
                                        </p:attrNameLst>
                                      </p:cBhvr>
                                      <p:to>
                                        <p:strVal val="visible"/>
                                      </p:to>
                                    </p:set>
                                    <p:animEffect transition="in" filter="fade">
                                      <p:cBhvr>
                                        <p:cTn id="7" dur="1000"/>
                                        <p:tgtEl>
                                          <p:spTgt spid="372"/>
                                        </p:tgtEl>
                                      </p:cBhvr>
                                    </p:animEffect>
                                    <p:anim calcmode="lin" valueType="num">
                                      <p:cBhvr>
                                        <p:cTn id="8" dur="1000" fill="hold"/>
                                        <p:tgtEl>
                                          <p:spTgt spid="372"/>
                                        </p:tgtEl>
                                        <p:attrNameLst>
                                          <p:attrName>ppt_x</p:attrName>
                                        </p:attrNameLst>
                                      </p:cBhvr>
                                      <p:tavLst>
                                        <p:tav tm="0">
                                          <p:val>
                                            <p:strVal val="#ppt_x"/>
                                          </p:val>
                                        </p:tav>
                                        <p:tav tm="100000">
                                          <p:val>
                                            <p:strVal val="#ppt_x"/>
                                          </p:val>
                                        </p:tav>
                                      </p:tavLst>
                                    </p:anim>
                                    <p:anim calcmode="lin" valueType="num">
                                      <p:cBhvr>
                                        <p:cTn id="9" dur="1000" fill="hold"/>
                                        <p:tgtEl>
                                          <p:spTgt spid="37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750"/>
                                        <p:tgtEl>
                                          <p:spTgt spid="5"/>
                                        </p:tgtEl>
                                      </p:cBhvr>
                                    </p:animEffect>
                                  </p:childTnLst>
                                </p:cTn>
                              </p:par>
                              <p:par>
                                <p:cTn id="14" presetID="10" presetClass="entr" presetSubtype="0" fill="hold" grpId="0" nodeType="withEffect">
                                  <p:stCondLst>
                                    <p:cond delay="1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750"/>
                                        <p:tgtEl>
                                          <p:spTgt spid="6"/>
                                        </p:tgtEl>
                                      </p:cBhvr>
                                    </p:animEffect>
                                  </p:childTnLst>
                                </p:cTn>
                              </p:par>
                              <p:par>
                                <p:cTn id="17" presetID="10" presetClass="entr" presetSubtype="0" fill="hold" grpId="0" nodeType="withEffect">
                                  <p:stCondLst>
                                    <p:cond delay="2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750"/>
                                        <p:tgtEl>
                                          <p:spTgt spid="7"/>
                                        </p:tgtEl>
                                      </p:cBhvr>
                                    </p:animEffect>
                                  </p:childTnLst>
                                </p:cTn>
                              </p:par>
                              <p:par>
                                <p:cTn id="20" presetID="10" presetClass="entr" presetSubtype="0" fill="hold" grpId="0" nodeType="withEffect">
                                  <p:stCondLst>
                                    <p:cond delay="4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750"/>
                                        <p:tgtEl>
                                          <p:spTgt spid="8"/>
                                        </p:tgtEl>
                                      </p:cBhvr>
                                    </p:animEffect>
                                  </p:childTnLst>
                                </p:cTn>
                              </p:par>
                              <p:par>
                                <p:cTn id="23" presetID="10" presetClass="entr" presetSubtype="0" fill="hold" grpId="0" nodeType="withEffect">
                                  <p:stCondLst>
                                    <p:cond delay="20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750"/>
                                        <p:tgtEl>
                                          <p:spTgt spid="9"/>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750"/>
                                        <p:tgtEl>
                                          <p:spTgt spid="10"/>
                                        </p:tgtEl>
                                      </p:cBhvr>
                                    </p:animEffect>
                                  </p:childTnLst>
                                </p:cTn>
                              </p:par>
                              <p:par>
                                <p:cTn id="29" presetID="10" presetClass="entr" presetSubtype="0" fill="hold" grpId="0" nodeType="withEffect">
                                  <p:stCondLst>
                                    <p:cond delay="7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750"/>
                                        <p:tgtEl>
                                          <p:spTgt spid="11"/>
                                        </p:tgtEl>
                                      </p:cBhvr>
                                    </p:animEffect>
                                  </p:childTnLst>
                                </p:cTn>
                              </p:par>
                              <p:par>
                                <p:cTn id="32" presetID="10" presetClass="entr" presetSubtype="0" fill="hold" grpId="0" nodeType="withEffect">
                                  <p:stCondLst>
                                    <p:cond delay="40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750"/>
                                        <p:tgtEl>
                                          <p:spTgt spid="12"/>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750"/>
                                        <p:tgtEl>
                                          <p:spTgt spid="13"/>
                                        </p:tgtEl>
                                      </p:cBhvr>
                                    </p:animEffect>
                                  </p:childTnLst>
                                </p:cTn>
                              </p:par>
                              <p:par>
                                <p:cTn id="38" presetID="10" presetClass="entr" presetSubtype="0" fill="hold" grpId="0" nodeType="withEffect">
                                  <p:stCondLst>
                                    <p:cond delay="7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750"/>
                                        <p:tgtEl>
                                          <p:spTgt spid="14"/>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750"/>
                                        <p:tgtEl>
                                          <p:spTgt spid="15"/>
                                        </p:tgtEl>
                                      </p:cBhvr>
                                    </p:animEffect>
                                  </p:childTnLst>
                                </p:cTn>
                              </p:par>
                              <p:par>
                                <p:cTn id="44" presetID="10" presetClass="entr" presetSubtype="0" fill="hold" grpId="0" nodeType="withEffect">
                                  <p:stCondLst>
                                    <p:cond delay="60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750"/>
                                        <p:tgtEl>
                                          <p:spTgt spid="16"/>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750"/>
                                        <p:tgtEl>
                                          <p:spTgt spid="17"/>
                                        </p:tgtEl>
                                      </p:cBhvr>
                                    </p:animEffect>
                                  </p:childTnLst>
                                </p:cTn>
                              </p:par>
                              <p:par>
                                <p:cTn id="50" presetID="10" presetClass="entr" presetSubtype="0" fill="hold" grpId="0" nodeType="withEffect">
                                  <p:stCondLst>
                                    <p:cond delay="70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750"/>
                                        <p:tgtEl>
                                          <p:spTgt spid="18"/>
                                        </p:tgtEl>
                                      </p:cBhvr>
                                    </p:animEffect>
                                  </p:childTnLst>
                                </p:cTn>
                              </p:par>
                              <p:par>
                                <p:cTn id="53" presetID="10" presetClass="entr" presetSubtype="0" fill="hold" grpId="0" nodeType="withEffect">
                                  <p:stCondLst>
                                    <p:cond delay="70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750"/>
                                        <p:tgtEl>
                                          <p:spTgt spid="19"/>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750"/>
                                        <p:tgtEl>
                                          <p:spTgt spid="20"/>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750"/>
                                        <p:tgtEl>
                                          <p:spTgt spid="21"/>
                                        </p:tgtEl>
                                      </p:cBhvr>
                                    </p:animEffect>
                                  </p:childTnLst>
                                </p:cTn>
                              </p:par>
                              <p:par>
                                <p:cTn id="62" presetID="10" presetClass="entr" presetSubtype="0" fill="hold" grpId="0" nodeType="withEffect">
                                  <p:stCondLst>
                                    <p:cond delay="50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750"/>
                                        <p:tgtEl>
                                          <p:spTgt spid="2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750"/>
                                        <p:tgtEl>
                                          <p:spTgt spid="23"/>
                                        </p:tgtEl>
                                      </p:cBhvr>
                                    </p:animEffect>
                                  </p:childTnLst>
                                </p:cTn>
                              </p:par>
                              <p:par>
                                <p:cTn id="68" presetID="10" presetClass="entr" presetSubtype="0" fill="hold" grpId="0" nodeType="withEffect">
                                  <p:stCondLst>
                                    <p:cond delay="30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750"/>
                                        <p:tgtEl>
                                          <p:spTgt spid="24"/>
                                        </p:tgtEl>
                                      </p:cBhvr>
                                    </p:animEffect>
                                  </p:childTnLst>
                                </p:cTn>
                              </p:par>
                              <p:par>
                                <p:cTn id="71" presetID="10" presetClass="entr" presetSubtype="0" fill="hold" grpId="0" nodeType="withEffect">
                                  <p:stCondLst>
                                    <p:cond delay="50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750"/>
                                        <p:tgtEl>
                                          <p:spTgt spid="2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750"/>
                                        <p:tgtEl>
                                          <p:spTgt spid="26"/>
                                        </p:tgtEl>
                                      </p:cBhvr>
                                    </p:animEffect>
                                  </p:childTnLst>
                                </p:cTn>
                              </p:par>
                              <p:par>
                                <p:cTn id="77" presetID="10" presetClass="entr" presetSubtype="0" fill="hold" grpId="0" nodeType="withEffect">
                                  <p:stCondLst>
                                    <p:cond delay="3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750"/>
                                        <p:tgtEl>
                                          <p:spTgt spid="27"/>
                                        </p:tgtEl>
                                      </p:cBhvr>
                                    </p:animEffect>
                                  </p:childTnLst>
                                </p:cTn>
                              </p:par>
                              <p:par>
                                <p:cTn id="80" presetID="10" presetClass="entr" presetSubtype="0" fill="hold" grpId="0" nodeType="withEffect">
                                  <p:stCondLst>
                                    <p:cond delay="40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750"/>
                                        <p:tgtEl>
                                          <p:spTgt spid="2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750"/>
                                        <p:tgtEl>
                                          <p:spTgt spid="29"/>
                                        </p:tgtEl>
                                      </p:cBhvr>
                                    </p:animEffect>
                                  </p:childTnLst>
                                </p:cTn>
                              </p:par>
                              <p:par>
                                <p:cTn id="86" presetID="10" presetClass="entr" presetSubtype="0" fill="hold" grpId="0" nodeType="withEffect">
                                  <p:stCondLst>
                                    <p:cond delay="50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750"/>
                                        <p:tgtEl>
                                          <p:spTgt spid="3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750"/>
                                        <p:tgtEl>
                                          <p:spTgt spid="31"/>
                                        </p:tgtEl>
                                      </p:cBhvr>
                                    </p:animEffect>
                                  </p:childTnLst>
                                </p:cTn>
                              </p:par>
                              <p:par>
                                <p:cTn id="92" presetID="10" presetClass="entr" presetSubtype="0" fill="hold" grpId="0" nodeType="withEffect">
                                  <p:stCondLst>
                                    <p:cond delay="500"/>
                                  </p:stCondLst>
                                  <p:childTnLst>
                                    <p:set>
                                      <p:cBhvr>
                                        <p:cTn id="93" dur="1" fill="hold">
                                          <p:stCondLst>
                                            <p:cond delay="0"/>
                                          </p:stCondLst>
                                        </p:cTn>
                                        <p:tgtEl>
                                          <p:spTgt spid="32"/>
                                        </p:tgtEl>
                                        <p:attrNameLst>
                                          <p:attrName>style.visibility</p:attrName>
                                        </p:attrNameLst>
                                      </p:cBhvr>
                                      <p:to>
                                        <p:strVal val="visible"/>
                                      </p:to>
                                    </p:set>
                                    <p:animEffect transition="in" filter="fade">
                                      <p:cBhvr>
                                        <p:cTn id="94" dur="750"/>
                                        <p:tgtEl>
                                          <p:spTgt spid="32"/>
                                        </p:tgtEl>
                                      </p:cBhvr>
                                    </p:animEffect>
                                  </p:childTnLst>
                                </p:cTn>
                              </p:par>
                              <p:par>
                                <p:cTn id="95" presetID="10" presetClass="entr" presetSubtype="0" fill="hold" grpId="0" nodeType="withEffect">
                                  <p:stCondLst>
                                    <p:cond delay="300"/>
                                  </p:stCondLst>
                                  <p:childTnLst>
                                    <p:set>
                                      <p:cBhvr>
                                        <p:cTn id="96" dur="1" fill="hold">
                                          <p:stCondLst>
                                            <p:cond delay="0"/>
                                          </p:stCondLst>
                                        </p:cTn>
                                        <p:tgtEl>
                                          <p:spTgt spid="33"/>
                                        </p:tgtEl>
                                        <p:attrNameLst>
                                          <p:attrName>style.visibility</p:attrName>
                                        </p:attrNameLst>
                                      </p:cBhvr>
                                      <p:to>
                                        <p:strVal val="visible"/>
                                      </p:to>
                                    </p:set>
                                    <p:animEffect transition="in" filter="fade">
                                      <p:cBhvr>
                                        <p:cTn id="97" dur="750"/>
                                        <p:tgtEl>
                                          <p:spTgt spid="33"/>
                                        </p:tgtEl>
                                      </p:cBhvr>
                                    </p:animEffect>
                                  </p:childTnLst>
                                </p:cTn>
                              </p:par>
                              <p:par>
                                <p:cTn id="98" presetID="10" presetClass="entr" presetSubtype="0" fill="hold" grpId="0" nodeType="withEffect">
                                  <p:stCondLst>
                                    <p:cond delay="40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750"/>
                                        <p:tgtEl>
                                          <p:spTgt spid="34"/>
                                        </p:tgtEl>
                                      </p:cBhvr>
                                    </p:animEffect>
                                  </p:childTnLst>
                                </p:cTn>
                              </p:par>
                              <p:par>
                                <p:cTn id="101" presetID="10" presetClass="entr" presetSubtype="0" fill="hold" grpId="0" nodeType="withEffect">
                                  <p:stCondLst>
                                    <p:cond delay="700"/>
                                  </p:stCondLst>
                                  <p:childTnLst>
                                    <p:set>
                                      <p:cBhvr>
                                        <p:cTn id="102" dur="1" fill="hold">
                                          <p:stCondLst>
                                            <p:cond delay="0"/>
                                          </p:stCondLst>
                                        </p:cTn>
                                        <p:tgtEl>
                                          <p:spTgt spid="35"/>
                                        </p:tgtEl>
                                        <p:attrNameLst>
                                          <p:attrName>style.visibility</p:attrName>
                                        </p:attrNameLst>
                                      </p:cBhvr>
                                      <p:to>
                                        <p:strVal val="visible"/>
                                      </p:to>
                                    </p:set>
                                    <p:animEffect transition="in" filter="fade">
                                      <p:cBhvr>
                                        <p:cTn id="103" dur="750"/>
                                        <p:tgtEl>
                                          <p:spTgt spid="35"/>
                                        </p:tgtEl>
                                      </p:cBhvr>
                                    </p:animEffect>
                                  </p:childTnLst>
                                </p:cTn>
                              </p:par>
                              <p:par>
                                <p:cTn id="104" presetID="10" presetClass="entr" presetSubtype="0" fill="hold" grpId="0" nodeType="withEffect">
                                  <p:stCondLst>
                                    <p:cond delay="50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750"/>
                                        <p:tgtEl>
                                          <p:spTgt spid="36"/>
                                        </p:tgtEl>
                                      </p:cBhvr>
                                    </p:animEffect>
                                  </p:childTnLst>
                                </p:cTn>
                              </p:par>
                              <p:par>
                                <p:cTn id="107" presetID="10" presetClass="entr" presetSubtype="0" fill="hold" grpId="0" nodeType="withEffect">
                                  <p:stCondLst>
                                    <p:cond delay="70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750"/>
                                        <p:tgtEl>
                                          <p:spTgt spid="37"/>
                                        </p:tgtEl>
                                      </p:cBhvr>
                                    </p:animEffect>
                                  </p:childTnLst>
                                </p:cTn>
                              </p:par>
                              <p:par>
                                <p:cTn id="110" presetID="10" presetClass="entr" presetSubtype="0" fill="hold" grpId="0" nodeType="withEffect">
                                  <p:stCondLst>
                                    <p:cond delay="500"/>
                                  </p:stCondLst>
                                  <p:childTnLst>
                                    <p:set>
                                      <p:cBhvr>
                                        <p:cTn id="111" dur="1" fill="hold">
                                          <p:stCondLst>
                                            <p:cond delay="0"/>
                                          </p:stCondLst>
                                        </p:cTn>
                                        <p:tgtEl>
                                          <p:spTgt spid="38"/>
                                        </p:tgtEl>
                                        <p:attrNameLst>
                                          <p:attrName>style.visibility</p:attrName>
                                        </p:attrNameLst>
                                      </p:cBhvr>
                                      <p:to>
                                        <p:strVal val="visible"/>
                                      </p:to>
                                    </p:set>
                                    <p:animEffect transition="in" filter="fade">
                                      <p:cBhvr>
                                        <p:cTn id="112" dur="750"/>
                                        <p:tgtEl>
                                          <p:spTgt spid="38"/>
                                        </p:tgtEl>
                                      </p:cBhvr>
                                    </p:animEffect>
                                  </p:childTnLst>
                                </p:cTn>
                              </p:par>
                              <p:par>
                                <p:cTn id="113" presetID="10" presetClass="entr" presetSubtype="0" fill="hold" grpId="0" nodeType="withEffect">
                                  <p:stCondLst>
                                    <p:cond delay="400"/>
                                  </p:stCondLst>
                                  <p:childTnLst>
                                    <p:set>
                                      <p:cBhvr>
                                        <p:cTn id="114" dur="1" fill="hold">
                                          <p:stCondLst>
                                            <p:cond delay="0"/>
                                          </p:stCondLst>
                                        </p:cTn>
                                        <p:tgtEl>
                                          <p:spTgt spid="39"/>
                                        </p:tgtEl>
                                        <p:attrNameLst>
                                          <p:attrName>style.visibility</p:attrName>
                                        </p:attrNameLst>
                                      </p:cBhvr>
                                      <p:to>
                                        <p:strVal val="visible"/>
                                      </p:to>
                                    </p:set>
                                    <p:animEffect transition="in" filter="fade">
                                      <p:cBhvr>
                                        <p:cTn id="115" dur="750"/>
                                        <p:tgtEl>
                                          <p:spTgt spid="39"/>
                                        </p:tgtEl>
                                      </p:cBhvr>
                                    </p:animEffect>
                                  </p:childTnLst>
                                </p:cTn>
                              </p:par>
                              <p:par>
                                <p:cTn id="116" presetID="10" presetClass="entr" presetSubtype="0" fill="hold" grpId="0" nodeType="withEffect">
                                  <p:stCondLst>
                                    <p:cond delay="200"/>
                                  </p:stCondLst>
                                  <p:childTnLst>
                                    <p:set>
                                      <p:cBhvr>
                                        <p:cTn id="117" dur="1" fill="hold">
                                          <p:stCondLst>
                                            <p:cond delay="0"/>
                                          </p:stCondLst>
                                        </p:cTn>
                                        <p:tgtEl>
                                          <p:spTgt spid="40"/>
                                        </p:tgtEl>
                                        <p:attrNameLst>
                                          <p:attrName>style.visibility</p:attrName>
                                        </p:attrNameLst>
                                      </p:cBhvr>
                                      <p:to>
                                        <p:strVal val="visible"/>
                                      </p:to>
                                    </p:set>
                                    <p:animEffect transition="in" filter="fade">
                                      <p:cBhvr>
                                        <p:cTn id="118" dur="750"/>
                                        <p:tgtEl>
                                          <p:spTgt spid="40"/>
                                        </p:tgtEl>
                                      </p:cBhvr>
                                    </p:animEffect>
                                  </p:childTnLst>
                                </p:cTn>
                              </p:par>
                              <p:par>
                                <p:cTn id="119" presetID="10" presetClass="entr" presetSubtype="0" fill="hold" grpId="0" nodeType="withEffect">
                                  <p:stCondLst>
                                    <p:cond delay="400"/>
                                  </p:stCondLst>
                                  <p:childTnLst>
                                    <p:set>
                                      <p:cBhvr>
                                        <p:cTn id="120" dur="1" fill="hold">
                                          <p:stCondLst>
                                            <p:cond delay="0"/>
                                          </p:stCondLst>
                                        </p:cTn>
                                        <p:tgtEl>
                                          <p:spTgt spid="41"/>
                                        </p:tgtEl>
                                        <p:attrNameLst>
                                          <p:attrName>style.visibility</p:attrName>
                                        </p:attrNameLst>
                                      </p:cBhvr>
                                      <p:to>
                                        <p:strVal val="visible"/>
                                      </p:to>
                                    </p:set>
                                    <p:animEffect transition="in" filter="fade">
                                      <p:cBhvr>
                                        <p:cTn id="121" dur="750"/>
                                        <p:tgtEl>
                                          <p:spTgt spid="41"/>
                                        </p:tgtEl>
                                      </p:cBhvr>
                                    </p:animEffect>
                                  </p:childTnLst>
                                </p:cTn>
                              </p:par>
                              <p:par>
                                <p:cTn id="122" presetID="10" presetClass="entr" presetSubtype="0" fill="hold" grpId="0" nodeType="withEffect">
                                  <p:stCondLst>
                                    <p:cond delay="500"/>
                                  </p:stCondLst>
                                  <p:childTnLst>
                                    <p:set>
                                      <p:cBhvr>
                                        <p:cTn id="123" dur="1" fill="hold">
                                          <p:stCondLst>
                                            <p:cond delay="0"/>
                                          </p:stCondLst>
                                        </p:cTn>
                                        <p:tgtEl>
                                          <p:spTgt spid="42"/>
                                        </p:tgtEl>
                                        <p:attrNameLst>
                                          <p:attrName>style.visibility</p:attrName>
                                        </p:attrNameLst>
                                      </p:cBhvr>
                                      <p:to>
                                        <p:strVal val="visible"/>
                                      </p:to>
                                    </p:set>
                                    <p:animEffect transition="in" filter="fade">
                                      <p:cBhvr>
                                        <p:cTn id="124" dur="750"/>
                                        <p:tgtEl>
                                          <p:spTgt spid="42"/>
                                        </p:tgtEl>
                                      </p:cBhvr>
                                    </p:animEffect>
                                  </p:childTnLst>
                                </p:cTn>
                              </p:par>
                              <p:par>
                                <p:cTn id="125" presetID="10" presetClass="entr" presetSubtype="0" fill="hold" grpId="0" nodeType="withEffect">
                                  <p:stCondLst>
                                    <p:cond delay="400"/>
                                  </p:stCondLst>
                                  <p:childTnLst>
                                    <p:set>
                                      <p:cBhvr>
                                        <p:cTn id="126" dur="1" fill="hold">
                                          <p:stCondLst>
                                            <p:cond delay="0"/>
                                          </p:stCondLst>
                                        </p:cTn>
                                        <p:tgtEl>
                                          <p:spTgt spid="43"/>
                                        </p:tgtEl>
                                        <p:attrNameLst>
                                          <p:attrName>style.visibility</p:attrName>
                                        </p:attrNameLst>
                                      </p:cBhvr>
                                      <p:to>
                                        <p:strVal val="visible"/>
                                      </p:to>
                                    </p:set>
                                    <p:animEffect transition="in" filter="fade">
                                      <p:cBhvr>
                                        <p:cTn id="127" dur="750"/>
                                        <p:tgtEl>
                                          <p:spTgt spid="43"/>
                                        </p:tgtEl>
                                      </p:cBhvr>
                                    </p:animEffect>
                                  </p:childTnLst>
                                </p:cTn>
                              </p:par>
                              <p:par>
                                <p:cTn id="128" presetID="10" presetClass="entr" presetSubtype="0" fill="hold" grpId="0" nodeType="withEffect">
                                  <p:stCondLst>
                                    <p:cond delay="30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750"/>
                                        <p:tgtEl>
                                          <p:spTgt spid="44"/>
                                        </p:tgtEl>
                                      </p:cBhvr>
                                    </p:animEffect>
                                  </p:childTnLst>
                                </p:cTn>
                              </p:par>
                              <p:par>
                                <p:cTn id="131" presetID="10" presetClass="entr" presetSubtype="0" fill="hold" grpId="0" nodeType="withEffect">
                                  <p:stCondLst>
                                    <p:cond delay="200"/>
                                  </p:stCondLst>
                                  <p:childTnLst>
                                    <p:set>
                                      <p:cBhvr>
                                        <p:cTn id="132" dur="1" fill="hold">
                                          <p:stCondLst>
                                            <p:cond delay="0"/>
                                          </p:stCondLst>
                                        </p:cTn>
                                        <p:tgtEl>
                                          <p:spTgt spid="45"/>
                                        </p:tgtEl>
                                        <p:attrNameLst>
                                          <p:attrName>style.visibility</p:attrName>
                                        </p:attrNameLst>
                                      </p:cBhvr>
                                      <p:to>
                                        <p:strVal val="visible"/>
                                      </p:to>
                                    </p:set>
                                    <p:animEffect transition="in" filter="fade">
                                      <p:cBhvr>
                                        <p:cTn id="133" dur="750"/>
                                        <p:tgtEl>
                                          <p:spTgt spid="45"/>
                                        </p:tgtEl>
                                      </p:cBhvr>
                                    </p:animEffect>
                                  </p:childTnLst>
                                </p:cTn>
                              </p:par>
                              <p:par>
                                <p:cTn id="134" presetID="10" presetClass="entr" presetSubtype="0" fill="hold" grpId="0" nodeType="withEffect">
                                  <p:stCondLst>
                                    <p:cond delay="300"/>
                                  </p:stCondLst>
                                  <p:childTnLst>
                                    <p:set>
                                      <p:cBhvr>
                                        <p:cTn id="135" dur="1" fill="hold">
                                          <p:stCondLst>
                                            <p:cond delay="0"/>
                                          </p:stCondLst>
                                        </p:cTn>
                                        <p:tgtEl>
                                          <p:spTgt spid="46"/>
                                        </p:tgtEl>
                                        <p:attrNameLst>
                                          <p:attrName>style.visibility</p:attrName>
                                        </p:attrNameLst>
                                      </p:cBhvr>
                                      <p:to>
                                        <p:strVal val="visible"/>
                                      </p:to>
                                    </p:set>
                                    <p:animEffect transition="in" filter="fade">
                                      <p:cBhvr>
                                        <p:cTn id="136" dur="750"/>
                                        <p:tgtEl>
                                          <p:spTgt spid="46"/>
                                        </p:tgtEl>
                                      </p:cBhvr>
                                    </p:animEffect>
                                  </p:childTnLst>
                                </p:cTn>
                              </p:par>
                              <p:par>
                                <p:cTn id="137" presetID="10" presetClass="entr" presetSubtype="0" fill="hold" grpId="0" nodeType="withEffect">
                                  <p:stCondLst>
                                    <p:cond delay="200"/>
                                  </p:stCondLst>
                                  <p:childTnLst>
                                    <p:set>
                                      <p:cBhvr>
                                        <p:cTn id="138" dur="1" fill="hold">
                                          <p:stCondLst>
                                            <p:cond delay="0"/>
                                          </p:stCondLst>
                                        </p:cTn>
                                        <p:tgtEl>
                                          <p:spTgt spid="47"/>
                                        </p:tgtEl>
                                        <p:attrNameLst>
                                          <p:attrName>style.visibility</p:attrName>
                                        </p:attrNameLst>
                                      </p:cBhvr>
                                      <p:to>
                                        <p:strVal val="visible"/>
                                      </p:to>
                                    </p:set>
                                    <p:animEffect transition="in" filter="fade">
                                      <p:cBhvr>
                                        <p:cTn id="139" dur="750"/>
                                        <p:tgtEl>
                                          <p:spTgt spid="47"/>
                                        </p:tgtEl>
                                      </p:cBhvr>
                                    </p:animEffect>
                                  </p:childTnLst>
                                </p:cTn>
                              </p:par>
                              <p:par>
                                <p:cTn id="140" presetID="10" presetClass="entr" presetSubtype="0" fill="hold" grpId="0" nodeType="withEffect">
                                  <p:stCondLst>
                                    <p:cond delay="300"/>
                                  </p:stCondLst>
                                  <p:childTnLst>
                                    <p:set>
                                      <p:cBhvr>
                                        <p:cTn id="141" dur="1" fill="hold">
                                          <p:stCondLst>
                                            <p:cond delay="0"/>
                                          </p:stCondLst>
                                        </p:cTn>
                                        <p:tgtEl>
                                          <p:spTgt spid="48"/>
                                        </p:tgtEl>
                                        <p:attrNameLst>
                                          <p:attrName>style.visibility</p:attrName>
                                        </p:attrNameLst>
                                      </p:cBhvr>
                                      <p:to>
                                        <p:strVal val="visible"/>
                                      </p:to>
                                    </p:set>
                                    <p:animEffect transition="in" filter="fade">
                                      <p:cBhvr>
                                        <p:cTn id="142" dur="750"/>
                                        <p:tgtEl>
                                          <p:spTgt spid="48"/>
                                        </p:tgtEl>
                                      </p:cBhvr>
                                    </p:animEffect>
                                  </p:childTnLst>
                                </p:cTn>
                              </p:par>
                              <p:par>
                                <p:cTn id="143" presetID="10" presetClass="entr" presetSubtype="0" fill="hold" grpId="0" nodeType="withEffect">
                                  <p:stCondLst>
                                    <p:cond delay="200"/>
                                  </p:stCondLst>
                                  <p:childTnLst>
                                    <p:set>
                                      <p:cBhvr>
                                        <p:cTn id="144" dur="1" fill="hold">
                                          <p:stCondLst>
                                            <p:cond delay="0"/>
                                          </p:stCondLst>
                                        </p:cTn>
                                        <p:tgtEl>
                                          <p:spTgt spid="49"/>
                                        </p:tgtEl>
                                        <p:attrNameLst>
                                          <p:attrName>style.visibility</p:attrName>
                                        </p:attrNameLst>
                                      </p:cBhvr>
                                      <p:to>
                                        <p:strVal val="visible"/>
                                      </p:to>
                                    </p:set>
                                    <p:animEffect transition="in" filter="fade">
                                      <p:cBhvr>
                                        <p:cTn id="145" dur="750"/>
                                        <p:tgtEl>
                                          <p:spTgt spid="49"/>
                                        </p:tgtEl>
                                      </p:cBhvr>
                                    </p:animEffect>
                                  </p:childTnLst>
                                </p:cTn>
                              </p:par>
                              <p:par>
                                <p:cTn id="146" presetID="10" presetClass="entr" presetSubtype="0" fill="hold" grpId="0" nodeType="withEffect">
                                  <p:stCondLst>
                                    <p:cond delay="200"/>
                                  </p:stCondLst>
                                  <p:childTnLst>
                                    <p:set>
                                      <p:cBhvr>
                                        <p:cTn id="147" dur="1" fill="hold">
                                          <p:stCondLst>
                                            <p:cond delay="0"/>
                                          </p:stCondLst>
                                        </p:cTn>
                                        <p:tgtEl>
                                          <p:spTgt spid="50"/>
                                        </p:tgtEl>
                                        <p:attrNameLst>
                                          <p:attrName>style.visibility</p:attrName>
                                        </p:attrNameLst>
                                      </p:cBhvr>
                                      <p:to>
                                        <p:strVal val="visible"/>
                                      </p:to>
                                    </p:set>
                                    <p:animEffect transition="in" filter="fade">
                                      <p:cBhvr>
                                        <p:cTn id="148" dur="750"/>
                                        <p:tgtEl>
                                          <p:spTgt spid="50"/>
                                        </p:tgtEl>
                                      </p:cBhvr>
                                    </p:animEffect>
                                  </p:childTnLst>
                                </p:cTn>
                              </p:par>
                              <p:par>
                                <p:cTn id="149" presetID="10" presetClass="entr" presetSubtype="0" fill="hold" grpId="0" nodeType="withEffect">
                                  <p:stCondLst>
                                    <p:cond delay="300"/>
                                  </p:stCondLst>
                                  <p:childTnLst>
                                    <p:set>
                                      <p:cBhvr>
                                        <p:cTn id="150" dur="1" fill="hold">
                                          <p:stCondLst>
                                            <p:cond delay="0"/>
                                          </p:stCondLst>
                                        </p:cTn>
                                        <p:tgtEl>
                                          <p:spTgt spid="51"/>
                                        </p:tgtEl>
                                        <p:attrNameLst>
                                          <p:attrName>style.visibility</p:attrName>
                                        </p:attrNameLst>
                                      </p:cBhvr>
                                      <p:to>
                                        <p:strVal val="visible"/>
                                      </p:to>
                                    </p:set>
                                    <p:animEffect transition="in" filter="fade">
                                      <p:cBhvr>
                                        <p:cTn id="151" dur="750"/>
                                        <p:tgtEl>
                                          <p:spTgt spid="51"/>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52"/>
                                        </p:tgtEl>
                                        <p:attrNameLst>
                                          <p:attrName>style.visibility</p:attrName>
                                        </p:attrNameLst>
                                      </p:cBhvr>
                                      <p:to>
                                        <p:strVal val="visible"/>
                                      </p:to>
                                    </p:set>
                                    <p:animEffect transition="in" filter="fade">
                                      <p:cBhvr>
                                        <p:cTn id="154" dur="750"/>
                                        <p:tgtEl>
                                          <p:spTgt spid="52"/>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53"/>
                                        </p:tgtEl>
                                        <p:attrNameLst>
                                          <p:attrName>style.visibility</p:attrName>
                                        </p:attrNameLst>
                                      </p:cBhvr>
                                      <p:to>
                                        <p:strVal val="visible"/>
                                      </p:to>
                                    </p:set>
                                    <p:animEffect transition="in" filter="fade">
                                      <p:cBhvr>
                                        <p:cTn id="157" dur="750"/>
                                        <p:tgtEl>
                                          <p:spTgt spid="53"/>
                                        </p:tgtEl>
                                      </p:cBhvr>
                                    </p:animEffect>
                                  </p:childTnLst>
                                </p:cTn>
                              </p:par>
                              <p:par>
                                <p:cTn id="158" presetID="10" presetClass="entr" presetSubtype="0" fill="hold" grpId="0" nodeType="withEffect">
                                  <p:stCondLst>
                                    <p:cond delay="500"/>
                                  </p:stCondLst>
                                  <p:childTnLst>
                                    <p:set>
                                      <p:cBhvr>
                                        <p:cTn id="159" dur="1" fill="hold">
                                          <p:stCondLst>
                                            <p:cond delay="0"/>
                                          </p:stCondLst>
                                        </p:cTn>
                                        <p:tgtEl>
                                          <p:spTgt spid="54"/>
                                        </p:tgtEl>
                                        <p:attrNameLst>
                                          <p:attrName>style.visibility</p:attrName>
                                        </p:attrNameLst>
                                      </p:cBhvr>
                                      <p:to>
                                        <p:strVal val="visible"/>
                                      </p:to>
                                    </p:set>
                                    <p:animEffect transition="in" filter="fade">
                                      <p:cBhvr>
                                        <p:cTn id="160" dur="750"/>
                                        <p:tgtEl>
                                          <p:spTgt spid="54"/>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55"/>
                                        </p:tgtEl>
                                        <p:attrNameLst>
                                          <p:attrName>style.visibility</p:attrName>
                                        </p:attrNameLst>
                                      </p:cBhvr>
                                      <p:to>
                                        <p:strVal val="visible"/>
                                      </p:to>
                                    </p:set>
                                    <p:animEffect transition="in" filter="fade">
                                      <p:cBhvr>
                                        <p:cTn id="163" dur="750"/>
                                        <p:tgtEl>
                                          <p:spTgt spid="55"/>
                                        </p:tgtEl>
                                      </p:cBhvr>
                                    </p:animEffect>
                                  </p:childTnLst>
                                </p:cTn>
                              </p:par>
                              <p:par>
                                <p:cTn id="164" presetID="10" presetClass="entr" presetSubtype="0" fill="hold" grpId="0" nodeType="withEffect">
                                  <p:stCondLst>
                                    <p:cond delay="500"/>
                                  </p:stCondLst>
                                  <p:childTnLst>
                                    <p:set>
                                      <p:cBhvr>
                                        <p:cTn id="165" dur="1" fill="hold">
                                          <p:stCondLst>
                                            <p:cond delay="0"/>
                                          </p:stCondLst>
                                        </p:cTn>
                                        <p:tgtEl>
                                          <p:spTgt spid="56"/>
                                        </p:tgtEl>
                                        <p:attrNameLst>
                                          <p:attrName>style.visibility</p:attrName>
                                        </p:attrNameLst>
                                      </p:cBhvr>
                                      <p:to>
                                        <p:strVal val="visible"/>
                                      </p:to>
                                    </p:set>
                                    <p:animEffect transition="in" filter="fade">
                                      <p:cBhvr>
                                        <p:cTn id="166" dur="750"/>
                                        <p:tgtEl>
                                          <p:spTgt spid="56"/>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57"/>
                                        </p:tgtEl>
                                        <p:attrNameLst>
                                          <p:attrName>style.visibility</p:attrName>
                                        </p:attrNameLst>
                                      </p:cBhvr>
                                      <p:to>
                                        <p:strVal val="visible"/>
                                      </p:to>
                                    </p:set>
                                    <p:animEffect transition="in" filter="fade">
                                      <p:cBhvr>
                                        <p:cTn id="169" dur="750"/>
                                        <p:tgtEl>
                                          <p:spTgt spid="57"/>
                                        </p:tgtEl>
                                      </p:cBhvr>
                                    </p:animEffect>
                                  </p:childTnLst>
                                </p:cTn>
                              </p:par>
                              <p:par>
                                <p:cTn id="170" presetID="10" presetClass="entr" presetSubtype="0" fill="hold" grpId="0" nodeType="withEffect">
                                  <p:stCondLst>
                                    <p:cond delay="400"/>
                                  </p:stCondLst>
                                  <p:childTnLst>
                                    <p:set>
                                      <p:cBhvr>
                                        <p:cTn id="171" dur="1" fill="hold">
                                          <p:stCondLst>
                                            <p:cond delay="0"/>
                                          </p:stCondLst>
                                        </p:cTn>
                                        <p:tgtEl>
                                          <p:spTgt spid="58"/>
                                        </p:tgtEl>
                                        <p:attrNameLst>
                                          <p:attrName>style.visibility</p:attrName>
                                        </p:attrNameLst>
                                      </p:cBhvr>
                                      <p:to>
                                        <p:strVal val="visible"/>
                                      </p:to>
                                    </p:set>
                                    <p:animEffect transition="in" filter="fade">
                                      <p:cBhvr>
                                        <p:cTn id="172" dur="750"/>
                                        <p:tgtEl>
                                          <p:spTgt spid="58"/>
                                        </p:tgtEl>
                                      </p:cBhvr>
                                    </p:animEffect>
                                  </p:childTnLst>
                                </p:cTn>
                              </p:par>
                              <p:par>
                                <p:cTn id="173" presetID="10" presetClass="entr" presetSubtype="0" fill="hold" grpId="0" nodeType="withEffect">
                                  <p:stCondLst>
                                    <p:cond delay="300"/>
                                  </p:stCondLst>
                                  <p:childTnLst>
                                    <p:set>
                                      <p:cBhvr>
                                        <p:cTn id="174" dur="1" fill="hold">
                                          <p:stCondLst>
                                            <p:cond delay="0"/>
                                          </p:stCondLst>
                                        </p:cTn>
                                        <p:tgtEl>
                                          <p:spTgt spid="59"/>
                                        </p:tgtEl>
                                        <p:attrNameLst>
                                          <p:attrName>style.visibility</p:attrName>
                                        </p:attrNameLst>
                                      </p:cBhvr>
                                      <p:to>
                                        <p:strVal val="visible"/>
                                      </p:to>
                                    </p:set>
                                    <p:animEffect transition="in" filter="fade">
                                      <p:cBhvr>
                                        <p:cTn id="175" dur="750"/>
                                        <p:tgtEl>
                                          <p:spTgt spid="59"/>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60"/>
                                        </p:tgtEl>
                                        <p:attrNameLst>
                                          <p:attrName>style.visibility</p:attrName>
                                        </p:attrNameLst>
                                      </p:cBhvr>
                                      <p:to>
                                        <p:strVal val="visible"/>
                                      </p:to>
                                    </p:set>
                                    <p:animEffect transition="in" filter="fade">
                                      <p:cBhvr>
                                        <p:cTn id="178" dur="750"/>
                                        <p:tgtEl>
                                          <p:spTgt spid="60"/>
                                        </p:tgtEl>
                                      </p:cBhvr>
                                    </p:animEffect>
                                  </p:childTnLst>
                                </p:cTn>
                              </p:par>
                              <p:par>
                                <p:cTn id="179" presetID="10" presetClass="entr" presetSubtype="0" fill="hold" grpId="0" nodeType="withEffect">
                                  <p:stCondLst>
                                    <p:cond delay="600"/>
                                  </p:stCondLst>
                                  <p:childTnLst>
                                    <p:set>
                                      <p:cBhvr>
                                        <p:cTn id="180" dur="1" fill="hold">
                                          <p:stCondLst>
                                            <p:cond delay="0"/>
                                          </p:stCondLst>
                                        </p:cTn>
                                        <p:tgtEl>
                                          <p:spTgt spid="61"/>
                                        </p:tgtEl>
                                        <p:attrNameLst>
                                          <p:attrName>style.visibility</p:attrName>
                                        </p:attrNameLst>
                                      </p:cBhvr>
                                      <p:to>
                                        <p:strVal val="visible"/>
                                      </p:to>
                                    </p:set>
                                    <p:animEffect transition="in" filter="fade">
                                      <p:cBhvr>
                                        <p:cTn id="181" dur="750"/>
                                        <p:tgtEl>
                                          <p:spTgt spid="61"/>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62"/>
                                        </p:tgtEl>
                                        <p:attrNameLst>
                                          <p:attrName>style.visibility</p:attrName>
                                        </p:attrNameLst>
                                      </p:cBhvr>
                                      <p:to>
                                        <p:strVal val="visible"/>
                                      </p:to>
                                    </p:set>
                                    <p:animEffect transition="in" filter="fade">
                                      <p:cBhvr>
                                        <p:cTn id="184" dur="750"/>
                                        <p:tgtEl>
                                          <p:spTgt spid="62"/>
                                        </p:tgtEl>
                                      </p:cBhvr>
                                    </p:animEffect>
                                  </p:childTnLst>
                                </p:cTn>
                              </p:par>
                              <p:par>
                                <p:cTn id="185" presetID="10" presetClass="entr" presetSubtype="0" fill="hold" grpId="0" nodeType="withEffect">
                                  <p:stCondLst>
                                    <p:cond delay="400"/>
                                  </p:stCondLst>
                                  <p:childTnLst>
                                    <p:set>
                                      <p:cBhvr>
                                        <p:cTn id="186" dur="1" fill="hold">
                                          <p:stCondLst>
                                            <p:cond delay="0"/>
                                          </p:stCondLst>
                                        </p:cTn>
                                        <p:tgtEl>
                                          <p:spTgt spid="63"/>
                                        </p:tgtEl>
                                        <p:attrNameLst>
                                          <p:attrName>style.visibility</p:attrName>
                                        </p:attrNameLst>
                                      </p:cBhvr>
                                      <p:to>
                                        <p:strVal val="visible"/>
                                      </p:to>
                                    </p:set>
                                    <p:animEffect transition="in" filter="fade">
                                      <p:cBhvr>
                                        <p:cTn id="187" dur="750"/>
                                        <p:tgtEl>
                                          <p:spTgt spid="63"/>
                                        </p:tgtEl>
                                      </p:cBhvr>
                                    </p:animEffect>
                                  </p:childTnLst>
                                </p:cTn>
                              </p:par>
                              <p:par>
                                <p:cTn id="188" presetID="10" presetClass="entr" presetSubtype="0" fill="hold" grpId="0" nodeType="withEffect">
                                  <p:stCondLst>
                                    <p:cond delay="500"/>
                                  </p:stCondLst>
                                  <p:childTnLst>
                                    <p:set>
                                      <p:cBhvr>
                                        <p:cTn id="189" dur="1" fill="hold">
                                          <p:stCondLst>
                                            <p:cond delay="0"/>
                                          </p:stCondLst>
                                        </p:cTn>
                                        <p:tgtEl>
                                          <p:spTgt spid="64"/>
                                        </p:tgtEl>
                                        <p:attrNameLst>
                                          <p:attrName>style.visibility</p:attrName>
                                        </p:attrNameLst>
                                      </p:cBhvr>
                                      <p:to>
                                        <p:strVal val="visible"/>
                                      </p:to>
                                    </p:set>
                                    <p:animEffect transition="in" filter="fade">
                                      <p:cBhvr>
                                        <p:cTn id="190" dur="750"/>
                                        <p:tgtEl>
                                          <p:spTgt spid="64"/>
                                        </p:tgtEl>
                                      </p:cBhvr>
                                    </p:animEffect>
                                  </p:childTnLst>
                                </p:cTn>
                              </p:par>
                              <p:par>
                                <p:cTn id="191" presetID="10" presetClass="entr" presetSubtype="0" fill="hold" grpId="0" nodeType="withEffect">
                                  <p:stCondLst>
                                    <p:cond delay="900"/>
                                  </p:stCondLst>
                                  <p:childTnLst>
                                    <p:set>
                                      <p:cBhvr>
                                        <p:cTn id="192" dur="1" fill="hold">
                                          <p:stCondLst>
                                            <p:cond delay="0"/>
                                          </p:stCondLst>
                                        </p:cTn>
                                        <p:tgtEl>
                                          <p:spTgt spid="66"/>
                                        </p:tgtEl>
                                        <p:attrNameLst>
                                          <p:attrName>style.visibility</p:attrName>
                                        </p:attrNameLst>
                                      </p:cBhvr>
                                      <p:to>
                                        <p:strVal val="visible"/>
                                      </p:to>
                                    </p:set>
                                    <p:animEffect transition="in" filter="fade">
                                      <p:cBhvr>
                                        <p:cTn id="193" dur="750"/>
                                        <p:tgtEl>
                                          <p:spTgt spid="66"/>
                                        </p:tgtEl>
                                      </p:cBhvr>
                                    </p:animEffect>
                                  </p:childTnLst>
                                </p:cTn>
                              </p:par>
                              <p:par>
                                <p:cTn id="194" presetID="10" presetClass="entr" presetSubtype="0" fill="hold" grpId="0" nodeType="withEffect">
                                  <p:stCondLst>
                                    <p:cond delay="500"/>
                                  </p:stCondLst>
                                  <p:childTnLst>
                                    <p:set>
                                      <p:cBhvr>
                                        <p:cTn id="195" dur="1" fill="hold">
                                          <p:stCondLst>
                                            <p:cond delay="0"/>
                                          </p:stCondLst>
                                        </p:cTn>
                                        <p:tgtEl>
                                          <p:spTgt spid="67"/>
                                        </p:tgtEl>
                                        <p:attrNameLst>
                                          <p:attrName>style.visibility</p:attrName>
                                        </p:attrNameLst>
                                      </p:cBhvr>
                                      <p:to>
                                        <p:strVal val="visible"/>
                                      </p:to>
                                    </p:set>
                                    <p:animEffect transition="in" filter="fade">
                                      <p:cBhvr>
                                        <p:cTn id="196" dur="750"/>
                                        <p:tgtEl>
                                          <p:spTgt spid="67"/>
                                        </p:tgtEl>
                                      </p:cBhvr>
                                    </p:animEffect>
                                  </p:childTnLst>
                                </p:cTn>
                              </p:par>
                              <p:par>
                                <p:cTn id="197" presetID="10" presetClass="entr" presetSubtype="0" fill="hold" grpId="0" nodeType="withEffect">
                                  <p:stCondLst>
                                    <p:cond delay="1100"/>
                                  </p:stCondLst>
                                  <p:childTnLst>
                                    <p:set>
                                      <p:cBhvr>
                                        <p:cTn id="198" dur="1" fill="hold">
                                          <p:stCondLst>
                                            <p:cond delay="0"/>
                                          </p:stCondLst>
                                        </p:cTn>
                                        <p:tgtEl>
                                          <p:spTgt spid="68"/>
                                        </p:tgtEl>
                                        <p:attrNameLst>
                                          <p:attrName>style.visibility</p:attrName>
                                        </p:attrNameLst>
                                      </p:cBhvr>
                                      <p:to>
                                        <p:strVal val="visible"/>
                                      </p:to>
                                    </p:set>
                                    <p:animEffect transition="in" filter="fade">
                                      <p:cBhvr>
                                        <p:cTn id="199" dur="750"/>
                                        <p:tgtEl>
                                          <p:spTgt spid="68"/>
                                        </p:tgtEl>
                                      </p:cBhvr>
                                    </p:animEffect>
                                  </p:childTnLst>
                                </p:cTn>
                              </p:par>
                              <p:par>
                                <p:cTn id="200" presetID="10" presetClass="entr" presetSubtype="0" fill="hold" grpId="0" nodeType="withEffect">
                                  <p:stCondLst>
                                    <p:cond delay="500"/>
                                  </p:stCondLst>
                                  <p:childTnLst>
                                    <p:set>
                                      <p:cBhvr>
                                        <p:cTn id="201" dur="1" fill="hold">
                                          <p:stCondLst>
                                            <p:cond delay="0"/>
                                          </p:stCondLst>
                                        </p:cTn>
                                        <p:tgtEl>
                                          <p:spTgt spid="69"/>
                                        </p:tgtEl>
                                        <p:attrNameLst>
                                          <p:attrName>style.visibility</p:attrName>
                                        </p:attrNameLst>
                                      </p:cBhvr>
                                      <p:to>
                                        <p:strVal val="visible"/>
                                      </p:to>
                                    </p:set>
                                    <p:animEffect transition="in" filter="fade">
                                      <p:cBhvr>
                                        <p:cTn id="202" dur="750"/>
                                        <p:tgtEl>
                                          <p:spTgt spid="69"/>
                                        </p:tgtEl>
                                      </p:cBhvr>
                                    </p:animEffect>
                                  </p:childTnLst>
                                </p:cTn>
                              </p:par>
                              <p:par>
                                <p:cTn id="203" presetID="10" presetClass="entr" presetSubtype="0" fill="hold" grpId="0" nodeType="withEffect">
                                  <p:stCondLst>
                                    <p:cond delay="500"/>
                                  </p:stCondLst>
                                  <p:childTnLst>
                                    <p:set>
                                      <p:cBhvr>
                                        <p:cTn id="204" dur="1" fill="hold">
                                          <p:stCondLst>
                                            <p:cond delay="0"/>
                                          </p:stCondLst>
                                        </p:cTn>
                                        <p:tgtEl>
                                          <p:spTgt spid="70"/>
                                        </p:tgtEl>
                                        <p:attrNameLst>
                                          <p:attrName>style.visibility</p:attrName>
                                        </p:attrNameLst>
                                      </p:cBhvr>
                                      <p:to>
                                        <p:strVal val="visible"/>
                                      </p:to>
                                    </p:set>
                                    <p:animEffect transition="in" filter="fade">
                                      <p:cBhvr>
                                        <p:cTn id="205" dur="750"/>
                                        <p:tgtEl>
                                          <p:spTgt spid="70"/>
                                        </p:tgtEl>
                                      </p:cBhvr>
                                    </p:animEffect>
                                  </p:childTnLst>
                                </p:cTn>
                              </p:par>
                              <p:par>
                                <p:cTn id="206" presetID="10" presetClass="entr" presetSubtype="0" fill="hold" grpId="0" nodeType="withEffect">
                                  <p:stCondLst>
                                    <p:cond delay="600"/>
                                  </p:stCondLst>
                                  <p:childTnLst>
                                    <p:set>
                                      <p:cBhvr>
                                        <p:cTn id="207" dur="1" fill="hold">
                                          <p:stCondLst>
                                            <p:cond delay="0"/>
                                          </p:stCondLst>
                                        </p:cTn>
                                        <p:tgtEl>
                                          <p:spTgt spid="71"/>
                                        </p:tgtEl>
                                        <p:attrNameLst>
                                          <p:attrName>style.visibility</p:attrName>
                                        </p:attrNameLst>
                                      </p:cBhvr>
                                      <p:to>
                                        <p:strVal val="visible"/>
                                      </p:to>
                                    </p:set>
                                    <p:animEffect transition="in" filter="fade">
                                      <p:cBhvr>
                                        <p:cTn id="208" dur="750"/>
                                        <p:tgtEl>
                                          <p:spTgt spid="71"/>
                                        </p:tgtEl>
                                      </p:cBhvr>
                                    </p:animEffect>
                                  </p:childTnLst>
                                </p:cTn>
                              </p:par>
                              <p:par>
                                <p:cTn id="209" presetID="10" presetClass="entr" presetSubtype="0" fill="hold" grpId="0" nodeType="withEffect">
                                  <p:stCondLst>
                                    <p:cond delay="500"/>
                                  </p:stCondLst>
                                  <p:childTnLst>
                                    <p:set>
                                      <p:cBhvr>
                                        <p:cTn id="210" dur="1" fill="hold">
                                          <p:stCondLst>
                                            <p:cond delay="0"/>
                                          </p:stCondLst>
                                        </p:cTn>
                                        <p:tgtEl>
                                          <p:spTgt spid="72"/>
                                        </p:tgtEl>
                                        <p:attrNameLst>
                                          <p:attrName>style.visibility</p:attrName>
                                        </p:attrNameLst>
                                      </p:cBhvr>
                                      <p:to>
                                        <p:strVal val="visible"/>
                                      </p:to>
                                    </p:set>
                                    <p:animEffect transition="in" filter="fade">
                                      <p:cBhvr>
                                        <p:cTn id="211" dur="750"/>
                                        <p:tgtEl>
                                          <p:spTgt spid="72"/>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73"/>
                                        </p:tgtEl>
                                        <p:attrNameLst>
                                          <p:attrName>style.visibility</p:attrName>
                                        </p:attrNameLst>
                                      </p:cBhvr>
                                      <p:to>
                                        <p:strVal val="visible"/>
                                      </p:to>
                                    </p:set>
                                    <p:animEffect transition="in" filter="fade">
                                      <p:cBhvr>
                                        <p:cTn id="214" dur="750"/>
                                        <p:tgtEl>
                                          <p:spTgt spid="73"/>
                                        </p:tgtEl>
                                      </p:cBhvr>
                                    </p:animEffect>
                                  </p:childTnLst>
                                </p:cTn>
                              </p:par>
                              <p:par>
                                <p:cTn id="215" presetID="10" presetClass="entr" presetSubtype="0" fill="hold" grpId="0" nodeType="withEffect">
                                  <p:stCondLst>
                                    <p:cond delay="700"/>
                                  </p:stCondLst>
                                  <p:childTnLst>
                                    <p:set>
                                      <p:cBhvr>
                                        <p:cTn id="216" dur="1" fill="hold">
                                          <p:stCondLst>
                                            <p:cond delay="0"/>
                                          </p:stCondLst>
                                        </p:cTn>
                                        <p:tgtEl>
                                          <p:spTgt spid="74"/>
                                        </p:tgtEl>
                                        <p:attrNameLst>
                                          <p:attrName>style.visibility</p:attrName>
                                        </p:attrNameLst>
                                      </p:cBhvr>
                                      <p:to>
                                        <p:strVal val="visible"/>
                                      </p:to>
                                    </p:set>
                                    <p:animEffect transition="in" filter="fade">
                                      <p:cBhvr>
                                        <p:cTn id="217" dur="750"/>
                                        <p:tgtEl>
                                          <p:spTgt spid="74"/>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75"/>
                                        </p:tgtEl>
                                        <p:attrNameLst>
                                          <p:attrName>style.visibility</p:attrName>
                                        </p:attrNameLst>
                                      </p:cBhvr>
                                      <p:to>
                                        <p:strVal val="visible"/>
                                      </p:to>
                                    </p:set>
                                    <p:animEffect transition="in" filter="fade">
                                      <p:cBhvr>
                                        <p:cTn id="220" dur="750"/>
                                        <p:tgtEl>
                                          <p:spTgt spid="75"/>
                                        </p:tgtEl>
                                      </p:cBhvr>
                                    </p:animEffect>
                                  </p:childTnLst>
                                </p:cTn>
                              </p:par>
                              <p:par>
                                <p:cTn id="221" presetID="10" presetClass="entr" presetSubtype="0" fill="hold" grpId="0" nodeType="withEffect">
                                  <p:stCondLst>
                                    <p:cond delay="800"/>
                                  </p:stCondLst>
                                  <p:childTnLst>
                                    <p:set>
                                      <p:cBhvr>
                                        <p:cTn id="222" dur="1" fill="hold">
                                          <p:stCondLst>
                                            <p:cond delay="0"/>
                                          </p:stCondLst>
                                        </p:cTn>
                                        <p:tgtEl>
                                          <p:spTgt spid="76"/>
                                        </p:tgtEl>
                                        <p:attrNameLst>
                                          <p:attrName>style.visibility</p:attrName>
                                        </p:attrNameLst>
                                      </p:cBhvr>
                                      <p:to>
                                        <p:strVal val="visible"/>
                                      </p:to>
                                    </p:set>
                                    <p:animEffect transition="in" filter="fade">
                                      <p:cBhvr>
                                        <p:cTn id="223" dur="750"/>
                                        <p:tgtEl>
                                          <p:spTgt spid="76"/>
                                        </p:tgtEl>
                                      </p:cBhvr>
                                    </p:animEffect>
                                  </p:childTnLst>
                                </p:cTn>
                              </p:par>
                              <p:par>
                                <p:cTn id="224" presetID="10" presetClass="entr" presetSubtype="0" fill="hold" grpId="0" nodeType="withEffect">
                                  <p:stCondLst>
                                    <p:cond delay="500"/>
                                  </p:stCondLst>
                                  <p:childTnLst>
                                    <p:set>
                                      <p:cBhvr>
                                        <p:cTn id="225" dur="1" fill="hold">
                                          <p:stCondLst>
                                            <p:cond delay="0"/>
                                          </p:stCondLst>
                                        </p:cTn>
                                        <p:tgtEl>
                                          <p:spTgt spid="77"/>
                                        </p:tgtEl>
                                        <p:attrNameLst>
                                          <p:attrName>style.visibility</p:attrName>
                                        </p:attrNameLst>
                                      </p:cBhvr>
                                      <p:to>
                                        <p:strVal val="visible"/>
                                      </p:to>
                                    </p:set>
                                    <p:animEffect transition="in" filter="fade">
                                      <p:cBhvr>
                                        <p:cTn id="226" dur="750"/>
                                        <p:tgtEl>
                                          <p:spTgt spid="77"/>
                                        </p:tgtEl>
                                      </p:cBhvr>
                                    </p:animEffect>
                                  </p:childTnLst>
                                </p:cTn>
                              </p:par>
                              <p:par>
                                <p:cTn id="227" presetID="10" presetClass="entr" presetSubtype="0" fill="hold" grpId="0" nodeType="withEffect">
                                  <p:stCondLst>
                                    <p:cond delay="400"/>
                                  </p:stCondLst>
                                  <p:childTnLst>
                                    <p:set>
                                      <p:cBhvr>
                                        <p:cTn id="228" dur="1" fill="hold">
                                          <p:stCondLst>
                                            <p:cond delay="0"/>
                                          </p:stCondLst>
                                        </p:cTn>
                                        <p:tgtEl>
                                          <p:spTgt spid="78"/>
                                        </p:tgtEl>
                                        <p:attrNameLst>
                                          <p:attrName>style.visibility</p:attrName>
                                        </p:attrNameLst>
                                      </p:cBhvr>
                                      <p:to>
                                        <p:strVal val="visible"/>
                                      </p:to>
                                    </p:set>
                                    <p:animEffect transition="in" filter="fade">
                                      <p:cBhvr>
                                        <p:cTn id="229" dur="750"/>
                                        <p:tgtEl>
                                          <p:spTgt spid="78"/>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79"/>
                                        </p:tgtEl>
                                        <p:attrNameLst>
                                          <p:attrName>style.visibility</p:attrName>
                                        </p:attrNameLst>
                                      </p:cBhvr>
                                      <p:to>
                                        <p:strVal val="visible"/>
                                      </p:to>
                                    </p:set>
                                    <p:animEffect transition="in" filter="fade">
                                      <p:cBhvr>
                                        <p:cTn id="232" dur="750"/>
                                        <p:tgtEl>
                                          <p:spTgt spid="79"/>
                                        </p:tgtEl>
                                      </p:cBhvr>
                                    </p:animEffect>
                                  </p:childTnLst>
                                </p:cTn>
                              </p:par>
                              <p:par>
                                <p:cTn id="233" presetID="10" presetClass="entr" presetSubtype="0" fill="hold" grpId="0" nodeType="withEffect">
                                  <p:stCondLst>
                                    <p:cond delay="400"/>
                                  </p:stCondLst>
                                  <p:childTnLst>
                                    <p:set>
                                      <p:cBhvr>
                                        <p:cTn id="234" dur="1" fill="hold">
                                          <p:stCondLst>
                                            <p:cond delay="0"/>
                                          </p:stCondLst>
                                        </p:cTn>
                                        <p:tgtEl>
                                          <p:spTgt spid="80"/>
                                        </p:tgtEl>
                                        <p:attrNameLst>
                                          <p:attrName>style.visibility</p:attrName>
                                        </p:attrNameLst>
                                      </p:cBhvr>
                                      <p:to>
                                        <p:strVal val="visible"/>
                                      </p:to>
                                    </p:set>
                                    <p:animEffect transition="in" filter="fade">
                                      <p:cBhvr>
                                        <p:cTn id="235" dur="750"/>
                                        <p:tgtEl>
                                          <p:spTgt spid="80"/>
                                        </p:tgtEl>
                                      </p:cBhvr>
                                    </p:animEffect>
                                  </p:childTnLst>
                                </p:cTn>
                              </p:par>
                              <p:par>
                                <p:cTn id="236" presetID="10" presetClass="entr" presetSubtype="0" fill="hold" grpId="0" nodeType="withEffect">
                                  <p:stCondLst>
                                    <p:cond delay="500"/>
                                  </p:stCondLst>
                                  <p:childTnLst>
                                    <p:set>
                                      <p:cBhvr>
                                        <p:cTn id="237" dur="1" fill="hold">
                                          <p:stCondLst>
                                            <p:cond delay="0"/>
                                          </p:stCondLst>
                                        </p:cTn>
                                        <p:tgtEl>
                                          <p:spTgt spid="81"/>
                                        </p:tgtEl>
                                        <p:attrNameLst>
                                          <p:attrName>style.visibility</p:attrName>
                                        </p:attrNameLst>
                                      </p:cBhvr>
                                      <p:to>
                                        <p:strVal val="visible"/>
                                      </p:to>
                                    </p:set>
                                    <p:animEffect transition="in" filter="fade">
                                      <p:cBhvr>
                                        <p:cTn id="238" dur="750"/>
                                        <p:tgtEl>
                                          <p:spTgt spid="81"/>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82"/>
                                        </p:tgtEl>
                                        <p:attrNameLst>
                                          <p:attrName>style.visibility</p:attrName>
                                        </p:attrNameLst>
                                      </p:cBhvr>
                                      <p:to>
                                        <p:strVal val="visible"/>
                                      </p:to>
                                    </p:set>
                                    <p:animEffect transition="in" filter="fade">
                                      <p:cBhvr>
                                        <p:cTn id="241" dur="750"/>
                                        <p:tgtEl>
                                          <p:spTgt spid="82"/>
                                        </p:tgtEl>
                                      </p:cBhvr>
                                    </p:animEffect>
                                  </p:childTnLst>
                                </p:cTn>
                              </p:par>
                              <p:par>
                                <p:cTn id="242" presetID="10" presetClass="entr" presetSubtype="0" fill="hold" grpId="0" nodeType="withEffect">
                                  <p:stCondLst>
                                    <p:cond delay="500"/>
                                  </p:stCondLst>
                                  <p:childTnLst>
                                    <p:set>
                                      <p:cBhvr>
                                        <p:cTn id="243" dur="1" fill="hold">
                                          <p:stCondLst>
                                            <p:cond delay="0"/>
                                          </p:stCondLst>
                                        </p:cTn>
                                        <p:tgtEl>
                                          <p:spTgt spid="83"/>
                                        </p:tgtEl>
                                        <p:attrNameLst>
                                          <p:attrName>style.visibility</p:attrName>
                                        </p:attrNameLst>
                                      </p:cBhvr>
                                      <p:to>
                                        <p:strVal val="visible"/>
                                      </p:to>
                                    </p:set>
                                    <p:animEffect transition="in" filter="fade">
                                      <p:cBhvr>
                                        <p:cTn id="244" dur="750"/>
                                        <p:tgtEl>
                                          <p:spTgt spid="83"/>
                                        </p:tgtEl>
                                      </p:cBhvr>
                                    </p:animEffect>
                                  </p:childTnLst>
                                </p:cTn>
                              </p:par>
                              <p:par>
                                <p:cTn id="245" presetID="10" presetClass="entr" presetSubtype="0" fill="hold" grpId="0" nodeType="withEffect">
                                  <p:stCondLst>
                                    <p:cond delay="600"/>
                                  </p:stCondLst>
                                  <p:childTnLst>
                                    <p:set>
                                      <p:cBhvr>
                                        <p:cTn id="246" dur="1" fill="hold">
                                          <p:stCondLst>
                                            <p:cond delay="0"/>
                                          </p:stCondLst>
                                        </p:cTn>
                                        <p:tgtEl>
                                          <p:spTgt spid="84"/>
                                        </p:tgtEl>
                                        <p:attrNameLst>
                                          <p:attrName>style.visibility</p:attrName>
                                        </p:attrNameLst>
                                      </p:cBhvr>
                                      <p:to>
                                        <p:strVal val="visible"/>
                                      </p:to>
                                    </p:set>
                                    <p:animEffect transition="in" filter="fade">
                                      <p:cBhvr>
                                        <p:cTn id="247" dur="750"/>
                                        <p:tgtEl>
                                          <p:spTgt spid="84"/>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85"/>
                                        </p:tgtEl>
                                        <p:attrNameLst>
                                          <p:attrName>style.visibility</p:attrName>
                                        </p:attrNameLst>
                                      </p:cBhvr>
                                      <p:to>
                                        <p:strVal val="visible"/>
                                      </p:to>
                                    </p:set>
                                    <p:animEffect transition="in" filter="fade">
                                      <p:cBhvr>
                                        <p:cTn id="250" dur="750"/>
                                        <p:tgtEl>
                                          <p:spTgt spid="85"/>
                                        </p:tgtEl>
                                      </p:cBhvr>
                                    </p:animEffect>
                                  </p:childTnLst>
                                </p:cTn>
                              </p:par>
                              <p:par>
                                <p:cTn id="251" presetID="10" presetClass="entr" presetSubtype="0" fill="hold" grpId="0" nodeType="withEffect">
                                  <p:stCondLst>
                                    <p:cond delay="600"/>
                                  </p:stCondLst>
                                  <p:childTnLst>
                                    <p:set>
                                      <p:cBhvr>
                                        <p:cTn id="252" dur="1" fill="hold">
                                          <p:stCondLst>
                                            <p:cond delay="0"/>
                                          </p:stCondLst>
                                        </p:cTn>
                                        <p:tgtEl>
                                          <p:spTgt spid="86"/>
                                        </p:tgtEl>
                                        <p:attrNameLst>
                                          <p:attrName>style.visibility</p:attrName>
                                        </p:attrNameLst>
                                      </p:cBhvr>
                                      <p:to>
                                        <p:strVal val="visible"/>
                                      </p:to>
                                    </p:set>
                                    <p:animEffect transition="in" filter="fade">
                                      <p:cBhvr>
                                        <p:cTn id="253" dur="750"/>
                                        <p:tgtEl>
                                          <p:spTgt spid="86"/>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87"/>
                                        </p:tgtEl>
                                        <p:attrNameLst>
                                          <p:attrName>style.visibility</p:attrName>
                                        </p:attrNameLst>
                                      </p:cBhvr>
                                      <p:to>
                                        <p:strVal val="visible"/>
                                      </p:to>
                                    </p:set>
                                    <p:animEffect transition="in" filter="fade">
                                      <p:cBhvr>
                                        <p:cTn id="256" dur="750"/>
                                        <p:tgtEl>
                                          <p:spTgt spid="87"/>
                                        </p:tgtEl>
                                      </p:cBhvr>
                                    </p:animEffect>
                                  </p:childTnLst>
                                </p:cTn>
                              </p:par>
                              <p:par>
                                <p:cTn id="257" presetID="10" presetClass="entr" presetSubtype="0" fill="hold" grpId="0" nodeType="withEffect">
                                  <p:stCondLst>
                                    <p:cond delay="600"/>
                                  </p:stCondLst>
                                  <p:childTnLst>
                                    <p:set>
                                      <p:cBhvr>
                                        <p:cTn id="258" dur="1" fill="hold">
                                          <p:stCondLst>
                                            <p:cond delay="0"/>
                                          </p:stCondLst>
                                        </p:cTn>
                                        <p:tgtEl>
                                          <p:spTgt spid="88"/>
                                        </p:tgtEl>
                                        <p:attrNameLst>
                                          <p:attrName>style.visibility</p:attrName>
                                        </p:attrNameLst>
                                      </p:cBhvr>
                                      <p:to>
                                        <p:strVal val="visible"/>
                                      </p:to>
                                    </p:set>
                                    <p:animEffect transition="in" filter="fade">
                                      <p:cBhvr>
                                        <p:cTn id="259" dur="750"/>
                                        <p:tgtEl>
                                          <p:spTgt spid="88"/>
                                        </p:tgtEl>
                                      </p:cBhvr>
                                    </p:animEffect>
                                  </p:childTnLst>
                                </p:cTn>
                              </p:par>
                              <p:par>
                                <p:cTn id="260" presetID="10" presetClass="entr" presetSubtype="0" fill="hold" grpId="0" nodeType="withEffect">
                                  <p:stCondLst>
                                    <p:cond delay="200"/>
                                  </p:stCondLst>
                                  <p:childTnLst>
                                    <p:set>
                                      <p:cBhvr>
                                        <p:cTn id="261" dur="1" fill="hold">
                                          <p:stCondLst>
                                            <p:cond delay="0"/>
                                          </p:stCondLst>
                                        </p:cTn>
                                        <p:tgtEl>
                                          <p:spTgt spid="89"/>
                                        </p:tgtEl>
                                        <p:attrNameLst>
                                          <p:attrName>style.visibility</p:attrName>
                                        </p:attrNameLst>
                                      </p:cBhvr>
                                      <p:to>
                                        <p:strVal val="visible"/>
                                      </p:to>
                                    </p:set>
                                    <p:animEffect transition="in" filter="fade">
                                      <p:cBhvr>
                                        <p:cTn id="262" dur="750"/>
                                        <p:tgtEl>
                                          <p:spTgt spid="89"/>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90"/>
                                        </p:tgtEl>
                                        <p:attrNameLst>
                                          <p:attrName>style.visibility</p:attrName>
                                        </p:attrNameLst>
                                      </p:cBhvr>
                                      <p:to>
                                        <p:strVal val="visible"/>
                                      </p:to>
                                    </p:set>
                                    <p:animEffect transition="in" filter="fade">
                                      <p:cBhvr>
                                        <p:cTn id="265" dur="750"/>
                                        <p:tgtEl>
                                          <p:spTgt spid="90"/>
                                        </p:tgtEl>
                                      </p:cBhvr>
                                    </p:animEffect>
                                  </p:childTnLst>
                                </p:cTn>
                              </p:par>
                            </p:childTnLst>
                          </p:cTn>
                        </p:par>
                        <p:par>
                          <p:cTn id="266" fill="hold">
                            <p:stCondLst>
                              <p:cond delay="2000"/>
                            </p:stCondLst>
                            <p:childTnLst>
                              <p:par>
                                <p:cTn id="267" presetID="22" presetClass="entr" presetSubtype="8" fill="hold" nodeType="afterEffect">
                                  <p:stCondLst>
                                    <p:cond delay="0"/>
                                  </p:stCondLst>
                                  <p:childTnLst>
                                    <p:set>
                                      <p:cBhvr>
                                        <p:cTn id="268" dur="1" fill="hold">
                                          <p:stCondLst>
                                            <p:cond delay="0"/>
                                          </p:stCondLst>
                                        </p:cTn>
                                        <p:tgtEl>
                                          <p:spTgt spid="94"/>
                                        </p:tgtEl>
                                        <p:attrNameLst>
                                          <p:attrName>style.visibility</p:attrName>
                                        </p:attrNameLst>
                                      </p:cBhvr>
                                      <p:to>
                                        <p:strVal val="visible"/>
                                      </p:to>
                                    </p:set>
                                    <p:animEffect transition="in" filter="wipe(left)">
                                      <p:cBhvr>
                                        <p:cTn id="269" dur="1000"/>
                                        <p:tgtEl>
                                          <p:spTgt spid="94"/>
                                        </p:tgtEl>
                                      </p:cBhvr>
                                    </p:animEffect>
                                  </p:childTnLst>
                                </p:cTn>
                              </p:par>
                              <p:par>
                                <p:cTn id="270" presetID="22" presetClass="entr" presetSubtype="8" fill="hold" nodeType="withEffect">
                                  <p:stCondLst>
                                    <p:cond delay="250"/>
                                  </p:stCondLst>
                                  <p:childTnLst>
                                    <p:set>
                                      <p:cBhvr>
                                        <p:cTn id="271" dur="1" fill="hold">
                                          <p:stCondLst>
                                            <p:cond delay="0"/>
                                          </p:stCondLst>
                                        </p:cTn>
                                        <p:tgtEl>
                                          <p:spTgt spid="96"/>
                                        </p:tgtEl>
                                        <p:attrNameLst>
                                          <p:attrName>style.visibility</p:attrName>
                                        </p:attrNameLst>
                                      </p:cBhvr>
                                      <p:to>
                                        <p:strVal val="visible"/>
                                      </p:to>
                                    </p:set>
                                    <p:animEffect transition="in" filter="wipe(left)">
                                      <p:cBhvr>
                                        <p:cTn id="272" dur="1000"/>
                                        <p:tgtEl>
                                          <p:spTgt spid="96"/>
                                        </p:tgtEl>
                                      </p:cBhvr>
                                    </p:animEffect>
                                  </p:childTnLst>
                                </p:cTn>
                              </p:par>
                              <p:par>
                                <p:cTn id="273" presetID="22" presetClass="entr" presetSubtype="8" fill="hold" nodeType="withEffect">
                                  <p:stCondLst>
                                    <p:cond delay="450"/>
                                  </p:stCondLst>
                                  <p:childTnLst>
                                    <p:set>
                                      <p:cBhvr>
                                        <p:cTn id="274" dur="1" fill="hold">
                                          <p:stCondLst>
                                            <p:cond delay="0"/>
                                          </p:stCondLst>
                                        </p:cTn>
                                        <p:tgtEl>
                                          <p:spTgt spid="104"/>
                                        </p:tgtEl>
                                        <p:attrNameLst>
                                          <p:attrName>style.visibility</p:attrName>
                                        </p:attrNameLst>
                                      </p:cBhvr>
                                      <p:to>
                                        <p:strVal val="visible"/>
                                      </p:to>
                                    </p:set>
                                    <p:animEffect transition="in" filter="wipe(left)">
                                      <p:cBhvr>
                                        <p:cTn id="275" dur="1000"/>
                                        <p:tgtEl>
                                          <p:spTgt spid="104"/>
                                        </p:tgtEl>
                                      </p:cBhvr>
                                    </p:animEffect>
                                  </p:childTnLst>
                                </p:cTn>
                              </p:par>
                              <p:par>
                                <p:cTn id="276" presetID="22" presetClass="entr" presetSubtype="8" fill="hold" nodeType="withEffect">
                                  <p:stCondLst>
                                    <p:cond delay="750"/>
                                  </p:stCondLst>
                                  <p:childTnLst>
                                    <p:set>
                                      <p:cBhvr>
                                        <p:cTn id="277" dur="1" fill="hold">
                                          <p:stCondLst>
                                            <p:cond delay="0"/>
                                          </p:stCondLst>
                                        </p:cTn>
                                        <p:tgtEl>
                                          <p:spTgt spid="108"/>
                                        </p:tgtEl>
                                        <p:attrNameLst>
                                          <p:attrName>style.visibility</p:attrName>
                                        </p:attrNameLst>
                                      </p:cBhvr>
                                      <p:to>
                                        <p:strVal val="visible"/>
                                      </p:to>
                                    </p:set>
                                    <p:animEffect transition="in" filter="wipe(left)">
                                      <p:cBhvr>
                                        <p:cTn id="278" dur="1000"/>
                                        <p:tgtEl>
                                          <p:spTgt spid="108"/>
                                        </p:tgtEl>
                                      </p:cBhvr>
                                    </p:animEffect>
                                  </p:childTnLst>
                                </p:cTn>
                              </p:par>
                            </p:childTnLst>
                          </p:cTn>
                        </p:par>
                        <p:par>
                          <p:cTn id="279" fill="hold">
                            <p:stCondLst>
                              <p:cond delay="3000"/>
                            </p:stCondLst>
                            <p:childTnLst>
                              <p:par>
                                <p:cTn id="280" presetID="49" presetClass="entr" presetSubtype="0" decel="100000" fill="hold" grpId="0" nodeType="afterEffect">
                                  <p:stCondLst>
                                    <p:cond delay="0"/>
                                  </p:stCondLst>
                                  <p:childTnLst>
                                    <p:set>
                                      <p:cBhvr>
                                        <p:cTn id="281" dur="1" fill="hold">
                                          <p:stCondLst>
                                            <p:cond delay="0"/>
                                          </p:stCondLst>
                                        </p:cTn>
                                        <p:tgtEl>
                                          <p:spTgt spid="121"/>
                                        </p:tgtEl>
                                        <p:attrNameLst>
                                          <p:attrName>style.visibility</p:attrName>
                                        </p:attrNameLst>
                                      </p:cBhvr>
                                      <p:to>
                                        <p:strVal val="visible"/>
                                      </p:to>
                                    </p:set>
                                    <p:anim calcmode="lin" valueType="num">
                                      <p:cBhvr>
                                        <p:cTn id="282" dur="500" fill="hold"/>
                                        <p:tgtEl>
                                          <p:spTgt spid="121"/>
                                        </p:tgtEl>
                                        <p:attrNameLst>
                                          <p:attrName>ppt_w</p:attrName>
                                        </p:attrNameLst>
                                      </p:cBhvr>
                                      <p:tavLst>
                                        <p:tav tm="0">
                                          <p:val>
                                            <p:fltVal val="0"/>
                                          </p:val>
                                        </p:tav>
                                        <p:tav tm="100000">
                                          <p:val>
                                            <p:strVal val="#ppt_w"/>
                                          </p:val>
                                        </p:tav>
                                      </p:tavLst>
                                    </p:anim>
                                    <p:anim calcmode="lin" valueType="num">
                                      <p:cBhvr>
                                        <p:cTn id="283" dur="500" fill="hold"/>
                                        <p:tgtEl>
                                          <p:spTgt spid="121"/>
                                        </p:tgtEl>
                                        <p:attrNameLst>
                                          <p:attrName>ppt_h</p:attrName>
                                        </p:attrNameLst>
                                      </p:cBhvr>
                                      <p:tavLst>
                                        <p:tav tm="0">
                                          <p:val>
                                            <p:fltVal val="0"/>
                                          </p:val>
                                        </p:tav>
                                        <p:tav tm="100000">
                                          <p:val>
                                            <p:strVal val="#ppt_h"/>
                                          </p:val>
                                        </p:tav>
                                      </p:tavLst>
                                    </p:anim>
                                    <p:anim calcmode="lin" valueType="num">
                                      <p:cBhvr>
                                        <p:cTn id="284" dur="500" fill="hold"/>
                                        <p:tgtEl>
                                          <p:spTgt spid="121"/>
                                        </p:tgtEl>
                                        <p:attrNameLst>
                                          <p:attrName>style.rotation</p:attrName>
                                        </p:attrNameLst>
                                      </p:cBhvr>
                                      <p:tavLst>
                                        <p:tav tm="0">
                                          <p:val>
                                            <p:fltVal val="360"/>
                                          </p:val>
                                        </p:tav>
                                        <p:tav tm="100000">
                                          <p:val>
                                            <p:fltVal val="0"/>
                                          </p:val>
                                        </p:tav>
                                      </p:tavLst>
                                    </p:anim>
                                    <p:animEffect transition="in" filter="fade">
                                      <p:cBhvr>
                                        <p:cTn id="285" dur="500"/>
                                        <p:tgtEl>
                                          <p:spTgt spid="121"/>
                                        </p:tgtEl>
                                      </p:cBhvr>
                                    </p:animEffect>
                                  </p:childTnLst>
                                </p:cTn>
                              </p:par>
                              <p:par>
                                <p:cTn id="286" presetID="45" presetClass="entr" presetSubtype="0" fill="hold" grpId="1" nodeType="withEffect">
                                  <p:stCondLst>
                                    <p:cond delay="0"/>
                                  </p:stCondLst>
                                  <p:childTnLst>
                                    <p:set>
                                      <p:cBhvr>
                                        <p:cTn id="287" dur="1" fill="hold">
                                          <p:stCondLst>
                                            <p:cond delay="0"/>
                                          </p:stCondLst>
                                        </p:cTn>
                                        <p:tgtEl>
                                          <p:spTgt spid="121"/>
                                        </p:tgtEl>
                                        <p:attrNameLst>
                                          <p:attrName>style.visibility</p:attrName>
                                        </p:attrNameLst>
                                      </p:cBhvr>
                                      <p:to>
                                        <p:strVal val="visible"/>
                                      </p:to>
                                    </p:set>
                                    <p:animEffect transition="in" filter="fade">
                                      <p:cBhvr>
                                        <p:cTn id="288" dur="500"/>
                                        <p:tgtEl>
                                          <p:spTgt spid="121"/>
                                        </p:tgtEl>
                                      </p:cBhvr>
                                    </p:animEffect>
                                    <p:anim calcmode="lin" valueType="num">
                                      <p:cBhvr>
                                        <p:cTn id="289" dur="500" fill="hold"/>
                                        <p:tgtEl>
                                          <p:spTgt spid="121"/>
                                        </p:tgtEl>
                                        <p:attrNameLst>
                                          <p:attrName>ppt_w</p:attrName>
                                        </p:attrNameLst>
                                      </p:cBhvr>
                                      <p:tavLst>
                                        <p:tav tm="0" fmla="#ppt_w*sin(2.5*pi*$)">
                                          <p:val>
                                            <p:fltVal val="0"/>
                                          </p:val>
                                        </p:tav>
                                        <p:tav tm="100000">
                                          <p:val>
                                            <p:fltVal val="1"/>
                                          </p:val>
                                        </p:tav>
                                      </p:tavLst>
                                    </p:anim>
                                    <p:anim calcmode="lin" valueType="num">
                                      <p:cBhvr>
                                        <p:cTn id="290" dur="500" fill="hold"/>
                                        <p:tgtEl>
                                          <p:spTgt spid="121"/>
                                        </p:tgtEl>
                                        <p:attrNameLst>
                                          <p:attrName>ppt_h</p:attrName>
                                        </p:attrNameLst>
                                      </p:cBhvr>
                                      <p:tavLst>
                                        <p:tav tm="0">
                                          <p:val>
                                            <p:strVal val="#ppt_h"/>
                                          </p:val>
                                        </p:tav>
                                        <p:tav tm="100000">
                                          <p:val>
                                            <p:strVal val="#ppt_h"/>
                                          </p:val>
                                        </p:tav>
                                      </p:tavLst>
                                    </p:anim>
                                  </p:childTnLst>
                                </p:cTn>
                              </p:par>
                            </p:childTnLst>
                          </p:cTn>
                        </p:par>
                        <p:par>
                          <p:cTn id="291" fill="hold">
                            <p:stCondLst>
                              <p:cond delay="3500"/>
                            </p:stCondLst>
                            <p:childTnLst>
                              <p:par>
                                <p:cTn id="292" presetID="2" presetClass="entr" presetSubtype="9" decel="100000" fill="hold" grpId="0" nodeType="afterEffect">
                                  <p:stCondLst>
                                    <p:cond delay="0"/>
                                  </p:stCondLst>
                                  <p:childTnLst>
                                    <p:set>
                                      <p:cBhvr>
                                        <p:cTn id="293" dur="1" fill="hold">
                                          <p:stCondLst>
                                            <p:cond delay="0"/>
                                          </p:stCondLst>
                                        </p:cTn>
                                        <p:tgtEl>
                                          <p:spTgt spid="117"/>
                                        </p:tgtEl>
                                        <p:attrNameLst>
                                          <p:attrName>style.visibility</p:attrName>
                                        </p:attrNameLst>
                                      </p:cBhvr>
                                      <p:to>
                                        <p:strVal val="visible"/>
                                      </p:to>
                                    </p:set>
                                    <p:anim calcmode="lin" valueType="num">
                                      <p:cBhvr additive="base">
                                        <p:cTn id="294" dur="500" fill="hold"/>
                                        <p:tgtEl>
                                          <p:spTgt spid="117"/>
                                        </p:tgtEl>
                                        <p:attrNameLst>
                                          <p:attrName>ppt_x</p:attrName>
                                        </p:attrNameLst>
                                      </p:cBhvr>
                                      <p:tavLst>
                                        <p:tav tm="0">
                                          <p:val>
                                            <p:strVal val="0-#ppt_w/2"/>
                                          </p:val>
                                        </p:tav>
                                        <p:tav tm="100000">
                                          <p:val>
                                            <p:strVal val="#ppt_x"/>
                                          </p:val>
                                        </p:tav>
                                      </p:tavLst>
                                    </p:anim>
                                    <p:anim calcmode="lin" valueType="num">
                                      <p:cBhvr additive="base">
                                        <p:cTn id="295" dur="500" fill="hold"/>
                                        <p:tgtEl>
                                          <p:spTgt spid="117"/>
                                        </p:tgtEl>
                                        <p:attrNameLst>
                                          <p:attrName>ppt_y</p:attrName>
                                        </p:attrNameLst>
                                      </p:cBhvr>
                                      <p:tavLst>
                                        <p:tav tm="0">
                                          <p:val>
                                            <p:strVal val="0-#ppt_h/2"/>
                                          </p:val>
                                        </p:tav>
                                        <p:tav tm="100000">
                                          <p:val>
                                            <p:strVal val="#ppt_y"/>
                                          </p:val>
                                        </p:tav>
                                      </p:tavLst>
                                    </p:anim>
                                  </p:childTnLst>
                                </p:cTn>
                              </p:par>
                              <p:par>
                                <p:cTn id="296" presetID="2" presetClass="entr" presetSubtype="12" decel="100000" fill="hold" grpId="0" nodeType="withEffect">
                                  <p:stCondLst>
                                    <p:cond delay="0"/>
                                  </p:stCondLst>
                                  <p:childTnLst>
                                    <p:set>
                                      <p:cBhvr>
                                        <p:cTn id="297" dur="1" fill="hold">
                                          <p:stCondLst>
                                            <p:cond delay="0"/>
                                          </p:stCondLst>
                                        </p:cTn>
                                        <p:tgtEl>
                                          <p:spTgt spid="118"/>
                                        </p:tgtEl>
                                        <p:attrNameLst>
                                          <p:attrName>style.visibility</p:attrName>
                                        </p:attrNameLst>
                                      </p:cBhvr>
                                      <p:to>
                                        <p:strVal val="visible"/>
                                      </p:to>
                                    </p:set>
                                    <p:anim calcmode="lin" valueType="num">
                                      <p:cBhvr additive="base">
                                        <p:cTn id="298" dur="500" fill="hold"/>
                                        <p:tgtEl>
                                          <p:spTgt spid="118"/>
                                        </p:tgtEl>
                                        <p:attrNameLst>
                                          <p:attrName>ppt_x</p:attrName>
                                        </p:attrNameLst>
                                      </p:cBhvr>
                                      <p:tavLst>
                                        <p:tav tm="0">
                                          <p:val>
                                            <p:strVal val="0-#ppt_w/2"/>
                                          </p:val>
                                        </p:tav>
                                        <p:tav tm="100000">
                                          <p:val>
                                            <p:strVal val="#ppt_x"/>
                                          </p:val>
                                        </p:tav>
                                      </p:tavLst>
                                    </p:anim>
                                    <p:anim calcmode="lin" valueType="num">
                                      <p:cBhvr additive="base">
                                        <p:cTn id="299" dur="500" fill="hold"/>
                                        <p:tgtEl>
                                          <p:spTgt spid="118"/>
                                        </p:tgtEl>
                                        <p:attrNameLst>
                                          <p:attrName>ppt_y</p:attrName>
                                        </p:attrNameLst>
                                      </p:cBhvr>
                                      <p:tavLst>
                                        <p:tav tm="0">
                                          <p:val>
                                            <p:strVal val="1+#ppt_h/2"/>
                                          </p:val>
                                        </p:tav>
                                        <p:tav tm="100000">
                                          <p:val>
                                            <p:strVal val="#ppt_y"/>
                                          </p:val>
                                        </p:tav>
                                      </p:tavLst>
                                    </p:anim>
                                  </p:childTnLst>
                                </p:cTn>
                              </p:par>
                              <p:par>
                                <p:cTn id="300" presetID="2" presetClass="entr" presetSubtype="2" decel="100000" fill="hold" grpId="0" nodeType="withEffect">
                                  <p:stCondLst>
                                    <p:cond delay="0"/>
                                  </p:stCondLst>
                                  <p:childTnLst>
                                    <p:set>
                                      <p:cBhvr>
                                        <p:cTn id="301" dur="1" fill="hold">
                                          <p:stCondLst>
                                            <p:cond delay="0"/>
                                          </p:stCondLst>
                                        </p:cTn>
                                        <p:tgtEl>
                                          <p:spTgt spid="119"/>
                                        </p:tgtEl>
                                        <p:attrNameLst>
                                          <p:attrName>style.visibility</p:attrName>
                                        </p:attrNameLst>
                                      </p:cBhvr>
                                      <p:to>
                                        <p:strVal val="visible"/>
                                      </p:to>
                                    </p:set>
                                    <p:anim calcmode="lin" valueType="num">
                                      <p:cBhvr additive="base">
                                        <p:cTn id="302" dur="500" fill="hold"/>
                                        <p:tgtEl>
                                          <p:spTgt spid="119"/>
                                        </p:tgtEl>
                                        <p:attrNameLst>
                                          <p:attrName>ppt_x</p:attrName>
                                        </p:attrNameLst>
                                      </p:cBhvr>
                                      <p:tavLst>
                                        <p:tav tm="0">
                                          <p:val>
                                            <p:strVal val="1+#ppt_w/2"/>
                                          </p:val>
                                        </p:tav>
                                        <p:tav tm="100000">
                                          <p:val>
                                            <p:strVal val="#ppt_x"/>
                                          </p:val>
                                        </p:tav>
                                      </p:tavLst>
                                    </p:anim>
                                    <p:anim calcmode="lin" valueType="num">
                                      <p:cBhvr additive="base">
                                        <p:cTn id="303" dur="500" fill="hold"/>
                                        <p:tgtEl>
                                          <p:spTgt spid="119"/>
                                        </p:tgtEl>
                                        <p:attrNameLst>
                                          <p:attrName>ppt_y</p:attrName>
                                        </p:attrNameLst>
                                      </p:cBhvr>
                                      <p:tavLst>
                                        <p:tav tm="0">
                                          <p:val>
                                            <p:strVal val="#ppt_y"/>
                                          </p:val>
                                        </p:tav>
                                        <p:tav tm="100000">
                                          <p:val>
                                            <p:strVal val="#ppt_y"/>
                                          </p:val>
                                        </p:tav>
                                      </p:tavLst>
                                    </p:anim>
                                  </p:childTnLst>
                                </p:cTn>
                              </p:par>
                            </p:childTnLst>
                          </p:cTn>
                        </p:par>
                        <p:par>
                          <p:cTn id="304" fill="hold">
                            <p:stCondLst>
                              <p:cond delay="4000"/>
                            </p:stCondLst>
                            <p:childTnLst>
                              <p:par>
                                <p:cTn id="305" presetID="49" presetClass="entr" presetSubtype="0" decel="100000" fill="hold" nodeType="afterEffect">
                                  <p:stCondLst>
                                    <p:cond delay="0"/>
                                  </p:stCondLst>
                                  <p:childTnLst>
                                    <p:set>
                                      <p:cBhvr>
                                        <p:cTn id="306" dur="1" fill="hold">
                                          <p:stCondLst>
                                            <p:cond delay="0"/>
                                          </p:stCondLst>
                                        </p:cTn>
                                        <p:tgtEl>
                                          <p:spTgt spid="177"/>
                                        </p:tgtEl>
                                        <p:attrNameLst>
                                          <p:attrName>style.visibility</p:attrName>
                                        </p:attrNameLst>
                                      </p:cBhvr>
                                      <p:to>
                                        <p:strVal val="visible"/>
                                      </p:to>
                                    </p:set>
                                    <p:anim calcmode="lin" valueType="num">
                                      <p:cBhvr>
                                        <p:cTn id="307" dur="500" fill="hold"/>
                                        <p:tgtEl>
                                          <p:spTgt spid="177"/>
                                        </p:tgtEl>
                                        <p:attrNameLst>
                                          <p:attrName>ppt_w</p:attrName>
                                        </p:attrNameLst>
                                      </p:cBhvr>
                                      <p:tavLst>
                                        <p:tav tm="0">
                                          <p:val>
                                            <p:fltVal val="0"/>
                                          </p:val>
                                        </p:tav>
                                        <p:tav tm="100000">
                                          <p:val>
                                            <p:strVal val="#ppt_w"/>
                                          </p:val>
                                        </p:tav>
                                      </p:tavLst>
                                    </p:anim>
                                    <p:anim calcmode="lin" valueType="num">
                                      <p:cBhvr>
                                        <p:cTn id="308" dur="500" fill="hold"/>
                                        <p:tgtEl>
                                          <p:spTgt spid="177"/>
                                        </p:tgtEl>
                                        <p:attrNameLst>
                                          <p:attrName>ppt_h</p:attrName>
                                        </p:attrNameLst>
                                      </p:cBhvr>
                                      <p:tavLst>
                                        <p:tav tm="0">
                                          <p:val>
                                            <p:fltVal val="0"/>
                                          </p:val>
                                        </p:tav>
                                        <p:tav tm="100000">
                                          <p:val>
                                            <p:strVal val="#ppt_h"/>
                                          </p:val>
                                        </p:tav>
                                      </p:tavLst>
                                    </p:anim>
                                    <p:anim calcmode="lin" valueType="num">
                                      <p:cBhvr>
                                        <p:cTn id="309" dur="500" fill="hold"/>
                                        <p:tgtEl>
                                          <p:spTgt spid="177"/>
                                        </p:tgtEl>
                                        <p:attrNameLst>
                                          <p:attrName>style.rotation</p:attrName>
                                        </p:attrNameLst>
                                      </p:cBhvr>
                                      <p:tavLst>
                                        <p:tav tm="0">
                                          <p:val>
                                            <p:fltVal val="360"/>
                                          </p:val>
                                        </p:tav>
                                        <p:tav tm="100000">
                                          <p:val>
                                            <p:fltVal val="0"/>
                                          </p:val>
                                        </p:tav>
                                      </p:tavLst>
                                    </p:anim>
                                    <p:animEffect transition="in" filter="fade">
                                      <p:cBhvr>
                                        <p:cTn id="310" dur="500"/>
                                        <p:tgtEl>
                                          <p:spTgt spid="177"/>
                                        </p:tgtEl>
                                      </p:cBhvr>
                                    </p:animEffect>
                                  </p:childTnLst>
                                </p:cTn>
                              </p:par>
                            </p:childTnLst>
                          </p:cTn>
                        </p:par>
                        <p:par>
                          <p:cTn id="311" fill="hold">
                            <p:stCondLst>
                              <p:cond delay="4500"/>
                            </p:stCondLst>
                            <p:childTnLst>
                              <p:par>
                                <p:cTn id="312" presetID="10" presetClass="entr" presetSubtype="0" fill="hold" grpId="0" nodeType="afterEffect">
                                  <p:stCondLst>
                                    <p:cond delay="0"/>
                                  </p:stCondLst>
                                  <p:iterate type="lt">
                                    <p:tmPct val="10000"/>
                                  </p:iterate>
                                  <p:childTnLst>
                                    <p:set>
                                      <p:cBhvr>
                                        <p:cTn id="313" dur="1" fill="hold">
                                          <p:stCondLst>
                                            <p:cond delay="0"/>
                                          </p:stCondLst>
                                        </p:cTn>
                                        <p:tgtEl>
                                          <p:spTgt spid="179"/>
                                        </p:tgtEl>
                                        <p:attrNameLst>
                                          <p:attrName>style.visibility</p:attrName>
                                        </p:attrNameLst>
                                      </p:cBhvr>
                                      <p:to>
                                        <p:strVal val="visible"/>
                                      </p:to>
                                    </p:set>
                                    <p:animEffect transition="in" filter="fade">
                                      <p:cBhvr>
                                        <p:cTn id="314" dur="500"/>
                                        <p:tgtEl>
                                          <p:spTgt spid="179"/>
                                        </p:tgtEl>
                                      </p:cBhvr>
                                    </p:animEffect>
                                  </p:childTnLst>
                                </p:cTn>
                              </p:par>
                              <p:par>
                                <p:cTn id="315" presetID="49" presetClass="entr" presetSubtype="0" decel="100000" fill="hold" grpId="0" nodeType="withEffect">
                                  <p:stCondLst>
                                    <p:cond delay="0"/>
                                  </p:stCondLst>
                                  <p:childTnLst>
                                    <p:set>
                                      <p:cBhvr>
                                        <p:cTn id="316" dur="1" fill="hold">
                                          <p:stCondLst>
                                            <p:cond delay="0"/>
                                          </p:stCondLst>
                                        </p:cTn>
                                        <p:tgtEl>
                                          <p:spTgt spid="142"/>
                                        </p:tgtEl>
                                        <p:attrNameLst>
                                          <p:attrName>style.visibility</p:attrName>
                                        </p:attrNameLst>
                                      </p:cBhvr>
                                      <p:to>
                                        <p:strVal val="visible"/>
                                      </p:to>
                                    </p:set>
                                    <p:anim calcmode="lin" valueType="num">
                                      <p:cBhvr>
                                        <p:cTn id="317" dur="500" fill="hold"/>
                                        <p:tgtEl>
                                          <p:spTgt spid="142"/>
                                        </p:tgtEl>
                                        <p:attrNameLst>
                                          <p:attrName>ppt_w</p:attrName>
                                        </p:attrNameLst>
                                      </p:cBhvr>
                                      <p:tavLst>
                                        <p:tav tm="0">
                                          <p:val>
                                            <p:fltVal val="0"/>
                                          </p:val>
                                        </p:tav>
                                        <p:tav tm="100000">
                                          <p:val>
                                            <p:strVal val="#ppt_w"/>
                                          </p:val>
                                        </p:tav>
                                      </p:tavLst>
                                    </p:anim>
                                    <p:anim calcmode="lin" valueType="num">
                                      <p:cBhvr>
                                        <p:cTn id="318" dur="500" fill="hold"/>
                                        <p:tgtEl>
                                          <p:spTgt spid="142"/>
                                        </p:tgtEl>
                                        <p:attrNameLst>
                                          <p:attrName>ppt_h</p:attrName>
                                        </p:attrNameLst>
                                      </p:cBhvr>
                                      <p:tavLst>
                                        <p:tav tm="0">
                                          <p:val>
                                            <p:fltVal val="0"/>
                                          </p:val>
                                        </p:tav>
                                        <p:tav tm="100000">
                                          <p:val>
                                            <p:strVal val="#ppt_h"/>
                                          </p:val>
                                        </p:tav>
                                      </p:tavLst>
                                    </p:anim>
                                    <p:anim calcmode="lin" valueType="num">
                                      <p:cBhvr>
                                        <p:cTn id="319" dur="500" fill="hold"/>
                                        <p:tgtEl>
                                          <p:spTgt spid="142"/>
                                        </p:tgtEl>
                                        <p:attrNameLst>
                                          <p:attrName>style.rotation</p:attrName>
                                        </p:attrNameLst>
                                      </p:cBhvr>
                                      <p:tavLst>
                                        <p:tav tm="0">
                                          <p:val>
                                            <p:fltVal val="360"/>
                                          </p:val>
                                        </p:tav>
                                        <p:tav tm="100000">
                                          <p:val>
                                            <p:fltVal val="0"/>
                                          </p:val>
                                        </p:tav>
                                      </p:tavLst>
                                    </p:anim>
                                    <p:animEffect transition="in" filter="fade">
                                      <p:cBhvr>
                                        <p:cTn id="320" dur="500"/>
                                        <p:tgtEl>
                                          <p:spTgt spid="142"/>
                                        </p:tgtEl>
                                      </p:cBhvr>
                                    </p:animEffect>
                                  </p:childTnLst>
                                </p:cTn>
                              </p:par>
                              <p:par>
                                <p:cTn id="321" presetID="45" presetClass="entr" presetSubtype="0" fill="hold" grpId="1" nodeType="withEffect">
                                  <p:stCondLst>
                                    <p:cond delay="0"/>
                                  </p:stCondLst>
                                  <p:childTnLst>
                                    <p:set>
                                      <p:cBhvr>
                                        <p:cTn id="322" dur="1" fill="hold">
                                          <p:stCondLst>
                                            <p:cond delay="0"/>
                                          </p:stCondLst>
                                        </p:cTn>
                                        <p:tgtEl>
                                          <p:spTgt spid="142"/>
                                        </p:tgtEl>
                                        <p:attrNameLst>
                                          <p:attrName>style.visibility</p:attrName>
                                        </p:attrNameLst>
                                      </p:cBhvr>
                                      <p:to>
                                        <p:strVal val="visible"/>
                                      </p:to>
                                    </p:set>
                                    <p:animEffect transition="in" filter="fade">
                                      <p:cBhvr>
                                        <p:cTn id="323" dur="500"/>
                                        <p:tgtEl>
                                          <p:spTgt spid="142"/>
                                        </p:tgtEl>
                                      </p:cBhvr>
                                    </p:animEffect>
                                    <p:anim calcmode="lin" valueType="num">
                                      <p:cBhvr>
                                        <p:cTn id="324" dur="500" fill="hold"/>
                                        <p:tgtEl>
                                          <p:spTgt spid="142"/>
                                        </p:tgtEl>
                                        <p:attrNameLst>
                                          <p:attrName>ppt_w</p:attrName>
                                        </p:attrNameLst>
                                      </p:cBhvr>
                                      <p:tavLst>
                                        <p:tav tm="0" fmla="#ppt_w*sin(2.5*pi*$)">
                                          <p:val>
                                            <p:fltVal val="0"/>
                                          </p:val>
                                        </p:tav>
                                        <p:tav tm="100000">
                                          <p:val>
                                            <p:fltVal val="1"/>
                                          </p:val>
                                        </p:tav>
                                      </p:tavLst>
                                    </p:anim>
                                    <p:anim calcmode="lin" valueType="num">
                                      <p:cBhvr>
                                        <p:cTn id="325" dur="500" fill="hold"/>
                                        <p:tgtEl>
                                          <p:spTgt spid="142"/>
                                        </p:tgtEl>
                                        <p:attrNameLst>
                                          <p:attrName>ppt_h</p:attrName>
                                        </p:attrNameLst>
                                      </p:cBhvr>
                                      <p:tavLst>
                                        <p:tav tm="0">
                                          <p:val>
                                            <p:strVal val="#ppt_h"/>
                                          </p:val>
                                        </p:tav>
                                        <p:tav tm="100000">
                                          <p:val>
                                            <p:strVal val="#ppt_h"/>
                                          </p:val>
                                        </p:tav>
                                      </p:tavLst>
                                    </p:anim>
                                  </p:childTnLst>
                                </p:cTn>
                              </p:par>
                              <p:par>
                                <p:cTn id="326" presetID="2" presetClass="entr" presetSubtype="9" decel="100000" fill="hold" grpId="0" nodeType="withEffect">
                                  <p:stCondLst>
                                    <p:cond delay="500"/>
                                  </p:stCondLst>
                                  <p:childTnLst>
                                    <p:set>
                                      <p:cBhvr>
                                        <p:cTn id="327" dur="1" fill="hold">
                                          <p:stCondLst>
                                            <p:cond delay="0"/>
                                          </p:stCondLst>
                                        </p:cTn>
                                        <p:tgtEl>
                                          <p:spTgt spid="139"/>
                                        </p:tgtEl>
                                        <p:attrNameLst>
                                          <p:attrName>style.visibility</p:attrName>
                                        </p:attrNameLst>
                                      </p:cBhvr>
                                      <p:to>
                                        <p:strVal val="visible"/>
                                      </p:to>
                                    </p:set>
                                    <p:anim calcmode="lin" valueType="num">
                                      <p:cBhvr additive="base">
                                        <p:cTn id="328" dur="500" fill="hold"/>
                                        <p:tgtEl>
                                          <p:spTgt spid="139"/>
                                        </p:tgtEl>
                                        <p:attrNameLst>
                                          <p:attrName>ppt_x</p:attrName>
                                        </p:attrNameLst>
                                      </p:cBhvr>
                                      <p:tavLst>
                                        <p:tav tm="0">
                                          <p:val>
                                            <p:strVal val="0-#ppt_w/2"/>
                                          </p:val>
                                        </p:tav>
                                        <p:tav tm="100000">
                                          <p:val>
                                            <p:strVal val="#ppt_x"/>
                                          </p:val>
                                        </p:tav>
                                      </p:tavLst>
                                    </p:anim>
                                    <p:anim calcmode="lin" valueType="num">
                                      <p:cBhvr additive="base">
                                        <p:cTn id="329" dur="500" fill="hold"/>
                                        <p:tgtEl>
                                          <p:spTgt spid="139"/>
                                        </p:tgtEl>
                                        <p:attrNameLst>
                                          <p:attrName>ppt_y</p:attrName>
                                        </p:attrNameLst>
                                      </p:cBhvr>
                                      <p:tavLst>
                                        <p:tav tm="0">
                                          <p:val>
                                            <p:strVal val="0-#ppt_h/2"/>
                                          </p:val>
                                        </p:tav>
                                        <p:tav tm="100000">
                                          <p:val>
                                            <p:strVal val="#ppt_y"/>
                                          </p:val>
                                        </p:tav>
                                      </p:tavLst>
                                    </p:anim>
                                  </p:childTnLst>
                                </p:cTn>
                              </p:par>
                              <p:par>
                                <p:cTn id="330" presetID="2" presetClass="entr" presetSubtype="12" decel="100000" fill="hold" grpId="0" nodeType="withEffect">
                                  <p:stCondLst>
                                    <p:cond delay="500"/>
                                  </p:stCondLst>
                                  <p:childTnLst>
                                    <p:set>
                                      <p:cBhvr>
                                        <p:cTn id="331" dur="1" fill="hold">
                                          <p:stCondLst>
                                            <p:cond delay="0"/>
                                          </p:stCondLst>
                                        </p:cTn>
                                        <p:tgtEl>
                                          <p:spTgt spid="141"/>
                                        </p:tgtEl>
                                        <p:attrNameLst>
                                          <p:attrName>style.visibility</p:attrName>
                                        </p:attrNameLst>
                                      </p:cBhvr>
                                      <p:to>
                                        <p:strVal val="visible"/>
                                      </p:to>
                                    </p:set>
                                    <p:anim calcmode="lin" valueType="num">
                                      <p:cBhvr additive="base">
                                        <p:cTn id="332" dur="500" fill="hold"/>
                                        <p:tgtEl>
                                          <p:spTgt spid="141"/>
                                        </p:tgtEl>
                                        <p:attrNameLst>
                                          <p:attrName>ppt_x</p:attrName>
                                        </p:attrNameLst>
                                      </p:cBhvr>
                                      <p:tavLst>
                                        <p:tav tm="0">
                                          <p:val>
                                            <p:strVal val="0-#ppt_w/2"/>
                                          </p:val>
                                        </p:tav>
                                        <p:tav tm="100000">
                                          <p:val>
                                            <p:strVal val="#ppt_x"/>
                                          </p:val>
                                        </p:tav>
                                      </p:tavLst>
                                    </p:anim>
                                    <p:anim calcmode="lin" valueType="num">
                                      <p:cBhvr additive="base">
                                        <p:cTn id="333" dur="500" fill="hold"/>
                                        <p:tgtEl>
                                          <p:spTgt spid="141"/>
                                        </p:tgtEl>
                                        <p:attrNameLst>
                                          <p:attrName>ppt_y</p:attrName>
                                        </p:attrNameLst>
                                      </p:cBhvr>
                                      <p:tavLst>
                                        <p:tav tm="0">
                                          <p:val>
                                            <p:strVal val="1+#ppt_h/2"/>
                                          </p:val>
                                        </p:tav>
                                        <p:tav tm="100000">
                                          <p:val>
                                            <p:strVal val="#ppt_y"/>
                                          </p:val>
                                        </p:tav>
                                      </p:tavLst>
                                    </p:anim>
                                  </p:childTnLst>
                                </p:cTn>
                              </p:par>
                              <p:par>
                                <p:cTn id="334" presetID="2" presetClass="entr" presetSubtype="2" decel="100000" fill="hold" grpId="0" nodeType="withEffect">
                                  <p:stCondLst>
                                    <p:cond delay="500"/>
                                  </p:stCondLst>
                                  <p:childTnLst>
                                    <p:set>
                                      <p:cBhvr>
                                        <p:cTn id="335" dur="1" fill="hold">
                                          <p:stCondLst>
                                            <p:cond delay="0"/>
                                          </p:stCondLst>
                                        </p:cTn>
                                        <p:tgtEl>
                                          <p:spTgt spid="140"/>
                                        </p:tgtEl>
                                        <p:attrNameLst>
                                          <p:attrName>style.visibility</p:attrName>
                                        </p:attrNameLst>
                                      </p:cBhvr>
                                      <p:to>
                                        <p:strVal val="visible"/>
                                      </p:to>
                                    </p:set>
                                    <p:anim calcmode="lin" valueType="num">
                                      <p:cBhvr additive="base">
                                        <p:cTn id="336" dur="500" fill="hold"/>
                                        <p:tgtEl>
                                          <p:spTgt spid="140"/>
                                        </p:tgtEl>
                                        <p:attrNameLst>
                                          <p:attrName>ppt_x</p:attrName>
                                        </p:attrNameLst>
                                      </p:cBhvr>
                                      <p:tavLst>
                                        <p:tav tm="0">
                                          <p:val>
                                            <p:strVal val="1+#ppt_w/2"/>
                                          </p:val>
                                        </p:tav>
                                        <p:tav tm="100000">
                                          <p:val>
                                            <p:strVal val="#ppt_x"/>
                                          </p:val>
                                        </p:tav>
                                      </p:tavLst>
                                    </p:anim>
                                    <p:anim calcmode="lin" valueType="num">
                                      <p:cBhvr additive="base">
                                        <p:cTn id="337" dur="500" fill="hold"/>
                                        <p:tgtEl>
                                          <p:spTgt spid="140"/>
                                        </p:tgtEl>
                                        <p:attrNameLst>
                                          <p:attrName>ppt_y</p:attrName>
                                        </p:attrNameLst>
                                      </p:cBhvr>
                                      <p:tavLst>
                                        <p:tav tm="0">
                                          <p:val>
                                            <p:strVal val="#ppt_y"/>
                                          </p:val>
                                        </p:tav>
                                        <p:tav tm="100000">
                                          <p:val>
                                            <p:strVal val="#ppt_y"/>
                                          </p:val>
                                        </p:tav>
                                      </p:tavLst>
                                    </p:anim>
                                  </p:childTnLst>
                                </p:cTn>
                              </p:par>
                              <p:par>
                                <p:cTn id="338" presetID="49" presetClass="entr" presetSubtype="0" decel="100000" fill="hold" nodeType="withEffect">
                                  <p:stCondLst>
                                    <p:cond delay="1000"/>
                                  </p:stCondLst>
                                  <p:childTnLst>
                                    <p:set>
                                      <p:cBhvr>
                                        <p:cTn id="339" dur="1" fill="hold">
                                          <p:stCondLst>
                                            <p:cond delay="0"/>
                                          </p:stCondLst>
                                        </p:cTn>
                                        <p:tgtEl>
                                          <p:spTgt spid="176"/>
                                        </p:tgtEl>
                                        <p:attrNameLst>
                                          <p:attrName>style.visibility</p:attrName>
                                        </p:attrNameLst>
                                      </p:cBhvr>
                                      <p:to>
                                        <p:strVal val="visible"/>
                                      </p:to>
                                    </p:set>
                                    <p:anim calcmode="lin" valueType="num">
                                      <p:cBhvr>
                                        <p:cTn id="340" dur="500" fill="hold"/>
                                        <p:tgtEl>
                                          <p:spTgt spid="176"/>
                                        </p:tgtEl>
                                        <p:attrNameLst>
                                          <p:attrName>ppt_w</p:attrName>
                                        </p:attrNameLst>
                                      </p:cBhvr>
                                      <p:tavLst>
                                        <p:tav tm="0">
                                          <p:val>
                                            <p:fltVal val="0"/>
                                          </p:val>
                                        </p:tav>
                                        <p:tav tm="100000">
                                          <p:val>
                                            <p:strVal val="#ppt_w"/>
                                          </p:val>
                                        </p:tav>
                                      </p:tavLst>
                                    </p:anim>
                                    <p:anim calcmode="lin" valueType="num">
                                      <p:cBhvr>
                                        <p:cTn id="341" dur="500" fill="hold"/>
                                        <p:tgtEl>
                                          <p:spTgt spid="176"/>
                                        </p:tgtEl>
                                        <p:attrNameLst>
                                          <p:attrName>ppt_h</p:attrName>
                                        </p:attrNameLst>
                                      </p:cBhvr>
                                      <p:tavLst>
                                        <p:tav tm="0">
                                          <p:val>
                                            <p:fltVal val="0"/>
                                          </p:val>
                                        </p:tav>
                                        <p:tav tm="100000">
                                          <p:val>
                                            <p:strVal val="#ppt_h"/>
                                          </p:val>
                                        </p:tav>
                                      </p:tavLst>
                                    </p:anim>
                                    <p:anim calcmode="lin" valueType="num">
                                      <p:cBhvr>
                                        <p:cTn id="342" dur="500" fill="hold"/>
                                        <p:tgtEl>
                                          <p:spTgt spid="176"/>
                                        </p:tgtEl>
                                        <p:attrNameLst>
                                          <p:attrName>style.rotation</p:attrName>
                                        </p:attrNameLst>
                                      </p:cBhvr>
                                      <p:tavLst>
                                        <p:tav tm="0">
                                          <p:val>
                                            <p:fltVal val="360"/>
                                          </p:val>
                                        </p:tav>
                                        <p:tav tm="100000">
                                          <p:val>
                                            <p:fltVal val="0"/>
                                          </p:val>
                                        </p:tav>
                                      </p:tavLst>
                                    </p:anim>
                                    <p:animEffect transition="in" filter="fade">
                                      <p:cBhvr>
                                        <p:cTn id="343" dur="500"/>
                                        <p:tgtEl>
                                          <p:spTgt spid="176"/>
                                        </p:tgtEl>
                                      </p:cBhvr>
                                    </p:animEffect>
                                  </p:childTnLst>
                                </p:cTn>
                              </p:par>
                              <p:par>
                                <p:cTn id="344" presetID="10" presetClass="entr" presetSubtype="0" fill="hold" grpId="0" nodeType="withEffect">
                                  <p:stCondLst>
                                    <p:cond delay="1500"/>
                                  </p:stCondLst>
                                  <p:iterate type="lt">
                                    <p:tmPct val="10000"/>
                                  </p:iterate>
                                  <p:childTnLst>
                                    <p:set>
                                      <p:cBhvr>
                                        <p:cTn id="345" dur="1" fill="hold">
                                          <p:stCondLst>
                                            <p:cond delay="0"/>
                                          </p:stCondLst>
                                        </p:cTn>
                                        <p:tgtEl>
                                          <p:spTgt spid="180"/>
                                        </p:tgtEl>
                                        <p:attrNameLst>
                                          <p:attrName>style.visibility</p:attrName>
                                        </p:attrNameLst>
                                      </p:cBhvr>
                                      <p:to>
                                        <p:strVal val="visible"/>
                                      </p:to>
                                    </p:set>
                                    <p:animEffect transition="in" filter="fade">
                                      <p:cBhvr>
                                        <p:cTn id="346" dur="500"/>
                                        <p:tgtEl>
                                          <p:spTgt spid="180"/>
                                        </p:tgtEl>
                                      </p:cBhvr>
                                    </p:animEffect>
                                  </p:childTnLst>
                                </p:cTn>
                              </p:par>
                              <p:par>
                                <p:cTn id="347" presetID="49" presetClass="entr" presetSubtype="0" decel="100000" fill="hold" grpId="0" nodeType="withEffect">
                                  <p:stCondLst>
                                    <p:cond delay="1500"/>
                                  </p:stCondLst>
                                  <p:childTnLst>
                                    <p:set>
                                      <p:cBhvr>
                                        <p:cTn id="348" dur="1" fill="hold">
                                          <p:stCondLst>
                                            <p:cond delay="0"/>
                                          </p:stCondLst>
                                        </p:cTn>
                                        <p:tgtEl>
                                          <p:spTgt spid="147"/>
                                        </p:tgtEl>
                                        <p:attrNameLst>
                                          <p:attrName>style.visibility</p:attrName>
                                        </p:attrNameLst>
                                      </p:cBhvr>
                                      <p:to>
                                        <p:strVal val="visible"/>
                                      </p:to>
                                    </p:set>
                                    <p:anim calcmode="lin" valueType="num">
                                      <p:cBhvr>
                                        <p:cTn id="349" dur="500" fill="hold"/>
                                        <p:tgtEl>
                                          <p:spTgt spid="147"/>
                                        </p:tgtEl>
                                        <p:attrNameLst>
                                          <p:attrName>ppt_w</p:attrName>
                                        </p:attrNameLst>
                                      </p:cBhvr>
                                      <p:tavLst>
                                        <p:tav tm="0">
                                          <p:val>
                                            <p:fltVal val="0"/>
                                          </p:val>
                                        </p:tav>
                                        <p:tav tm="100000">
                                          <p:val>
                                            <p:strVal val="#ppt_w"/>
                                          </p:val>
                                        </p:tav>
                                      </p:tavLst>
                                    </p:anim>
                                    <p:anim calcmode="lin" valueType="num">
                                      <p:cBhvr>
                                        <p:cTn id="350" dur="500" fill="hold"/>
                                        <p:tgtEl>
                                          <p:spTgt spid="147"/>
                                        </p:tgtEl>
                                        <p:attrNameLst>
                                          <p:attrName>ppt_h</p:attrName>
                                        </p:attrNameLst>
                                      </p:cBhvr>
                                      <p:tavLst>
                                        <p:tav tm="0">
                                          <p:val>
                                            <p:fltVal val="0"/>
                                          </p:val>
                                        </p:tav>
                                        <p:tav tm="100000">
                                          <p:val>
                                            <p:strVal val="#ppt_h"/>
                                          </p:val>
                                        </p:tav>
                                      </p:tavLst>
                                    </p:anim>
                                    <p:anim calcmode="lin" valueType="num">
                                      <p:cBhvr>
                                        <p:cTn id="351" dur="500" fill="hold"/>
                                        <p:tgtEl>
                                          <p:spTgt spid="147"/>
                                        </p:tgtEl>
                                        <p:attrNameLst>
                                          <p:attrName>style.rotation</p:attrName>
                                        </p:attrNameLst>
                                      </p:cBhvr>
                                      <p:tavLst>
                                        <p:tav tm="0">
                                          <p:val>
                                            <p:fltVal val="360"/>
                                          </p:val>
                                        </p:tav>
                                        <p:tav tm="100000">
                                          <p:val>
                                            <p:fltVal val="0"/>
                                          </p:val>
                                        </p:tav>
                                      </p:tavLst>
                                    </p:anim>
                                    <p:animEffect transition="in" filter="fade">
                                      <p:cBhvr>
                                        <p:cTn id="352" dur="500"/>
                                        <p:tgtEl>
                                          <p:spTgt spid="147"/>
                                        </p:tgtEl>
                                      </p:cBhvr>
                                    </p:animEffect>
                                  </p:childTnLst>
                                </p:cTn>
                              </p:par>
                              <p:par>
                                <p:cTn id="353" presetID="45" presetClass="entr" presetSubtype="0" fill="hold" grpId="1" nodeType="withEffect">
                                  <p:stCondLst>
                                    <p:cond delay="1500"/>
                                  </p:stCondLst>
                                  <p:childTnLst>
                                    <p:set>
                                      <p:cBhvr>
                                        <p:cTn id="354" dur="1" fill="hold">
                                          <p:stCondLst>
                                            <p:cond delay="0"/>
                                          </p:stCondLst>
                                        </p:cTn>
                                        <p:tgtEl>
                                          <p:spTgt spid="147"/>
                                        </p:tgtEl>
                                        <p:attrNameLst>
                                          <p:attrName>style.visibility</p:attrName>
                                        </p:attrNameLst>
                                      </p:cBhvr>
                                      <p:to>
                                        <p:strVal val="visible"/>
                                      </p:to>
                                    </p:set>
                                    <p:animEffect transition="in" filter="fade">
                                      <p:cBhvr>
                                        <p:cTn id="355" dur="500"/>
                                        <p:tgtEl>
                                          <p:spTgt spid="147"/>
                                        </p:tgtEl>
                                      </p:cBhvr>
                                    </p:animEffect>
                                    <p:anim calcmode="lin" valueType="num">
                                      <p:cBhvr>
                                        <p:cTn id="356" dur="500" fill="hold"/>
                                        <p:tgtEl>
                                          <p:spTgt spid="147"/>
                                        </p:tgtEl>
                                        <p:attrNameLst>
                                          <p:attrName>ppt_w</p:attrName>
                                        </p:attrNameLst>
                                      </p:cBhvr>
                                      <p:tavLst>
                                        <p:tav tm="0" fmla="#ppt_w*sin(2.5*pi*$)">
                                          <p:val>
                                            <p:fltVal val="0"/>
                                          </p:val>
                                        </p:tav>
                                        <p:tav tm="100000">
                                          <p:val>
                                            <p:fltVal val="1"/>
                                          </p:val>
                                        </p:tav>
                                      </p:tavLst>
                                    </p:anim>
                                    <p:anim calcmode="lin" valueType="num">
                                      <p:cBhvr>
                                        <p:cTn id="357" dur="500" fill="hold"/>
                                        <p:tgtEl>
                                          <p:spTgt spid="147"/>
                                        </p:tgtEl>
                                        <p:attrNameLst>
                                          <p:attrName>ppt_h</p:attrName>
                                        </p:attrNameLst>
                                      </p:cBhvr>
                                      <p:tavLst>
                                        <p:tav tm="0">
                                          <p:val>
                                            <p:strVal val="#ppt_h"/>
                                          </p:val>
                                        </p:tav>
                                        <p:tav tm="100000">
                                          <p:val>
                                            <p:strVal val="#ppt_h"/>
                                          </p:val>
                                        </p:tav>
                                      </p:tavLst>
                                    </p:anim>
                                  </p:childTnLst>
                                </p:cTn>
                              </p:par>
                              <p:par>
                                <p:cTn id="358" presetID="2" presetClass="entr" presetSubtype="9" decel="100000" fill="hold" grpId="0" nodeType="withEffect">
                                  <p:stCondLst>
                                    <p:cond delay="2000"/>
                                  </p:stCondLst>
                                  <p:childTnLst>
                                    <p:set>
                                      <p:cBhvr>
                                        <p:cTn id="359" dur="1" fill="hold">
                                          <p:stCondLst>
                                            <p:cond delay="0"/>
                                          </p:stCondLst>
                                        </p:cTn>
                                        <p:tgtEl>
                                          <p:spTgt spid="144"/>
                                        </p:tgtEl>
                                        <p:attrNameLst>
                                          <p:attrName>style.visibility</p:attrName>
                                        </p:attrNameLst>
                                      </p:cBhvr>
                                      <p:to>
                                        <p:strVal val="visible"/>
                                      </p:to>
                                    </p:set>
                                    <p:anim calcmode="lin" valueType="num">
                                      <p:cBhvr additive="base">
                                        <p:cTn id="360" dur="500" fill="hold"/>
                                        <p:tgtEl>
                                          <p:spTgt spid="144"/>
                                        </p:tgtEl>
                                        <p:attrNameLst>
                                          <p:attrName>ppt_x</p:attrName>
                                        </p:attrNameLst>
                                      </p:cBhvr>
                                      <p:tavLst>
                                        <p:tav tm="0">
                                          <p:val>
                                            <p:strVal val="0-#ppt_w/2"/>
                                          </p:val>
                                        </p:tav>
                                        <p:tav tm="100000">
                                          <p:val>
                                            <p:strVal val="#ppt_x"/>
                                          </p:val>
                                        </p:tav>
                                      </p:tavLst>
                                    </p:anim>
                                    <p:anim calcmode="lin" valueType="num">
                                      <p:cBhvr additive="base">
                                        <p:cTn id="361" dur="500" fill="hold"/>
                                        <p:tgtEl>
                                          <p:spTgt spid="144"/>
                                        </p:tgtEl>
                                        <p:attrNameLst>
                                          <p:attrName>ppt_y</p:attrName>
                                        </p:attrNameLst>
                                      </p:cBhvr>
                                      <p:tavLst>
                                        <p:tav tm="0">
                                          <p:val>
                                            <p:strVal val="0-#ppt_h/2"/>
                                          </p:val>
                                        </p:tav>
                                        <p:tav tm="100000">
                                          <p:val>
                                            <p:strVal val="#ppt_y"/>
                                          </p:val>
                                        </p:tav>
                                      </p:tavLst>
                                    </p:anim>
                                  </p:childTnLst>
                                </p:cTn>
                              </p:par>
                              <p:par>
                                <p:cTn id="362" presetID="2" presetClass="entr" presetSubtype="12" decel="100000" fill="hold" grpId="0" nodeType="withEffect">
                                  <p:stCondLst>
                                    <p:cond delay="2000"/>
                                  </p:stCondLst>
                                  <p:childTnLst>
                                    <p:set>
                                      <p:cBhvr>
                                        <p:cTn id="363" dur="1" fill="hold">
                                          <p:stCondLst>
                                            <p:cond delay="0"/>
                                          </p:stCondLst>
                                        </p:cTn>
                                        <p:tgtEl>
                                          <p:spTgt spid="146"/>
                                        </p:tgtEl>
                                        <p:attrNameLst>
                                          <p:attrName>style.visibility</p:attrName>
                                        </p:attrNameLst>
                                      </p:cBhvr>
                                      <p:to>
                                        <p:strVal val="visible"/>
                                      </p:to>
                                    </p:set>
                                    <p:anim calcmode="lin" valueType="num">
                                      <p:cBhvr additive="base">
                                        <p:cTn id="364" dur="500" fill="hold"/>
                                        <p:tgtEl>
                                          <p:spTgt spid="146"/>
                                        </p:tgtEl>
                                        <p:attrNameLst>
                                          <p:attrName>ppt_x</p:attrName>
                                        </p:attrNameLst>
                                      </p:cBhvr>
                                      <p:tavLst>
                                        <p:tav tm="0">
                                          <p:val>
                                            <p:strVal val="0-#ppt_w/2"/>
                                          </p:val>
                                        </p:tav>
                                        <p:tav tm="100000">
                                          <p:val>
                                            <p:strVal val="#ppt_x"/>
                                          </p:val>
                                        </p:tav>
                                      </p:tavLst>
                                    </p:anim>
                                    <p:anim calcmode="lin" valueType="num">
                                      <p:cBhvr additive="base">
                                        <p:cTn id="365" dur="500" fill="hold"/>
                                        <p:tgtEl>
                                          <p:spTgt spid="146"/>
                                        </p:tgtEl>
                                        <p:attrNameLst>
                                          <p:attrName>ppt_y</p:attrName>
                                        </p:attrNameLst>
                                      </p:cBhvr>
                                      <p:tavLst>
                                        <p:tav tm="0">
                                          <p:val>
                                            <p:strVal val="1+#ppt_h/2"/>
                                          </p:val>
                                        </p:tav>
                                        <p:tav tm="100000">
                                          <p:val>
                                            <p:strVal val="#ppt_y"/>
                                          </p:val>
                                        </p:tav>
                                      </p:tavLst>
                                    </p:anim>
                                  </p:childTnLst>
                                </p:cTn>
                              </p:par>
                              <p:par>
                                <p:cTn id="366" presetID="2" presetClass="entr" presetSubtype="2" decel="100000" fill="hold" grpId="0" nodeType="withEffect">
                                  <p:stCondLst>
                                    <p:cond delay="2000"/>
                                  </p:stCondLst>
                                  <p:childTnLst>
                                    <p:set>
                                      <p:cBhvr>
                                        <p:cTn id="367" dur="1" fill="hold">
                                          <p:stCondLst>
                                            <p:cond delay="0"/>
                                          </p:stCondLst>
                                        </p:cTn>
                                        <p:tgtEl>
                                          <p:spTgt spid="145"/>
                                        </p:tgtEl>
                                        <p:attrNameLst>
                                          <p:attrName>style.visibility</p:attrName>
                                        </p:attrNameLst>
                                      </p:cBhvr>
                                      <p:to>
                                        <p:strVal val="visible"/>
                                      </p:to>
                                    </p:set>
                                    <p:anim calcmode="lin" valueType="num">
                                      <p:cBhvr additive="base">
                                        <p:cTn id="368" dur="500" fill="hold"/>
                                        <p:tgtEl>
                                          <p:spTgt spid="145"/>
                                        </p:tgtEl>
                                        <p:attrNameLst>
                                          <p:attrName>ppt_x</p:attrName>
                                        </p:attrNameLst>
                                      </p:cBhvr>
                                      <p:tavLst>
                                        <p:tav tm="0">
                                          <p:val>
                                            <p:strVal val="1+#ppt_w/2"/>
                                          </p:val>
                                        </p:tav>
                                        <p:tav tm="100000">
                                          <p:val>
                                            <p:strVal val="#ppt_x"/>
                                          </p:val>
                                        </p:tav>
                                      </p:tavLst>
                                    </p:anim>
                                    <p:anim calcmode="lin" valueType="num">
                                      <p:cBhvr additive="base">
                                        <p:cTn id="369" dur="500" fill="hold"/>
                                        <p:tgtEl>
                                          <p:spTgt spid="145"/>
                                        </p:tgtEl>
                                        <p:attrNameLst>
                                          <p:attrName>ppt_y</p:attrName>
                                        </p:attrNameLst>
                                      </p:cBhvr>
                                      <p:tavLst>
                                        <p:tav tm="0">
                                          <p:val>
                                            <p:strVal val="#ppt_y"/>
                                          </p:val>
                                        </p:tav>
                                        <p:tav tm="100000">
                                          <p:val>
                                            <p:strVal val="#ppt_y"/>
                                          </p:val>
                                        </p:tav>
                                      </p:tavLst>
                                    </p:anim>
                                  </p:childTnLst>
                                </p:cTn>
                              </p:par>
                              <p:par>
                                <p:cTn id="370" presetID="49" presetClass="entr" presetSubtype="0" decel="100000" fill="hold" nodeType="withEffect">
                                  <p:stCondLst>
                                    <p:cond delay="2500"/>
                                  </p:stCondLst>
                                  <p:childTnLst>
                                    <p:set>
                                      <p:cBhvr>
                                        <p:cTn id="371" dur="1" fill="hold">
                                          <p:stCondLst>
                                            <p:cond delay="0"/>
                                          </p:stCondLst>
                                        </p:cTn>
                                        <p:tgtEl>
                                          <p:spTgt spid="174"/>
                                        </p:tgtEl>
                                        <p:attrNameLst>
                                          <p:attrName>style.visibility</p:attrName>
                                        </p:attrNameLst>
                                      </p:cBhvr>
                                      <p:to>
                                        <p:strVal val="visible"/>
                                      </p:to>
                                    </p:set>
                                    <p:anim calcmode="lin" valueType="num">
                                      <p:cBhvr>
                                        <p:cTn id="372" dur="500" fill="hold"/>
                                        <p:tgtEl>
                                          <p:spTgt spid="174"/>
                                        </p:tgtEl>
                                        <p:attrNameLst>
                                          <p:attrName>ppt_w</p:attrName>
                                        </p:attrNameLst>
                                      </p:cBhvr>
                                      <p:tavLst>
                                        <p:tav tm="0">
                                          <p:val>
                                            <p:fltVal val="0"/>
                                          </p:val>
                                        </p:tav>
                                        <p:tav tm="100000">
                                          <p:val>
                                            <p:strVal val="#ppt_w"/>
                                          </p:val>
                                        </p:tav>
                                      </p:tavLst>
                                    </p:anim>
                                    <p:anim calcmode="lin" valueType="num">
                                      <p:cBhvr>
                                        <p:cTn id="373" dur="500" fill="hold"/>
                                        <p:tgtEl>
                                          <p:spTgt spid="174"/>
                                        </p:tgtEl>
                                        <p:attrNameLst>
                                          <p:attrName>ppt_h</p:attrName>
                                        </p:attrNameLst>
                                      </p:cBhvr>
                                      <p:tavLst>
                                        <p:tav tm="0">
                                          <p:val>
                                            <p:fltVal val="0"/>
                                          </p:val>
                                        </p:tav>
                                        <p:tav tm="100000">
                                          <p:val>
                                            <p:strVal val="#ppt_h"/>
                                          </p:val>
                                        </p:tav>
                                      </p:tavLst>
                                    </p:anim>
                                    <p:anim calcmode="lin" valueType="num">
                                      <p:cBhvr>
                                        <p:cTn id="374" dur="500" fill="hold"/>
                                        <p:tgtEl>
                                          <p:spTgt spid="174"/>
                                        </p:tgtEl>
                                        <p:attrNameLst>
                                          <p:attrName>style.rotation</p:attrName>
                                        </p:attrNameLst>
                                      </p:cBhvr>
                                      <p:tavLst>
                                        <p:tav tm="0">
                                          <p:val>
                                            <p:fltVal val="360"/>
                                          </p:val>
                                        </p:tav>
                                        <p:tav tm="100000">
                                          <p:val>
                                            <p:fltVal val="0"/>
                                          </p:val>
                                        </p:tav>
                                      </p:tavLst>
                                    </p:anim>
                                    <p:animEffect transition="in" filter="fade">
                                      <p:cBhvr>
                                        <p:cTn id="375" dur="500"/>
                                        <p:tgtEl>
                                          <p:spTgt spid="174"/>
                                        </p:tgtEl>
                                      </p:cBhvr>
                                    </p:animEffect>
                                  </p:childTnLst>
                                </p:cTn>
                              </p:par>
                              <p:par>
                                <p:cTn id="376" presetID="10" presetClass="entr" presetSubtype="0" fill="hold" grpId="0" nodeType="withEffect">
                                  <p:stCondLst>
                                    <p:cond delay="3000"/>
                                  </p:stCondLst>
                                  <p:iterate type="lt">
                                    <p:tmPct val="10000"/>
                                  </p:iterate>
                                  <p:childTnLst>
                                    <p:set>
                                      <p:cBhvr>
                                        <p:cTn id="377" dur="1" fill="hold">
                                          <p:stCondLst>
                                            <p:cond delay="0"/>
                                          </p:stCondLst>
                                        </p:cTn>
                                        <p:tgtEl>
                                          <p:spTgt spid="181"/>
                                        </p:tgtEl>
                                        <p:attrNameLst>
                                          <p:attrName>style.visibility</p:attrName>
                                        </p:attrNameLst>
                                      </p:cBhvr>
                                      <p:to>
                                        <p:strVal val="visible"/>
                                      </p:to>
                                    </p:set>
                                    <p:animEffect transition="in" filter="fade">
                                      <p:cBhvr>
                                        <p:cTn id="378" dur="500"/>
                                        <p:tgtEl>
                                          <p:spTgt spid="181"/>
                                        </p:tgtEl>
                                      </p:cBhvr>
                                    </p:animEffect>
                                  </p:childTnLst>
                                </p:cTn>
                              </p:par>
                              <p:par>
                                <p:cTn id="379" presetID="49" presetClass="entr" presetSubtype="0" decel="100000" fill="hold" grpId="0" nodeType="withEffect">
                                  <p:stCondLst>
                                    <p:cond delay="3000"/>
                                  </p:stCondLst>
                                  <p:childTnLst>
                                    <p:set>
                                      <p:cBhvr>
                                        <p:cTn id="380" dur="1" fill="hold">
                                          <p:stCondLst>
                                            <p:cond delay="0"/>
                                          </p:stCondLst>
                                        </p:cTn>
                                        <p:tgtEl>
                                          <p:spTgt spid="152"/>
                                        </p:tgtEl>
                                        <p:attrNameLst>
                                          <p:attrName>style.visibility</p:attrName>
                                        </p:attrNameLst>
                                      </p:cBhvr>
                                      <p:to>
                                        <p:strVal val="visible"/>
                                      </p:to>
                                    </p:set>
                                    <p:anim calcmode="lin" valueType="num">
                                      <p:cBhvr>
                                        <p:cTn id="381" dur="500" fill="hold"/>
                                        <p:tgtEl>
                                          <p:spTgt spid="152"/>
                                        </p:tgtEl>
                                        <p:attrNameLst>
                                          <p:attrName>ppt_w</p:attrName>
                                        </p:attrNameLst>
                                      </p:cBhvr>
                                      <p:tavLst>
                                        <p:tav tm="0">
                                          <p:val>
                                            <p:fltVal val="0"/>
                                          </p:val>
                                        </p:tav>
                                        <p:tav tm="100000">
                                          <p:val>
                                            <p:strVal val="#ppt_w"/>
                                          </p:val>
                                        </p:tav>
                                      </p:tavLst>
                                    </p:anim>
                                    <p:anim calcmode="lin" valueType="num">
                                      <p:cBhvr>
                                        <p:cTn id="382" dur="500" fill="hold"/>
                                        <p:tgtEl>
                                          <p:spTgt spid="152"/>
                                        </p:tgtEl>
                                        <p:attrNameLst>
                                          <p:attrName>ppt_h</p:attrName>
                                        </p:attrNameLst>
                                      </p:cBhvr>
                                      <p:tavLst>
                                        <p:tav tm="0">
                                          <p:val>
                                            <p:fltVal val="0"/>
                                          </p:val>
                                        </p:tav>
                                        <p:tav tm="100000">
                                          <p:val>
                                            <p:strVal val="#ppt_h"/>
                                          </p:val>
                                        </p:tav>
                                      </p:tavLst>
                                    </p:anim>
                                    <p:anim calcmode="lin" valueType="num">
                                      <p:cBhvr>
                                        <p:cTn id="383" dur="500" fill="hold"/>
                                        <p:tgtEl>
                                          <p:spTgt spid="152"/>
                                        </p:tgtEl>
                                        <p:attrNameLst>
                                          <p:attrName>style.rotation</p:attrName>
                                        </p:attrNameLst>
                                      </p:cBhvr>
                                      <p:tavLst>
                                        <p:tav tm="0">
                                          <p:val>
                                            <p:fltVal val="360"/>
                                          </p:val>
                                        </p:tav>
                                        <p:tav tm="100000">
                                          <p:val>
                                            <p:fltVal val="0"/>
                                          </p:val>
                                        </p:tav>
                                      </p:tavLst>
                                    </p:anim>
                                    <p:animEffect transition="in" filter="fade">
                                      <p:cBhvr>
                                        <p:cTn id="384" dur="500"/>
                                        <p:tgtEl>
                                          <p:spTgt spid="152"/>
                                        </p:tgtEl>
                                      </p:cBhvr>
                                    </p:animEffect>
                                  </p:childTnLst>
                                </p:cTn>
                              </p:par>
                              <p:par>
                                <p:cTn id="385" presetID="45" presetClass="entr" presetSubtype="0" fill="hold" grpId="1" nodeType="withEffect">
                                  <p:stCondLst>
                                    <p:cond delay="3000"/>
                                  </p:stCondLst>
                                  <p:childTnLst>
                                    <p:set>
                                      <p:cBhvr>
                                        <p:cTn id="386" dur="1" fill="hold">
                                          <p:stCondLst>
                                            <p:cond delay="0"/>
                                          </p:stCondLst>
                                        </p:cTn>
                                        <p:tgtEl>
                                          <p:spTgt spid="152"/>
                                        </p:tgtEl>
                                        <p:attrNameLst>
                                          <p:attrName>style.visibility</p:attrName>
                                        </p:attrNameLst>
                                      </p:cBhvr>
                                      <p:to>
                                        <p:strVal val="visible"/>
                                      </p:to>
                                    </p:set>
                                    <p:animEffect transition="in" filter="fade">
                                      <p:cBhvr>
                                        <p:cTn id="387" dur="500"/>
                                        <p:tgtEl>
                                          <p:spTgt spid="152"/>
                                        </p:tgtEl>
                                      </p:cBhvr>
                                    </p:animEffect>
                                    <p:anim calcmode="lin" valueType="num">
                                      <p:cBhvr>
                                        <p:cTn id="388" dur="500" fill="hold"/>
                                        <p:tgtEl>
                                          <p:spTgt spid="152"/>
                                        </p:tgtEl>
                                        <p:attrNameLst>
                                          <p:attrName>ppt_w</p:attrName>
                                        </p:attrNameLst>
                                      </p:cBhvr>
                                      <p:tavLst>
                                        <p:tav tm="0" fmla="#ppt_w*sin(2.5*pi*$)">
                                          <p:val>
                                            <p:fltVal val="0"/>
                                          </p:val>
                                        </p:tav>
                                        <p:tav tm="100000">
                                          <p:val>
                                            <p:fltVal val="1"/>
                                          </p:val>
                                        </p:tav>
                                      </p:tavLst>
                                    </p:anim>
                                    <p:anim calcmode="lin" valueType="num">
                                      <p:cBhvr>
                                        <p:cTn id="389" dur="500" fill="hold"/>
                                        <p:tgtEl>
                                          <p:spTgt spid="152"/>
                                        </p:tgtEl>
                                        <p:attrNameLst>
                                          <p:attrName>ppt_h</p:attrName>
                                        </p:attrNameLst>
                                      </p:cBhvr>
                                      <p:tavLst>
                                        <p:tav tm="0">
                                          <p:val>
                                            <p:strVal val="#ppt_h"/>
                                          </p:val>
                                        </p:tav>
                                        <p:tav tm="100000">
                                          <p:val>
                                            <p:strVal val="#ppt_h"/>
                                          </p:val>
                                        </p:tav>
                                      </p:tavLst>
                                    </p:anim>
                                  </p:childTnLst>
                                </p:cTn>
                              </p:par>
                              <p:par>
                                <p:cTn id="390" presetID="2" presetClass="entr" presetSubtype="9" decel="100000" fill="hold" grpId="0" nodeType="withEffect">
                                  <p:stCondLst>
                                    <p:cond delay="3500"/>
                                  </p:stCondLst>
                                  <p:childTnLst>
                                    <p:set>
                                      <p:cBhvr>
                                        <p:cTn id="391" dur="1" fill="hold">
                                          <p:stCondLst>
                                            <p:cond delay="0"/>
                                          </p:stCondLst>
                                        </p:cTn>
                                        <p:tgtEl>
                                          <p:spTgt spid="149"/>
                                        </p:tgtEl>
                                        <p:attrNameLst>
                                          <p:attrName>style.visibility</p:attrName>
                                        </p:attrNameLst>
                                      </p:cBhvr>
                                      <p:to>
                                        <p:strVal val="visible"/>
                                      </p:to>
                                    </p:set>
                                    <p:anim calcmode="lin" valueType="num">
                                      <p:cBhvr additive="base">
                                        <p:cTn id="392" dur="500" fill="hold"/>
                                        <p:tgtEl>
                                          <p:spTgt spid="149"/>
                                        </p:tgtEl>
                                        <p:attrNameLst>
                                          <p:attrName>ppt_x</p:attrName>
                                        </p:attrNameLst>
                                      </p:cBhvr>
                                      <p:tavLst>
                                        <p:tav tm="0">
                                          <p:val>
                                            <p:strVal val="0-#ppt_w/2"/>
                                          </p:val>
                                        </p:tav>
                                        <p:tav tm="100000">
                                          <p:val>
                                            <p:strVal val="#ppt_x"/>
                                          </p:val>
                                        </p:tav>
                                      </p:tavLst>
                                    </p:anim>
                                    <p:anim calcmode="lin" valueType="num">
                                      <p:cBhvr additive="base">
                                        <p:cTn id="393" dur="500" fill="hold"/>
                                        <p:tgtEl>
                                          <p:spTgt spid="149"/>
                                        </p:tgtEl>
                                        <p:attrNameLst>
                                          <p:attrName>ppt_y</p:attrName>
                                        </p:attrNameLst>
                                      </p:cBhvr>
                                      <p:tavLst>
                                        <p:tav tm="0">
                                          <p:val>
                                            <p:strVal val="0-#ppt_h/2"/>
                                          </p:val>
                                        </p:tav>
                                        <p:tav tm="100000">
                                          <p:val>
                                            <p:strVal val="#ppt_y"/>
                                          </p:val>
                                        </p:tav>
                                      </p:tavLst>
                                    </p:anim>
                                  </p:childTnLst>
                                </p:cTn>
                              </p:par>
                              <p:par>
                                <p:cTn id="394" presetID="2" presetClass="entr" presetSubtype="12" decel="100000" fill="hold" grpId="0" nodeType="withEffect">
                                  <p:stCondLst>
                                    <p:cond delay="3500"/>
                                  </p:stCondLst>
                                  <p:childTnLst>
                                    <p:set>
                                      <p:cBhvr>
                                        <p:cTn id="395" dur="1" fill="hold">
                                          <p:stCondLst>
                                            <p:cond delay="0"/>
                                          </p:stCondLst>
                                        </p:cTn>
                                        <p:tgtEl>
                                          <p:spTgt spid="151"/>
                                        </p:tgtEl>
                                        <p:attrNameLst>
                                          <p:attrName>style.visibility</p:attrName>
                                        </p:attrNameLst>
                                      </p:cBhvr>
                                      <p:to>
                                        <p:strVal val="visible"/>
                                      </p:to>
                                    </p:set>
                                    <p:anim calcmode="lin" valueType="num">
                                      <p:cBhvr additive="base">
                                        <p:cTn id="396" dur="500" fill="hold"/>
                                        <p:tgtEl>
                                          <p:spTgt spid="151"/>
                                        </p:tgtEl>
                                        <p:attrNameLst>
                                          <p:attrName>ppt_x</p:attrName>
                                        </p:attrNameLst>
                                      </p:cBhvr>
                                      <p:tavLst>
                                        <p:tav tm="0">
                                          <p:val>
                                            <p:strVal val="0-#ppt_w/2"/>
                                          </p:val>
                                        </p:tav>
                                        <p:tav tm="100000">
                                          <p:val>
                                            <p:strVal val="#ppt_x"/>
                                          </p:val>
                                        </p:tav>
                                      </p:tavLst>
                                    </p:anim>
                                    <p:anim calcmode="lin" valueType="num">
                                      <p:cBhvr additive="base">
                                        <p:cTn id="397" dur="500" fill="hold"/>
                                        <p:tgtEl>
                                          <p:spTgt spid="151"/>
                                        </p:tgtEl>
                                        <p:attrNameLst>
                                          <p:attrName>ppt_y</p:attrName>
                                        </p:attrNameLst>
                                      </p:cBhvr>
                                      <p:tavLst>
                                        <p:tav tm="0">
                                          <p:val>
                                            <p:strVal val="1+#ppt_h/2"/>
                                          </p:val>
                                        </p:tav>
                                        <p:tav tm="100000">
                                          <p:val>
                                            <p:strVal val="#ppt_y"/>
                                          </p:val>
                                        </p:tav>
                                      </p:tavLst>
                                    </p:anim>
                                  </p:childTnLst>
                                </p:cTn>
                              </p:par>
                              <p:par>
                                <p:cTn id="398" presetID="2" presetClass="entr" presetSubtype="2" decel="100000" fill="hold" grpId="0" nodeType="withEffect">
                                  <p:stCondLst>
                                    <p:cond delay="3500"/>
                                  </p:stCondLst>
                                  <p:childTnLst>
                                    <p:set>
                                      <p:cBhvr>
                                        <p:cTn id="399" dur="1" fill="hold">
                                          <p:stCondLst>
                                            <p:cond delay="0"/>
                                          </p:stCondLst>
                                        </p:cTn>
                                        <p:tgtEl>
                                          <p:spTgt spid="150"/>
                                        </p:tgtEl>
                                        <p:attrNameLst>
                                          <p:attrName>style.visibility</p:attrName>
                                        </p:attrNameLst>
                                      </p:cBhvr>
                                      <p:to>
                                        <p:strVal val="visible"/>
                                      </p:to>
                                    </p:set>
                                    <p:anim calcmode="lin" valueType="num">
                                      <p:cBhvr additive="base">
                                        <p:cTn id="400" dur="500" fill="hold"/>
                                        <p:tgtEl>
                                          <p:spTgt spid="150"/>
                                        </p:tgtEl>
                                        <p:attrNameLst>
                                          <p:attrName>ppt_x</p:attrName>
                                        </p:attrNameLst>
                                      </p:cBhvr>
                                      <p:tavLst>
                                        <p:tav tm="0">
                                          <p:val>
                                            <p:strVal val="1+#ppt_w/2"/>
                                          </p:val>
                                        </p:tav>
                                        <p:tav tm="100000">
                                          <p:val>
                                            <p:strVal val="#ppt_x"/>
                                          </p:val>
                                        </p:tav>
                                      </p:tavLst>
                                    </p:anim>
                                    <p:anim calcmode="lin" valueType="num">
                                      <p:cBhvr additive="base">
                                        <p:cTn id="401" dur="500" fill="hold"/>
                                        <p:tgtEl>
                                          <p:spTgt spid="150"/>
                                        </p:tgtEl>
                                        <p:attrNameLst>
                                          <p:attrName>ppt_y</p:attrName>
                                        </p:attrNameLst>
                                      </p:cBhvr>
                                      <p:tavLst>
                                        <p:tav tm="0">
                                          <p:val>
                                            <p:strVal val="#ppt_y"/>
                                          </p:val>
                                        </p:tav>
                                        <p:tav tm="100000">
                                          <p:val>
                                            <p:strVal val="#ppt_y"/>
                                          </p:val>
                                        </p:tav>
                                      </p:tavLst>
                                    </p:anim>
                                  </p:childTnLst>
                                </p:cTn>
                              </p:par>
                              <p:par>
                                <p:cTn id="402" presetID="49" presetClass="entr" presetSubtype="0" decel="100000" fill="hold" nodeType="withEffect">
                                  <p:stCondLst>
                                    <p:cond delay="4000"/>
                                  </p:stCondLst>
                                  <p:childTnLst>
                                    <p:set>
                                      <p:cBhvr>
                                        <p:cTn id="403" dur="1" fill="hold">
                                          <p:stCondLst>
                                            <p:cond delay="0"/>
                                          </p:stCondLst>
                                        </p:cTn>
                                        <p:tgtEl>
                                          <p:spTgt spid="175"/>
                                        </p:tgtEl>
                                        <p:attrNameLst>
                                          <p:attrName>style.visibility</p:attrName>
                                        </p:attrNameLst>
                                      </p:cBhvr>
                                      <p:to>
                                        <p:strVal val="visible"/>
                                      </p:to>
                                    </p:set>
                                    <p:anim calcmode="lin" valueType="num">
                                      <p:cBhvr>
                                        <p:cTn id="404" dur="500" fill="hold"/>
                                        <p:tgtEl>
                                          <p:spTgt spid="175"/>
                                        </p:tgtEl>
                                        <p:attrNameLst>
                                          <p:attrName>ppt_w</p:attrName>
                                        </p:attrNameLst>
                                      </p:cBhvr>
                                      <p:tavLst>
                                        <p:tav tm="0">
                                          <p:val>
                                            <p:fltVal val="0"/>
                                          </p:val>
                                        </p:tav>
                                        <p:tav tm="100000">
                                          <p:val>
                                            <p:strVal val="#ppt_w"/>
                                          </p:val>
                                        </p:tav>
                                      </p:tavLst>
                                    </p:anim>
                                    <p:anim calcmode="lin" valueType="num">
                                      <p:cBhvr>
                                        <p:cTn id="405" dur="500" fill="hold"/>
                                        <p:tgtEl>
                                          <p:spTgt spid="175"/>
                                        </p:tgtEl>
                                        <p:attrNameLst>
                                          <p:attrName>ppt_h</p:attrName>
                                        </p:attrNameLst>
                                      </p:cBhvr>
                                      <p:tavLst>
                                        <p:tav tm="0">
                                          <p:val>
                                            <p:fltVal val="0"/>
                                          </p:val>
                                        </p:tav>
                                        <p:tav tm="100000">
                                          <p:val>
                                            <p:strVal val="#ppt_h"/>
                                          </p:val>
                                        </p:tav>
                                      </p:tavLst>
                                    </p:anim>
                                    <p:anim calcmode="lin" valueType="num">
                                      <p:cBhvr>
                                        <p:cTn id="406" dur="500" fill="hold"/>
                                        <p:tgtEl>
                                          <p:spTgt spid="175"/>
                                        </p:tgtEl>
                                        <p:attrNameLst>
                                          <p:attrName>style.rotation</p:attrName>
                                        </p:attrNameLst>
                                      </p:cBhvr>
                                      <p:tavLst>
                                        <p:tav tm="0">
                                          <p:val>
                                            <p:fltVal val="360"/>
                                          </p:val>
                                        </p:tav>
                                        <p:tav tm="100000">
                                          <p:val>
                                            <p:fltVal val="0"/>
                                          </p:val>
                                        </p:tav>
                                      </p:tavLst>
                                    </p:anim>
                                    <p:animEffect transition="in" filter="fade">
                                      <p:cBhvr>
                                        <p:cTn id="407" dur="500"/>
                                        <p:tgtEl>
                                          <p:spTgt spid="175"/>
                                        </p:tgtEl>
                                      </p:cBhvr>
                                    </p:animEffect>
                                  </p:childTnLst>
                                </p:cTn>
                              </p:par>
                              <p:par>
                                <p:cTn id="408" presetID="10" presetClass="entr" presetSubtype="0" fill="hold" grpId="0" nodeType="withEffect">
                                  <p:stCondLst>
                                    <p:cond delay="4500"/>
                                  </p:stCondLst>
                                  <p:iterate type="lt">
                                    <p:tmPct val="10000"/>
                                  </p:iterate>
                                  <p:childTnLst>
                                    <p:set>
                                      <p:cBhvr>
                                        <p:cTn id="409" dur="1" fill="hold">
                                          <p:stCondLst>
                                            <p:cond delay="0"/>
                                          </p:stCondLst>
                                        </p:cTn>
                                        <p:tgtEl>
                                          <p:spTgt spid="182"/>
                                        </p:tgtEl>
                                        <p:attrNameLst>
                                          <p:attrName>style.visibility</p:attrName>
                                        </p:attrNameLst>
                                      </p:cBhvr>
                                      <p:to>
                                        <p:strVal val="visible"/>
                                      </p:to>
                                    </p:set>
                                    <p:animEffect transition="in" filter="fade">
                                      <p:cBhvr>
                                        <p:cTn id="410"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p:bldP spid="152" grpId="1"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117" grpId="0" animBg="1"/>
      <p:bldP spid="119" grpId="0" animBg="1"/>
      <p:bldP spid="118" grpId="0" animBg="1"/>
      <p:bldP spid="121" grpId="0" animBg="1"/>
      <p:bldP spid="121" grpId="1" animBg="1"/>
      <p:bldP spid="139" grpId="0" animBg="1"/>
      <p:bldP spid="140" grpId="0" animBg="1"/>
      <p:bldP spid="141" grpId="0" animBg="1"/>
      <p:bldP spid="142" grpId="0" animBg="1"/>
      <p:bldP spid="142" grpId="1" animBg="1"/>
      <p:bldP spid="144" grpId="0" animBg="1"/>
      <p:bldP spid="145" grpId="0" animBg="1"/>
      <p:bldP spid="146" grpId="0" animBg="1"/>
      <p:bldP spid="147" grpId="0" animBg="1"/>
      <p:bldP spid="147" grpId="1" animBg="1"/>
      <p:bldP spid="149" grpId="0" animBg="1"/>
      <p:bldP spid="150" grpId="0" animBg="1"/>
      <p:bldP spid="151" grpId="0" animBg="1"/>
      <p:bldP spid="179" grpId="0"/>
      <p:bldP spid="180" grpId="0"/>
      <p:bldP spid="181" grpId="0"/>
      <p:bldP spid="18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图片 9"/>
          <p:cNvPicPr>
            <a:picLocks noChangeAspect="1"/>
          </p:cNvPicPr>
          <p:nvPr/>
        </p:nvPicPr>
        <p:blipFill>
          <a:blip r:embed="rId3"/>
          <a:stretch>
            <a:fillRect/>
          </a:stretch>
        </p:blipFill>
        <p:spPr>
          <a:xfrm>
            <a:off x="10262175" y="1053625"/>
            <a:ext cx="1652159" cy="1365622"/>
          </a:xfrm>
          <a:prstGeom prst="rect">
            <a:avLst/>
          </a:prstGeom>
        </p:spPr>
      </p:pic>
      <p:pic>
        <p:nvPicPr>
          <p:cNvPr id="11" name="图片 10"/>
          <p:cNvPicPr>
            <a:picLocks noChangeAspect="1"/>
          </p:cNvPicPr>
          <p:nvPr/>
        </p:nvPicPr>
        <p:blipFill>
          <a:blip r:embed="rId3"/>
          <a:stretch>
            <a:fillRect/>
          </a:stretch>
        </p:blipFill>
        <p:spPr>
          <a:xfrm>
            <a:off x="8608867" y="3983182"/>
            <a:ext cx="1204036" cy="995218"/>
          </a:xfrm>
          <a:prstGeom prst="rect">
            <a:avLst/>
          </a:prstGeom>
        </p:spPr>
      </p:pic>
      <p:pic>
        <p:nvPicPr>
          <p:cNvPr id="12" name="图片 11"/>
          <p:cNvPicPr>
            <a:picLocks noChangeAspect="1"/>
          </p:cNvPicPr>
          <p:nvPr/>
        </p:nvPicPr>
        <p:blipFill>
          <a:blip r:embed="rId3"/>
          <a:stretch>
            <a:fillRect/>
          </a:stretch>
        </p:blipFill>
        <p:spPr>
          <a:xfrm>
            <a:off x="-581316" y="2419247"/>
            <a:ext cx="2559750" cy="2115808"/>
          </a:xfrm>
          <a:prstGeom prst="rect">
            <a:avLst/>
          </a:prstGeom>
        </p:spPr>
      </p:pic>
      <p:pic>
        <p:nvPicPr>
          <p:cNvPr id="13" name="图片 12"/>
          <p:cNvPicPr>
            <a:picLocks noChangeAspect="1"/>
          </p:cNvPicPr>
          <p:nvPr/>
        </p:nvPicPr>
        <p:blipFill>
          <a:blip r:embed="rId3"/>
          <a:stretch>
            <a:fillRect/>
          </a:stretch>
        </p:blipFill>
        <p:spPr>
          <a:xfrm>
            <a:off x="2766867" y="4677537"/>
            <a:ext cx="1347332" cy="1113662"/>
          </a:xfrm>
          <a:prstGeom prst="rect">
            <a:avLst/>
          </a:prstGeom>
        </p:spPr>
      </p:pic>
      <p:pic>
        <p:nvPicPr>
          <p:cNvPr id="14" name="图片 13"/>
          <p:cNvPicPr>
            <a:picLocks noChangeAspect="1"/>
          </p:cNvPicPr>
          <p:nvPr/>
        </p:nvPicPr>
        <p:blipFill>
          <a:blip r:embed="rId3"/>
          <a:stretch>
            <a:fillRect/>
          </a:stretch>
        </p:blipFill>
        <p:spPr>
          <a:xfrm>
            <a:off x="2896176" y="238881"/>
            <a:ext cx="1971388" cy="1629487"/>
          </a:xfrm>
          <a:prstGeom prst="rect">
            <a:avLst/>
          </a:prstGeom>
        </p:spPr>
      </p:pic>
      <p:cxnSp>
        <p:nvCxnSpPr>
          <p:cNvPr id="27" name="直接连接符 26"/>
          <p:cNvCxnSpPr/>
          <p:nvPr/>
        </p:nvCxnSpPr>
        <p:spPr>
          <a:xfrm>
            <a:off x="1734735" y="-280742"/>
            <a:ext cx="3511080" cy="3503230"/>
          </a:xfrm>
          <a:prstGeom prst="line">
            <a:avLst/>
          </a:prstGeom>
          <a:ln>
            <a:gradFill>
              <a:gsLst>
                <a:gs pos="0">
                  <a:srgbClr val="00B0F0">
                    <a:alpha val="0"/>
                  </a:srgbClr>
                </a:gs>
                <a:gs pos="100000">
                  <a:srgbClr val="00B0F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734735" y="995548"/>
            <a:ext cx="3511080" cy="3503230"/>
          </a:xfrm>
          <a:prstGeom prst="line">
            <a:avLst/>
          </a:prstGeom>
          <a:ln>
            <a:gradFill>
              <a:gsLst>
                <a:gs pos="0">
                  <a:srgbClr val="2CC75F">
                    <a:alpha val="0"/>
                  </a:srgbClr>
                </a:gs>
                <a:gs pos="100000">
                  <a:srgbClr val="2CC75F"/>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734735" y="2281180"/>
            <a:ext cx="3511080" cy="3503230"/>
          </a:xfrm>
          <a:prstGeom prst="line">
            <a:avLst/>
          </a:prstGeom>
          <a:ln>
            <a:gradFill>
              <a:gsLst>
                <a:gs pos="0">
                  <a:srgbClr val="00B0F0">
                    <a:alpha val="0"/>
                  </a:srgbClr>
                </a:gs>
                <a:gs pos="100000">
                  <a:srgbClr val="2CC75F"/>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36" name="图片 35"/>
          <p:cNvPicPr>
            <a:picLocks noChangeAspect="1"/>
          </p:cNvPicPr>
          <p:nvPr/>
        </p:nvPicPr>
        <p:blipFill>
          <a:blip r:embed="rId4">
            <a:extLst>
              <a:ext uri="{28A0092B-C50C-407E-A947-70E740481C1C}">
                <a14:useLocalDpi xmlns:a14="http://schemas.microsoft.com/office/drawing/2010/main" val="0"/>
              </a:ext>
            </a:extLst>
          </a:blip>
          <a:srcRect l="16733" t="37119" r="66915" b="33811"/>
          <a:stretch>
            <a:fillRect/>
          </a:stretch>
        </p:blipFill>
        <p:spPr>
          <a:xfrm rot="16200000" flipH="1">
            <a:off x="5099193" y="36900"/>
            <a:ext cx="1993617" cy="1993617"/>
          </a:xfrm>
          <a:custGeom>
            <a:avLst/>
            <a:gdLst>
              <a:gd name="connsiteX0" fmla="*/ 0 w 1993617"/>
              <a:gd name="connsiteY0" fmla="*/ 996808 h 1993617"/>
              <a:gd name="connsiteX1" fmla="*/ 996808 w 1993617"/>
              <a:gd name="connsiteY1" fmla="*/ 1993617 h 1993617"/>
              <a:gd name="connsiteX2" fmla="*/ 1993617 w 1993617"/>
              <a:gd name="connsiteY2" fmla="*/ 996808 h 1993617"/>
              <a:gd name="connsiteX3" fmla="*/ 996808 w 1993617"/>
              <a:gd name="connsiteY3" fmla="*/ 0 h 1993617"/>
            </a:gdLst>
            <a:ahLst/>
            <a:cxnLst>
              <a:cxn ang="0">
                <a:pos x="connsiteX0" y="connsiteY0"/>
              </a:cxn>
              <a:cxn ang="0">
                <a:pos x="connsiteX1" y="connsiteY1"/>
              </a:cxn>
              <a:cxn ang="0">
                <a:pos x="connsiteX2" y="connsiteY2"/>
              </a:cxn>
              <a:cxn ang="0">
                <a:pos x="connsiteX3" y="connsiteY3"/>
              </a:cxn>
            </a:cxnLst>
            <a:rect l="l" t="t" r="r" b="b"/>
            <a:pathLst>
              <a:path w="1993617" h="1993617">
                <a:moveTo>
                  <a:pt x="0" y="996808"/>
                </a:moveTo>
                <a:lnTo>
                  <a:pt x="996808" y="1993617"/>
                </a:lnTo>
                <a:lnTo>
                  <a:pt x="1993617" y="996808"/>
                </a:lnTo>
                <a:lnTo>
                  <a:pt x="996808" y="0"/>
                </a:lnTo>
                <a:close/>
              </a:path>
            </a:pathLst>
          </a:custGeom>
        </p:spPr>
      </p:pic>
      <p:cxnSp>
        <p:nvCxnSpPr>
          <p:cNvPr id="37" name="直接连接符 36"/>
          <p:cNvCxnSpPr/>
          <p:nvPr/>
        </p:nvCxnSpPr>
        <p:spPr>
          <a:xfrm>
            <a:off x="4856093" y="-204542"/>
            <a:ext cx="741503" cy="739846"/>
          </a:xfrm>
          <a:prstGeom prst="line">
            <a:avLst/>
          </a:prstGeom>
          <a:ln>
            <a:gradFill>
              <a:gsLst>
                <a:gs pos="0">
                  <a:srgbClr val="2CC75F">
                    <a:alpha val="0"/>
                  </a:srgbClr>
                </a:gs>
                <a:gs pos="100000">
                  <a:srgbClr val="2CC75F"/>
                </a:gs>
              </a:gsLst>
              <a:lin ang="5400000" scaled="1"/>
            </a:gra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flipH="1">
            <a:off x="5439411" y="648987"/>
            <a:ext cx="1313180"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目录</a:t>
            </a:r>
          </a:p>
        </p:txBody>
      </p:sp>
      <p:sp>
        <p:nvSpPr>
          <p:cNvPr id="39" name="矩形 38"/>
          <p:cNvSpPr/>
          <p:nvPr/>
        </p:nvSpPr>
        <p:spPr>
          <a:xfrm rot="18900000" flipH="1">
            <a:off x="5077895" y="2816992"/>
            <a:ext cx="337164" cy="337164"/>
          </a:xfrm>
          <a:prstGeom prst="rect">
            <a:avLst/>
          </a:prstGeom>
          <a:solidFill>
            <a:srgbClr val="02E0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矩形 39"/>
          <p:cNvSpPr/>
          <p:nvPr/>
        </p:nvSpPr>
        <p:spPr>
          <a:xfrm rot="18900000" flipH="1">
            <a:off x="5077894" y="4097204"/>
            <a:ext cx="337164" cy="337164"/>
          </a:xfrm>
          <a:prstGeom prst="rect">
            <a:avLst/>
          </a:prstGeom>
          <a:solidFill>
            <a:srgbClr val="2CC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1" name="矩形 40"/>
          <p:cNvSpPr/>
          <p:nvPr/>
        </p:nvSpPr>
        <p:spPr>
          <a:xfrm rot="18900000" flipH="1">
            <a:off x="5077893" y="5377417"/>
            <a:ext cx="337164" cy="337164"/>
          </a:xfrm>
          <a:prstGeom prst="rect">
            <a:avLst/>
          </a:prstGeom>
          <a:gradFill flip="none" rotWithShape="1">
            <a:gsLst>
              <a:gs pos="0">
                <a:srgbClr val="02E0F8"/>
              </a:gs>
              <a:gs pos="100000">
                <a:srgbClr val="2CC75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2" name="文本框 41"/>
          <p:cNvSpPr txBox="1"/>
          <p:nvPr/>
        </p:nvSpPr>
        <p:spPr>
          <a:xfrm flipH="1">
            <a:off x="4163391" y="2667680"/>
            <a:ext cx="64793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01</a:t>
            </a:r>
            <a:endParaRPr kumimoji="0" lang="zh-CN" altLang="en-US" sz="36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endParaRPr>
          </a:p>
        </p:txBody>
      </p:sp>
      <p:sp>
        <p:nvSpPr>
          <p:cNvPr id="43" name="文本框 42"/>
          <p:cNvSpPr txBox="1"/>
          <p:nvPr/>
        </p:nvSpPr>
        <p:spPr>
          <a:xfrm flipH="1">
            <a:off x="4103278" y="3943275"/>
            <a:ext cx="69121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02</a:t>
            </a:r>
            <a:endParaRPr kumimoji="0" lang="zh-CN" altLang="en-US" sz="36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endParaRPr>
          </a:p>
        </p:txBody>
      </p:sp>
      <p:sp>
        <p:nvSpPr>
          <p:cNvPr id="44" name="文本框 43"/>
          <p:cNvSpPr txBox="1"/>
          <p:nvPr/>
        </p:nvSpPr>
        <p:spPr>
          <a:xfrm flipH="1">
            <a:off x="4103278" y="5228805"/>
            <a:ext cx="69121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03</a:t>
            </a:r>
            <a:endParaRPr kumimoji="0" lang="zh-CN" altLang="en-US" sz="36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endParaRPr>
          </a:p>
        </p:txBody>
      </p:sp>
      <p:sp>
        <p:nvSpPr>
          <p:cNvPr id="45" name="文本框 44"/>
          <p:cNvSpPr txBox="1"/>
          <p:nvPr/>
        </p:nvSpPr>
        <p:spPr>
          <a:xfrm>
            <a:off x="5638348" y="2667680"/>
            <a:ext cx="2339102" cy="573042"/>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02E0F8"/>
                </a:solidFill>
                <a:effectLst/>
                <a:uLnTx/>
                <a:uFillTx/>
                <a:latin typeface="腾祥沁圆简-W1" panose="01010104010101010101" pitchFamily="2" charset="-122"/>
                <a:ea typeface="腾祥沁圆简-W1" panose="01010104010101010101" pitchFamily="2" charset="-122"/>
                <a:cs typeface="+mn-cs"/>
              </a:rPr>
              <a:t>点击添加标题</a:t>
            </a:r>
          </a:p>
        </p:txBody>
      </p:sp>
      <p:sp>
        <p:nvSpPr>
          <p:cNvPr id="46" name="文本框 45"/>
          <p:cNvSpPr txBox="1"/>
          <p:nvPr/>
        </p:nvSpPr>
        <p:spPr>
          <a:xfrm>
            <a:off x="5638348" y="3939544"/>
            <a:ext cx="2339102" cy="652486"/>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2CC75F"/>
                </a:solidFill>
                <a:effectLst/>
                <a:uLnTx/>
                <a:uFillTx/>
                <a:latin typeface="腾祥沁圆简-W1" panose="01010104010101010101" pitchFamily="2" charset="-122"/>
                <a:ea typeface="腾祥沁圆简-W1" panose="01010104010101010101" pitchFamily="2" charset="-122"/>
                <a:cs typeface="+mn-cs"/>
              </a:rPr>
              <a:t>点击添加标题</a:t>
            </a:r>
          </a:p>
        </p:txBody>
      </p:sp>
      <p:sp>
        <p:nvSpPr>
          <p:cNvPr id="47" name="文本框 46"/>
          <p:cNvSpPr txBox="1"/>
          <p:nvPr/>
        </p:nvSpPr>
        <p:spPr>
          <a:xfrm>
            <a:off x="5638348" y="5222650"/>
            <a:ext cx="2339102" cy="573042"/>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2800" b="0" i="0" u="none" strike="noStrike" kern="1200" cap="none" spc="0" normalizeH="0" baseline="0" noProof="0" dirty="0">
                <a:ln>
                  <a:noFill/>
                </a:ln>
                <a:gradFill>
                  <a:gsLst>
                    <a:gs pos="0">
                      <a:srgbClr val="02E0F8"/>
                    </a:gs>
                    <a:gs pos="100000">
                      <a:srgbClr val="2CC75F"/>
                    </a:gs>
                  </a:gsLst>
                  <a:lin ang="2700000" scaled="1"/>
                </a:gradFill>
                <a:effectLst/>
                <a:uLnTx/>
                <a:uFillTx/>
                <a:latin typeface="腾祥沁圆简-W1" panose="01010104010101010101" pitchFamily="2" charset="-122"/>
                <a:ea typeface="腾祥沁圆简-W1" panose="01010104010101010101" pitchFamily="2" charset="-122"/>
                <a:cs typeface="+mn-cs"/>
              </a:rPr>
              <a:t>点击添加标题</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6" decel="10000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decel="10000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750" fill="hold"/>
                                        <p:tgtEl>
                                          <p:spTgt spid="12"/>
                                        </p:tgtEl>
                                        <p:attrNameLst>
                                          <p:attrName>ppt_x</p:attrName>
                                        </p:attrNameLst>
                                      </p:cBhvr>
                                      <p:tavLst>
                                        <p:tav tm="0">
                                          <p:val>
                                            <p:strVal val="1+#ppt_w/2"/>
                                          </p:val>
                                        </p:tav>
                                        <p:tav tm="100000">
                                          <p:val>
                                            <p:strVal val="#ppt_x"/>
                                          </p:val>
                                        </p:tav>
                                      </p:tavLst>
                                    </p:anim>
                                    <p:anim calcmode="lin" valueType="num">
                                      <p:cBhvr additive="base">
                                        <p:cTn id="20" dur="75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6" decel="10000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750" fill="hold"/>
                                        <p:tgtEl>
                                          <p:spTgt spid="13"/>
                                        </p:tgtEl>
                                        <p:attrNameLst>
                                          <p:attrName>ppt_x</p:attrName>
                                        </p:attrNameLst>
                                      </p:cBhvr>
                                      <p:tavLst>
                                        <p:tav tm="0">
                                          <p:val>
                                            <p:strVal val="1+#ppt_w/2"/>
                                          </p:val>
                                        </p:tav>
                                        <p:tav tm="100000">
                                          <p:val>
                                            <p:strVal val="#ppt_x"/>
                                          </p:val>
                                        </p:tav>
                                      </p:tavLst>
                                    </p:anim>
                                    <p:anim calcmode="lin" valueType="num">
                                      <p:cBhvr additive="base">
                                        <p:cTn id="24" dur="750" fill="hold"/>
                                        <p:tgtEl>
                                          <p:spTgt spid="13"/>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42" presetClass="path" presetSubtype="0" accel="50000" decel="50000" fill="hold" nodeType="withEffect">
                                  <p:stCondLst>
                                    <p:cond delay="0"/>
                                  </p:stCondLst>
                                  <p:childTnLst>
                                    <p:animMotion origin="layout" path="M -0.27435 -0.4919 L 2.08333E-6 -1.85185E-6 " pathEditMode="relative" rAng="0" ptsTypes="AA">
                                      <p:cBhvr>
                                        <p:cTn id="30" dur="500" fill="hold"/>
                                        <p:tgtEl>
                                          <p:spTgt spid="27"/>
                                        </p:tgtEl>
                                        <p:attrNameLst>
                                          <p:attrName>ppt_x</p:attrName>
                                          <p:attrName>ppt_y</p:attrName>
                                        </p:attrNameLst>
                                      </p:cBhvr>
                                      <p:rCtr x="13711" y="24606"/>
                                    </p:animMotion>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42" presetClass="path" presetSubtype="0" accel="50000" decel="50000" fill="hold" nodeType="withEffect">
                                  <p:stCondLst>
                                    <p:cond delay="0"/>
                                  </p:stCondLst>
                                  <p:childTnLst>
                                    <p:animMotion origin="layout" path="M -0.40026 -0.68588 L 2.08333E-6 -2.96296E-6 " pathEditMode="relative" rAng="0" ptsTypes="AA">
                                      <p:cBhvr>
                                        <p:cTn id="36" dur="500" fill="hold"/>
                                        <p:tgtEl>
                                          <p:spTgt spid="28"/>
                                        </p:tgtEl>
                                        <p:attrNameLst>
                                          <p:attrName>ppt_x</p:attrName>
                                          <p:attrName>ppt_y</p:attrName>
                                        </p:attrNameLst>
                                      </p:cBhvr>
                                      <p:rCtr x="20013" y="34282"/>
                                    </p:animMotion>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par>
                                <p:cTn id="41" presetID="42" presetClass="path" presetSubtype="0" accel="50000" decel="50000" fill="hold" nodeType="withEffect">
                                  <p:stCondLst>
                                    <p:cond delay="0"/>
                                  </p:stCondLst>
                                  <p:childTnLst>
                                    <p:animMotion origin="layout" path="M -0.4862 -0.84838 L 2.08333E-6 -2.96296E-6 " pathEditMode="relative" rAng="0" ptsTypes="AA">
                                      <p:cBhvr>
                                        <p:cTn id="42" dur="500" fill="hold"/>
                                        <p:tgtEl>
                                          <p:spTgt spid="29"/>
                                        </p:tgtEl>
                                        <p:attrNameLst>
                                          <p:attrName>ppt_x</p:attrName>
                                          <p:attrName>ppt_y</p:attrName>
                                        </p:attrNameLst>
                                      </p:cBhvr>
                                      <p:rCtr x="24310" y="42407"/>
                                    </p:animMotion>
                                  </p:childTnLst>
                                </p:cTn>
                              </p:par>
                            </p:childTnLst>
                          </p:cTn>
                        </p:par>
                        <p:par>
                          <p:cTn id="43" fill="hold">
                            <p:stCondLst>
                              <p:cond delay="2500"/>
                            </p:stCondLst>
                            <p:childTnLst>
                              <p:par>
                                <p:cTn id="44" presetID="37" presetClass="entr" presetSubtype="0"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1000"/>
                                        <p:tgtEl>
                                          <p:spTgt spid="36"/>
                                        </p:tgtEl>
                                      </p:cBhvr>
                                    </p:animEffect>
                                    <p:anim calcmode="lin" valueType="num">
                                      <p:cBhvr>
                                        <p:cTn id="47" dur="1000" fill="hold"/>
                                        <p:tgtEl>
                                          <p:spTgt spid="36"/>
                                        </p:tgtEl>
                                        <p:attrNameLst>
                                          <p:attrName>ppt_x</p:attrName>
                                        </p:attrNameLst>
                                      </p:cBhvr>
                                      <p:tavLst>
                                        <p:tav tm="0">
                                          <p:val>
                                            <p:strVal val="#ppt_x"/>
                                          </p:val>
                                        </p:tav>
                                        <p:tav tm="100000">
                                          <p:val>
                                            <p:strVal val="#ppt_x"/>
                                          </p:val>
                                        </p:tav>
                                      </p:tavLst>
                                    </p:anim>
                                    <p:anim calcmode="lin" valueType="num">
                                      <p:cBhvr>
                                        <p:cTn id="48" dur="900" decel="100000" fill="hold"/>
                                        <p:tgtEl>
                                          <p:spTgt spid="3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50" presetID="8" presetClass="emph" presetSubtype="0" fill="hold" nodeType="withEffect">
                                  <p:stCondLst>
                                    <p:cond delay="0"/>
                                  </p:stCondLst>
                                  <p:childTnLst>
                                    <p:animRot by="21600000">
                                      <p:cBhvr>
                                        <p:cTn id="51" dur="1000" fill="hold"/>
                                        <p:tgtEl>
                                          <p:spTgt spid="36"/>
                                        </p:tgtEl>
                                        <p:attrNameLst>
                                          <p:attrName>r</p:attrName>
                                        </p:attrNameLst>
                                      </p:cBhvr>
                                    </p:animRot>
                                  </p:childTnLst>
                                </p:cTn>
                              </p:par>
                            </p:childTnLst>
                          </p:cTn>
                        </p:par>
                        <p:par>
                          <p:cTn id="52" fill="hold">
                            <p:stCondLst>
                              <p:cond delay="3500"/>
                            </p:stCondLst>
                            <p:childTnLst>
                              <p:par>
                                <p:cTn id="53" presetID="10"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par>
                                <p:cTn id="56" presetID="22" presetClass="entr" presetSubtype="1" fill="hold"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wipe(up)">
                                      <p:cBhvr>
                                        <p:cTn id="58" dur="500"/>
                                        <p:tgtEl>
                                          <p:spTgt spid="3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500"/>
                                        <p:tgtEl>
                                          <p:spTgt spid="39"/>
                                        </p:tgtEl>
                                      </p:cBhvr>
                                    </p:animEffect>
                                  </p:childTnLst>
                                </p:cTn>
                              </p:par>
                              <p:par>
                                <p:cTn id="62" presetID="12" presetClass="entr" presetSubtype="2"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500"/>
                                        <p:tgtEl>
                                          <p:spTgt spid="42"/>
                                        </p:tgtEl>
                                        <p:attrNameLst>
                                          <p:attrName>ppt_x</p:attrName>
                                        </p:attrNameLst>
                                      </p:cBhvr>
                                      <p:tavLst>
                                        <p:tav tm="0">
                                          <p:val>
                                            <p:strVal val="#ppt_x+#ppt_w*1.125000"/>
                                          </p:val>
                                        </p:tav>
                                        <p:tav tm="100000">
                                          <p:val>
                                            <p:strVal val="#ppt_x"/>
                                          </p:val>
                                        </p:tav>
                                      </p:tavLst>
                                    </p:anim>
                                    <p:animEffect transition="in" filter="wipe(left)">
                                      <p:cBhvr>
                                        <p:cTn id="65" dur="500"/>
                                        <p:tgtEl>
                                          <p:spTgt spid="42"/>
                                        </p:tgtEl>
                                      </p:cBhvr>
                                    </p:animEffect>
                                  </p:childTnLst>
                                </p:cTn>
                              </p:par>
                              <p:par>
                                <p:cTn id="66" presetID="12" presetClass="entr" presetSubtype="8"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additive="base">
                                        <p:cTn id="68" dur="500"/>
                                        <p:tgtEl>
                                          <p:spTgt spid="45"/>
                                        </p:tgtEl>
                                        <p:attrNameLst>
                                          <p:attrName>ppt_x</p:attrName>
                                        </p:attrNameLst>
                                      </p:cBhvr>
                                      <p:tavLst>
                                        <p:tav tm="0">
                                          <p:val>
                                            <p:strVal val="#ppt_x-#ppt_w*1.125000"/>
                                          </p:val>
                                        </p:tav>
                                        <p:tav tm="100000">
                                          <p:val>
                                            <p:strVal val="#ppt_x"/>
                                          </p:val>
                                        </p:tav>
                                      </p:tavLst>
                                    </p:anim>
                                    <p:animEffect transition="in" filter="wipe(right)">
                                      <p:cBhvr>
                                        <p:cTn id="69" dur="500"/>
                                        <p:tgtEl>
                                          <p:spTgt spid="4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500"/>
                                        <p:tgtEl>
                                          <p:spTgt spid="40"/>
                                        </p:tgtEl>
                                      </p:cBhvr>
                                    </p:animEffect>
                                  </p:childTnLst>
                                </p:cTn>
                              </p:par>
                              <p:par>
                                <p:cTn id="73" presetID="12" presetClass="entr" presetSubtype="2" fill="hold" grpId="0" nodeType="withEffect">
                                  <p:stCondLst>
                                    <p:cond delay="0"/>
                                  </p:stCondLst>
                                  <p:childTnLst>
                                    <p:set>
                                      <p:cBhvr>
                                        <p:cTn id="74" dur="1" fill="hold">
                                          <p:stCondLst>
                                            <p:cond delay="0"/>
                                          </p:stCondLst>
                                        </p:cTn>
                                        <p:tgtEl>
                                          <p:spTgt spid="43"/>
                                        </p:tgtEl>
                                        <p:attrNameLst>
                                          <p:attrName>style.visibility</p:attrName>
                                        </p:attrNameLst>
                                      </p:cBhvr>
                                      <p:to>
                                        <p:strVal val="visible"/>
                                      </p:to>
                                    </p:set>
                                    <p:anim calcmode="lin" valueType="num">
                                      <p:cBhvr additive="base">
                                        <p:cTn id="75" dur="500"/>
                                        <p:tgtEl>
                                          <p:spTgt spid="43"/>
                                        </p:tgtEl>
                                        <p:attrNameLst>
                                          <p:attrName>ppt_x</p:attrName>
                                        </p:attrNameLst>
                                      </p:cBhvr>
                                      <p:tavLst>
                                        <p:tav tm="0">
                                          <p:val>
                                            <p:strVal val="#ppt_x+#ppt_w*1.125000"/>
                                          </p:val>
                                        </p:tav>
                                        <p:tav tm="100000">
                                          <p:val>
                                            <p:strVal val="#ppt_x"/>
                                          </p:val>
                                        </p:tav>
                                      </p:tavLst>
                                    </p:anim>
                                    <p:animEffect transition="in" filter="wipe(left)">
                                      <p:cBhvr>
                                        <p:cTn id="76" dur="500"/>
                                        <p:tgtEl>
                                          <p:spTgt spid="43"/>
                                        </p:tgtEl>
                                      </p:cBhvr>
                                    </p:animEffect>
                                  </p:childTnLst>
                                </p:cTn>
                              </p:par>
                              <p:par>
                                <p:cTn id="77" presetID="12" presetClass="entr" presetSubtype="8" fill="hold" grpId="0" nodeType="with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p:tgtEl>
                                          <p:spTgt spid="46"/>
                                        </p:tgtEl>
                                        <p:attrNameLst>
                                          <p:attrName>ppt_x</p:attrName>
                                        </p:attrNameLst>
                                      </p:cBhvr>
                                      <p:tavLst>
                                        <p:tav tm="0">
                                          <p:val>
                                            <p:strVal val="#ppt_x-#ppt_w*1.125000"/>
                                          </p:val>
                                        </p:tav>
                                        <p:tav tm="100000">
                                          <p:val>
                                            <p:strVal val="#ppt_x"/>
                                          </p:val>
                                        </p:tav>
                                      </p:tavLst>
                                    </p:anim>
                                    <p:animEffect transition="in" filter="wipe(right)">
                                      <p:cBhvr>
                                        <p:cTn id="80" dur="500"/>
                                        <p:tgtEl>
                                          <p:spTgt spid="4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fade">
                                      <p:cBhvr>
                                        <p:cTn id="83" dur="500"/>
                                        <p:tgtEl>
                                          <p:spTgt spid="41"/>
                                        </p:tgtEl>
                                      </p:cBhvr>
                                    </p:animEffect>
                                  </p:childTnLst>
                                </p:cTn>
                              </p:par>
                              <p:par>
                                <p:cTn id="84" presetID="12" presetClass="entr" presetSubtype="2" fill="hold" grpId="0" nodeType="withEffect">
                                  <p:stCondLst>
                                    <p:cond delay="0"/>
                                  </p:stCondLst>
                                  <p:childTnLst>
                                    <p:set>
                                      <p:cBhvr>
                                        <p:cTn id="85" dur="1" fill="hold">
                                          <p:stCondLst>
                                            <p:cond delay="0"/>
                                          </p:stCondLst>
                                        </p:cTn>
                                        <p:tgtEl>
                                          <p:spTgt spid="44"/>
                                        </p:tgtEl>
                                        <p:attrNameLst>
                                          <p:attrName>style.visibility</p:attrName>
                                        </p:attrNameLst>
                                      </p:cBhvr>
                                      <p:to>
                                        <p:strVal val="visible"/>
                                      </p:to>
                                    </p:set>
                                    <p:anim calcmode="lin" valueType="num">
                                      <p:cBhvr additive="base">
                                        <p:cTn id="86" dur="500"/>
                                        <p:tgtEl>
                                          <p:spTgt spid="44"/>
                                        </p:tgtEl>
                                        <p:attrNameLst>
                                          <p:attrName>ppt_x</p:attrName>
                                        </p:attrNameLst>
                                      </p:cBhvr>
                                      <p:tavLst>
                                        <p:tav tm="0">
                                          <p:val>
                                            <p:strVal val="#ppt_x+#ppt_w*1.125000"/>
                                          </p:val>
                                        </p:tav>
                                        <p:tav tm="100000">
                                          <p:val>
                                            <p:strVal val="#ppt_x"/>
                                          </p:val>
                                        </p:tav>
                                      </p:tavLst>
                                    </p:anim>
                                    <p:animEffect transition="in" filter="wipe(left)">
                                      <p:cBhvr>
                                        <p:cTn id="87" dur="500"/>
                                        <p:tgtEl>
                                          <p:spTgt spid="44"/>
                                        </p:tgtEl>
                                      </p:cBhvr>
                                    </p:animEffect>
                                  </p:childTnLst>
                                </p:cTn>
                              </p:par>
                              <p:par>
                                <p:cTn id="88" presetID="12" presetClass="entr" presetSubtype="8" fill="hold" grpId="0" nodeType="with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additive="base">
                                        <p:cTn id="90" dur="500"/>
                                        <p:tgtEl>
                                          <p:spTgt spid="47"/>
                                        </p:tgtEl>
                                        <p:attrNameLst>
                                          <p:attrName>ppt_x</p:attrName>
                                        </p:attrNameLst>
                                      </p:cBhvr>
                                      <p:tavLst>
                                        <p:tav tm="0">
                                          <p:val>
                                            <p:strVal val="#ppt_x-#ppt_w*1.125000"/>
                                          </p:val>
                                        </p:tav>
                                        <p:tav tm="100000">
                                          <p:val>
                                            <p:strVal val="#ppt_x"/>
                                          </p:val>
                                        </p:tav>
                                      </p:tavLst>
                                    </p:anim>
                                    <p:animEffect transition="in" filter="wipe(right)">
                                      <p:cBhvr>
                                        <p:cTn id="9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animBg="1"/>
      <p:bldP spid="40" grpId="0" animBg="1"/>
      <p:bldP spid="41" grpId="0" animBg="1"/>
      <p:bldP spid="42" grpId="0"/>
      <p:bldP spid="43" grpId="0"/>
      <p:bldP spid="44" grpId="0"/>
      <p:bldP spid="45" grpId="0"/>
      <p:bldP spid="46" grpId="0"/>
      <p:bldP spid="4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rcRect t="5000" b="3833"/>
            <a:stretch>
              <a:fillRect/>
            </a:stretch>
          </p:blipFill>
          <p:spPr>
            <a:xfrm>
              <a:off x="0" y="0"/>
              <a:ext cx="12192000" cy="6858000"/>
            </a:xfrm>
            <a:custGeom>
              <a:avLst/>
              <a:gdLst>
                <a:gd name="connsiteX0" fmla="*/ 0 w 12192000"/>
                <a:gd name="connsiteY0" fmla="*/ 0 h 6946900"/>
                <a:gd name="connsiteX1" fmla="*/ 12192000 w 12192000"/>
                <a:gd name="connsiteY1" fmla="*/ 0 h 6946900"/>
                <a:gd name="connsiteX2" fmla="*/ 12192000 w 12192000"/>
                <a:gd name="connsiteY2" fmla="*/ 6946900 h 6946900"/>
                <a:gd name="connsiteX3" fmla="*/ 0 w 12192000"/>
                <a:gd name="connsiteY3" fmla="*/ 6946900 h 6946900"/>
              </a:gdLst>
              <a:ahLst/>
              <a:cxnLst>
                <a:cxn ang="0">
                  <a:pos x="connsiteX0" y="connsiteY0"/>
                </a:cxn>
                <a:cxn ang="0">
                  <a:pos x="connsiteX1" y="connsiteY1"/>
                </a:cxn>
                <a:cxn ang="0">
                  <a:pos x="connsiteX2" y="connsiteY2"/>
                </a:cxn>
                <a:cxn ang="0">
                  <a:pos x="connsiteX3" y="connsiteY3"/>
                </a:cxn>
              </a:cxnLst>
              <a:rect l="l" t="t" r="r" b="b"/>
              <a:pathLst>
                <a:path w="12192000" h="6946900">
                  <a:moveTo>
                    <a:pt x="0" y="0"/>
                  </a:moveTo>
                  <a:lnTo>
                    <a:pt x="12192000" y="0"/>
                  </a:lnTo>
                  <a:lnTo>
                    <a:pt x="12192000" y="6946900"/>
                  </a:lnTo>
                  <a:lnTo>
                    <a:pt x="0" y="6946900"/>
                  </a:lnTo>
                  <a:close/>
                </a:path>
              </a:pathLst>
            </a:custGeom>
          </p:spPr>
        </p:pic>
        <p:sp>
          <p:nvSpPr>
            <p:cNvPr id="8" name="矩形 7"/>
            <p:cNvSpPr/>
            <p:nvPr/>
          </p:nvSpPr>
          <p:spPr>
            <a:xfrm>
              <a:off x="0" y="0"/>
              <a:ext cx="12192000" cy="6858000"/>
            </a:xfrm>
            <a:prstGeom prst="rect">
              <a:avLst/>
            </a:prstGeom>
            <a:solidFill>
              <a:srgbClr val="292A2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29" name="组合 28"/>
          <p:cNvGrpSpPr/>
          <p:nvPr/>
        </p:nvGrpSpPr>
        <p:grpSpPr>
          <a:xfrm rot="2700000">
            <a:off x="4659952" y="3882477"/>
            <a:ext cx="508000" cy="437931"/>
            <a:chOff x="6057900" y="2628900"/>
            <a:chExt cx="857250" cy="739009"/>
          </a:xfrm>
        </p:grpSpPr>
        <p:sp>
          <p:nvSpPr>
            <p:cNvPr id="26" name="任意多边形 25"/>
            <p:cNvSpPr/>
            <p:nvPr/>
          </p:nvSpPr>
          <p:spPr>
            <a:xfrm>
              <a:off x="6382702" y="2628900"/>
              <a:ext cx="207646" cy="179005"/>
            </a:xfrm>
            <a:custGeom>
              <a:avLst/>
              <a:gdLst>
                <a:gd name="connsiteX0" fmla="*/ 103823 w 207646"/>
                <a:gd name="connsiteY0" fmla="*/ 0 h 179005"/>
                <a:gd name="connsiteX1" fmla="*/ 207646 w 207646"/>
                <a:gd name="connsiteY1" fmla="*/ 179005 h 179005"/>
                <a:gd name="connsiteX2" fmla="*/ 0 w 207646"/>
                <a:gd name="connsiteY2" fmla="*/ 179005 h 179005"/>
                <a:gd name="connsiteX3" fmla="*/ 103823 w 207646"/>
                <a:gd name="connsiteY3" fmla="*/ 0 h 179005"/>
                <a:gd name="connsiteX0-1" fmla="*/ 0 w 207646"/>
                <a:gd name="connsiteY0-2" fmla="*/ 179005 h 270445"/>
                <a:gd name="connsiteX1-3" fmla="*/ 103823 w 207646"/>
                <a:gd name="connsiteY1-4" fmla="*/ 0 h 270445"/>
                <a:gd name="connsiteX2-5" fmla="*/ 207646 w 207646"/>
                <a:gd name="connsiteY2-6" fmla="*/ 179005 h 270445"/>
                <a:gd name="connsiteX3-7" fmla="*/ 91440 w 207646"/>
                <a:gd name="connsiteY3-8" fmla="*/ 270445 h 270445"/>
                <a:gd name="connsiteX0-9" fmla="*/ 0 w 207646"/>
                <a:gd name="connsiteY0-10" fmla="*/ 179005 h 179005"/>
                <a:gd name="connsiteX1-11" fmla="*/ 103823 w 207646"/>
                <a:gd name="connsiteY1-12" fmla="*/ 0 h 179005"/>
                <a:gd name="connsiteX2-13" fmla="*/ 207646 w 207646"/>
                <a:gd name="connsiteY2-14" fmla="*/ 179005 h 179005"/>
              </a:gdLst>
              <a:ahLst/>
              <a:cxnLst>
                <a:cxn ang="0">
                  <a:pos x="connsiteX0-1" y="connsiteY0-2"/>
                </a:cxn>
                <a:cxn ang="0">
                  <a:pos x="connsiteX1-3" y="connsiteY1-4"/>
                </a:cxn>
                <a:cxn ang="0">
                  <a:pos x="connsiteX2-5" y="connsiteY2-6"/>
                </a:cxn>
              </a:cxnLst>
              <a:rect l="l" t="t" r="r" b="b"/>
              <a:pathLst>
                <a:path w="207646" h="179005">
                  <a:moveTo>
                    <a:pt x="0" y="179005"/>
                  </a:moveTo>
                  <a:lnTo>
                    <a:pt x="103823" y="0"/>
                  </a:lnTo>
                  <a:lnTo>
                    <a:pt x="207646" y="179005"/>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 name="任意多边形 21"/>
            <p:cNvSpPr/>
            <p:nvPr/>
          </p:nvSpPr>
          <p:spPr>
            <a:xfrm>
              <a:off x="6057900" y="3246055"/>
              <a:ext cx="157162" cy="121854"/>
            </a:xfrm>
            <a:custGeom>
              <a:avLst/>
              <a:gdLst>
                <a:gd name="connsiteX0" fmla="*/ 70676 w 157162"/>
                <a:gd name="connsiteY0" fmla="*/ 0 h 121854"/>
                <a:gd name="connsiteX1" fmla="*/ 157162 w 157162"/>
                <a:gd name="connsiteY1" fmla="*/ 0 h 121854"/>
                <a:gd name="connsiteX2" fmla="*/ 157162 w 157162"/>
                <a:gd name="connsiteY2" fmla="*/ 121854 h 121854"/>
                <a:gd name="connsiteX3" fmla="*/ 0 w 157162"/>
                <a:gd name="connsiteY3" fmla="*/ 121854 h 121854"/>
                <a:gd name="connsiteX4" fmla="*/ 70676 w 157162"/>
                <a:gd name="connsiteY4" fmla="*/ 0 h 121854"/>
                <a:gd name="connsiteX0-1" fmla="*/ 157162 w 248602"/>
                <a:gd name="connsiteY0-2" fmla="*/ 0 h 121854"/>
                <a:gd name="connsiteX1-3" fmla="*/ 157162 w 248602"/>
                <a:gd name="connsiteY1-4" fmla="*/ 121854 h 121854"/>
                <a:gd name="connsiteX2-5" fmla="*/ 0 w 248602"/>
                <a:gd name="connsiteY2-6" fmla="*/ 121854 h 121854"/>
                <a:gd name="connsiteX3-7" fmla="*/ 70676 w 248602"/>
                <a:gd name="connsiteY3-8" fmla="*/ 0 h 121854"/>
                <a:gd name="connsiteX4-9" fmla="*/ 248602 w 248602"/>
                <a:gd name="connsiteY4-10" fmla="*/ 91440 h 121854"/>
                <a:gd name="connsiteX0-11" fmla="*/ 157162 w 157162"/>
                <a:gd name="connsiteY0-12" fmla="*/ 0 h 121854"/>
                <a:gd name="connsiteX1-13" fmla="*/ 157162 w 157162"/>
                <a:gd name="connsiteY1-14" fmla="*/ 121854 h 121854"/>
                <a:gd name="connsiteX2-15" fmla="*/ 0 w 157162"/>
                <a:gd name="connsiteY2-16" fmla="*/ 121854 h 121854"/>
                <a:gd name="connsiteX3-17" fmla="*/ 70676 w 157162"/>
                <a:gd name="connsiteY3-18" fmla="*/ 0 h 121854"/>
                <a:gd name="connsiteX0-19" fmla="*/ 157162 w 157162"/>
                <a:gd name="connsiteY0-20" fmla="*/ 121854 h 121854"/>
                <a:gd name="connsiteX1-21" fmla="*/ 0 w 157162"/>
                <a:gd name="connsiteY1-22" fmla="*/ 121854 h 121854"/>
                <a:gd name="connsiteX2-23" fmla="*/ 70676 w 157162"/>
                <a:gd name="connsiteY2-24" fmla="*/ 0 h 121854"/>
              </a:gdLst>
              <a:ahLst/>
              <a:cxnLst>
                <a:cxn ang="0">
                  <a:pos x="connsiteX0-1" y="connsiteY0-2"/>
                </a:cxn>
                <a:cxn ang="0">
                  <a:pos x="connsiteX1-3" y="connsiteY1-4"/>
                </a:cxn>
                <a:cxn ang="0">
                  <a:pos x="connsiteX2-5" y="connsiteY2-6"/>
                </a:cxn>
              </a:cxnLst>
              <a:rect l="l" t="t" r="r" b="b"/>
              <a:pathLst>
                <a:path w="157162" h="121854">
                  <a:moveTo>
                    <a:pt x="157162" y="121854"/>
                  </a:moveTo>
                  <a:lnTo>
                    <a:pt x="0" y="121854"/>
                  </a:lnTo>
                  <a:lnTo>
                    <a:pt x="70676"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21" name="任意多边形 20"/>
            <p:cNvSpPr/>
            <p:nvPr/>
          </p:nvSpPr>
          <p:spPr>
            <a:xfrm>
              <a:off x="6757992" y="3246055"/>
              <a:ext cx="157158" cy="121854"/>
            </a:xfrm>
            <a:custGeom>
              <a:avLst/>
              <a:gdLst>
                <a:gd name="connsiteX0" fmla="*/ 0 w 157158"/>
                <a:gd name="connsiteY0" fmla="*/ 0 h 121854"/>
                <a:gd name="connsiteX1" fmla="*/ 86483 w 157158"/>
                <a:gd name="connsiteY1" fmla="*/ 0 h 121854"/>
                <a:gd name="connsiteX2" fmla="*/ 157158 w 157158"/>
                <a:gd name="connsiteY2" fmla="*/ 121854 h 121854"/>
                <a:gd name="connsiteX3" fmla="*/ 0 w 157158"/>
                <a:gd name="connsiteY3" fmla="*/ 121854 h 121854"/>
                <a:gd name="connsiteX4" fmla="*/ 0 w 157158"/>
                <a:gd name="connsiteY4" fmla="*/ 0 h 121854"/>
                <a:gd name="connsiteX0-1" fmla="*/ 0 w 157158"/>
                <a:gd name="connsiteY0-2" fmla="*/ 0 h 121854"/>
                <a:gd name="connsiteX1-3" fmla="*/ 86483 w 157158"/>
                <a:gd name="connsiteY1-4" fmla="*/ 0 h 121854"/>
                <a:gd name="connsiteX2-5" fmla="*/ 157158 w 157158"/>
                <a:gd name="connsiteY2-6" fmla="*/ 121854 h 121854"/>
                <a:gd name="connsiteX3-7" fmla="*/ 0 w 157158"/>
                <a:gd name="connsiteY3-8" fmla="*/ 121854 h 121854"/>
                <a:gd name="connsiteX4-9" fmla="*/ 91440 w 157158"/>
                <a:gd name="connsiteY4-10" fmla="*/ 91440 h 121854"/>
                <a:gd name="connsiteX0-11" fmla="*/ 0 w 157158"/>
                <a:gd name="connsiteY0-12" fmla="*/ 0 h 121854"/>
                <a:gd name="connsiteX1-13" fmla="*/ 86483 w 157158"/>
                <a:gd name="connsiteY1-14" fmla="*/ 0 h 121854"/>
                <a:gd name="connsiteX2-15" fmla="*/ 157158 w 157158"/>
                <a:gd name="connsiteY2-16" fmla="*/ 121854 h 121854"/>
                <a:gd name="connsiteX3-17" fmla="*/ 0 w 157158"/>
                <a:gd name="connsiteY3-18" fmla="*/ 121854 h 121854"/>
                <a:gd name="connsiteX0-19" fmla="*/ 86483 w 157158"/>
                <a:gd name="connsiteY0-20" fmla="*/ 0 h 121854"/>
                <a:gd name="connsiteX1-21" fmla="*/ 157158 w 157158"/>
                <a:gd name="connsiteY1-22" fmla="*/ 121854 h 121854"/>
                <a:gd name="connsiteX2-23" fmla="*/ 0 w 157158"/>
                <a:gd name="connsiteY2-24" fmla="*/ 121854 h 121854"/>
              </a:gdLst>
              <a:ahLst/>
              <a:cxnLst>
                <a:cxn ang="0">
                  <a:pos x="connsiteX0-1" y="connsiteY0-2"/>
                </a:cxn>
                <a:cxn ang="0">
                  <a:pos x="connsiteX1-3" y="connsiteY1-4"/>
                </a:cxn>
                <a:cxn ang="0">
                  <a:pos x="connsiteX2-5" y="connsiteY2-6"/>
                </a:cxn>
              </a:cxnLst>
              <a:rect l="l" t="t" r="r" b="b"/>
              <a:pathLst>
                <a:path w="157158" h="121854">
                  <a:moveTo>
                    <a:pt x="86483" y="0"/>
                  </a:moveTo>
                  <a:lnTo>
                    <a:pt x="157158" y="121854"/>
                  </a:lnTo>
                  <a:lnTo>
                    <a:pt x="0" y="121854"/>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等腰三角形 8"/>
            <p:cNvSpPr/>
            <p:nvPr/>
          </p:nvSpPr>
          <p:spPr>
            <a:xfrm>
              <a:off x="6289929" y="2888457"/>
              <a:ext cx="393192" cy="33895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等腰三角形 9"/>
            <p:cNvSpPr/>
            <p:nvPr/>
          </p:nvSpPr>
          <p:spPr>
            <a:xfrm>
              <a:off x="6186488" y="2768328"/>
              <a:ext cx="600074" cy="517304"/>
            </a:xfrm>
            <a:prstGeom prst="triangle">
              <a:avLst/>
            </a:prstGeom>
            <a:noFill/>
            <a:ln>
              <a:solidFill>
                <a:srgbClr val="00B0F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30" name="组合 29"/>
          <p:cNvGrpSpPr/>
          <p:nvPr/>
        </p:nvGrpSpPr>
        <p:grpSpPr>
          <a:xfrm rot="3600000">
            <a:off x="7785716" y="4511664"/>
            <a:ext cx="508000" cy="437931"/>
            <a:chOff x="6057900" y="2628900"/>
            <a:chExt cx="857250" cy="739009"/>
          </a:xfrm>
        </p:grpSpPr>
        <p:sp>
          <p:nvSpPr>
            <p:cNvPr id="31" name="任意多边形 30"/>
            <p:cNvSpPr/>
            <p:nvPr/>
          </p:nvSpPr>
          <p:spPr>
            <a:xfrm>
              <a:off x="6382702" y="2628900"/>
              <a:ext cx="207646" cy="179005"/>
            </a:xfrm>
            <a:custGeom>
              <a:avLst/>
              <a:gdLst>
                <a:gd name="connsiteX0" fmla="*/ 103823 w 207646"/>
                <a:gd name="connsiteY0" fmla="*/ 0 h 179005"/>
                <a:gd name="connsiteX1" fmla="*/ 207646 w 207646"/>
                <a:gd name="connsiteY1" fmla="*/ 179005 h 179005"/>
                <a:gd name="connsiteX2" fmla="*/ 0 w 207646"/>
                <a:gd name="connsiteY2" fmla="*/ 179005 h 179005"/>
                <a:gd name="connsiteX3" fmla="*/ 103823 w 207646"/>
                <a:gd name="connsiteY3" fmla="*/ 0 h 179005"/>
                <a:gd name="connsiteX0-1" fmla="*/ 0 w 207646"/>
                <a:gd name="connsiteY0-2" fmla="*/ 179005 h 270445"/>
                <a:gd name="connsiteX1-3" fmla="*/ 103823 w 207646"/>
                <a:gd name="connsiteY1-4" fmla="*/ 0 h 270445"/>
                <a:gd name="connsiteX2-5" fmla="*/ 207646 w 207646"/>
                <a:gd name="connsiteY2-6" fmla="*/ 179005 h 270445"/>
                <a:gd name="connsiteX3-7" fmla="*/ 91440 w 207646"/>
                <a:gd name="connsiteY3-8" fmla="*/ 270445 h 270445"/>
                <a:gd name="connsiteX0-9" fmla="*/ 0 w 207646"/>
                <a:gd name="connsiteY0-10" fmla="*/ 179005 h 179005"/>
                <a:gd name="connsiteX1-11" fmla="*/ 103823 w 207646"/>
                <a:gd name="connsiteY1-12" fmla="*/ 0 h 179005"/>
                <a:gd name="connsiteX2-13" fmla="*/ 207646 w 207646"/>
                <a:gd name="connsiteY2-14" fmla="*/ 179005 h 179005"/>
              </a:gdLst>
              <a:ahLst/>
              <a:cxnLst>
                <a:cxn ang="0">
                  <a:pos x="connsiteX0-1" y="connsiteY0-2"/>
                </a:cxn>
                <a:cxn ang="0">
                  <a:pos x="connsiteX1-3" y="connsiteY1-4"/>
                </a:cxn>
                <a:cxn ang="0">
                  <a:pos x="connsiteX2-5" y="connsiteY2-6"/>
                </a:cxn>
              </a:cxnLst>
              <a:rect l="l" t="t" r="r" b="b"/>
              <a:pathLst>
                <a:path w="207646" h="179005">
                  <a:moveTo>
                    <a:pt x="0" y="179005"/>
                  </a:moveTo>
                  <a:lnTo>
                    <a:pt x="103823" y="0"/>
                  </a:lnTo>
                  <a:lnTo>
                    <a:pt x="207646" y="179005"/>
                  </a:lnTo>
                </a:path>
              </a:pathLst>
            </a:custGeom>
            <a:noFill/>
            <a:ln>
              <a:solidFill>
                <a:srgbClr val="00C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任意多边形 31"/>
            <p:cNvSpPr/>
            <p:nvPr/>
          </p:nvSpPr>
          <p:spPr>
            <a:xfrm>
              <a:off x="6057900" y="3246055"/>
              <a:ext cx="157162" cy="121854"/>
            </a:xfrm>
            <a:custGeom>
              <a:avLst/>
              <a:gdLst>
                <a:gd name="connsiteX0" fmla="*/ 70676 w 157162"/>
                <a:gd name="connsiteY0" fmla="*/ 0 h 121854"/>
                <a:gd name="connsiteX1" fmla="*/ 157162 w 157162"/>
                <a:gd name="connsiteY1" fmla="*/ 0 h 121854"/>
                <a:gd name="connsiteX2" fmla="*/ 157162 w 157162"/>
                <a:gd name="connsiteY2" fmla="*/ 121854 h 121854"/>
                <a:gd name="connsiteX3" fmla="*/ 0 w 157162"/>
                <a:gd name="connsiteY3" fmla="*/ 121854 h 121854"/>
                <a:gd name="connsiteX4" fmla="*/ 70676 w 157162"/>
                <a:gd name="connsiteY4" fmla="*/ 0 h 121854"/>
                <a:gd name="connsiteX0-1" fmla="*/ 157162 w 248602"/>
                <a:gd name="connsiteY0-2" fmla="*/ 0 h 121854"/>
                <a:gd name="connsiteX1-3" fmla="*/ 157162 w 248602"/>
                <a:gd name="connsiteY1-4" fmla="*/ 121854 h 121854"/>
                <a:gd name="connsiteX2-5" fmla="*/ 0 w 248602"/>
                <a:gd name="connsiteY2-6" fmla="*/ 121854 h 121854"/>
                <a:gd name="connsiteX3-7" fmla="*/ 70676 w 248602"/>
                <a:gd name="connsiteY3-8" fmla="*/ 0 h 121854"/>
                <a:gd name="connsiteX4-9" fmla="*/ 248602 w 248602"/>
                <a:gd name="connsiteY4-10" fmla="*/ 91440 h 121854"/>
                <a:gd name="connsiteX0-11" fmla="*/ 157162 w 157162"/>
                <a:gd name="connsiteY0-12" fmla="*/ 0 h 121854"/>
                <a:gd name="connsiteX1-13" fmla="*/ 157162 w 157162"/>
                <a:gd name="connsiteY1-14" fmla="*/ 121854 h 121854"/>
                <a:gd name="connsiteX2-15" fmla="*/ 0 w 157162"/>
                <a:gd name="connsiteY2-16" fmla="*/ 121854 h 121854"/>
                <a:gd name="connsiteX3-17" fmla="*/ 70676 w 157162"/>
                <a:gd name="connsiteY3-18" fmla="*/ 0 h 121854"/>
                <a:gd name="connsiteX0-19" fmla="*/ 157162 w 157162"/>
                <a:gd name="connsiteY0-20" fmla="*/ 121854 h 121854"/>
                <a:gd name="connsiteX1-21" fmla="*/ 0 w 157162"/>
                <a:gd name="connsiteY1-22" fmla="*/ 121854 h 121854"/>
                <a:gd name="connsiteX2-23" fmla="*/ 70676 w 157162"/>
                <a:gd name="connsiteY2-24" fmla="*/ 0 h 121854"/>
              </a:gdLst>
              <a:ahLst/>
              <a:cxnLst>
                <a:cxn ang="0">
                  <a:pos x="connsiteX0-1" y="connsiteY0-2"/>
                </a:cxn>
                <a:cxn ang="0">
                  <a:pos x="connsiteX1-3" y="connsiteY1-4"/>
                </a:cxn>
                <a:cxn ang="0">
                  <a:pos x="connsiteX2-5" y="connsiteY2-6"/>
                </a:cxn>
              </a:cxnLst>
              <a:rect l="l" t="t" r="r" b="b"/>
              <a:pathLst>
                <a:path w="157162" h="121854">
                  <a:moveTo>
                    <a:pt x="157162" y="121854"/>
                  </a:moveTo>
                  <a:lnTo>
                    <a:pt x="0" y="121854"/>
                  </a:lnTo>
                  <a:lnTo>
                    <a:pt x="70676" y="0"/>
                  </a:lnTo>
                </a:path>
              </a:pathLst>
            </a:custGeom>
            <a:noFill/>
            <a:ln>
              <a:solidFill>
                <a:srgbClr val="00C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33" name="任意多边形 32"/>
            <p:cNvSpPr/>
            <p:nvPr/>
          </p:nvSpPr>
          <p:spPr>
            <a:xfrm>
              <a:off x="6757992" y="3246055"/>
              <a:ext cx="157158" cy="121854"/>
            </a:xfrm>
            <a:custGeom>
              <a:avLst/>
              <a:gdLst>
                <a:gd name="connsiteX0" fmla="*/ 0 w 157158"/>
                <a:gd name="connsiteY0" fmla="*/ 0 h 121854"/>
                <a:gd name="connsiteX1" fmla="*/ 86483 w 157158"/>
                <a:gd name="connsiteY1" fmla="*/ 0 h 121854"/>
                <a:gd name="connsiteX2" fmla="*/ 157158 w 157158"/>
                <a:gd name="connsiteY2" fmla="*/ 121854 h 121854"/>
                <a:gd name="connsiteX3" fmla="*/ 0 w 157158"/>
                <a:gd name="connsiteY3" fmla="*/ 121854 h 121854"/>
                <a:gd name="connsiteX4" fmla="*/ 0 w 157158"/>
                <a:gd name="connsiteY4" fmla="*/ 0 h 121854"/>
                <a:gd name="connsiteX0-1" fmla="*/ 0 w 157158"/>
                <a:gd name="connsiteY0-2" fmla="*/ 0 h 121854"/>
                <a:gd name="connsiteX1-3" fmla="*/ 86483 w 157158"/>
                <a:gd name="connsiteY1-4" fmla="*/ 0 h 121854"/>
                <a:gd name="connsiteX2-5" fmla="*/ 157158 w 157158"/>
                <a:gd name="connsiteY2-6" fmla="*/ 121854 h 121854"/>
                <a:gd name="connsiteX3-7" fmla="*/ 0 w 157158"/>
                <a:gd name="connsiteY3-8" fmla="*/ 121854 h 121854"/>
                <a:gd name="connsiteX4-9" fmla="*/ 91440 w 157158"/>
                <a:gd name="connsiteY4-10" fmla="*/ 91440 h 121854"/>
                <a:gd name="connsiteX0-11" fmla="*/ 0 w 157158"/>
                <a:gd name="connsiteY0-12" fmla="*/ 0 h 121854"/>
                <a:gd name="connsiteX1-13" fmla="*/ 86483 w 157158"/>
                <a:gd name="connsiteY1-14" fmla="*/ 0 h 121854"/>
                <a:gd name="connsiteX2-15" fmla="*/ 157158 w 157158"/>
                <a:gd name="connsiteY2-16" fmla="*/ 121854 h 121854"/>
                <a:gd name="connsiteX3-17" fmla="*/ 0 w 157158"/>
                <a:gd name="connsiteY3-18" fmla="*/ 121854 h 121854"/>
                <a:gd name="connsiteX0-19" fmla="*/ 86483 w 157158"/>
                <a:gd name="connsiteY0-20" fmla="*/ 0 h 121854"/>
                <a:gd name="connsiteX1-21" fmla="*/ 157158 w 157158"/>
                <a:gd name="connsiteY1-22" fmla="*/ 121854 h 121854"/>
                <a:gd name="connsiteX2-23" fmla="*/ 0 w 157158"/>
                <a:gd name="connsiteY2-24" fmla="*/ 121854 h 121854"/>
              </a:gdLst>
              <a:ahLst/>
              <a:cxnLst>
                <a:cxn ang="0">
                  <a:pos x="connsiteX0-1" y="connsiteY0-2"/>
                </a:cxn>
                <a:cxn ang="0">
                  <a:pos x="connsiteX1-3" y="connsiteY1-4"/>
                </a:cxn>
                <a:cxn ang="0">
                  <a:pos x="connsiteX2-5" y="connsiteY2-6"/>
                </a:cxn>
              </a:cxnLst>
              <a:rect l="l" t="t" r="r" b="b"/>
              <a:pathLst>
                <a:path w="157158" h="121854">
                  <a:moveTo>
                    <a:pt x="86483" y="0"/>
                  </a:moveTo>
                  <a:lnTo>
                    <a:pt x="157158" y="121854"/>
                  </a:lnTo>
                  <a:lnTo>
                    <a:pt x="0" y="121854"/>
                  </a:lnTo>
                </a:path>
              </a:pathLst>
            </a:custGeom>
            <a:noFill/>
            <a:ln>
              <a:solidFill>
                <a:srgbClr val="00C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4" name="等腰三角形 33"/>
            <p:cNvSpPr/>
            <p:nvPr/>
          </p:nvSpPr>
          <p:spPr>
            <a:xfrm>
              <a:off x="6289929" y="2888457"/>
              <a:ext cx="393192" cy="338958"/>
            </a:xfrm>
            <a:prstGeom prst="triangle">
              <a:avLst/>
            </a:prstGeom>
            <a:solidFill>
              <a:srgbClr val="00C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5" name="等腰三角形 34"/>
            <p:cNvSpPr/>
            <p:nvPr/>
          </p:nvSpPr>
          <p:spPr>
            <a:xfrm>
              <a:off x="6186488" y="2768328"/>
              <a:ext cx="600074" cy="517304"/>
            </a:xfrm>
            <a:prstGeom prst="triangle">
              <a:avLst/>
            </a:prstGeom>
            <a:noFill/>
            <a:ln>
              <a:solidFill>
                <a:srgbClr val="00C057">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44" name="组合 43"/>
          <p:cNvGrpSpPr/>
          <p:nvPr/>
        </p:nvGrpSpPr>
        <p:grpSpPr>
          <a:xfrm>
            <a:off x="10891482" y="3398938"/>
            <a:ext cx="494918" cy="486973"/>
            <a:chOff x="10891482" y="3398938"/>
            <a:chExt cx="494918" cy="486973"/>
          </a:xfrm>
        </p:grpSpPr>
        <p:grpSp>
          <p:nvGrpSpPr>
            <p:cNvPr id="43" name="组合 42"/>
            <p:cNvGrpSpPr/>
            <p:nvPr/>
          </p:nvGrpSpPr>
          <p:grpSpPr>
            <a:xfrm>
              <a:off x="10891482" y="3423784"/>
              <a:ext cx="494918" cy="462127"/>
              <a:chOff x="10891482" y="3423784"/>
              <a:chExt cx="494918" cy="462127"/>
            </a:xfrm>
          </p:grpSpPr>
          <p:sp>
            <p:nvSpPr>
              <p:cNvPr id="37" name="任意多边形 36"/>
              <p:cNvSpPr/>
              <p:nvPr/>
            </p:nvSpPr>
            <p:spPr>
              <a:xfrm rot="3600000">
                <a:off x="11271837" y="3432270"/>
                <a:ext cx="123049" cy="106077"/>
              </a:xfrm>
              <a:custGeom>
                <a:avLst/>
                <a:gdLst>
                  <a:gd name="connsiteX0" fmla="*/ 103823 w 207646"/>
                  <a:gd name="connsiteY0" fmla="*/ 0 h 179005"/>
                  <a:gd name="connsiteX1" fmla="*/ 207646 w 207646"/>
                  <a:gd name="connsiteY1" fmla="*/ 179005 h 179005"/>
                  <a:gd name="connsiteX2" fmla="*/ 0 w 207646"/>
                  <a:gd name="connsiteY2" fmla="*/ 179005 h 179005"/>
                  <a:gd name="connsiteX3" fmla="*/ 103823 w 207646"/>
                  <a:gd name="connsiteY3" fmla="*/ 0 h 179005"/>
                  <a:gd name="connsiteX0-1" fmla="*/ 0 w 207646"/>
                  <a:gd name="connsiteY0-2" fmla="*/ 179005 h 270445"/>
                  <a:gd name="connsiteX1-3" fmla="*/ 103823 w 207646"/>
                  <a:gd name="connsiteY1-4" fmla="*/ 0 h 270445"/>
                  <a:gd name="connsiteX2-5" fmla="*/ 207646 w 207646"/>
                  <a:gd name="connsiteY2-6" fmla="*/ 179005 h 270445"/>
                  <a:gd name="connsiteX3-7" fmla="*/ 91440 w 207646"/>
                  <a:gd name="connsiteY3-8" fmla="*/ 270445 h 270445"/>
                  <a:gd name="connsiteX0-9" fmla="*/ 0 w 207646"/>
                  <a:gd name="connsiteY0-10" fmla="*/ 179005 h 179005"/>
                  <a:gd name="connsiteX1-11" fmla="*/ 103823 w 207646"/>
                  <a:gd name="connsiteY1-12" fmla="*/ 0 h 179005"/>
                  <a:gd name="connsiteX2-13" fmla="*/ 207646 w 207646"/>
                  <a:gd name="connsiteY2-14" fmla="*/ 179005 h 179005"/>
                </a:gdLst>
                <a:ahLst/>
                <a:cxnLst>
                  <a:cxn ang="0">
                    <a:pos x="connsiteX0-1" y="connsiteY0-2"/>
                  </a:cxn>
                  <a:cxn ang="0">
                    <a:pos x="connsiteX1-3" y="connsiteY1-4"/>
                  </a:cxn>
                  <a:cxn ang="0">
                    <a:pos x="connsiteX2-5" y="connsiteY2-6"/>
                  </a:cxn>
                </a:cxnLst>
                <a:rect l="l" t="t" r="r" b="b"/>
                <a:pathLst>
                  <a:path w="207646" h="179005">
                    <a:moveTo>
                      <a:pt x="0" y="179005"/>
                    </a:moveTo>
                    <a:lnTo>
                      <a:pt x="103823" y="0"/>
                    </a:lnTo>
                    <a:lnTo>
                      <a:pt x="207646" y="179005"/>
                    </a:lnTo>
                  </a:path>
                </a:pathLst>
              </a:custGeom>
              <a:noFill/>
              <a:ln>
                <a:gradFill>
                  <a:gsLst>
                    <a:gs pos="0">
                      <a:srgbClr val="00B0F0"/>
                    </a:gs>
                    <a:gs pos="100000">
                      <a:srgbClr val="00C057"/>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任意多边形 37"/>
              <p:cNvSpPr/>
              <p:nvPr/>
            </p:nvSpPr>
            <p:spPr>
              <a:xfrm rot="3600000">
                <a:off x="10881020" y="3443954"/>
                <a:ext cx="93133" cy="72210"/>
              </a:xfrm>
              <a:custGeom>
                <a:avLst/>
                <a:gdLst>
                  <a:gd name="connsiteX0" fmla="*/ 70676 w 157162"/>
                  <a:gd name="connsiteY0" fmla="*/ 0 h 121854"/>
                  <a:gd name="connsiteX1" fmla="*/ 157162 w 157162"/>
                  <a:gd name="connsiteY1" fmla="*/ 0 h 121854"/>
                  <a:gd name="connsiteX2" fmla="*/ 157162 w 157162"/>
                  <a:gd name="connsiteY2" fmla="*/ 121854 h 121854"/>
                  <a:gd name="connsiteX3" fmla="*/ 0 w 157162"/>
                  <a:gd name="connsiteY3" fmla="*/ 121854 h 121854"/>
                  <a:gd name="connsiteX4" fmla="*/ 70676 w 157162"/>
                  <a:gd name="connsiteY4" fmla="*/ 0 h 121854"/>
                  <a:gd name="connsiteX0-1" fmla="*/ 157162 w 248602"/>
                  <a:gd name="connsiteY0-2" fmla="*/ 0 h 121854"/>
                  <a:gd name="connsiteX1-3" fmla="*/ 157162 w 248602"/>
                  <a:gd name="connsiteY1-4" fmla="*/ 121854 h 121854"/>
                  <a:gd name="connsiteX2-5" fmla="*/ 0 w 248602"/>
                  <a:gd name="connsiteY2-6" fmla="*/ 121854 h 121854"/>
                  <a:gd name="connsiteX3-7" fmla="*/ 70676 w 248602"/>
                  <a:gd name="connsiteY3-8" fmla="*/ 0 h 121854"/>
                  <a:gd name="connsiteX4-9" fmla="*/ 248602 w 248602"/>
                  <a:gd name="connsiteY4-10" fmla="*/ 91440 h 121854"/>
                  <a:gd name="connsiteX0-11" fmla="*/ 157162 w 157162"/>
                  <a:gd name="connsiteY0-12" fmla="*/ 0 h 121854"/>
                  <a:gd name="connsiteX1-13" fmla="*/ 157162 w 157162"/>
                  <a:gd name="connsiteY1-14" fmla="*/ 121854 h 121854"/>
                  <a:gd name="connsiteX2-15" fmla="*/ 0 w 157162"/>
                  <a:gd name="connsiteY2-16" fmla="*/ 121854 h 121854"/>
                  <a:gd name="connsiteX3-17" fmla="*/ 70676 w 157162"/>
                  <a:gd name="connsiteY3-18" fmla="*/ 0 h 121854"/>
                  <a:gd name="connsiteX0-19" fmla="*/ 157162 w 157162"/>
                  <a:gd name="connsiteY0-20" fmla="*/ 121854 h 121854"/>
                  <a:gd name="connsiteX1-21" fmla="*/ 0 w 157162"/>
                  <a:gd name="connsiteY1-22" fmla="*/ 121854 h 121854"/>
                  <a:gd name="connsiteX2-23" fmla="*/ 70676 w 157162"/>
                  <a:gd name="connsiteY2-24" fmla="*/ 0 h 121854"/>
                </a:gdLst>
                <a:ahLst/>
                <a:cxnLst>
                  <a:cxn ang="0">
                    <a:pos x="connsiteX0-1" y="connsiteY0-2"/>
                  </a:cxn>
                  <a:cxn ang="0">
                    <a:pos x="connsiteX1-3" y="connsiteY1-4"/>
                  </a:cxn>
                  <a:cxn ang="0">
                    <a:pos x="connsiteX2-5" y="connsiteY2-6"/>
                  </a:cxn>
                </a:cxnLst>
                <a:rect l="l" t="t" r="r" b="b"/>
                <a:pathLst>
                  <a:path w="157162" h="121854">
                    <a:moveTo>
                      <a:pt x="157162" y="121854"/>
                    </a:moveTo>
                    <a:lnTo>
                      <a:pt x="0" y="121854"/>
                    </a:lnTo>
                    <a:lnTo>
                      <a:pt x="70676" y="0"/>
                    </a:lnTo>
                  </a:path>
                </a:pathLst>
              </a:custGeom>
              <a:noFill/>
              <a:ln>
                <a:gradFill>
                  <a:gsLst>
                    <a:gs pos="0">
                      <a:srgbClr val="00B0F0"/>
                    </a:gs>
                    <a:gs pos="100000">
                      <a:srgbClr val="00C057"/>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39" name="任意多边形 38"/>
              <p:cNvSpPr/>
              <p:nvPr/>
            </p:nvSpPr>
            <p:spPr>
              <a:xfrm rot="3600000">
                <a:off x="11088455" y="3803241"/>
                <a:ext cx="93131" cy="72210"/>
              </a:xfrm>
              <a:custGeom>
                <a:avLst/>
                <a:gdLst>
                  <a:gd name="connsiteX0" fmla="*/ 0 w 157158"/>
                  <a:gd name="connsiteY0" fmla="*/ 0 h 121854"/>
                  <a:gd name="connsiteX1" fmla="*/ 86483 w 157158"/>
                  <a:gd name="connsiteY1" fmla="*/ 0 h 121854"/>
                  <a:gd name="connsiteX2" fmla="*/ 157158 w 157158"/>
                  <a:gd name="connsiteY2" fmla="*/ 121854 h 121854"/>
                  <a:gd name="connsiteX3" fmla="*/ 0 w 157158"/>
                  <a:gd name="connsiteY3" fmla="*/ 121854 h 121854"/>
                  <a:gd name="connsiteX4" fmla="*/ 0 w 157158"/>
                  <a:gd name="connsiteY4" fmla="*/ 0 h 121854"/>
                  <a:gd name="connsiteX0-1" fmla="*/ 0 w 157158"/>
                  <a:gd name="connsiteY0-2" fmla="*/ 0 h 121854"/>
                  <a:gd name="connsiteX1-3" fmla="*/ 86483 w 157158"/>
                  <a:gd name="connsiteY1-4" fmla="*/ 0 h 121854"/>
                  <a:gd name="connsiteX2-5" fmla="*/ 157158 w 157158"/>
                  <a:gd name="connsiteY2-6" fmla="*/ 121854 h 121854"/>
                  <a:gd name="connsiteX3-7" fmla="*/ 0 w 157158"/>
                  <a:gd name="connsiteY3-8" fmla="*/ 121854 h 121854"/>
                  <a:gd name="connsiteX4-9" fmla="*/ 91440 w 157158"/>
                  <a:gd name="connsiteY4-10" fmla="*/ 91440 h 121854"/>
                  <a:gd name="connsiteX0-11" fmla="*/ 0 w 157158"/>
                  <a:gd name="connsiteY0-12" fmla="*/ 0 h 121854"/>
                  <a:gd name="connsiteX1-13" fmla="*/ 86483 w 157158"/>
                  <a:gd name="connsiteY1-14" fmla="*/ 0 h 121854"/>
                  <a:gd name="connsiteX2-15" fmla="*/ 157158 w 157158"/>
                  <a:gd name="connsiteY2-16" fmla="*/ 121854 h 121854"/>
                  <a:gd name="connsiteX3-17" fmla="*/ 0 w 157158"/>
                  <a:gd name="connsiteY3-18" fmla="*/ 121854 h 121854"/>
                  <a:gd name="connsiteX0-19" fmla="*/ 86483 w 157158"/>
                  <a:gd name="connsiteY0-20" fmla="*/ 0 h 121854"/>
                  <a:gd name="connsiteX1-21" fmla="*/ 157158 w 157158"/>
                  <a:gd name="connsiteY1-22" fmla="*/ 121854 h 121854"/>
                  <a:gd name="connsiteX2-23" fmla="*/ 0 w 157158"/>
                  <a:gd name="connsiteY2-24" fmla="*/ 121854 h 121854"/>
                </a:gdLst>
                <a:ahLst/>
                <a:cxnLst>
                  <a:cxn ang="0">
                    <a:pos x="connsiteX0-1" y="connsiteY0-2"/>
                  </a:cxn>
                  <a:cxn ang="0">
                    <a:pos x="connsiteX1-3" y="connsiteY1-4"/>
                  </a:cxn>
                  <a:cxn ang="0">
                    <a:pos x="connsiteX2-5" y="connsiteY2-6"/>
                  </a:cxn>
                </a:cxnLst>
                <a:rect l="l" t="t" r="r" b="b"/>
                <a:pathLst>
                  <a:path w="157158" h="121854">
                    <a:moveTo>
                      <a:pt x="86483" y="0"/>
                    </a:moveTo>
                    <a:lnTo>
                      <a:pt x="157158" y="121854"/>
                    </a:lnTo>
                    <a:lnTo>
                      <a:pt x="0" y="121854"/>
                    </a:lnTo>
                  </a:path>
                </a:pathLst>
              </a:custGeom>
              <a:noFill/>
              <a:ln>
                <a:gradFill>
                  <a:gsLst>
                    <a:gs pos="0">
                      <a:srgbClr val="00B0F0"/>
                    </a:gs>
                    <a:gs pos="100000">
                      <a:srgbClr val="00C057"/>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40" name="等腰三角形 39"/>
            <p:cNvSpPr/>
            <p:nvPr/>
          </p:nvSpPr>
          <p:spPr>
            <a:xfrm rot="3600000">
              <a:off x="11042612" y="3485479"/>
              <a:ext cx="233003" cy="200864"/>
            </a:xfrm>
            <a:prstGeom prst="triangle">
              <a:avLst/>
            </a:prstGeom>
            <a:gradFill>
              <a:gsLst>
                <a:gs pos="0">
                  <a:srgbClr val="00B0F0"/>
                </a:gs>
                <a:gs pos="100000">
                  <a:srgbClr val="00C05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1" name="等腰三角形 40"/>
            <p:cNvSpPr/>
            <p:nvPr/>
          </p:nvSpPr>
          <p:spPr>
            <a:xfrm rot="3600000">
              <a:off x="10997200" y="3423463"/>
              <a:ext cx="355599" cy="306550"/>
            </a:xfrm>
            <a:prstGeom prst="triangle">
              <a:avLst/>
            </a:prstGeom>
            <a:noFill/>
            <a:ln>
              <a:gradFill>
                <a:gsLst>
                  <a:gs pos="0">
                    <a:srgbClr val="00B0F0">
                      <a:alpha val="20000"/>
                    </a:srgbClr>
                  </a:gs>
                  <a:gs pos="100000">
                    <a:srgbClr val="00C057">
                      <a:alpha val="20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sp>
        <p:nvSpPr>
          <p:cNvPr id="45" name="矩形 44"/>
          <p:cNvSpPr/>
          <p:nvPr/>
        </p:nvSpPr>
        <p:spPr>
          <a:xfrm>
            <a:off x="4850380" y="3080748"/>
            <a:ext cx="589010" cy="822358"/>
          </a:xfrm>
          <a:custGeom>
            <a:avLst/>
            <a:gdLst>
              <a:gd name="connsiteX0" fmla="*/ 0 w 1059764"/>
              <a:gd name="connsiteY0" fmla="*/ 0 h 3082181"/>
              <a:gd name="connsiteX1" fmla="*/ 1059764 w 1059764"/>
              <a:gd name="connsiteY1" fmla="*/ 0 h 3082181"/>
              <a:gd name="connsiteX2" fmla="*/ 1059764 w 1059764"/>
              <a:gd name="connsiteY2" fmla="*/ 3082181 h 3082181"/>
              <a:gd name="connsiteX3" fmla="*/ 0 w 1059764"/>
              <a:gd name="connsiteY3" fmla="*/ 3082181 h 3082181"/>
              <a:gd name="connsiteX4" fmla="*/ 0 w 1059764"/>
              <a:gd name="connsiteY4" fmla="*/ 0 h 3082181"/>
              <a:gd name="connsiteX0-1" fmla="*/ 1059764 w 1151204"/>
              <a:gd name="connsiteY0-2" fmla="*/ 3082181 h 3173621"/>
              <a:gd name="connsiteX1-3" fmla="*/ 0 w 1151204"/>
              <a:gd name="connsiteY1-4" fmla="*/ 3082181 h 3173621"/>
              <a:gd name="connsiteX2-5" fmla="*/ 0 w 1151204"/>
              <a:gd name="connsiteY2-6" fmla="*/ 0 h 3173621"/>
              <a:gd name="connsiteX3-7" fmla="*/ 1059764 w 1151204"/>
              <a:gd name="connsiteY3-8" fmla="*/ 0 h 3173621"/>
              <a:gd name="connsiteX4-9" fmla="*/ 1151204 w 1151204"/>
              <a:gd name="connsiteY4-10" fmla="*/ 3173621 h 3173621"/>
              <a:gd name="connsiteX0-11" fmla="*/ 1059764 w 1059764"/>
              <a:gd name="connsiteY0-12" fmla="*/ 3082181 h 3082181"/>
              <a:gd name="connsiteX1-13" fmla="*/ 0 w 1059764"/>
              <a:gd name="connsiteY1-14" fmla="*/ 3082181 h 3082181"/>
              <a:gd name="connsiteX2-15" fmla="*/ 0 w 1059764"/>
              <a:gd name="connsiteY2-16" fmla="*/ 0 h 3082181"/>
              <a:gd name="connsiteX3-17" fmla="*/ 1059764 w 1059764"/>
              <a:gd name="connsiteY3-18" fmla="*/ 0 h 3082181"/>
              <a:gd name="connsiteX0-19" fmla="*/ 0 w 1059764"/>
              <a:gd name="connsiteY0-20" fmla="*/ 3082181 h 3082181"/>
              <a:gd name="connsiteX1-21" fmla="*/ 0 w 1059764"/>
              <a:gd name="connsiteY1-22" fmla="*/ 0 h 3082181"/>
              <a:gd name="connsiteX2-23" fmla="*/ 1059764 w 1059764"/>
              <a:gd name="connsiteY2-24" fmla="*/ 0 h 3082181"/>
            </a:gdLst>
            <a:ahLst/>
            <a:cxnLst>
              <a:cxn ang="0">
                <a:pos x="connsiteX0-1" y="connsiteY0-2"/>
              </a:cxn>
              <a:cxn ang="0">
                <a:pos x="connsiteX1-3" y="connsiteY1-4"/>
              </a:cxn>
              <a:cxn ang="0">
                <a:pos x="connsiteX2-5" y="connsiteY2-6"/>
              </a:cxn>
            </a:cxnLst>
            <a:rect l="l" t="t" r="r" b="b"/>
            <a:pathLst>
              <a:path w="1059764" h="3082181">
                <a:moveTo>
                  <a:pt x="0" y="3082181"/>
                </a:moveTo>
                <a:lnTo>
                  <a:pt x="0" y="0"/>
                </a:lnTo>
                <a:lnTo>
                  <a:pt x="1059764"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矩形 44"/>
          <p:cNvSpPr/>
          <p:nvPr/>
        </p:nvSpPr>
        <p:spPr>
          <a:xfrm>
            <a:off x="7985071" y="2057400"/>
            <a:ext cx="589010" cy="2528765"/>
          </a:xfrm>
          <a:custGeom>
            <a:avLst/>
            <a:gdLst>
              <a:gd name="connsiteX0" fmla="*/ 0 w 1059764"/>
              <a:gd name="connsiteY0" fmla="*/ 0 h 3082181"/>
              <a:gd name="connsiteX1" fmla="*/ 1059764 w 1059764"/>
              <a:gd name="connsiteY1" fmla="*/ 0 h 3082181"/>
              <a:gd name="connsiteX2" fmla="*/ 1059764 w 1059764"/>
              <a:gd name="connsiteY2" fmla="*/ 3082181 h 3082181"/>
              <a:gd name="connsiteX3" fmla="*/ 0 w 1059764"/>
              <a:gd name="connsiteY3" fmla="*/ 3082181 h 3082181"/>
              <a:gd name="connsiteX4" fmla="*/ 0 w 1059764"/>
              <a:gd name="connsiteY4" fmla="*/ 0 h 3082181"/>
              <a:gd name="connsiteX0-1" fmla="*/ 1059764 w 1151204"/>
              <a:gd name="connsiteY0-2" fmla="*/ 3082181 h 3173621"/>
              <a:gd name="connsiteX1-3" fmla="*/ 0 w 1151204"/>
              <a:gd name="connsiteY1-4" fmla="*/ 3082181 h 3173621"/>
              <a:gd name="connsiteX2-5" fmla="*/ 0 w 1151204"/>
              <a:gd name="connsiteY2-6" fmla="*/ 0 h 3173621"/>
              <a:gd name="connsiteX3-7" fmla="*/ 1059764 w 1151204"/>
              <a:gd name="connsiteY3-8" fmla="*/ 0 h 3173621"/>
              <a:gd name="connsiteX4-9" fmla="*/ 1151204 w 1151204"/>
              <a:gd name="connsiteY4-10" fmla="*/ 3173621 h 3173621"/>
              <a:gd name="connsiteX0-11" fmla="*/ 1059764 w 1059764"/>
              <a:gd name="connsiteY0-12" fmla="*/ 3082181 h 3082181"/>
              <a:gd name="connsiteX1-13" fmla="*/ 0 w 1059764"/>
              <a:gd name="connsiteY1-14" fmla="*/ 3082181 h 3082181"/>
              <a:gd name="connsiteX2-15" fmla="*/ 0 w 1059764"/>
              <a:gd name="connsiteY2-16" fmla="*/ 0 h 3082181"/>
              <a:gd name="connsiteX3-17" fmla="*/ 1059764 w 1059764"/>
              <a:gd name="connsiteY3-18" fmla="*/ 0 h 3082181"/>
              <a:gd name="connsiteX0-19" fmla="*/ 0 w 1059764"/>
              <a:gd name="connsiteY0-20" fmla="*/ 3082181 h 3082181"/>
              <a:gd name="connsiteX1-21" fmla="*/ 0 w 1059764"/>
              <a:gd name="connsiteY1-22" fmla="*/ 0 h 3082181"/>
              <a:gd name="connsiteX2-23" fmla="*/ 1059764 w 1059764"/>
              <a:gd name="connsiteY2-24" fmla="*/ 0 h 3082181"/>
            </a:gdLst>
            <a:ahLst/>
            <a:cxnLst>
              <a:cxn ang="0">
                <a:pos x="connsiteX0-1" y="connsiteY0-2"/>
              </a:cxn>
              <a:cxn ang="0">
                <a:pos x="connsiteX1-3" y="connsiteY1-4"/>
              </a:cxn>
              <a:cxn ang="0">
                <a:pos x="connsiteX2-5" y="connsiteY2-6"/>
              </a:cxn>
            </a:cxnLst>
            <a:rect l="l" t="t" r="r" b="b"/>
            <a:pathLst>
              <a:path w="1059764" h="3082181">
                <a:moveTo>
                  <a:pt x="0" y="3082181"/>
                </a:moveTo>
                <a:lnTo>
                  <a:pt x="0" y="0"/>
                </a:lnTo>
                <a:lnTo>
                  <a:pt x="1059764"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7" name="矩形 44"/>
          <p:cNvSpPr/>
          <p:nvPr/>
        </p:nvSpPr>
        <p:spPr>
          <a:xfrm flipH="1">
            <a:off x="10530855" y="1001487"/>
            <a:ext cx="589010" cy="2445398"/>
          </a:xfrm>
          <a:custGeom>
            <a:avLst/>
            <a:gdLst>
              <a:gd name="connsiteX0" fmla="*/ 0 w 1059764"/>
              <a:gd name="connsiteY0" fmla="*/ 0 h 3082181"/>
              <a:gd name="connsiteX1" fmla="*/ 1059764 w 1059764"/>
              <a:gd name="connsiteY1" fmla="*/ 0 h 3082181"/>
              <a:gd name="connsiteX2" fmla="*/ 1059764 w 1059764"/>
              <a:gd name="connsiteY2" fmla="*/ 3082181 h 3082181"/>
              <a:gd name="connsiteX3" fmla="*/ 0 w 1059764"/>
              <a:gd name="connsiteY3" fmla="*/ 3082181 h 3082181"/>
              <a:gd name="connsiteX4" fmla="*/ 0 w 1059764"/>
              <a:gd name="connsiteY4" fmla="*/ 0 h 3082181"/>
              <a:gd name="connsiteX0-1" fmla="*/ 1059764 w 1151204"/>
              <a:gd name="connsiteY0-2" fmla="*/ 3082181 h 3173621"/>
              <a:gd name="connsiteX1-3" fmla="*/ 0 w 1151204"/>
              <a:gd name="connsiteY1-4" fmla="*/ 3082181 h 3173621"/>
              <a:gd name="connsiteX2-5" fmla="*/ 0 w 1151204"/>
              <a:gd name="connsiteY2-6" fmla="*/ 0 h 3173621"/>
              <a:gd name="connsiteX3-7" fmla="*/ 1059764 w 1151204"/>
              <a:gd name="connsiteY3-8" fmla="*/ 0 h 3173621"/>
              <a:gd name="connsiteX4-9" fmla="*/ 1151204 w 1151204"/>
              <a:gd name="connsiteY4-10" fmla="*/ 3173621 h 3173621"/>
              <a:gd name="connsiteX0-11" fmla="*/ 1059764 w 1059764"/>
              <a:gd name="connsiteY0-12" fmla="*/ 3082181 h 3082181"/>
              <a:gd name="connsiteX1-13" fmla="*/ 0 w 1059764"/>
              <a:gd name="connsiteY1-14" fmla="*/ 3082181 h 3082181"/>
              <a:gd name="connsiteX2-15" fmla="*/ 0 w 1059764"/>
              <a:gd name="connsiteY2-16" fmla="*/ 0 h 3082181"/>
              <a:gd name="connsiteX3-17" fmla="*/ 1059764 w 1059764"/>
              <a:gd name="connsiteY3-18" fmla="*/ 0 h 3082181"/>
              <a:gd name="connsiteX0-19" fmla="*/ 0 w 1059764"/>
              <a:gd name="connsiteY0-20" fmla="*/ 3082181 h 3082181"/>
              <a:gd name="connsiteX1-21" fmla="*/ 0 w 1059764"/>
              <a:gd name="connsiteY1-22" fmla="*/ 0 h 3082181"/>
              <a:gd name="connsiteX2-23" fmla="*/ 1059764 w 1059764"/>
              <a:gd name="connsiteY2-24" fmla="*/ 0 h 3082181"/>
            </a:gdLst>
            <a:ahLst/>
            <a:cxnLst>
              <a:cxn ang="0">
                <a:pos x="connsiteX0-1" y="connsiteY0-2"/>
              </a:cxn>
              <a:cxn ang="0">
                <a:pos x="connsiteX1-3" y="connsiteY1-4"/>
              </a:cxn>
              <a:cxn ang="0">
                <a:pos x="connsiteX2-5" y="connsiteY2-6"/>
              </a:cxn>
            </a:cxnLst>
            <a:rect l="l" t="t" r="r" b="b"/>
            <a:pathLst>
              <a:path w="1059764" h="3082181">
                <a:moveTo>
                  <a:pt x="0" y="3082181"/>
                </a:moveTo>
                <a:lnTo>
                  <a:pt x="0" y="0"/>
                </a:lnTo>
                <a:lnTo>
                  <a:pt x="1059764"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8" name="矩形 47"/>
          <p:cNvSpPr/>
          <p:nvPr/>
        </p:nvSpPr>
        <p:spPr>
          <a:xfrm>
            <a:off x="5439390" y="2845828"/>
            <a:ext cx="401933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B0F0"/>
                </a:solidFill>
                <a:effectLst/>
                <a:uLnTx/>
                <a:uFillTx/>
                <a:latin typeface="腾祥沁圆简-W1" panose="01010104010101010101" pitchFamily="2" charset="-122"/>
                <a:ea typeface="腾祥沁圆简-W1" panose="01010104010101010101" pitchFamily="2" charset="-122"/>
                <a:cs typeface="+mn-cs"/>
              </a:rPr>
              <a:t>点击添加标题</a:t>
            </a:r>
          </a:p>
        </p:txBody>
      </p:sp>
      <p:sp>
        <p:nvSpPr>
          <p:cNvPr id="49" name="矩形 48"/>
          <p:cNvSpPr/>
          <p:nvPr/>
        </p:nvSpPr>
        <p:spPr>
          <a:xfrm>
            <a:off x="6342743" y="1830089"/>
            <a:ext cx="4262836" cy="461665"/>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C057"/>
                </a:solidFill>
                <a:effectLst/>
                <a:uLnTx/>
                <a:uFillTx/>
                <a:latin typeface="腾祥沁圆简-W1" panose="01010104010101010101" pitchFamily="2" charset="-122"/>
                <a:ea typeface="腾祥沁圆简-W1" panose="01010104010101010101" pitchFamily="2" charset="-122"/>
                <a:cs typeface="+mn-cs"/>
              </a:rPr>
              <a:t>点击添加标题</a:t>
            </a:r>
          </a:p>
        </p:txBody>
      </p:sp>
      <p:sp>
        <p:nvSpPr>
          <p:cNvPr id="50" name="矩形 49"/>
          <p:cNvSpPr/>
          <p:nvPr/>
        </p:nvSpPr>
        <p:spPr>
          <a:xfrm>
            <a:off x="8499528" y="767919"/>
            <a:ext cx="4084357"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gradFill flip="none" rotWithShape="1">
                  <a:gsLst>
                    <a:gs pos="0">
                      <a:srgbClr val="00B0F0"/>
                    </a:gs>
                    <a:gs pos="100000">
                      <a:srgbClr val="00C057"/>
                    </a:gs>
                  </a:gsLst>
                  <a:lin ang="2700000" scaled="1"/>
                  <a:tileRect/>
                </a:gradFill>
                <a:effectLst/>
                <a:uLnTx/>
                <a:uFillTx/>
                <a:latin typeface="腾祥沁圆简-W1" panose="01010104010101010101" pitchFamily="2" charset="-122"/>
                <a:ea typeface="腾祥沁圆简-W1" panose="01010104010101010101" pitchFamily="2" charset="-122"/>
                <a:cs typeface="+mn-cs"/>
              </a:rPr>
              <a:t>点击添加标题</a:t>
            </a:r>
          </a:p>
        </p:txBody>
      </p:sp>
      <p:sp>
        <p:nvSpPr>
          <p:cNvPr id="56" name="矩形 55"/>
          <p:cNvSpPr/>
          <p:nvPr/>
        </p:nvSpPr>
        <p:spPr>
          <a:xfrm rot="2700000">
            <a:off x="328956" y="362784"/>
            <a:ext cx="410874" cy="410874"/>
          </a:xfrm>
          <a:prstGeom prst="rect">
            <a:avLst/>
          </a:prstGeom>
          <a:gradFill>
            <a:gsLst>
              <a:gs pos="0">
                <a:srgbClr val="00B0F0"/>
              </a:gs>
              <a:gs pos="100000">
                <a:srgbClr val="2CC75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腾祥沁圆简-W1" panose="01010104010101010101" pitchFamily="2" charset="-122"/>
              <a:ea typeface="腾祥沁圆简-W1" panose="01010104010101010101" pitchFamily="2" charset="-122"/>
              <a:cs typeface="+mn-cs"/>
            </a:endParaRPr>
          </a:p>
        </p:txBody>
      </p:sp>
      <p:sp>
        <p:nvSpPr>
          <p:cNvPr id="58" name="文本框 57"/>
          <p:cNvSpPr txBox="1"/>
          <p:nvPr/>
        </p:nvSpPr>
        <p:spPr>
          <a:xfrm flipH="1">
            <a:off x="1002725" y="190522"/>
            <a:ext cx="803425"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03</a:t>
            </a:r>
            <a:endParaRPr kumimoji="0" lang="zh-CN" altLang="en-US" sz="44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endParaRPr>
          </a:p>
        </p:txBody>
      </p:sp>
      <p:sp>
        <p:nvSpPr>
          <p:cNvPr id="59" name="文本框 58"/>
          <p:cNvSpPr txBox="1"/>
          <p:nvPr/>
        </p:nvSpPr>
        <p:spPr>
          <a:xfrm>
            <a:off x="1953626" y="191676"/>
            <a:ext cx="2954655" cy="767133"/>
          </a:xfrm>
          <a:prstGeom prst="rect">
            <a:avLst/>
          </a:prstGeom>
          <a:noFill/>
        </p:spPr>
        <p:txBody>
          <a:bodyPr wrap="none" rtlCol="0">
            <a:spAutoFit/>
          </a:bodyPr>
          <a:lstStyle>
            <a:defPPr>
              <a:defRPr lang="zh-CN"/>
            </a:defPPr>
            <a:lvl1pPr>
              <a:lnSpc>
                <a:spcPct val="130000"/>
              </a:lnSpc>
              <a:defRPr sz="2800">
                <a:gradFill>
                  <a:gsLst>
                    <a:gs pos="0">
                      <a:srgbClr val="00B0F0"/>
                    </a:gs>
                    <a:gs pos="100000">
                      <a:srgbClr val="2CC75F"/>
                    </a:gs>
                  </a:gsLst>
                  <a:lin ang="2700000" scaled="1"/>
                </a:gradFill>
                <a:latin typeface="锐字锐线俏皮简1.0" panose="02010604000000000000" pitchFamily="2" charset="-122"/>
                <a:ea typeface="锐字锐线俏皮简1.0" panose="02010604000000000000" pitchFamily="2" charset="-122"/>
              </a:defRPr>
            </a:lvl1p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600" b="0" i="0" u="none" strike="noStrike" kern="1200" cap="none" spc="0" normalizeH="0" baseline="0" noProof="0" dirty="0">
                <a:ln>
                  <a:noFill/>
                </a:ln>
                <a:gradFill>
                  <a:gsLst>
                    <a:gs pos="0">
                      <a:srgbClr val="00B0F0"/>
                    </a:gs>
                    <a:gs pos="100000">
                      <a:srgbClr val="2CC75F"/>
                    </a:gs>
                  </a:gsLst>
                  <a:lin ang="2700000" scaled="1"/>
                </a:gradFill>
                <a:effectLst/>
                <a:uLnTx/>
                <a:uFillTx/>
                <a:latin typeface="腾祥沁圆简-W1" panose="01010104010101010101" pitchFamily="2" charset="-122"/>
                <a:ea typeface="腾祥沁圆简-W1" panose="01010104010101010101" pitchFamily="2" charset="-122"/>
                <a:cs typeface="+mn-cs"/>
              </a:rPr>
              <a:t>点击添加标题</a:t>
            </a:r>
          </a:p>
        </p:txBody>
      </p:sp>
      <p:cxnSp>
        <p:nvCxnSpPr>
          <p:cNvPr id="61" name="直接连接符 60"/>
          <p:cNvCxnSpPr/>
          <p:nvPr/>
        </p:nvCxnSpPr>
        <p:spPr>
          <a:xfrm flipV="1">
            <a:off x="19758" y="565841"/>
            <a:ext cx="800405" cy="798615"/>
          </a:xfrm>
          <a:prstGeom prst="line">
            <a:avLst/>
          </a:prstGeom>
          <a:ln>
            <a:gradFill flip="none" rotWithShape="1">
              <a:gsLst>
                <a:gs pos="0">
                  <a:srgbClr val="00B0F0"/>
                </a:gs>
                <a:gs pos="100000">
                  <a:srgbClr val="2CC75F">
                    <a:alpha val="0"/>
                  </a:srgb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248624" y="0"/>
            <a:ext cx="567108" cy="565841"/>
          </a:xfrm>
          <a:prstGeom prst="line">
            <a:avLst/>
          </a:prstGeom>
          <a:ln>
            <a:gradFill>
              <a:gsLst>
                <a:gs pos="0">
                  <a:srgbClr val="00B0F0">
                    <a:alpha val="0"/>
                  </a:srgbClr>
                </a:gs>
                <a:gs pos="100000">
                  <a:srgbClr val="2CC75F"/>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51" name="图片 50"/>
          <p:cNvPicPr>
            <a:picLocks noChangeAspect="1"/>
          </p:cNvPicPr>
          <p:nvPr/>
        </p:nvPicPr>
        <p:blipFill>
          <a:blip r:embed="rId3">
            <a:extLst>
              <a:ext uri="{28A0092B-C50C-407E-A947-70E740481C1C}">
                <a14:useLocalDpi xmlns:a14="http://schemas.microsoft.com/office/drawing/2010/main" val="0"/>
              </a:ext>
            </a:extLst>
          </a:blip>
          <a:srcRect t="81552" b="7974"/>
          <a:stretch>
            <a:fillRect/>
          </a:stretch>
        </p:blipFill>
        <p:spPr>
          <a:xfrm>
            <a:off x="0" y="5592859"/>
            <a:ext cx="12192000" cy="718275"/>
          </a:xfrm>
          <a:custGeom>
            <a:avLst/>
            <a:gdLst>
              <a:gd name="connsiteX0" fmla="*/ 0 w 12192000"/>
              <a:gd name="connsiteY0" fmla="*/ 0 h 718275"/>
              <a:gd name="connsiteX1" fmla="*/ 12192000 w 12192000"/>
              <a:gd name="connsiteY1" fmla="*/ 0 h 718275"/>
              <a:gd name="connsiteX2" fmla="*/ 12192000 w 12192000"/>
              <a:gd name="connsiteY2" fmla="*/ 718275 h 718275"/>
              <a:gd name="connsiteX3" fmla="*/ 0 w 12192000"/>
              <a:gd name="connsiteY3" fmla="*/ 718275 h 718275"/>
            </a:gdLst>
            <a:ahLst/>
            <a:cxnLst>
              <a:cxn ang="0">
                <a:pos x="connsiteX0" y="connsiteY0"/>
              </a:cxn>
              <a:cxn ang="0">
                <a:pos x="connsiteX1" y="connsiteY1"/>
              </a:cxn>
              <a:cxn ang="0">
                <a:pos x="connsiteX2" y="connsiteY2"/>
              </a:cxn>
              <a:cxn ang="0">
                <a:pos x="connsiteX3" y="connsiteY3"/>
              </a:cxn>
            </a:cxnLst>
            <a:rect l="l" t="t" r="r" b="b"/>
            <a:pathLst>
              <a:path w="12192000" h="718275">
                <a:moveTo>
                  <a:pt x="0" y="0"/>
                </a:moveTo>
                <a:lnTo>
                  <a:pt x="12192000" y="0"/>
                </a:lnTo>
                <a:lnTo>
                  <a:pt x="12192000" y="718275"/>
                </a:lnTo>
                <a:lnTo>
                  <a:pt x="0" y="718275"/>
                </a:lnTo>
                <a:close/>
              </a:path>
            </a:pathLst>
          </a:custGeom>
        </p:spPr>
      </p:pic>
      <p:sp>
        <p:nvSpPr>
          <p:cNvPr id="7" name="文本框 6"/>
          <p:cNvSpPr txBox="1"/>
          <p:nvPr/>
        </p:nvSpPr>
        <p:spPr>
          <a:xfrm flipH="1">
            <a:off x="4720101" y="5540156"/>
            <a:ext cx="7080013" cy="1052596"/>
          </a:xfrm>
          <a:prstGeom prst="rect">
            <a:avLst/>
          </a:prstGeom>
          <a:noFill/>
        </p:spPr>
        <p:txBody>
          <a:bodyPr wrap="square" rtlCol="0">
            <a:spAutoFit/>
          </a:bodyPr>
          <a:lstStyle/>
          <a:p>
            <a:pPr>
              <a:lnSpc>
                <a:spcPct val="130000"/>
              </a:lnSpc>
              <a:defRPr/>
            </a:pPr>
            <a:r>
              <a:rPr lang="zh-CN" altLang="en-US" sz="1600" dirty="0">
                <a:solidFill>
                  <a:prstClr val="white"/>
                </a:solidFill>
                <a:latin typeface="腾祥沁圆简-W1" panose="01010104010101010101" pitchFamily="2" charset="-122"/>
                <a:ea typeface="腾祥沁圆简-W1" panose="01010104010101010101" pitchFamily="2" charset="-122"/>
              </a:rPr>
              <a:t>请插入您的文本的内容请插入您的文本的内容请插入您的文本的内容请插入您的文本的内容请插入您的文本的内容请插入您的文本的内容</a:t>
            </a:r>
            <a:endParaRPr lang="en-US" altLang="zh-CN" sz="1600" dirty="0">
              <a:solidFill>
                <a:prstClr val="white"/>
              </a:solidFill>
              <a:latin typeface="腾祥沁圆简-W1" panose="01010104010101010101" pitchFamily="2" charset="-122"/>
              <a:ea typeface="腾祥沁圆简-W1" panose="01010104010101010101" pitchFamily="2" charset="-122"/>
            </a:endParaRPr>
          </a:p>
          <a:p>
            <a:pPr lvl="0">
              <a:lnSpc>
                <a:spcPct val="130000"/>
              </a:lnSpc>
              <a:defRPr/>
            </a:pPr>
            <a:endParaRPr lang="en-US" altLang="zh-CN" sz="1600" dirty="0">
              <a:solidFill>
                <a:prstClr val="white"/>
              </a:solidFill>
              <a:latin typeface="腾祥沁圆简-W1" panose="01010104010101010101" pitchFamily="2" charset="-122"/>
              <a:ea typeface="腾祥沁圆简-W1" panose="01010104010101010101" pitchFamily="2" charset="-122"/>
            </a:endParaRPr>
          </a:p>
        </p:txBody>
      </p:sp>
      <p:sp>
        <p:nvSpPr>
          <p:cNvPr id="3" name="矩形 2"/>
          <p:cNvSpPr/>
          <p:nvPr/>
        </p:nvSpPr>
        <p:spPr>
          <a:xfrm>
            <a:off x="394807" y="1562100"/>
            <a:ext cx="3724275" cy="5181600"/>
          </a:xfrm>
          <a:prstGeom prst="rect">
            <a:avLst/>
          </a:prstGeom>
          <a:solidFill>
            <a:srgbClr val="323338"/>
          </a:solidFill>
          <a:ln w="12700">
            <a:gradFill flip="none" rotWithShape="1">
              <a:gsLst>
                <a:gs pos="0">
                  <a:srgbClr val="00B0F0"/>
                </a:gs>
                <a:gs pos="100000">
                  <a:srgbClr val="00C057"/>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57" name="直接连接符 56"/>
          <p:cNvCxnSpPr/>
          <p:nvPr/>
        </p:nvCxnSpPr>
        <p:spPr>
          <a:xfrm>
            <a:off x="928887" y="3369332"/>
            <a:ext cx="2656114" cy="0"/>
          </a:xfrm>
          <a:prstGeom prst="line">
            <a:avLst/>
          </a:prstGeom>
          <a:ln w="1270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1000353" y="3342393"/>
            <a:ext cx="2513184" cy="0"/>
          </a:xfrm>
          <a:prstGeom prst="line">
            <a:avLst/>
          </a:prstGeom>
          <a:ln w="1270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1077773" y="3315455"/>
            <a:ext cx="2358343" cy="0"/>
          </a:xfrm>
          <a:prstGeom prst="line">
            <a:avLst/>
          </a:prstGeom>
          <a:ln w="12700">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1149238" y="3288518"/>
            <a:ext cx="2215414" cy="0"/>
          </a:xfrm>
          <a:prstGeom prst="line">
            <a:avLst/>
          </a:prstGeom>
          <a:ln w="12700">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grpSp>
        <p:nvGrpSpPr>
          <p:cNvPr id="68" name="Group 4"/>
          <p:cNvGrpSpPr>
            <a:grpSpLocks noChangeAspect="1"/>
          </p:cNvGrpSpPr>
          <p:nvPr/>
        </p:nvGrpSpPr>
        <p:grpSpPr bwMode="auto">
          <a:xfrm>
            <a:off x="1879913" y="2390813"/>
            <a:ext cx="754062" cy="701675"/>
            <a:chOff x="1247" y="1424"/>
            <a:chExt cx="475" cy="442"/>
          </a:xfrm>
          <a:solidFill>
            <a:schemeClr val="bg1"/>
          </a:solidFill>
        </p:grpSpPr>
        <p:sp>
          <p:nvSpPr>
            <p:cNvPr id="70" name="Freeform 5"/>
            <p:cNvSpPr/>
            <p:nvPr/>
          </p:nvSpPr>
          <p:spPr bwMode="auto">
            <a:xfrm>
              <a:off x="1413" y="1802"/>
              <a:ext cx="144" cy="64"/>
            </a:xfrm>
            <a:custGeom>
              <a:avLst/>
              <a:gdLst>
                <a:gd name="T0" fmla="*/ 8 w 60"/>
                <a:gd name="T1" fmla="*/ 0 h 27"/>
                <a:gd name="T2" fmla="*/ 0 w 60"/>
                <a:gd name="T3" fmla="*/ 24 h 27"/>
                <a:gd name="T4" fmla="*/ 4 w 60"/>
                <a:gd name="T5" fmla="*/ 27 h 27"/>
                <a:gd name="T6" fmla="*/ 56 w 60"/>
                <a:gd name="T7" fmla="*/ 27 h 27"/>
                <a:gd name="T8" fmla="*/ 60 w 60"/>
                <a:gd name="T9" fmla="*/ 24 h 27"/>
                <a:gd name="T10" fmla="*/ 52 w 60"/>
                <a:gd name="T11" fmla="*/ 0 h 27"/>
                <a:gd name="T12" fmla="*/ 8 w 60"/>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60" h="27">
                  <a:moveTo>
                    <a:pt x="8" y="0"/>
                  </a:moveTo>
                  <a:cubicBezTo>
                    <a:pt x="0" y="24"/>
                    <a:pt x="0" y="24"/>
                    <a:pt x="0" y="24"/>
                  </a:cubicBezTo>
                  <a:cubicBezTo>
                    <a:pt x="0" y="25"/>
                    <a:pt x="2" y="27"/>
                    <a:pt x="4" y="27"/>
                  </a:cubicBezTo>
                  <a:cubicBezTo>
                    <a:pt x="56" y="27"/>
                    <a:pt x="56" y="27"/>
                    <a:pt x="56" y="27"/>
                  </a:cubicBezTo>
                  <a:cubicBezTo>
                    <a:pt x="58" y="27"/>
                    <a:pt x="60" y="25"/>
                    <a:pt x="60" y="24"/>
                  </a:cubicBezTo>
                  <a:cubicBezTo>
                    <a:pt x="52" y="0"/>
                    <a:pt x="52" y="0"/>
                    <a:pt x="52" y="0"/>
                  </a:cubicBez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1" name="Freeform 6"/>
            <p:cNvSpPr>
              <a:spLocks noEditPoints="1"/>
            </p:cNvSpPr>
            <p:nvPr/>
          </p:nvSpPr>
          <p:spPr bwMode="auto">
            <a:xfrm>
              <a:off x="1247" y="1424"/>
              <a:ext cx="475" cy="363"/>
            </a:xfrm>
            <a:custGeom>
              <a:avLst/>
              <a:gdLst>
                <a:gd name="T0" fmla="*/ 184 w 198"/>
                <a:gd name="T1" fmla="*/ 0 h 151"/>
                <a:gd name="T2" fmla="*/ 14 w 198"/>
                <a:gd name="T3" fmla="*/ 0 h 151"/>
                <a:gd name="T4" fmla="*/ 0 w 198"/>
                <a:gd name="T5" fmla="*/ 14 h 151"/>
                <a:gd name="T6" fmla="*/ 0 w 198"/>
                <a:gd name="T7" fmla="*/ 137 h 151"/>
                <a:gd name="T8" fmla="*/ 14 w 198"/>
                <a:gd name="T9" fmla="*/ 151 h 151"/>
                <a:gd name="T10" fmla="*/ 184 w 198"/>
                <a:gd name="T11" fmla="*/ 151 h 151"/>
                <a:gd name="T12" fmla="*/ 198 w 198"/>
                <a:gd name="T13" fmla="*/ 137 h 151"/>
                <a:gd name="T14" fmla="*/ 198 w 198"/>
                <a:gd name="T15" fmla="*/ 14 h 151"/>
                <a:gd name="T16" fmla="*/ 184 w 198"/>
                <a:gd name="T17" fmla="*/ 0 h 151"/>
                <a:gd name="T18" fmla="*/ 187 w 198"/>
                <a:gd name="T19" fmla="*/ 137 h 151"/>
                <a:gd name="T20" fmla="*/ 10 w 198"/>
                <a:gd name="T21" fmla="*/ 137 h 151"/>
                <a:gd name="T22" fmla="*/ 10 w 198"/>
                <a:gd name="T23" fmla="*/ 9 h 151"/>
                <a:gd name="T24" fmla="*/ 187 w 198"/>
                <a:gd name="T25" fmla="*/ 9 h 151"/>
                <a:gd name="T26" fmla="*/ 187 w 198"/>
                <a:gd name="T27" fmla="*/ 1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151">
                  <a:moveTo>
                    <a:pt x="184" y="0"/>
                  </a:moveTo>
                  <a:cubicBezTo>
                    <a:pt x="14" y="0"/>
                    <a:pt x="14" y="0"/>
                    <a:pt x="14" y="0"/>
                  </a:cubicBezTo>
                  <a:cubicBezTo>
                    <a:pt x="6" y="0"/>
                    <a:pt x="0" y="6"/>
                    <a:pt x="0" y="14"/>
                  </a:cubicBezTo>
                  <a:cubicBezTo>
                    <a:pt x="0" y="137"/>
                    <a:pt x="0" y="137"/>
                    <a:pt x="0" y="137"/>
                  </a:cubicBezTo>
                  <a:cubicBezTo>
                    <a:pt x="0" y="144"/>
                    <a:pt x="6" y="151"/>
                    <a:pt x="14" y="151"/>
                  </a:cubicBezTo>
                  <a:cubicBezTo>
                    <a:pt x="184" y="151"/>
                    <a:pt x="184" y="151"/>
                    <a:pt x="184" y="151"/>
                  </a:cubicBezTo>
                  <a:cubicBezTo>
                    <a:pt x="192" y="151"/>
                    <a:pt x="198" y="144"/>
                    <a:pt x="198" y="137"/>
                  </a:cubicBezTo>
                  <a:cubicBezTo>
                    <a:pt x="198" y="14"/>
                    <a:pt x="198" y="14"/>
                    <a:pt x="198" y="14"/>
                  </a:cubicBezTo>
                  <a:cubicBezTo>
                    <a:pt x="198" y="6"/>
                    <a:pt x="192" y="0"/>
                    <a:pt x="184" y="0"/>
                  </a:cubicBezTo>
                  <a:close/>
                  <a:moveTo>
                    <a:pt x="187" y="137"/>
                  </a:moveTo>
                  <a:cubicBezTo>
                    <a:pt x="10" y="137"/>
                    <a:pt x="10" y="137"/>
                    <a:pt x="10" y="137"/>
                  </a:cubicBezTo>
                  <a:cubicBezTo>
                    <a:pt x="10" y="9"/>
                    <a:pt x="10" y="9"/>
                    <a:pt x="10" y="9"/>
                  </a:cubicBezTo>
                  <a:cubicBezTo>
                    <a:pt x="187" y="9"/>
                    <a:pt x="187" y="9"/>
                    <a:pt x="187" y="9"/>
                  </a:cubicBezTo>
                  <a:lnTo>
                    <a:pt x="187" y="1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73" name="矩形 72"/>
          <p:cNvSpPr/>
          <p:nvPr/>
        </p:nvSpPr>
        <p:spPr>
          <a:xfrm>
            <a:off x="720494" y="3560464"/>
            <a:ext cx="2974382" cy="2252924"/>
          </a:xfrm>
          <a:prstGeom prst="rect">
            <a:avLst/>
          </a:prstGeom>
        </p:spPr>
        <p:txBody>
          <a:bodyPr wrap="square">
            <a:spAutoFit/>
          </a:bodyPr>
          <a:lstStyle/>
          <a:p>
            <a:pPr>
              <a:lnSpc>
                <a:spcPct val="130000"/>
              </a:lnSpc>
              <a:defRPr/>
            </a:pPr>
            <a:r>
              <a:rPr lang="zh-CN" altLang="en-US" dirty="0">
                <a:solidFill>
                  <a:prstClr val="white"/>
                </a:solidFill>
                <a:latin typeface="腾祥沁圆简-W1" panose="01010104010101010101" pitchFamily="2" charset="-122"/>
                <a:ea typeface="腾祥沁圆简-W1" panose="01010104010101010101" pitchFamily="2" charset="-122"/>
              </a:rPr>
              <a:t>请插入您的文本的内容请插入您的文本的内容请插入您的文本的内容请插入您的文本的内容请插入您的文本的内容请插入您的文本的内容</a:t>
            </a:r>
            <a:endParaRPr lang="en-US" altLang="zh-CN" dirty="0">
              <a:solidFill>
                <a:prstClr val="white"/>
              </a:solidFill>
              <a:latin typeface="腾祥沁圆简-W1" panose="01010104010101010101" pitchFamily="2" charset="-122"/>
              <a:ea typeface="腾祥沁圆简-W1" panose="01010104010101010101" pitchFamily="2" charset="-122"/>
            </a:endParaRPr>
          </a:p>
          <a:p>
            <a:pPr lvl="0">
              <a:lnSpc>
                <a:spcPct val="130000"/>
              </a:lnSpc>
              <a:defRPr/>
            </a:pPr>
            <a:endParaRPr lang="en-US" altLang="zh-CN" dirty="0">
              <a:solidFill>
                <a:prstClr val="white"/>
              </a:solidFill>
              <a:latin typeface="腾祥沁圆简-W1" panose="01010104010101010101" pitchFamily="2" charset="-122"/>
              <a:ea typeface="腾祥沁圆简-W1" panose="01010104010101010101" pitchFamily="2" charset="-122"/>
            </a:endParaRPr>
          </a:p>
        </p:txBody>
      </p:sp>
      <p:sp>
        <p:nvSpPr>
          <p:cNvPr id="53" name="矩形 52"/>
          <p:cNvSpPr/>
          <p:nvPr/>
        </p:nvSpPr>
        <p:spPr>
          <a:xfrm>
            <a:off x="1980927" y="6318249"/>
            <a:ext cx="146608" cy="1466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4" name="矩形 53"/>
          <p:cNvSpPr/>
          <p:nvPr/>
        </p:nvSpPr>
        <p:spPr>
          <a:xfrm>
            <a:off x="2183640" y="6318249"/>
            <a:ext cx="146608" cy="146608"/>
          </a:xfrm>
          <a:prstGeom prst="rect">
            <a:avLst/>
          </a:prstGeom>
          <a:solidFill>
            <a:srgbClr val="00C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5" name="矩形 54"/>
          <p:cNvSpPr/>
          <p:nvPr/>
        </p:nvSpPr>
        <p:spPr>
          <a:xfrm>
            <a:off x="2386352" y="6318249"/>
            <a:ext cx="146608" cy="146608"/>
          </a:xfrm>
          <a:prstGeom prst="rect">
            <a:avLst/>
          </a:prstGeom>
          <a:gradFill flip="none" rotWithShape="1">
            <a:gsLst>
              <a:gs pos="0">
                <a:srgbClr val="00B0F0"/>
              </a:gs>
              <a:gs pos="100000">
                <a:srgbClr val="00C057"/>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17366">
        <p14:warp dir="in"/>
      </p:transition>
    </mc:Choice>
    <mc:Fallback xmlns="">
      <p:transition spd="slow" advClick="0" advTm="1736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750"/>
                                        <p:tgtEl>
                                          <p:spTgt spid="29"/>
                                        </p:tgtEl>
                                      </p:cBhvr>
                                    </p:animEffect>
                                    <p:anim calcmode="lin" valueType="num">
                                      <p:cBhvr>
                                        <p:cTn id="12" dur="750" fill="hold"/>
                                        <p:tgtEl>
                                          <p:spTgt spid="29"/>
                                        </p:tgtEl>
                                        <p:attrNameLst>
                                          <p:attrName>ppt_w</p:attrName>
                                        </p:attrNameLst>
                                      </p:cBhvr>
                                      <p:tavLst>
                                        <p:tav tm="0" fmla="#ppt_w*sin(2.5*pi*$)">
                                          <p:val>
                                            <p:fltVal val="0"/>
                                          </p:val>
                                        </p:tav>
                                        <p:tav tm="100000">
                                          <p:val>
                                            <p:fltVal val="1"/>
                                          </p:val>
                                        </p:tav>
                                      </p:tavLst>
                                    </p:anim>
                                    <p:anim calcmode="lin" valueType="num">
                                      <p:cBhvr>
                                        <p:cTn id="13" dur="750" fill="hold"/>
                                        <p:tgtEl>
                                          <p:spTgt spid="29"/>
                                        </p:tgtEl>
                                        <p:attrNameLst>
                                          <p:attrName>ppt_h</p:attrName>
                                        </p:attrNameLst>
                                      </p:cBhvr>
                                      <p:tavLst>
                                        <p:tav tm="0">
                                          <p:val>
                                            <p:strVal val="#ppt_h"/>
                                          </p:val>
                                        </p:tav>
                                        <p:tav tm="100000">
                                          <p:val>
                                            <p:strVal val="#ppt_h"/>
                                          </p:val>
                                        </p:tav>
                                      </p:tavLst>
                                    </p:anim>
                                  </p:childTnLst>
                                </p:cTn>
                              </p:par>
                              <p:par>
                                <p:cTn id="14" presetID="49" presetClass="entr" presetSubtype="0" decel="10000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750" fill="hold"/>
                                        <p:tgtEl>
                                          <p:spTgt spid="29"/>
                                        </p:tgtEl>
                                        <p:attrNameLst>
                                          <p:attrName>ppt_w</p:attrName>
                                        </p:attrNameLst>
                                      </p:cBhvr>
                                      <p:tavLst>
                                        <p:tav tm="0">
                                          <p:val>
                                            <p:fltVal val="0"/>
                                          </p:val>
                                        </p:tav>
                                        <p:tav tm="100000">
                                          <p:val>
                                            <p:strVal val="#ppt_w"/>
                                          </p:val>
                                        </p:tav>
                                      </p:tavLst>
                                    </p:anim>
                                    <p:anim calcmode="lin" valueType="num">
                                      <p:cBhvr>
                                        <p:cTn id="17" dur="750" fill="hold"/>
                                        <p:tgtEl>
                                          <p:spTgt spid="29"/>
                                        </p:tgtEl>
                                        <p:attrNameLst>
                                          <p:attrName>ppt_h</p:attrName>
                                        </p:attrNameLst>
                                      </p:cBhvr>
                                      <p:tavLst>
                                        <p:tav tm="0">
                                          <p:val>
                                            <p:fltVal val="0"/>
                                          </p:val>
                                        </p:tav>
                                        <p:tav tm="100000">
                                          <p:val>
                                            <p:strVal val="#ppt_h"/>
                                          </p:val>
                                        </p:tav>
                                      </p:tavLst>
                                    </p:anim>
                                    <p:anim calcmode="lin" valueType="num">
                                      <p:cBhvr>
                                        <p:cTn id="18" dur="750" fill="hold"/>
                                        <p:tgtEl>
                                          <p:spTgt spid="29"/>
                                        </p:tgtEl>
                                        <p:attrNameLst>
                                          <p:attrName>style.rotation</p:attrName>
                                        </p:attrNameLst>
                                      </p:cBhvr>
                                      <p:tavLst>
                                        <p:tav tm="0">
                                          <p:val>
                                            <p:fltVal val="360"/>
                                          </p:val>
                                        </p:tav>
                                        <p:tav tm="100000">
                                          <p:val>
                                            <p:fltVal val="0"/>
                                          </p:val>
                                        </p:tav>
                                      </p:tavLst>
                                    </p:anim>
                                    <p:animEffect transition="in" filter="fade">
                                      <p:cBhvr>
                                        <p:cTn id="19" dur="750"/>
                                        <p:tgtEl>
                                          <p:spTgt spid="29"/>
                                        </p:tgtEl>
                                      </p:cBhvr>
                                    </p:animEffect>
                                  </p:childTnLst>
                                </p:cTn>
                              </p:par>
                              <p:par>
                                <p:cTn id="20" presetID="45" presetClass="entr" presetSubtype="0" fill="hold" nodeType="withEffect">
                                  <p:stCondLst>
                                    <p:cond delay="25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750"/>
                                        <p:tgtEl>
                                          <p:spTgt spid="30"/>
                                        </p:tgtEl>
                                      </p:cBhvr>
                                    </p:animEffect>
                                    <p:anim calcmode="lin" valueType="num">
                                      <p:cBhvr>
                                        <p:cTn id="23" dur="750" fill="hold"/>
                                        <p:tgtEl>
                                          <p:spTgt spid="30"/>
                                        </p:tgtEl>
                                        <p:attrNameLst>
                                          <p:attrName>ppt_w</p:attrName>
                                        </p:attrNameLst>
                                      </p:cBhvr>
                                      <p:tavLst>
                                        <p:tav tm="0" fmla="#ppt_w*sin(2.5*pi*$)">
                                          <p:val>
                                            <p:fltVal val="0"/>
                                          </p:val>
                                        </p:tav>
                                        <p:tav tm="100000">
                                          <p:val>
                                            <p:fltVal val="1"/>
                                          </p:val>
                                        </p:tav>
                                      </p:tavLst>
                                    </p:anim>
                                    <p:anim calcmode="lin" valueType="num">
                                      <p:cBhvr>
                                        <p:cTn id="24" dur="750" fill="hold"/>
                                        <p:tgtEl>
                                          <p:spTgt spid="30"/>
                                        </p:tgtEl>
                                        <p:attrNameLst>
                                          <p:attrName>ppt_h</p:attrName>
                                        </p:attrNameLst>
                                      </p:cBhvr>
                                      <p:tavLst>
                                        <p:tav tm="0">
                                          <p:val>
                                            <p:strVal val="#ppt_h"/>
                                          </p:val>
                                        </p:tav>
                                        <p:tav tm="100000">
                                          <p:val>
                                            <p:strVal val="#ppt_h"/>
                                          </p:val>
                                        </p:tav>
                                      </p:tavLst>
                                    </p:anim>
                                  </p:childTnLst>
                                </p:cTn>
                              </p:par>
                              <p:par>
                                <p:cTn id="25" presetID="49" presetClass="entr" presetSubtype="0" decel="100000" fill="hold" nodeType="withEffect">
                                  <p:stCondLst>
                                    <p:cond delay="250"/>
                                  </p:stCondLst>
                                  <p:childTnLst>
                                    <p:set>
                                      <p:cBhvr>
                                        <p:cTn id="26" dur="1" fill="hold">
                                          <p:stCondLst>
                                            <p:cond delay="0"/>
                                          </p:stCondLst>
                                        </p:cTn>
                                        <p:tgtEl>
                                          <p:spTgt spid="30"/>
                                        </p:tgtEl>
                                        <p:attrNameLst>
                                          <p:attrName>style.visibility</p:attrName>
                                        </p:attrNameLst>
                                      </p:cBhvr>
                                      <p:to>
                                        <p:strVal val="visible"/>
                                      </p:to>
                                    </p:set>
                                    <p:anim calcmode="lin" valueType="num">
                                      <p:cBhvr>
                                        <p:cTn id="27" dur="750" fill="hold"/>
                                        <p:tgtEl>
                                          <p:spTgt spid="30"/>
                                        </p:tgtEl>
                                        <p:attrNameLst>
                                          <p:attrName>ppt_w</p:attrName>
                                        </p:attrNameLst>
                                      </p:cBhvr>
                                      <p:tavLst>
                                        <p:tav tm="0">
                                          <p:val>
                                            <p:fltVal val="0"/>
                                          </p:val>
                                        </p:tav>
                                        <p:tav tm="100000">
                                          <p:val>
                                            <p:strVal val="#ppt_w"/>
                                          </p:val>
                                        </p:tav>
                                      </p:tavLst>
                                    </p:anim>
                                    <p:anim calcmode="lin" valueType="num">
                                      <p:cBhvr>
                                        <p:cTn id="28" dur="750" fill="hold"/>
                                        <p:tgtEl>
                                          <p:spTgt spid="30"/>
                                        </p:tgtEl>
                                        <p:attrNameLst>
                                          <p:attrName>ppt_h</p:attrName>
                                        </p:attrNameLst>
                                      </p:cBhvr>
                                      <p:tavLst>
                                        <p:tav tm="0">
                                          <p:val>
                                            <p:fltVal val="0"/>
                                          </p:val>
                                        </p:tav>
                                        <p:tav tm="100000">
                                          <p:val>
                                            <p:strVal val="#ppt_h"/>
                                          </p:val>
                                        </p:tav>
                                      </p:tavLst>
                                    </p:anim>
                                    <p:anim calcmode="lin" valueType="num">
                                      <p:cBhvr>
                                        <p:cTn id="29" dur="750" fill="hold"/>
                                        <p:tgtEl>
                                          <p:spTgt spid="30"/>
                                        </p:tgtEl>
                                        <p:attrNameLst>
                                          <p:attrName>style.rotation</p:attrName>
                                        </p:attrNameLst>
                                      </p:cBhvr>
                                      <p:tavLst>
                                        <p:tav tm="0">
                                          <p:val>
                                            <p:fltVal val="360"/>
                                          </p:val>
                                        </p:tav>
                                        <p:tav tm="100000">
                                          <p:val>
                                            <p:fltVal val="0"/>
                                          </p:val>
                                        </p:tav>
                                      </p:tavLst>
                                    </p:anim>
                                    <p:animEffect transition="in" filter="fade">
                                      <p:cBhvr>
                                        <p:cTn id="30" dur="750"/>
                                        <p:tgtEl>
                                          <p:spTgt spid="30"/>
                                        </p:tgtEl>
                                      </p:cBhvr>
                                    </p:animEffect>
                                  </p:childTnLst>
                                </p:cTn>
                              </p:par>
                              <p:par>
                                <p:cTn id="31" presetID="45" presetClass="entr" presetSubtype="0" fill="hold" nodeType="withEffect">
                                  <p:stCondLst>
                                    <p:cond delay="55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750"/>
                                        <p:tgtEl>
                                          <p:spTgt spid="44"/>
                                        </p:tgtEl>
                                      </p:cBhvr>
                                    </p:animEffect>
                                    <p:anim calcmode="lin" valueType="num">
                                      <p:cBhvr>
                                        <p:cTn id="34" dur="750" fill="hold"/>
                                        <p:tgtEl>
                                          <p:spTgt spid="44"/>
                                        </p:tgtEl>
                                        <p:attrNameLst>
                                          <p:attrName>ppt_w</p:attrName>
                                        </p:attrNameLst>
                                      </p:cBhvr>
                                      <p:tavLst>
                                        <p:tav tm="0" fmla="#ppt_w*sin(2.5*pi*$)">
                                          <p:val>
                                            <p:fltVal val="0"/>
                                          </p:val>
                                        </p:tav>
                                        <p:tav tm="100000">
                                          <p:val>
                                            <p:fltVal val="1"/>
                                          </p:val>
                                        </p:tav>
                                      </p:tavLst>
                                    </p:anim>
                                    <p:anim calcmode="lin" valueType="num">
                                      <p:cBhvr>
                                        <p:cTn id="35" dur="750" fill="hold"/>
                                        <p:tgtEl>
                                          <p:spTgt spid="44"/>
                                        </p:tgtEl>
                                        <p:attrNameLst>
                                          <p:attrName>ppt_h</p:attrName>
                                        </p:attrNameLst>
                                      </p:cBhvr>
                                      <p:tavLst>
                                        <p:tav tm="0">
                                          <p:val>
                                            <p:strVal val="#ppt_h"/>
                                          </p:val>
                                        </p:tav>
                                        <p:tav tm="100000">
                                          <p:val>
                                            <p:strVal val="#ppt_h"/>
                                          </p:val>
                                        </p:tav>
                                      </p:tavLst>
                                    </p:anim>
                                  </p:childTnLst>
                                </p:cTn>
                              </p:par>
                              <p:par>
                                <p:cTn id="36" presetID="49" presetClass="entr" presetSubtype="0" decel="100000" fill="hold" nodeType="withEffect">
                                  <p:stCondLst>
                                    <p:cond delay="550"/>
                                  </p:stCondLst>
                                  <p:childTnLst>
                                    <p:set>
                                      <p:cBhvr>
                                        <p:cTn id="37" dur="1" fill="hold">
                                          <p:stCondLst>
                                            <p:cond delay="0"/>
                                          </p:stCondLst>
                                        </p:cTn>
                                        <p:tgtEl>
                                          <p:spTgt spid="44"/>
                                        </p:tgtEl>
                                        <p:attrNameLst>
                                          <p:attrName>style.visibility</p:attrName>
                                        </p:attrNameLst>
                                      </p:cBhvr>
                                      <p:to>
                                        <p:strVal val="visible"/>
                                      </p:to>
                                    </p:set>
                                    <p:anim calcmode="lin" valueType="num">
                                      <p:cBhvr>
                                        <p:cTn id="38" dur="750" fill="hold"/>
                                        <p:tgtEl>
                                          <p:spTgt spid="44"/>
                                        </p:tgtEl>
                                        <p:attrNameLst>
                                          <p:attrName>ppt_w</p:attrName>
                                        </p:attrNameLst>
                                      </p:cBhvr>
                                      <p:tavLst>
                                        <p:tav tm="0">
                                          <p:val>
                                            <p:fltVal val="0"/>
                                          </p:val>
                                        </p:tav>
                                        <p:tav tm="100000">
                                          <p:val>
                                            <p:strVal val="#ppt_w"/>
                                          </p:val>
                                        </p:tav>
                                      </p:tavLst>
                                    </p:anim>
                                    <p:anim calcmode="lin" valueType="num">
                                      <p:cBhvr>
                                        <p:cTn id="39" dur="750" fill="hold"/>
                                        <p:tgtEl>
                                          <p:spTgt spid="44"/>
                                        </p:tgtEl>
                                        <p:attrNameLst>
                                          <p:attrName>ppt_h</p:attrName>
                                        </p:attrNameLst>
                                      </p:cBhvr>
                                      <p:tavLst>
                                        <p:tav tm="0">
                                          <p:val>
                                            <p:fltVal val="0"/>
                                          </p:val>
                                        </p:tav>
                                        <p:tav tm="100000">
                                          <p:val>
                                            <p:strVal val="#ppt_h"/>
                                          </p:val>
                                        </p:tav>
                                      </p:tavLst>
                                    </p:anim>
                                    <p:anim calcmode="lin" valueType="num">
                                      <p:cBhvr>
                                        <p:cTn id="40" dur="750" fill="hold"/>
                                        <p:tgtEl>
                                          <p:spTgt spid="44"/>
                                        </p:tgtEl>
                                        <p:attrNameLst>
                                          <p:attrName>style.rotation</p:attrName>
                                        </p:attrNameLst>
                                      </p:cBhvr>
                                      <p:tavLst>
                                        <p:tav tm="0">
                                          <p:val>
                                            <p:fltVal val="360"/>
                                          </p:val>
                                        </p:tav>
                                        <p:tav tm="100000">
                                          <p:val>
                                            <p:fltVal val="0"/>
                                          </p:val>
                                        </p:tav>
                                      </p:tavLst>
                                    </p:anim>
                                    <p:animEffect transition="in" filter="fade">
                                      <p:cBhvr>
                                        <p:cTn id="41" dur="750"/>
                                        <p:tgtEl>
                                          <p:spTgt spid="44"/>
                                        </p:tgtEl>
                                      </p:cBhvr>
                                    </p:animEffect>
                                  </p:childTnLst>
                                </p:cTn>
                              </p:par>
                              <p:par>
                                <p:cTn id="42" presetID="22" presetClass="entr" presetSubtype="4" fill="hold" grpId="0" nodeType="withEffect">
                                  <p:stCondLst>
                                    <p:cond delay="750"/>
                                  </p:stCondLst>
                                  <p:childTnLst>
                                    <p:set>
                                      <p:cBhvr>
                                        <p:cTn id="43" dur="1" fill="hold">
                                          <p:stCondLst>
                                            <p:cond delay="0"/>
                                          </p:stCondLst>
                                        </p:cTn>
                                        <p:tgtEl>
                                          <p:spTgt spid="45"/>
                                        </p:tgtEl>
                                        <p:attrNameLst>
                                          <p:attrName>style.visibility</p:attrName>
                                        </p:attrNameLst>
                                      </p:cBhvr>
                                      <p:to>
                                        <p:strVal val="visible"/>
                                      </p:to>
                                    </p:set>
                                    <p:animEffect transition="in" filter="wipe(down)">
                                      <p:cBhvr>
                                        <p:cTn id="44" dur="1000"/>
                                        <p:tgtEl>
                                          <p:spTgt spid="45"/>
                                        </p:tgtEl>
                                      </p:cBhvr>
                                    </p:animEffect>
                                  </p:childTnLst>
                                </p:cTn>
                              </p:par>
                              <p:par>
                                <p:cTn id="45" presetID="22" presetClass="entr" presetSubtype="4" fill="hold" grpId="0" nodeType="withEffect">
                                  <p:stCondLst>
                                    <p:cond delay="1050"/>
                                  </p:stCondLst>
                                  <p:childTnLst>
                                    <p:set>
                                      <p:cBhvr>
                                        <p:cTn id="46" dur="1" fill="hold">
                                          <p:stCondLst>
                                            <p:cond delay="0"/>
                                          </p:stCondLst>
                                        </p:cTn>
                                        <p:tgtEl>
                                          <p:spTgt spid="46"/>
                                        </p:tgtEl>
                                        <p:attrNameLst>
                                          <p:attrName>style.visibility</p:attrName>
                                        </p:attrNameLst>
                                      </p:cBhvr>
                                      <p:to>
                                        <p:strVal val="visible"/>
                                      </p:to>
                                    </p:set>
                                    <p:animEffect transition="in" filter="wipe(down)">
                                      <p:cBhvr>
                                        <p:cTn id="47" dur="1000"/>
                                        <p:tgtEl>
                                          <p:spTgt spid="46"/>
                                        </p:tgtEl>
                                      </p:cBhvr>
                                    </p:animEffect>
                                  </p:childTnLst>
                                </p:cTn>
                              </p:par>
                              <p:par>
                                <p:cTn id="48" presetID="22" presetClass="entr" presetSubtype="4" fill="hold" grpId="0" nodeType="withEffect">
                                  <p:stCondLst>
                                    <p:cond delay="1350"/>
                                  </p:stCondLst>
                                  <p:childTnLst>
                                    <p:set>
                                      <p:cBhvr>
                                        <p:cTn id="49" dur="1" fill="hold">
                                          <p:stCondLst>
                                            <p:cond delay="0"/>
                                          </p:stCondLst>
                                        </p:cTn>
                                        <p:tgtEl>
                                          <p:spTgt spid="47"/>
                                        </p:tgtEl>
                                        <p:attrNameLst>
                                          <p:attrName>style.visibility</p:attrName>
                                        </p:attrNameLst>
                                      </p:cBhvr>
                                      <p:to>
                                        <p:strVal val="visible"/>
                                      </p:to>
                                    </p:set>
                                    <p:animEffect transition="in" filter="wipe(down)">
                                      <p:cBhvr>
                                        <p:cTn id="50" dur="1000"/>
                                        <p:tgtEl>
                                          <p:spTgt spid="47"/>
                                        </p:tgtEl>
                                      </p:cBhvr>
                                    </p:animEffect>
                                  </p:childTnLst>
                                </p:cTn>
                              </p:par>
                              <p:par>
                                <p:cTn id="51" presetID="49" presetClass="entr" presetSubtype="0" decel="100000" fill="hold" grpId="0" nodeType="withEffect">
                                  <p:stCondLst>
                                    <p:cond delay="1850"/>
                                  </p:stCondLst>
                                  <p:childTnLst>
                                    <p:set>
                                      <p:cBhvr>
                                        <p:cTn id="52" dur="1" fill="hold">
                                          <p:stCondLst>
                                            <p:cond delay="0"/>
                                          </p:stCondLst>
                                        </p:cTn>
                                        <p:tgtEl>
                                          <p:spTgt spid="48"/>
                                        </p:tgtEl>
                                        <p:attrNameLst>
                                          <p:attrName>style.visibility</p:attrName>
                                        </p:attrNameLst>
                                      </p:cBhvr>
                                      <p:to>
                                        <p:strVal val="visible"/>
                                      </p:to>
                                    </p:set>
                                    <p:anim calcmode="lin" valueType="num">
                                      <p:cBhvr>
                                        <p:cTn id="53" dur="1000" fill="hold"/>
                                        <p:tgtEl>
                                          <p:spTgt spid="48"/>
                                        </p:tgtEl>
                                        <p:attrNameLst>
                                          <p:attrName>ppt_w</p:attrName>
                                        </p:attrNameLst>
                                      </p:cBhvr>
                                      <p:tavLst>
                                        <p:tav tm="0">
                                          <p:val>
                                            <p:fltVal val="0"/>
                                          </p:val>
                                        </p:tav>
                                        <p:tav tm="100000">
                                          <p:val>
                                            <p:strVal val="#ppt_w"/>
                                          </p:val>
                                        </p:tav>
                                      </p:tavLst>
                                    </p:anim>
                                    <p:anim calcmode="lin" valueType="num">
                                      <p:cBhvr>
                                        <p:cTn id="54" dur="1000" fill="hold"/>
                                        <p:tgtEl>
                                          <p:spTgt spid="48"/>
                                        </p:tgtEl>
                                        <p:attrNameLst>
                                          <p:attrName>ppt_h</p:attrName>
                                        </p:attrNameLst>
                                      </p:cBhvr>
                                      <p:tavLst>
                                        <p:tav tm="0">
                                          <p:val>
                                            <p:fltVal val="0"/>
                                          </p:val>
                                        </p:tav>
                                        <p:tav tm="100000">
                                          <p:val>
                                            <p:strVal val="#ppt_h"/>
                                          </p:val>
                                        </p:tav>
                                      </p:tavLst>
                                    </p:anim>
                                    <p:anim calcmode="lin" valueType="num">
                                      <p:cBhvr>
                                        <p:cTn id="55" dur="1000" fill="hold"/>
                                        <p:tgtEl>
                                          <p:spTgt spid="48"/>
                                        </p:tgtEl>
                                        <p:attrNameLst>
                                          <p:attrName>style.rotation</p:attrName>
                                        </p:attrNameLst>
                                      </p:cBhvr>
                                      <p:tavLst>
                                        <p:tav tm="0">
                                          <p:val>
                                            <p:fltVal val="360"/>
                                          </p:val>
                                        </p:tav>
                                        <p:tav tm="100000">
                                          <p:val>
                                            <p:fltVal val="0"/>
                                          </p:val>
                                        </p:tav>
                                      </p:tavLst>
                                    </p:anim>
                                    <p:animEffect transition="in" filter="fade">
                                      <p:cBhvr>
                                        <p:cTn id="56" dur="1000"/>
                                        <p:tgtEl>
                                          <p:spTgt spid="48"/>
                                        </p:tgtEl>
                                      </p:cBhvr>
                                    </p:animEffect>
                                  </p:childTnLst>
                                </p:cTn>
                              </p:par>
                              <p:par>
                                <p:cTn id="57" presetID="49" presetClass="entr" presetSubtype="0" decel="100000" fill="hold" grpId="0" nodeType="withEffect">
                                  <p:stCondLst>
                                    <p:cond delay="2150"/>
                                  </p:stCondLst>
                                  <p:childTnLst>
                                    <p:set>
                                      <p:cBhvr>
                                        <p:cTn id="58" dur="1" fill="hold">
                                          <p:stCondLst>
                                            <p:cond delay="0"/>
                                          </p:stCondLst>
                                        </p:cTn>
                                        <p:tgtEl>
                                          <p:spTgt spid="49"/>
                                        </p:tgtEl>
                                        <p:attrNameLst>
                                          <p:attrName>style.visibility</p:attrName>
                                        </p:attrNameLst>
                                      </p:cBhvr>
                                      <p:to>
                                        <p:strVal val="visible"/>
                                      </p:to>
                                    </p:set>
                                    <p:anim calcmode="lin" valueType="num">
                                      <p:cBhvr>
                                        <p:cTn id="59" dur="1000" fill="hold"/>
                                        <p:tgtEl>
                                          <p:spTgt spid="49"/>
                                        </p:tgtEl>
                                        <p:attrNameLst>
                                          <p:attrName>ppt_w</p:attrName>
                                        </p:attrNameLst>
                                      </p:cBhvr>
                                      <p:tavLst>
                                        <p:tav tm="0">
                                          <p:val>
                                            <p:fltVal val="0"/>
                                          </p:val>
                                        </p:tav>
                                        <p:tav tm="100000">
                                          <p:val>
                                            <p:strVal val="#ppt_w"/>
                                          </p:val>
                                        </p:tav>
                                      </p:tavLst>
                                    </p:anim>
                                    <p:anim calcmode="lin" valueType="num">
                                      <p:cBhvr>
                                        <p:cTn id="60" dur="1000" fill="hold"/>
                                        <p:tgtEl>
                                          <p:spTgt spid="49"/>
                                        </p:tgtEl>
                                        <p:attrNameLst>
                                          <p:attrName>ppt_h</p:attrName>
                                        </p:attrNameLst>
                                      </p:cBhvr>
                                      <p:tavLst>
                                        <p:tav tm="0">
                                          <p:val>
                                            <p:fltVal val="0"/>
                                          </p:val>
                                        </p:tav>
                                        <p:tav tm="100000">
                                          <p:val>
                                            <p:strVal val="#ppt_h"/>
                                          </p:val>
                                        </p:tav>
                                      </p:tavLst>
                                    </p:anim>
                                    <p:anim calcmode="lin" valueType="num">
                                      <p:cBhvr>
                                        <p:cTn id="61" dur="1000" fill="hold"/>
                                        <p:tgtEl>
                                          <p:spTgt spid="49"/>
                                        </p:tgtEl>
                                        <p:attrNameLst>
                                          <p:attrName>style.rotation</p:attrName>
                                        </p:attrNameLst>
                                      </p:cBhvr>
                                      <p:tavLst>
                                        <p:tav tm="0">
                                          <p:val>
                                            <p:fltVal val="360"/>
                                          </p:val>
                                        </p:tav>
                                        <p:tav tm="100000">
                                          <p:val>
                                            <p:fltVal val="0"/>
                                          </p:val>
                                        </p:tav>
                                      </p:tavLst>
                                    </p:anim>
                                    <p:animEffect transition="in" filter="fade">
                                      <p:cBhvr>
                                        <p:cTn id="62" dur="1000"/>
                                        <p:tgtEl>
                                          <p:spTgt spid="49"/>
                                        </p:tgtEl>
                                      </p:cBhvr>
                                    </p:animEffect>
                                  </p:childTnLst>
                                </p:cTn>
                              </p:par>
                              <p:par>
                                <p:cTn id="63" presetID="49" presetClass="entr" presetSubtype="0" decel="100000" fill="hold" grpId="0" nodeType="withEffect">
                                  <p:stCondLst>
                                    <p:cond delay="2450"/>
                                  </p:stCondLst>
                                  <p:childTnLst>
                                    <p:set>
                                      <p:cBhvr>
                                        <p:cTn id="64" dur="1" fill="hold">
                                          <p:stCondLst>
                                            <p:cond delay="0"/>
                                          </p:stCondLst>
                                        </p:cTn>
                                        <p:tgtEl>
                                          <p:spTgt spid="50"/>
                                        </p:tgtEl>
                                        <p:attrNameLst>
                                          <p:attrName>style.visibility</p:attrName>
                                        </p:attrNameLst>
                                      </p:cBhvr>
                                      <p:to>
                                        <p:strVal val="visible"/>
                                      </p:to>
                                    </p:set>
                                    <p:anim calcmode="lin" valueType="num">
                                      <p:cBhvr>
                                        <p:cTn id="65" dur="1000" fill="hold"/>
                                        <p:tgtEl>
                                          <p:spTgt spid="50"/>
                                        </p:tgtEl>
                                        <p:attrNameLst>
                                          <p:attrName>ppt_w</p:attrName>
                                        </p:attrNameLst>
                                      </p:cBhvr>
                                      <p:tavLst>
                                        <p:tav tm="0">
                                          <p:val>
                                            <p:fltVal val="0"/>
                                          </p:val>
                                        </p:tav>
                                        <p:tav tm="100000">
                                          <p:val>
                                            <p:strVal val="#ppt_w"/>
                                          </p:val>
                                        </p:tav>
                                      </p:tavLst>
                                    </p:anim>
                                    <p:anim calcmode="lin" valueType="num">
                                      <p:cBhvr>
                                        <p:cTn id="66" dur="1000" fill="hold"/>
                                        <p:tgtEl>
                                          <p:spTgt spid="50"/>
                                        </p:tgtEl>
                                        <p:attrNameLst>
                                          <p:attrName>ppt_h</p:attrName>
                                        </p:attrNameLst>
                                      </p:cBhvr>
                                      <p:tavLst>
                                        <p:tav tm="0">
                                          <p:val>
                                            <p:fltVal val="0"/>
                                          </p:val>
                                        </p:tav>
                                        <p:tav tm="100000">
                                          <p:val>
                                            <p:strVal val="#ppt_h"/>
                                          </p:val>
                                        </p:tav>
                                      </p:tavLst>
                                    </p:anim>
                                    <p:anim calcmode="lin" valueType="num">
                                      <p:cBhvr>
                                        <p:cTn id="67" dur="1000" fill="hold"/>
                                        <p:tgtEl>
                                          <p:spTgt spid="50"/>
                                        </p:tgtEl>
                                        <p:attrNameLst>
                                          <p:attrName>style.rotation</p:attrName>
                                        </p:attrNameLst>
                                      </p:cBhvr>
                                      <p:tavLst>
                                        <p:tav tm="0">
                                          <p:val>
                                            <p:fltVal val="360"/>
                                          </p:val>
                                        </p:tav>
                                        <p:tav tm="100000">
                                          <p:val>
                                            <p:fltVal val="0"/>
                                          </p:val>
                                        </p:tav>
                                      </p:tavLst>
                                    </p:anim>
                                    <p:animEffect transition="in" filter="fade">
                                      <p:cBhvr>
                                        <p:cTn id="68" dur="1000"/>
                                        <p:tgtEl>
                                          <p:spTgt spid="50"/>
                                        </p:tgtEl>
                                      </p:cBhvr>
                                    </p:animEffect>
                                  </p:childTnLst>
                                </p:cTn>
                              </p:par>
                            </p:childTnLst>
                          </p:cTn>
                        </p:par>
                        <p:par>
                          <p:cTn id="69" fill="hold">
                            <p:stCondLst>
                              <p:cond delay="2000"/>
                            </p:stCondLst>
                            <p:childTnLst>
                              <p:par>
                                <p:cTn id="70" presetID="42" presetClass="entr" presetSubtype="0" fill="hold" grpId="0" nodeType="after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fade">
                                      <p:cBhvr>
                                        <p:cTn id="72" dur="1000"/>
                                        <p:tgtEl>
                                          <p:spTgt spid="3"/>
                                        </p:tgtEl>
                                      </p:cBhvr>
                                    </p:animEffect>
                                    <p:anim calcmode="lin" valueType="num">
                                      <p:cBhvr>
                                        <p:cTn id="73" dur="1000" fill="hold"/>
                                        <p:tgtEl>
                                          <p:spTgt spid="3"/>
                                        </p:tgtEl>
                                        <p:attrNameLst>
                                          <p:attrName>ppt_x</p:attrName>
                                        </p:attrNameLst>
                                      </p:cBhvr>
                                      <p:tavLst>
                                        <p:tav tm="0">
                                          <p:val>
                                            <p:strVal val="#ppt_x"/>
                                          </p:val>
                                        </p:tav>
                                        <p:tav tm="100000">
                                          <p:val>
                                            <p:strVal val="#ppt_x"/>
                                          </p:val>
                                        </p:tav>
                                      </p:tavLst>
                                    </p:anim>
                                    <p:anim calcmode="lin" valueType="num">
                                      <p:cBhvr>
                                        <p:cTn id="74" dur="1000" fill="hold"/>
                                        <p:tgtEl>
                                          <p:spTgt spid="3"/>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12" presetClass="entr" presetSubtype="4" fill="hold" nodeType="afterEffect">
                                  <p:stCondLst>
                                    <p:cond delay="0"/>
                                  </p:stCondLst>
                                  <p:childTnLst>
                                    <p:set>
                                      <p:cBhvr>
                                        <p:cTn id="77" dur="1" fill="hold">
                                          <p:stCondLst>
                                            <p:cond delay="0"/>
                                          </p:stCondLst>
                                        </p:cTn>
                                        <p:tgtEl>
                                          <p:spTgt spid="57"/>
                                        </p:tgtEl>
                                        <p:attrNameLst>
                                          <p:attrName>style.visibility</p:attrName>
                                        </p:attrNameLst>
                                      </p:cBhvr>
                                      <p:to>
                                        <p:strVal val="visible"/>
                                      </p:to>
                                    </p:set>
                                    <p:anim calcmode="lin" valueType="num">
                                      <p:cBhvr additive="base">
                                        <p:cTn id="78" dur="500"/>
                                        <p:tgtEl>
                                          <p:spTgt spid="57"/>
                                        </p:tgtEl>
                                        <p:attrNameLst>
                                          <p:attrName>ppt_y</p:attrName>
                                        </p:attrNameLst>
                                      </p:cBhvr>
                                      <p:tavLst>
                                        <p:tav tm="0">
                                          <p:val>
                                            <p:strVal val="#ppt_y+#ppt_h*1.125000"/>
                                          </p:val>
                                        </p:tav>
                                        <p:tav tm="100000">
                                          <p:val>
                                            <p:strVal val="#ppt_y"/>
                                          </p:val>
                                        </p:tav>
                                      </p:tavLst>
                                    </p:anim>
                                    <p:animEffect transition="in" filter="wipe(up)">
                                      <p:cBhvr>
                                        <p:cTn id="79" dur="500"/>
                                        <p:tgtEl>
                                          <p:spTgt spid="57"/>
                                        </p:tgtEl>
                                      </p:cBhvr>
                                    </p:animEffect>
                                  </p:childTnLst>
                                </p:cTn>
                              </p:par>
                              <p:par>
                                <p:cTn id="80" presetID="12" presetClass="entr" presetSubtype="4" fill="hold" nodeType="withEffect">
                                  <p:stCondLst>
                                    <p:cond delay="100"/>
                                  </p:stCondLst>
                                  <p:childTnLst>
                                    <p:set>
                                      <p:cBhvr>
                                        <p:cTn id="81" dur="1" fill="hold">
                                          <p:stCondLst>
                                            <p:cond delay="0"/>
                                          </p:stCondLst>
                                        </p:cTn>
                                        <p:tgtEl>
                                          <p:spTgt spid="60"/>
                                        </p:tgtEl>
                                        <p:attrNameLst>
                                          <p:attrName>style.visibility</p:attrName>
                                        </p:attrNameLst>
                                      </p:cBhvr>
                                      <p:to>
                                        <p:strVal val="visible"/>
                                      </p:to>
                                    </p:set>
                                    <p:anim calcmode="lin" valueType="num">
                                      <p:cBhvr additive="base">
                                        <p:cTn id="82" dur="500"/>
                                        <p:tgtEl>
                                          <p:spTgt spid="60"/>
                                        </p:tgtEl>
                                        <p:attrNameLst>
                                          <p:attrName>ppt_y</p:attrName>
                                        </p:attrNameLst>
                                      </p:cBhvr>
                                      <p:tavLst>
                                        <p:tav tm="0">
                                          <p:val>
                                            <p:strVal val="#ppt_y+#ppt_h*1.125000"/>
                                          </p:val>
                                        </p:tav>
                                        <p:tav tm="100000">
                                          <p:val>
                                            <p:strVal val="#ppt_y"/>
                                          </p:val>
                                        </p:tav>
                                      </p:tavLst>
                                    </p:anim>
                                    <p:animEffect transition="in" filter="wipe(up)">
                                      <p:cBhvr>
                                        <p:cTn id="83" dur="500"/>
                                        <p:tgtEl>
                                          <p:spTgt spid="60"/>
                                        </p:tgtEl>
                                      </p:cBhvr>
                                    </p:animEffect>
                                  </p:childTnLst>
                                </p:cTn>
                              </p:par>
                              <p:par>
                                <p:cTn id="84" presetID="12" presetClass="entr" presetSubtype="4" fill="hold" nodeType="withEffect">
                                  <p:stCondLst>
                                    <p:cond delay="20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500"/>
                                        <p:tgtEl>
                                          <p:spTgt spid="62"/>
                                        </p:tgtEl>
                                        <p:attrNameLst>
                                          <p:attrName>ppt_y</p:attrName>
                                        </p:attrNameLst>
                                      </p:cBhvr>
                                      <p:tavLst>
                                        <p:tav tm="0">
                                          <p:val>
                                            <p:strVal val="#ppt_y+#ppt_h*1.125000"/>
                                          </p:val>
                                        </p:tav>
                                        <p:tav tm="100000">
                                          <p:val>
                                            <p:strVal val="#ppt_y"/>
                                          </p:val>
                                        </p:tav>
                                      </p:tavLst>
                                    </p:anim>
                                    <p:animEffect transition="in" filter="wipe(up)">
                                      <p:cBhvr>
                                        <p:cTn id="87" dur="500"/>
                                        <p:tgtEl>
                                          <p:spTgt spid="62"/>
                                        </p:tgtEl>
                                      </p:cBhvr>
                                    </p:animEffect>
                                  </p:childTnLst>
                                </p:cTn>
                              </p:par>
                              <p:par>
                                <p:cTn id="88" presetID="12" presetClass="entr" presetSubtype="4" fill="hold" nodeType="withEffect">
                                  <p:stCondLst>
                                    <p:cond delay="300"/>
                                  </p:stCondLst>
                                  <p:childTnLst>
                                    <p:set>
                                      <p:cBhvr>
                                        <p:cTn id="89" dur="1" fill="hold">
                                          <p:stCondLst>
                                            <p:cond delay="0"/>
                                          </p:stCondLst>
                                        </p:cTn>
                                        <p:tgtEl>
                                          <p:spTgt spid="64"/>
                                        </p:tgtEl>
                                        <p:attrNameLst>
                                          <p:attrName>style.visibility</p:attrName>
                                        </p:attrNameLst>
                                      </p:cBhvr>
                                      <p:to>
                                        <p:strVal val="visible"/>
                                      </p:to>
                                    </p:set>
                                    <p:anim calcmode="lin" valueType="num">
                                      <p:cBhvr additive="base">
                                        <p:cTn id="90" dur="500"/>
                                        <p:tgtEl>
                                          <p:spTgt spid="64"/>
                                        </p:tgtEl>
                                        <p:attrNameLst>
                                          <p:attrName>ppt_y</p:attrName>
                                        </p:attrNameLst>
                                      </p:cBhvr>
                                      <p:tavLst>
                                        <p:tav tm="0">
                                          <p:val>
                                            <p:strVal val="#ppt_y+#ppt_h*1.125000"/>
                                          </p:val>
                                        </p:tav>
                                        <p:tav tm="100000">
                                          <p:val>
                                            <p:strVal val="#ppt_y"/>
                                          </p:val>
                                        </p:tav>
                                      </p:tavLst>
                                    </p:anim>
                                    <p:animEffect transition="in" filter="wipe(up)">
                                      <p:cBhvr>
                                        <p:cTn id="91" dur="500"/>
                                        <p:tgtEl>
                                          <p:spTgt spid="64"/>
                                        </p:tgtEl>
                                      </p:cBhvr>
                                    </p:animEffect>
                                  </p:childTnLst>
                                </p:cTn>
                              </p:par>
                            </p:childTnLst>
                          </p:cTn>
                        </p:par>
                        <p:par>
                          <p:cTn id="92" fill="hold">
                            <p:stCondLst>
                              <p:cond delay="3500"/>
                            </p:stCondLst>
                            <p:childTnLst>
                              <p:par>
                                <p:cTn id="93" presetID="10" presetClass="entr" presetSubtype="0" fill="hold" nodeType="after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fade">
                                      <p:cBhvr>
                                        <p:cTn id="95" dur="500"/>
                                        <p:tgtEl>
                                          <p:spTgt spid="68"/>
                                        </p:tgtEl>
                                      </p:cBhvr>
                                    </p:animEffect>
                                  </p:childTnLst>
                                </p:cTn>
                              </p:par>
                            </p:childTnLst>
                          </p:cTn>
                        </p:par>
                        <p:par>
                          <p:cTn id="96" fill="hold">
                            <p:stCondLst>
                              <p:cond delay="4000"/>
                            </p:stCondLst>
                            <p:childTnLst>
                              <p:par>
                                <p:cTn id="97" presetID="10" presetClass="entr" presetSubtype="0" fill="hold" grpId="0" nodeType="afterEffect">
                                  <p:stCondLst>
                                    <p:cond delay="0"/>
                                  </p:stCondLst>
                                  <p:iterate type="lt">
                                    <p:tmPct val="10000"/>
                                  </p:iterate>
                                  <p:childTnLst>
                                    <p:set>
                                      <p:cBhvr>
                                        <p:cTn id="98" dur="1" fill="hold">
                                          <p:stCondLst>
                                            <p:cond delay="0"/>
                                          </p:stCondLst>
                                        </p:cTn>
                                        <p:tgtEl>
                                          <p:spTgt spid="73"/>
                                        </p:tgtEl>
                                        <p:attrNameLst>
                                          <p:attrName>style.visibility</p:attrName>
                                        </p:attrNameLst>
                                      </p:cBhvr>
                                      <p:to>
                                        <p:strVal val="visible"/>
                                      </p:to>
                                    </p:set>
                                    <p:animEffect transition="in" filter="fade">
                                      <p:cBhvr>
                                        <p:cTn id="99" dur="500"/>
                                        <p:tgtEl>
                                          <p:spTgt spid="73"/>
                                        </p:tgtEl>
                                      </p:cBhvr>
                                    </p:animEffect>
                                  </p:childTnLst>
                                </p:cTn>
                              </p:par>
                            </p:childTnLst>
                          </p:cTn>
                        </p:par>
                        <p:par>
                          <p:cTn id="100" fill="hold">
                            <p:stCondLst>
                              <p:cond delay="9949"/>
                            </p:stCondLst>
                            <p:childTnLst>
                              <p:par>
                                <p:cTn id="101" presetID="12" presetClass="entr" presetSubtype="8"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additive="base">
                                        <p:cTn id="103" dur="500"/>
                                        <p:tgtEl>
                                          <p:spTgt spid="53"/>
                                        </p:tgtEl>
                                        <p:attrNameLst>
                                          <p:attrName>ppt_x</p:attrName>
                                        </p:attrNameLst>
                                      </p:cBhvr>
                                      <p:tavLst>
                                        <p:tav tm="0">
                                          <p:val>
                                            <p:strVal val="#ppt_x-#ppt_w*1.125000"/>
                                          </p:val>
                                        </p:tav>
                                        <p:tav tm="100000">
                                          <p:val>
                                            <p:strVal val="#ppt_x"/>
                                          </p:val>
                                        </p:tav>
                                      </p:tavLst>
                                    </p:anim>
                                    <p:animEffect transition="in" filter="wipe(right)">
                                      <p:cBhvr>
                                        <p:cTn id="104" dur="500"/>
                                        <p:tgtEl>
                                          <p:spTgt spid="53"/>
                                        </p:tgtEl>
                                      </p:cBhvr>
                                    </p:animEffect>
                                  </p:childTnLst>
                                </p:cTn>
                              </p:par>
                              <p:par>
                                <p:cTn id="105" presetID="12" presetClass="entr" presetSubtype="8" fill="hold" grpId="0" nodeType="withEffect">
                                  <p:stCondLst>
                                    <p:cond delay="150"/>
                                  </p:stCondLst>
                                  <p:childTnLst>
                                    <p:set>
                                      <p:cBhvr>
                                        <p:cTn id="106" dur="1" fill="hold">
                                          <p:stCondLst>
                                            <p:cond delay="0"/>
                                          </p:stCondLst>
                                        </p:cTn>
                                        <p:tgtEl>
                                          <p:spTgt spid="54"/>
                                        </p:tgtEl>
                                        <p:attrNameLst>
                                          <p:attrName>style.visibility</p:attrName>
                                        </p:attrNameLst>
                                      </p:cBhvr>
                                      <p:to>
                                        <p:strVal val="visible"/>
                                      </p:to>
                                    </p:set>
                                    <p:anim calcmode="lin" valueType="num">
                                      <p:cBhvr additive="base">
                                        <p:cTn id="107" dur="500"/>
                                        <p:tgtEl>
                                          <p:spTgt spid="54"/>
                                        </p:tgtEl>
                                        <p:attrNameLst>
                                          <p:attrName>ppt_x</p:attrName>
                                        </p:attrNameLst>
                                      </p:cBhvr>
                                      <p:tavLst>
                                        <p:tav tm="0">
                                          <p:val>
                                            <p:strVal val="#ppt_x-#ppt_w*1.125000"/>
                                          </p:val>
                                        </p:tav>
                                        <p:tav tm="100000">
                                          <p:val>
                                            <p:strVal val="#ppt_x"/>
                                          </p:val>
                                        </p:tav>
                                      </p:tavLst>
                                    </p:anim>
                                    <p:animEffect transition="in" filter="wipe(right)">
                                      <p:cBhvr>
                                        <p:cTn id="108" dur="500"/>
                                        <p:tgtEl>
                                          <p:spTgt spid="54"/>
                                        </p:tgtEl>
                                      </p:cBhvr>
                                    </p:animEffect>
                                  </p:childTnLst>
                                </p:cTn>
                              </p:par>
                              <p:par>
                                <p:cTn id="109" presetID="12" presetClass="entr" presetSubtype="8" fill="hold" grpId="0" nodeType="withEffect">
                                  <p:stCondLst>
                                    <p:cond delay="250"/>
                                  </p:stCondLst>
                                  <p:childTnLst>
                                    <p:set>
                                      <p:cBhvr>
                                        <p:cTn id="110" dur="1" fill="hold">
                                          <p:stCondLst>
                                            <p:cond delay="0"/>
                                          </p:stCondLst>
                                        </p:cTn>
                                        <p:tgtEl>
                                          <p:spTgt spid="55"/>
                                        </p:tgtEl>
                                        <p:attrNameLst>
                                          <p:attrName>style.visibility</p:attrName>
                                        </p:attrNameLst>
                                      </p:cBhvr>
                                      <p:to>
                                        <p:strVal val="visible"/>
                                      </p:to>
                                    </p:set>
                                    <p:anim calcmode="lin" valueType="num">
                                      <p:cBhvr additive="base">
                                        <p:cTn id="111" dur="500"/>
                                        <p:tgtEl>
                                          <p:spTgt spid="55"/>
                                        </p:tgtEl>
                                        <p:attrNameLst>
                                          <p:attrName>ppt_x</p:attrName>
                                        </p:attrNameLst>
                                      </p:cBhvr>
                                      <p:tavLst>
                                        <p:tav tm="0">
                                          <p:val>
                                            <p:strVal val="#ppt_x-#ppt_w*1.125000"/>
                                          </p:val>
                                        </p:tav>
                                        <p:tav tm="100000">
                                          <p:val>
                                            <p:strVal val="#ppt_x"/>
                                          </p:val>
                                        </p:tav>
                                      </p:tavLst>
                                    </p:anim>
                                    <p:animEffect transition="in" filter="wipe(right)">
                                      <p:cBhvr>
                                        <p:cTn id="112" dur="500"/>
                                        <p:tgtEl>
                                          <p:spTgt spid="55"/>
                                        </p:tgtEl>
                                      </p:cBhvr>
                                    </p:animEffect>
                                  </p:childTnLst>
                                </p:cTn>
                              </p:par>
                            </p:childTnLst>
                          </p:cTn>
                        </p:par>
                        <p:par>
                          <p:cTn id="113" fill="hold">
                            <p:stCondLst>
                              <p:cond delay="10449"/>
                            </p:stCondLst>
                            <p:childTnLst>
                              <p:par>
                                <p:cTn id="114" presetID="22" presetClass="entr" presetSubtype="8"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wipe(left)">
                                      <p:cBhvr>
                                        <p:cTn id="116" dur="1000"/>
                                        <p:tgtEl>
                                          <p:spTgt spid="51"/>
                                        </p:tgtEl>
                                      </p:cBhvr>
                                    </p:animEffect>
                                  </p:childTnLst>
                                </p:cTn>
                              </p:par>
                            </p:childTnLst>
                          </p:cTn>
                        </p:par>
                        <p:par>
                          <p:cTn id="117" fill="hold">
                            <p:stCondLst>
                              <p:cond delay="11449"/>
                            </p:stCondLst>
                            <p:childTnLst>
                              <p:par>
                                <p:cTn id="118" presetID="10" presetClass="entr" presetSubtype="0" fill="hold" grpId="0" nodeType="afterEffect">
                                  <p:stCondLst>
                                    <p:cond delay="0"/>
                                  </p:stCondLst>
                                  <p:iterate type="lt">
                                    <p:tmPct val="10000"/>
                                  </p:iterate>
                                  <p:childTnLst>
                                    <p:set>
                                      <p:cBhvr>
                                        <p:cTn id="119" dur="1" fill="hold">
                                          <p:stCondLst>
                                            <p:cond delay="0"/>
                                          </p:stCondLst>
                                        </p:cTn>
                                        <p:tgtEl>
                                          <p:spTgt spid="7"/>
                                        </p:tgtEl>
                                        <p:attrNameLst>
                                          <p:attrName>style.visibility</p:attrName>
                                        </p:attrNameLst>
                                      </p:cBhvr>
                                      <p:to>
                                        <p:strVal val="visible"/>
                                      </p:to>
                                    </p:set>
                                    <p:animEffect transition="in" filter="fade">
                                      <p:cBhvr>
                                        <p:cTn id="1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p:bldP spid="49" grpId="0"/>
      <p:bldP spid="50" grpId="0"/>
      <p:bldP spid="7" grpId="0"/>
      <p:bldP spid="3" grpId="0" animBg="1"/>
      <p:bldP spid="73" grpId="0"/>
      <p:bldP spid="53" grpId="0" animBg="1"/>
      <p:bldP spid="54" grpId="0" animBg="1"/>
      <p:bldP spid="5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14"/>
          <p:cNvSpPr/>
          <p:nvPr/>
        </p:nvSpPr>
        <p:spPr>
          <a:xfrm>
            <a:off x="1242205" y="-309267"/>
            <a:ext cx="3520155" cy="7209309"/>
          </a:xfrm>
          <a:custGeom>
            <a:avLst/>
            <a:gdLst>
              <a:gd name="connsiteX0" fmla="*/ 0 w 4681300"/>
              <a:gd name="connsiteY0" fmla="*/ 0 h 7086600"/>
              <a:gd name="connsiteX1" fmla="*/ 1221061 w 4681300"/>
              <a:gd name="connsiteY1" fmla="*/ 0 h 7086600"/>
              <a:gd name="connsiteX2" fmla="*/ 4681300 w 4681300"/>
              <a:gd name="connsiteY2" fmla="*/ 5801813 h 7086600"/>
              <a:gd name="connsiteX3" fmla="*/ 2901469 w 4681300"/>
              <a:gd name="connsiteY3" fmla="*/ 7086600 h 7086600"/>
              <a:gd name="connsiteX4" fmla="*/ 0 w 4681300"/>
              <a:gd name="connsiteY4" fmla="*/ 7086600 h 7086600"/>
              <a:gd name="connsiteX5" fmla="*/ 0 w 4681300"/>
              <a:gd name="connsiteY5" fmla="*/ 0 h 7086600"/>
              <a:gd name="connsiteX0-1" fmla="*/ 0 w 4681300"/>
              <a:gd name="connsiteY0-2" fmla="*/ 0 h 7086600"/>
              <a:gd name="connsiteX1-3" fmla="*/ 1221061 w 4681300"/>
              <a:gd name="connsiteY1-4" fmla="*/ 0 h 7086600"/>
              <a:gd name="connsiteX2-5" fmla="*/ 4681300 w 4681300"/>
              <a:gd name="connsiteY2-6" fmla="*/ 5801813 h 7086600"/>
              <a:gd name="connsiteX3-7" fmla="*/ 2901469 w 4681300"/>
              <a:gd name="connsiteY3-8" fmla="*/ 7086600 h 7086600"/>
              <a:gd name="connsiteX4-9" fmla="*/ 0 w 4681300"/>
              <a:gd name="connsiteY4-10" fmla="*/ 7086600 h 7086600"/>
              <a:gd name="connsiteX5-11" fmla="*/ 89884 w 4681300"/>
              <a:gd name="connsiteY5-12" fmla="*/ 89884 h 7086600"/>
              <a:gd name="connsiteX0-13" fmla="*/ 0 w 4681300"/>
              <a:gd name="connsiteY0-14" fmla="*/ 0 h 7086600"/>
              <a:gd name="connsiteX1-15" fmla="*/ 1221061 w 4681300"/>
              <a:gd name="connsiteY1-16" fmla="*/ 0 h 7086600"/>
              <a:gd name="connsiteX2-17" fmla="*/ 4681300 w 4681300"/>
              <a:gd name="connsiteY2-18" fmla="*/ 5801813 h 7086600"/>
              <a:gd name="connsiteX3-19" fmla="*/ 2901469 w 4681300"/>
              <a:gd name="connsiteY3-20" fmla="*/ 7086600 h 7086600"/>
              <a:gd name="connsiteX4-21" fmla="*/ 0 w 4681300"/>
              <a:gd name="connsiteY4-22" fmla="*/ 7086600 h 7086600"/>
              <a:gd name="connsiteX0-23" fmla="*/ 1221061 w 4681300"/>
              <a:gd name="connsiteY0-24" fmla="*/ 0 h 7086600"/>
              <a:gd name="connsiteX1-25" fmla="*/ 4681300 w 4681300"/>
              <a:gd name="connsiteY1-26" fmla="*/ 5801813 h 7086600"/>
              <a:gd name="connsiteX2-27" fmla="*/ 2901469 w 4681300"/>
              <a:gd name="connsiteY2-28" fmla="*/ 7086600 h 7086600"/>
              <a:gd name="connsiteX3-29" fmla="*/ 0 w 4681300"/>
              <a:gd name="connsiteY3-30" fmla="*/ 7086600 h 7086600"/>
              <a:gd name="connsiteX0-31" fmla="*/ 0 w 3460239"/>
              <a:gd name="connsiteY0-32" fmla="*/ 0 h 7086600"/>
              <a:gd name="connsiteX1-33" fmla="*/ 3460239 w 3460239"/>
              <a:gd name="connsiteY1-34" fmla="*/ 5801813 h 7086600"/>
              <a:gd name="connsiteX2-35" fmla="*/ 1680408 w 3460239"/>
              <a:gd name="connsiteY2-36" fmla="*/ 7086600 h 7086600"/>
            </a:gdLst>
            <a:ahLst/>
            <a:cxnLst>
              <a:cxn ang="0">
                <a:pos x="connsiteX0-1" y="connsiteY0-2"/>
              </a:cxn>
              <a:cxn ang="0">
                <a:pos x="connsiteX1-3" y="connsiteY1-4"/>
              </a:cxn>
              <a:cxn ang="0">
                <a:pos x="connsiteX2-5" y="connsiteY2-6"/>
              </a:cxn>
            </a:cxnLst>
            <a:rect l="l" t="t" r="r" b="b"/>
            <a:pathLst>
              <a:path w="3460239" h="7086600">
                <a:moveTo>
                  <a:pt x="0" y="0"/>
                </a:moveTo>
                <a:lnTo>
                  <a:pt x="3460239" y="5801813"/>
                </a:lnTo>
                <a:lnTo>
                  <a:pt x="1680408" y="7086600"/>
                </a:lnTo>
              </a:path>
            </a:pathLst>
          </a:custGeom>
          <a:noFill/>
          <a:ln w="25400">
            <a:gradFill>
              <a:gsLst>
                <a:gs pos="30000">
                  <a:srgbClr val="00B0F0">
                    <a:alpha val="0"/>
                  </a:srgbClr>
                </a:gs>
                <a:gs pos="67000">
                  <a:srgbClr val="00B0F0"/>
                </a:gs>
                <a:gs pos="100000">
                  <a:srgbClr val="00B0F0">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16" name="图片 15"/>
          <p:cNvPicPr>
            <a:picLocks noChangeAspect="1"/>
          </p:cNvPicPr>
          <p:nvPr/>
        </p:nvPicPr>
        <p:blipFill>
          <a:blip r:embed="rId2">
            <a:extLst>
              <a:ext uri="{28A0092B-C50C-407E-A947-70E740481C1C}">
                <a14:useLocalDpi xmlns:a14="http://schemas.microsoft.com/office/drawing/2010/main" val="0"/>
              </a:ext>
            </a:extLst>
          </a:blip>
          <a:srcRect l="1001" r="60603"/>
          <a:stretch>
            <a:fillRect/>
          </a:stretch>
        </p:blipFill>
        <p:spPr>
          <a:xfrm flipH="1">
            <a:off x="0" y="1"/>
            <a:ext cx="4681300" cy="6857999"/>
          </a:xfrm>
          <a:custGeom>
            <a:avLst/>
            <a:gdLst>
              <a:gd name="connsiteX0" fmla="*/ 4681300 w 4681300"/>
              <a:gd name="connsiteY0" fmla="*/ 0 h 6857999"/>
              <a:gd name="connsiteX1" fmla="*/ 3323900 w 4681300"/>
              <a:gd name="connsiteY1" fmla="*/ 0 h 6857999"/>
              <a:gd name="connsiteX2" fmla="*/ 0 w 4681300"/>
              <a:gd name="connsiteY2" fmla="*/ 5573212 h 6857999"/>
              <a:gd name="connsiteX3" fmla="*/ 1779831 w 4681300"/>
              <a:gd name="connsiteY3" fmla="*/ 6857999 h 6857999"/>
              <a:gd name="connsiteX4" fmla="*/ 4681300 w 468130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1300" h="6857999">
                <a:moveTo>
                  <a:pt x="4681300" y="0"/>
                </a:moveTo>
                <a:lnTo>
                  <a:pt x="3323900" y="0"/>
                </a:lnTo>
                <a:lnTo>
                  <a:pt x="0" y="5573212"/>
                </a:lnTo>
                <a:lnTo>
                  <a:pt x="1779831" y="6857999"/>
                </a:lnTo>
                <a:lnTo>
                  <a:pt x="4681300" y="6857999"/>
                </a:lnTo>
                <a:close/>
              </a:path>
            </a:pathLst>
          </a:custGeom>
          <a:noFill/>
          <a:ln>
            <a:noFill/>
          </a:ln>
        </p:spPr>
      </p:pic>
      <p:grpSp>
        <p:nvGrpSpPr>
          <p:cNvPr id="27" name="组合 26"/>
          <p:cNvGrpSpPr/>
          <p:nvPr/>
        </p:nvGrpSpPr>
        <p:grpSpPr>
          <a:xfrm>
            <a:off x="3063248" y="2203682"/>
            <a:ext cx="1612201" cy="3266941"/>
            <a:chOff x="5205413" y="3556000"/>
            <a:chExt cx="1203325" cy="2438400"/>
          </a:xfrm>
        </p:grpSpPr>
        <p:grpSp>
          <p:nvGrpSpPr>
            <p:cNvPr id="28" name="Group 4"/>
            <p:cNvGrpSpPr>
              <a:grpSpLocks noChangeAspect="1"/>
            </p:cNvGrpSpPr>
            <p:nvPr/>
          </p:nvGrpSpPr>
          <p:grpSpPr bwMode="auto">
            <a:xfrm>
              <a:off x="5205413" y="3556000"/>
              <a:ext cx="1203325" cy="2438400"/>
              <a:chOff x="3279" y="2240"/>
              <a:chExt cx="758" cy="1536"/>
            </a:xfrm>
          </p:grpSpPr>
          <p:sp>
            <p:nvSpPr>
              <p:cNvPr id="30" name="AutoShape 3"/>
              <p:cNvSpPr>
                <a:spLocks noChangeAspect="1" noChangeArrowheads="1" noTextEdit="1"/>
              </p:cNvSpPr>
              <p:nvPr/>
            </p:nvSpPr>
            <p:spPr bwMode="auto">
              <a:xfrm>
                <a:off x="3279" y="2240"/>
                <a:ext cx="758"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1" name="Freeform 5"/>
              <p:cNvSpPr/>
              <p:nvPr/>
            </p:nvSpPr>
            <p:spPr bwMode="auto">
              <a:xfrm>
                <a:off x="3278" y="2239"/>
                <a:ext cx="758" cy="1538"/>
              </a:xfrm>
              <a:custGeom>
                <a:avLst/>
                <a:gdLst>
                  <a:gd name="T0" fmla="*/ 1373 w 1380"/>
                  <a:gd name="T1" fmla="*/ 591 h 2801"/>
                  <a:gd name="T2" fmla="*/ 1370 w 1380"/>
                  <a:gd name="T3" fmla="*/ 591 h 2801"/>
                  <a:gd name="T4" fmla="*/ 1370 w 1380"/>
                  <a:gd name="T5" fmla="*/ 204 h 2801"/>
                  <a:gd name="T6" fmla="*/ 1166 w 1380"/>
                  <a:gd name="T7" fmla="*/ 0 h 2801"/>
                  <a:gd name="T8" fmla="*/ 215 w 1380"/>
                  <a:gd name="T9" fmla="*/ 0 h 2801"/>
                  <a:gd name="T10" fmla="*/ 10 w 1380"/>
                  <a:gd name="T11" fmla="*/ 204 h 2801"/>
                  <a:gd name="T12" fmla="*/ 10 w 1380"/>
                  <a:gd name="T13" fmla="*/ 352 h 2801"/>
                  <a:gd name="T14" fmla="*/ 7 w 1380"/>
                  <a:gd name="T15" fmla="*/ 352 h 2801"/>
                  <a:gd name="T16" fmla="*/ 0 w 1380"/>
                  <a:gd name="T17" fmla="*/ 359 h 2801"/>
                  <a:gd name="T18" fmla="*/ 0 w 1380"/>
                  <a:gd name="T19" fmla="*/ 458 h 2801"/>
                  <a:gd name="T20" fmla="*/ 7 w 1380"/>
                  <a:gd name="T21" fmla="*/ 465 h 2801"/>
                  <a:gd name="T22" fmla="*/ 10 w 1380"/>
                  <a:gd name="T23" fmla="*/ 465 h 2801"/>
                  <a:gd name="T24" fmla="*/ 10 w 1380"/>
                  <a:gd name="T25" fmla="*/ 593 h 2801"/>
                  <a:gd name="T26" fmla="*/ 7 w 1380"/>
                  <a:gd name="T27" fmla="*/ 593 h 2801"/>
                  <a:gd name="T28" fmla="*/ 0 w 1380"/>
                  <a:gd name="T29" fmla="*/ 600 h 2801"/>
                  <a:gd name="T30" fmla="*/ 0 w 1380"/>
                  <a:gd name="T31" fmla="*/ 794 h 2801"/>
                  <a:gd name="T32" fmla="*/ 7 w 1380"/>
                  <a:gd name="T33" fmla="*/ 801 h 2801"/>
                  <a:gd name="T34" fmla="*/ 10 w 1380"/>
                  <a:gd name="T35" fmla="*/ 801 h 2801"/>
                  <a:gd name="T36" fmla="*/ 10 w 1380"/>
                  <a:gd name="T37" fmla="*/ 849 h 2801"/>
                  <a:gd name="T38" fmla="*/ 7 w 1380"/>
                  <a:gd name="T39" fmla="*/ 849 h 2801"/>
                  <a:gd name="T40" fmla="*/ 0 w 1380"/>
                  <a:gd name="T41" fmla="*/ 856 h 2801"/>
                  <a:gd name="T42" fmla="*/ 0 w 1380"/>
                  <a:gd name="T43" fmla="*/ 1050 h 2801"/>
                  <a:gd name="T44" fmla="*/ 7 w 1380"/>
                  <a:gd name="T45" fmla="*/ 1056 h 2801"/>
                  <a:gd name="T46" fmla="*/ 10 w 1380"/>
                  <a:gd name="T47" fmla="*/ 1056 h 2801"/>
                  <a:gd name="T48" fmla="*/ 10 w 1380"/>
                  <a:gd name="T49" fmla="*/ 2597 h 2801"/>
                  <a:gd name="T50" fmla="*/ 215 w 1380"/>
                  <a:gd name="T51" fmla="*/ 2801 h 2801"/>
                  <a:gd name="T52" fmla="*/ 1166 w 1380"/>
                  <a:gd name="T53" fmla="*/ 2801 h 2801"/>
                  <a:gd name="T54" fmla="*/ 1370 w 1380"/>
                  <a:gd name="T55" fmla="*/ 2597 h 2801"/>
                  <a:gd name="T56" fmla="*/ 1370 w 1380"/>
                  <a:gd name="T57" fmla="*/ 799 h 2801"/>
                  <a:gd name="T58" fmla="*/ 1373 w 1380"/>
                  <a:gd name="T59" fmla="*/ 799 h 2801"/>
                  <a:gd name="T60" fmla="*/ 1380 w 1380"/>
                  <a:gd name="T61" fmla="*/ 792 h 2801"/>
                  <a:gd name="T62" fmla="*/ 1380 w 1380"/>
                  <a:gd name="T63" fmla="*/ 598 h 2801"/>
                  <a:gd name="T64" fmla="*/ 1373 w 1380"/>
                  <a:gd name="T65" fmla="*/ 591 h 2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0" h="2801">
                    <a:moveTo>
                      <a:pt x="1373" y="591"/>
                    </a:moveTo>
                    <a:cubicBezTo>
                      <a:pt x="1370" y="591"/>
                      <a:pt x="1370" y="591"/>
                      <a:pt x="1370" y="591"/>
                    </a:cubicBezTo>
                    <a:cubicBezTo>
                      <a:pt x="1370" y="204"/>
                      <a:pt x="1370" y="204"/>
                      <a:pt x="1370" y="204"/>
                    </a:cubicBezTo>
                    <a:cubicBezTo>
                      <a:pt x="1370" y="92"/>
                      <a:pt x="1278" y="0"/>
                      <a:pt x="1166" y="0"/>
                    </a:cubicBezTo>
                    <a:cubicBezTo>
                      <a:pt x="215" y="0"/>
                      <a:pt x="215" y="0"/>
                      <a:pt x="215" y="0"/>
                    </a:cubicBezTo>
                    <a:cubicBezTo>
                      <a:pt x="102" y="0"/>
                      <a:pt x="10" y="92"/>
                      <a:pt x="10" y="204"/>
                    </a:cubicBezTo>
                    <a:cubicBezTo>
                      <a:pt x="10" y="352"/>
                      <a:pt x="10" y="352"/>
                      <a:pt x="10" y="352"/>
                    </a:cubicBezTo>
                    <a:cubicBezTo>
                      <a:pt x="7" y="352"/>
                      <a:pt x="7" y="352"/>
                      <a:pt x="7" y="352"/>
                    </a:cubicBezTo>
                    <a:cubicBezTo>
                      <a:pt x="3" y="352"/>
                      <a:pt x="0" y="355"/>
                      <a:pt x="0" y="359"/>
                    </a:cubicBezTo>
                    <a:cubicBezTo>
                      <a:pt x="0" y="458"/>
                      <a:pt x="0" y="458"/>
                      <a:pt x="0" y="458"/>
                    </a:cubicBezTo>
                    <a:cubicBezTo>
                      <a:pt x="0" y="462"/>
                      <a:pt x="3" y="465"/>
                      <a:pt x="7" y="465"/>
                    </a:cubicBezTo>
                    <a:cubicBezTo>
                      <a:pt x="10" y="465"/>
                      <a:pt x="10" y="465"/>
                      <a:pt x="10" y="465"/>
                    </a:cubicBezTo>
                    <a:cubicBezTo>
                      <a:pt x="10" y="593"/>
                      <a:pt x="10" y="593"/>
                      <a:pt x="10" y="593"/>
                    </a:cubicBezTo>
                    <a:cubicBezTo>
                      <a:pt x="7" y="593"/>
                      <a:pt x="7" y="593"/>
                      <a:pt x="7" y="593"/>
                    </a:cubicBezTo>
                    <a:cubicBezTo>
                      <a:pt x="3" y="593"/>
                      <a:pt x="0" y="596"/>
                      <a:pt x="0" y="600"/>
                    </a:cubicBezTo>
                    <a:cubicBezTo>
                      <a:pt x="0" y="794"/>
                      <a:pt x="0" y="794"/>
                      <a:pt x="0" y="794"/>
                    </a:cubicBezTo>
                    <a:cubicBezTo>
                      <a:pt x="0" y="798"/>
                      <a:pt x="3" y="801"/>
                      <a:pt x="7" y="801"/>
                    </a:cubicBezTo>
                    <a:cubicBezTo>
                      <a:pt x="10" y="801"/>
                      <a:pt x="10" y="801"/>
                      <a:pt x="10" y="801"/>
                    </a:cubicBezTo>
                    <a:cubicBezTo>
                      <a:pt x="10" y="849"/>
                      <a:pt x="10" y="849"/>
                      <a:pt x="10" y="849"/>
                    </a:cubicBezTo>
                    <a:cubicBezTo>
                      <a:pt x="7" y="849"/>
                      <a:pt x="7" y="849"/>
                      <a:pt x="7" y="849"/>
                    </a:cubicBezTo>
                    <a:cubicBezTo>
                      <a:pt x="3" y="849"/>
                      <a:pt x="0" y="852"/>
                      <a:pt x="0" y="856"/>
                    </a:cubicBezTo>
                    <a:cubicBezTo>
                      <a:pt x="0" y="1050"/>
                      <a:pt x="0" y="1050"/>
                      <a:pt x="0" y="1050"/>
                    </a:cubicBezTo>
                    <a:cubicBezTo>
                      <a:pt x="0" y="1053"/>
                      <a:pt x="3" y="1056"/>
                      <a:pt x="7" y="1056"/>
                    </a:cubicBezTo>
                    <a:cubicBezTo>
                      <a:pt x="10" y="1056"/>
                      <a:pt x="10" y="1056"/>
                      <a:pt x="10" y="1056"/>
                    </a:cubicBezTo>
                    <a:cubicBezTo>
                      <a:pt x="10" y="2597"/>
                      <a:pt x="10" y="2597"/>
                      <a:pt x="10" y="2597"/>
                    </a:cubicBezTo>
                    <a:cubicBezTo>
                      <a:pt x="10" y="2710"/>
                      <a:pt x="102" y="2801"/>
                      <a:pt x="215" y="2801"/>
                    </a:cubicBezTo>
                    <a:cubicBezTo>
                      <a:pt x="1166" y="2801"/>
                      <a:pt x="1166" y="2801"/>
                      <a:pt x="1166" y="2801"/>
                    </a:cubicBezTo>
                    <a:cubicBezTo>
                      <a:pt x="1278" y="2801"/>
                      <a:pt x="1370" y="2710"/>
                      <a:pt x="1370" y="2597"/>
                    </a:cubicBezTo>
                    <a:cubicBezTo>
                      <a:pt x="1370" y="799"/>
                      <a:pt x="1370" y="799"/>
                      <a:pt x="1370" y="799"/>
                    </a:cubicBezTo>
                    <a:cubicBezTo>
                      <a:pt x="1373" y="799"/>
                      <a:pt x="1373" y="799"/>
                      <a:pt x="1373" y="799"/>
                    </a:cubicBezTo>
                    <a:cubicBezTo>
                      <a:pt x="1377" y="799"/>
                      <a:pt x="1380" y="796"/>
                      <a:pt x="1380" y="792"/>
                    </a:cubicBezTo>
                    <a:cubicBezTo>
                      <a:pt x="1380" y="598"/>
                      <a:pt x="1380" y="598"/>
                      <a:pt x="1380" y="598"/>
                    </a:cubicBezTo>
                    <a:cubicBezTo>
                      <a:pt x="1380" y="594"/>
                      <a:pt x="1377" y="591"/>
                      <a:pt x="1373" y="591"/>
                    </a:cubicBezTo>
                    <a:close/>
                  </a:path>
                </a:pathLst>
              </a:custGeom>
              <a:solidFill>
                <a:srgbClr val="656F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2" name="Freeform 6"/>
              <p:cNvSpPr/>
              <p:nvPr/>
            </p:nvSpPr>
            <p:spPr bwMode="auto">
              <a:xfrm>
                <a:off x="3296" y="2250"/>
                <a:ext cx="724" cy="1516"/>
              </a:xfrm>
              <a:custGeom>
                <a:avLst/>
                <a:gdLst>
                  <a:gd name="T0" fmla="*/ 1319 w 1319"/>
                  <a:gd name="T1" fmla="*/ 2577 h 2761"/>
                  <a:gd name="T2" fmla="*/ 1135 w 1319"/>
                  <a:gd name="T3" fmla="*/ 2761 h 2761"/>
                  <a:gd name="T4" fmla="*/ 184 w 1319"/>
                  <a:gd name="T5" fmla="*/ 2761 h 2761"/>
                  <a:gd name="T6" fmla="*/ 0 w 1319"/>
                  <a:gd name="T7" fmla="*/ 2577 h 2761"/>
                  <a:gd name="T8" fmla="*/ 0 w 1319"/>
                  <a:gd name="T9" fmla="*/ 184 h 2761"/>
                  <a:gd name="T10" fmla="*/ 184 w 1319"/>
                  <a:gd name="T11" fmla="*/ 0 h 2761"/>
                  <a:gd name="T12" fmla="*/ 1135 w 1319"/>
                  <a:gd name="T13" fmla="*/ 0 h 2761"/>
                  <a:gd name="T14" fmla="*/ 1319 w 1319"/>
                  <a:gd name="T15" fmla="*/ 184 h 2761"/>
                  <a:gd name="T16" fmla="*/ 1319 w 1319"/>
                  <a:gd name="T17" fmla="*/ 2577 h 2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9" h="2761">
                    <a:moveTo>
                      <a:pt x="1319" y="2577"/>
                    </a:moveTo>
                    <a:cubicBezTo>
                      <a:pt x="1319" y="2678"/>
                      <a:pt x="1236" y="2761"/>
                      <a:pt x="1135" y="2761"/>
                    </a:cubicBezTo>
                    <a:cubicBezTo>
                      <a:pt x="184" y="2761"/>
                      <a:pt x="184" y="2761"/>
                      <a:pt x="184" y="2761"/>
                    </a:cubicBezTo>
                    <a:cubicBezTo>
                      <a:pt x="82" y="2761"/>
                      <a:pt x="0" y="2678"/>
                      <a:pt x="0" y="2577"/>
                    </a:cubicBezTo>
                    <a:cubicBezTo>
                      <a:pt x="0" y="184"/>
                      <a:pt x="0" y="184"/>
                      <a:pt x="0" y="184"/>
                    </a:cubicBezTo>
                    <a:cubicBezTo>
                      <a:pt x="0" y="83"/>
                      <a:pt x="82" y="0"/>
                      <a:pt x="184" y="0"/>
                    </a:cubicBezTo>
                    <a:cubicBezTo>
                      <a:pt x="1135" y="0"/>
                      <a:pt x="1135" y="0"/>
                      <a:pt x="1135" y="0"/>
                    </a:cubicBezTo>
                    <a:cubicBezTo>
                      <a:pt x="1236" y="0"/>
                      <a:pt x="1319" y="83"/>
                      <a:pt x="1319" y="184"/>
                    </a:cubicBezTo>
                    <a:lnTo>
                      <a:pt x="1319" y="2577"/>
                    </a:lnTo>
                    <a:close/>
                  </a:path>
                </a:pathLst>
              </a:custGeom>
              <a:solidFill>
                <a:srgbClr val="2323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3" name="Freeform 7"/>
              <p:cNvSpPr/>
              <p:nvPr/>
            </p:nvSpPr>
            <p:spPr bwMode="auto">
              <a:xfrm>
                <a:off x="3324" y="2419"/>
                <a:ext cx="668" cy="1179"/>
              </a:xfrm>
              <a:custGeom>
                <a:avLst/>
                <a:gdLst>
                  <a:gd name="T0" fmla="*/ 10 w 1217"/>
                  <a:gd name="T1" fmla="*/ 2148 h 2148"/>
                  <a:gd name="T2" fmla="*/ 0 w 1217"/>
                  <a:gd name="T3" fmla="*/ 2138 h 2148"/>
                  <a:gd name="T4" fmla="*/ 0 w 1217"/>
                  <a:gd name="T5" fmla="*/ 10 h 2148"/>
                  <a:gd name="T6" fmla="*/ 10 w 1217"/>
                  <a:gd name="T7" fmla="*/ 0 h 2148"/>
                  <a:gd name="T8" fmla="*/ 1206 w 1217"/>
                  <a:gd name="T9" fmla="*/ 0 h 2148"/>
                  <a:gd name="T10" fmla="*/ 1217 w 1217"/>
                  <a:gd name="T11" fmla="*/ 10 h 2148"/>
                  <a:gd name="T12" fmla="*/ 1217 w 1217"/>
                  <a:gd name="T13" fmla="*/ 2138 h 2148"/>
                  <a:gd name="T14" fmla="*/ 1206 w 1217"/>
                  <a:gd name="T15" fmla="*/ 2148 h 2148"/>
                  <a:gd name="T16" fmla="*/ 10 w 1217"/>
                  <a:gd name="T17" fmla="*/ 2148 h 2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7" h="2148">
                    <a:moveTo>
                      <a:pt x="10" y="2148"/>
                    </a:moveTo>
                    <a:cubicBezTo>
                      <a:pt x="5" y="2148"/>
                      <a:pt x="0" y="2144"/>
                      <a:pt x="0" y="2138"/>
                    </a:cubicBezTo>
                    <a:cubicBezTo>
                      <a:pt x="0" y="10"/>
                      <a:pt x="0" y="10"/>
                      <a:pt x="0" y="10"/>
                    </a:cubicBezTo>
                    <a:cubicBezTo>
                      <a:pt x="0" y="5"/>
                      <a:pt x="5" y="0"/>
                      <a:pt x="10" y="0"/>
                    </a:cubicBezTo>
                    <a:cubicBezTo>
                      <a:pt x="1206" y="0"/>
                      <a:pt x="1206" y="0"/>
                      <a:pt x="1206" y="0"/>
                    </a:cubicBezTo>
                    <a:cubicBezTo>
                      <a:pt x="1212" y="0"/>
                      <a:pt x="1217" y="5"/>
                      <a:pt x="1217" y="10"/>
                    </a:cubicBezTo>
                    <a:cubicBezTo>
                      <a:pt x="1217" y="2138"/>
                      <a:pt x="1217" y="2138"/>
                      <a:pt x="1217" y="2138"/>
                    </a:cubicBezTo>
                    <a:cubicBezTo>
                      <a:pt x="1217" y="2144"/>
                      <a:pt x="1212" y="2148"/>
                      <a:pt x="1206" y="2148"/>
                    </a:cubicBezTo>
                    <a:lnTo>
                      <a:pt x="10" y="2148"/>
                    </a:lnTo>
                    <a:close/>
                  </a:path>
                </a:pathLst>
              </a:custGeom>
              <a:solidFill>
                <a:srgbClr val="0E10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4" name="Rectangle 8"/>
              <p:cNvSpPr>
                <a:spLocks noChangeArrowheads="1"/>
              </p:cNvSpPr>
              <p:nvPr/>
            </p:nvSpPr>
            <p:spPr bwMode="auto">
              <a:xfrm>
                <a:off x="3329" y="2424"/>
                <a:ext cx="657" cy="1168"/>
              </a:xfrm>
              <a:prstGeom prst="rect">
                <a:avLst/>
              </a:prstGeom>
              <a:solidFill>
                <a:srgbClr val="3A45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5" name="Oval 9"/>
              <p:cNvSpPr>
                <a:spLocks noChangeArrowheads="1"/>
              </p:cNvSpPr>
              <p:nvPr/>
            </p:nvSpPr>
            <p:spPr bwMode="auto">
              <a:xfrm>
                <a:off x="3531" y="2328"/>
                <a:ext cx="13" cy="14"/>
              </a:xfrm>
              <a:prstGeom prst="ellipse">
                <a:avLst/>
              </a:prstGeom>
              <a:solidFill>
                <a:srgbClr val="5B5F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6" name="Oval 10"/>
              <p:cNvSpPr>
                <a:spLocks noChangeArrowheads="1"/>
              </p:cNvSpPr>
              <p:nvPr/>
            </p:nvSpPr>
            <p:spPr bwMode="auto">
              <a:xfrm>
                <a:off x="3597" y="3616"/>
                <a:ext cx="119" cy="118"/>
              </a:xfrm>
              <a:prstGeom prst="ellipse">
                <a:avLst/>
              </a:prstGeom>
              <a:solidFill>
                <a:srgbClr val="5B5F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7" name="Oval 11"/>
              <p:cNvSpPr>
                <a:spLocks noChangeArrowheads="1"/>
              </p:cNvSpPr>
              <p:nvPr/>
            </p:nvSpPr>
            <p:spPr bwMode="auto">
              <a:xfrm>
                <a:off x="3603" y="3622"/>
                <a:ext cx="107" cy="106"/>
              </a:xfrm>
              <a:prstGeom prst="ellipse">
                <a:avLst/>
              </a:prstGeom>
              <a:solidFill>
                <a:srgbClr val="2323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8" name="Freeform 12"/>
              <p:cNvSpPr/>
              <p:nvPr/>
            </p:nvSpPr>
            <p:spPr bwMode="auto">
              <a:xfrm>
                <a:off x="3600" y="2329"/>
                <a:ext cx="118" cy="10"/>
              </a:xfrm>
              <a:custGeom>
                <a:avLst/>
                <a:gdLst>
                  <a:gd name="T0" fmla="*/ 215 w 215"/>
                  <a:gd name="T1" fmla="*/ 10 h 18"/>
                  <a:gd name="T2" fmla="*/ 207 w 215"/>
                  <a:gd name="T3" fmla="*/ 18 h 18"/>
                  <a:gd name="T4" fmla="*/ 8 w 215"/>
                  <a:gd name="T5" fmla="*/ 18 h 18"/>
                  <a:gd name="T6" fmla="*/ 0 w 215"/>
                  <a:gd name="T7" fmla="*/ 10 h 18"/>
                  <a:gd name="T8" fmla="*/ 0 w 215"/>
                  <a:gd name="T9" fmla="*/ 8 h 18"/>
                  <a:gd name="T10" fmla="*/ 8 w 215"/>
                  <a:gd name="T11" fmla="*/ 0 h 18"/>
                  <a:gd name="T12" fmla="*/ 207 w 215"/>
                  <a:gd name="T13" fmla="*/ 0 h 18"/>
                  <a:gd name="T14" fmla="*/ 215 w 215"/>
                  <a:gd name="T15" fmla="*/ 8 h 18"/>
                  <a:gd name="T16" fmla="*/ 215 w 215"/>
                  <a:gd name="T17"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18">
                    <a:moveTo>
                      <a:pt x="215" y="10"/>
                    </a:moveTo>
                    <a:cubicBezTo>
                      <a:pt x="215" y="15"/>
                      <a:pt x="211" y="18"/>
                      <a:pt x="207" y="18"/>
                    </a:cubicBezTo>
                    <a:cubicBezTo>
                      <a:pt x="8" y="18"/>
                      <a:pt x="8" y="18"/>
                      <a:pt x="8" y="18"/>
                    </a:cubicBezTo>
                    <a:cubicBezTo>
                      <a:pt x="3" y="18"/>
                      <a:pt x="0" y="15"/>
                      <a:pt x="0" y="10"/>
                    </a:cubicBezTo>
                    <a:cubicBezTo>
                      <a:pt x="0" y="8"/>
                      <a:pt x="0" y="8"/>
                      <a:pt x="0" y="8"/>
                    </a:cubicBezTo>
                    <a:cubicBezTo>
                      <a:pt x="0" y="4"/>
                      <a:pt x="3" y="0"/>
                      <a:pt x="8" y="0"/>
                    </a:cubicBezTo>
                    <a:cubicBezTo>
                      <a:pt x="207" y="0"/>
                      <a:pt x="207" y="0"/>
                      <a:pt x="207" y="0"/>
                    </a:cubicBezTo>
                    <a:cubicBezTo>
                      <a:pt x="211" y="0"/>
                      <a:pt x="215" y="4"/>
                      <a:pt x="215" y="8"/>
                    </a:cubicBezTo>
                    <a:lnTo>
                      <a:pt x="215" y="10"/>
                    </a:lnTo>
                    <a:close/>
                  </a:path>
                </a:pathLst>
              </a:custGeom>
              <a:solidFill>
                <a:srgbClr val="5B5F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pic>
          <p:nvPicPr>
            <p:cNvPr id="29" name="图片 28"/>
            <p:cNvPicPr>
              <a:picLocks noChangeAspect="1"/>
            </p:cNvPicPr>
            <p:nvPr/>
          </p:nvPicPr>
          <p:blipFill>
            <a:blip r:embed="rId3" cstate="print">
              <a:extLst>
                <a:ext uri="{28A0092B-C50C-407E-A947-70E740481C1C}">
                  <a14:useLocalDpi xmlns:a14="http://schemas.microsoft.com/office/drawing/2010/main" val="0"/>
                </a:ext>
              </a:extLst>
            </a:blip>
            <a:srcRect l="15859" r="15508" b="3841"/>
            <a:stretch>
              <a:fillRect/>
            </a:stretch>
          </p:blipFill>
          <p:spPr>
            <a:xfrm>
              <a:off x="5283200" y="3844925"/>
              <a:ext cx="1044575" cy="1857196"/>
            </a:xfrm>
            <a:custGeom>
              <a:avLst/>
              <a:gdLst>
                <a:gd name="connsiteX0" fmla="*/ 0 w 2087563"/>
                <a:gd name="connsiteY0" fmla="*/ 0 h 3711575"/>
                <a:gd name="connsiteX1" fmla="*/ 2087563 w 2087563"/>
                <a:gd name="connsiteY1" fmla="*/ 0 h 3711575"/>
                <a:gd name="connsiteX2" fmla="*/ 2087563 w 2087563"/>
                <a:gd name="connsiteY2" fmla="*/ 3711575 h 3711575"/>
                <a:gd name="connsiteX3" fmla="*/ 0 w 2087563"/>
                <a:gd name="connsiteY3" fmla="*/ 3711575 h 3711575"/>
              </a:gdLst>
              <a:ahLst/>
              <a:cxnLst>
                <a:cxn ang="0">
                  <a:pos x="connsiteX0" y="connsiteY0"/>
                </a:cxn>
                <a:cxn ang="0">
                  <a:pos x="connsiteX1" y="connsiteY1"/>
                </a:cxn>
                <a:cxn ang="0">
                  <a:pos x="connsiteX2" y="connsiteY2"/>
                </a:cxn>
                <a:cxn ang="0">
                  <a:pos x="connsiteX3" y="connsiteY3"/>
                </a:cxn>
              </a:cxnLst>
              <a:rect l="l" t="t" r="r" b="b"/>
              <a:pathLst>
                <a:path w="2087563" h="3711575">
                  <a:moveTo>
                    <a:pt x="0" y="0"/>
                  </a:moveTo>
                  <a:lnTo>
                    <a:pt x="2087563" y="0"/>
                  </a:lnTo>
                  <a:lnTo>
                    <a:pt x="2087563" y="3711575"/>
                  </a:lnTo>
                  <a:lnTo>
                    <a:pt x="0" y="3711575"/>
                  </a:lnTo>
                  <a:close/>
                </a:path>
              </a:pathLst>
            </a:custGeom>
          </p:spPr>
        </p:pic>
      </p:grpSp>
      <p:grpSp>
        <p:nvGrpSpPr>
          <p:cNvPr id="17" name="组合 16"/>
          <p:cNvGrpSpPr/>
          <p:nvPr/>
        </p:nvGrpSpPr>
        <p:grpSpPr>
          <a:xfrm>
            <a:off x="4020290" y="3308410"/>
            <a:ext cx="1135909" cy="2304717"/>
            <a:chOff x="6675803" y="2326704"/>
            <a:chExt cx="1859799" cy="3773463"/>
          </a:xfrm>
        </p:grpSpPr>
        <p:grpSp>
          <p:nvGrpSpPr>
            <p:cNvPr id="18" name="组合 17"/>
            <p:cNvGrpSpPr/>
            <p:nvPr/>
          </p:nvGrpSpPr>
          <p:grpSpPr>
            <a:xfrm>
              <a:off x="6675803" y="2326704"/>
              <a:ext cx="1859799" cy="3773463"/>
              <a:chOff x="5794775" y="2326704"/>
              <a:chExt cx="1859799" cy="3773463"/>
            </a:xfrm>
          </p:grpSpPr>
          <p:sp>
            <p:nvSpPr>
              <p:cNvPr id="20" name="Freeform 5"/>
              <p:cNvSpPr/>
              <p:nvPr/>
            </p:nvSpPr>
            <p:spPr bwMode="auto">
              <a:xfrm>
                <a:off x="5794775" y="2326704"/>
                <a:ext cx="1859799" cy="3773463"/>
              </a:xfrm>
              <a:custGeom>
                <a:avLst/>
                <a:gdLst>
                  <a:gd name="T0" fmla="*/ 1187 w 1193"/>
                  <a:gd name="T1" fmla="*/ 511 h 2423"/>
                  <a:gd name="T2" fmla="*/ 1185 w 1193"/>
                  <a:gd name="T3" fmla="*/ 511 h 2423"/>
                  <a:gd name="T4" fmla="*/ 1185 w 1193"/>
                  <a:gd name="T5" fmla="*/ 176 h 2423"/>
                  <a:gd name="T6" fmla="*/ 1008 w 1193"/>
                  <a:gd name="T7" fmla="*/ 0 h 2423"/>
                  <a:gd name="T8" fmla="*/ 185 w 1193"/>
                  <a:gd name="T9" fmla="*/ 0 h 2423"/>
                  <a:gd name="T10" fmla="*/ 8 w 1193"/>
                  <a:gd name="T11" fmla="*/ 176 h 2423"/>
                  <a:gd name="T12" fmla="*/ 8 w 1193"/>
                  <a:gd name="T13" fmla="*/ 305 h 2423"/>
                  <a:gd name="T14" fmla="*/ 6 w 1193"/>
                  <a:gd name="T15" fmla="*/ 305 h 2423"/>
                  <a:gd name="T16" fmla="*/ 0 w 1193"/>
                  <a:gd name="T17" fmla="*/ 311 h 2423"/>
                  <a:gd name="T18" fmla="*/ 0 w 1193"/>
                  <a:gd name="T19" fmla="*/ 396 h 2423"/>
                  <a:gd name="T20" fmla="*/ 6 w 1193"/>
                  <a:gd name="T21" fmla="*/ 402 h 2423"/>
                  <a:gd name="T22" fmla="*/ 8 w 1193"/>
                  <a:gd name="T23" fmla="*/ 402 h 2423"/>
                  <a:gd name="T24" fmla="*/ 8 w 1193"/>
                  <a:gd name="T25" fmla="*/ 513 h 2423"/>
                  <a:gd name="T26" fmla="*/ 6 w 1193"/>
                  <a:gd name="T27" fmla="*/ 513 h 2423"/>
                  <a:gd name="T28" fmla="*/ 0 w 1193"/>
                  <a:gd name="T29" fmla="*/ 519 h 2423"/>
                  <a:gd name="T30" fmla="*/ 0 w 1193"/>
                  <a:gd name="T31" fmla="*/ 687 h 2423"/>
                  <a:gd name="T32" fmla="*/ 6 w 1193"/>
                  <a:gd name="T33" fmla="*/ 693 h 2423"/>
                  <a:gd name="T34" fmla="*/ 8 w 1193"/>
                  <a:gd name="T35" fmla="*/ 693 h 2423"/>
                  <a:gd name="T36" fmla="*/ 8 w 1193"/>
                  <a:gd name="T37" fmla="*/ 735 h 2423"/>
                  <a:gd name="T38" fmla="*/ 6 w 1193"/>
                  <a:gd name="T39" fmla="*/ 735 h 2423"/>
                  <a:gd name="T40" fmla="*/ 0 w 1193"/>
                  <a:gd name="T41" fmla="*/ 740 h 2423"/>
                  <a:gd name="T42" fmla="*/ 0 w 1193"/>
                  <a:gd name="T43" fmla="*/ 908 h 2423"/>
                  <a:gd name="T44" fmla="*/ 6 w 1193"/>
                  <a:gd name="T45" fmla="*/ 914 h 2423"/>
                  <a:gd name="T46" fmla="*/ 8 w 1193"/>
                  <a:gd name="T47" fmla="*/ 914 h 2423"/>
                  <a:gd name="T48" fmla="*/ 8 w 1193"/>
                  <a:gd name="T49" fmla="*/ 2247 h 2423"/>
                  <a:gd name="T50" fmla="*/ 185 w 1193"/>
                  <a:gd name="T51" fmla="*/ 2423 h 2423"/>
                  <a:gd name="T52" fmla="*/ 1008 w 1193"/>
                  <a:gd name="T53" fmla="*/ 2423 h 2423"/>
                  <a:gd name="T54" fmla="*/ 1185 w 1193"/>
                  <a:gd name="T55" fmla="*/ 2247 h 2423"/>
                  <a:gd name="T56" fmla="*/ 1185 w 1193"/>
                  <a:gd name="T57" fmla="*/ 691 h 2423"/>
                  <a:gd name="T58" fmla="*/ 1187 w 1193"/>
                  <a:gd name="T59" fmla="*/ 691 h 2423"/>
                  <a:gd name="T60" fmla="*/ 1193 w 1193"/>
                  <a:gd name="T61" fmla="*/ 685 h 2423"/>
                  <a:gd name="T62" fmla="*/ 1193 w 1193"/>
                  <a:gd name="T63" fmla="*/ 517 h 2423"/>
                  <a:gd name="T64" fmla="*/ 1187 w 1193"/>
                  <a:gd name="T65" fmla="*/ 511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3" h="2423">
                    <a:moveTo>
                      <a:pt x="1187" y="511"/>
                    </a:moveTo>
                    <a:cubicBezTo>
                      <a:pt x="1185" y="511"/>
                      <a:pt x="1185" y="511"/>
                      <a:pt x="1185" y="511"/>
                    </a:cubicBezTo>
                    <a:cubicBezTo>
                      <a:pt x="1185" y="176"/>
                      <a:pt x="1185" y="176"/>
                      <a:pt x="1185" y="176"/>
                    </a:cubicBezTo>
                    <a:cubicBezTo>
                      <a:pt x="1185" y="79"/>
                      <a:pt x="1105" y="0"/>
                      <a:pt x="1008" y="0"/>
                    </a:cubicBezTo>
                    <a:cubicBezTo>
                      <a:pt x="185" y="0"/>
                      <a:pt x="185" y="0"/>
                      <a:pt x="185" y="0"/>
                    </a:cubicBezTo>
                    <a:cubicBezTo>
                      <a:pt x="88" y="0"/>
                      <a:pt x="8" y="79"/>
                      <a:pt x="8" y="176"/>
                    </a:cubicBezTo>
                    <a:cubicBezTo>
                      <a:pt x="8" y="305"/>
                      <a:pt x="8" y="305"/>
                      <a:pt x="8" y="305"/>
                    </a:cubicBezTo>
                    <a:cubicBezTo>
                      <a:pt x="6" y="305"/>
                      <a:pt x="6" y="305"/>
                      <a:pt x="6" y="305"/>
                    </a:cubicBezTo>
                    <a:cubicBezTo>
                      <a:pt x="2" y="305"/>
                      <a:pt x="0" y="307"/>
                      <a:pt x="0" y="311"/>
                    </a:cubicBezTo>
                    <a:cubicBezTo>
                      <a:pt x="0" y="396"/>
                      <a:pt x="0" y="396"/>
                      <a:pt x="0" y="396"/>
                    </a:cubicBezTo>
                    <a:cubicBezTo>
                      <a:pt x="0" y="400"/>
                      <a:pt x="2" y="402"/>
                      <a:pt x="6" y="402"/>
                    </a:cubicBezTo>
                    <a:cubicBezTo>
                      <a:pt x="8" y="402"/>
                      <a:pt x="8" y="402"/>
                      <a:pt x="8" y="402"/>
                    </a:cubicBezTo>
                    <a:cubicBezTo>
                      <a:pt x="8" y="513"/>
                      <a:pt x="8" y="513"/>
                      <a:pt x="8" y="513"/>
                    </a:cubicBezTo>
                    <a:cubicBezTo>
                      <a:pt x="6" y="513"/>
                      <a:pt x="6" y="513"/>
                      <a:pt x="6" y="513"/>
                    </a:cubicBezTo>
                    <a:cubicBezTo>
                      <a:pt x="2" y="513"/>
                      <a:pt x="0" y="516"/>
                      <a:pt x="0" y="519"/>
                    </a:cubicBezTo>
                    <a:cubicBezTo>
                      <a:pt x="0" y="687"/>
                      <a:pt x="0" y="687"/>
                      <a:pt x="0" y="687"/>
                    </a:cubicBezTo>
                    <a:cubicBezTo>
                      <a:pt x="0" y="690"/>
                      <a:pt x="2" y="693"/>
                      <a:pt x="6" y="693"/>
                    </a:cubicBezTo>
                    <a:cubicBezTo>
                      <a:pt x="8" y="693"/>
                      <a:pt x="8" y="693"/>
                      <a:pt x="8" y="693"/>
                    </a:cubicBezTo>
                    <a:cubicBezTo>
                      <a:pt x="8" y="735"/>
                      <a:pt x="8" y="735"/>
                      <a:pt x="8" y="735"/>
                    </a:cubicBezTo>
                    <a:cubicBezTo>
                      <a:pt x="6" y="735"/>
                      <a:pt x="6" y="735"/>
                      <a:pt x="6" y="735"/>
                    </a:cubicBezTo>
                    <a:cubicBezTo>
                      <a:pt x="2" y="735"/>
                      <a:pt x="0" y="737"/>
                      <a:pt x="0" y="740"/>
                    </a:cubicBezTo>
                    <a:cubicBezTo>
                      <a:pt x="0" y="908"/>
                      <a:pt x="0" y="908"/>
                      <a:pt x="0" y="908"/>
                    </a:cubicBezTo>
                    <a:cubicBezTo>
                      <a:pt x="0" y="911"/>
                      <a:pt x="2" y="914"/>
                      <a:pt x="6" y="914"/>
                    </a:cubicBezTo>
                    <a:cubicBezTo>
                      <a:pt x="8" y="914"/>
                      <a:pt x="8" y="914"/>
                      <a:pt x="8" y="914"/>
                    </a:cubicBezTo>
                    <a:cubicBezTo>
                      <a:pt x="8" y="2247"/>
                      <a:pt x="8" y="2247"/>
                      <a:pt x="8" y="2247"/>
                    </a:cubicBezTo>
                    <a:cubicBezTo>
                      <a:pt x="8" y="2344"/>
                      <a:pt x="88" y="2423"/>
                      <a:pt x="185" y="2423"/>
                    </a:cubicBezTo>
                    <a:cubicBezTo>
                      <a:pt x="1008" y="2423"/>
                      <a:pt x="1008" y="2423"/>
                      <a:pt x="1008" y="2423"/>
                    </a:cubicBezTo>
                    <a:cubicBezTo>
                      <a:pt x="1105" y="2423"/>
                      <a:pt x="1185" y="2344"/>
                      <a:pt x="1185" y="2247"/>
                    </a:cubicBezTo>
                    <a:cubicBezTo>
                      <a:pt x="1185" y="691"/>
                      <a:pt x="1185" y="691"/>
                      <a:pt x="1185" y="691"/>
                    </a:cubicBezTo>
                    <a:cubicBezTo>
                      <a:pt x="1187" y="691"/>
                      <a:pt x="1187" y="691"/>
                      <a:pt x="1187" y="691"/>
                    </a:cubicBezTo>
                    <a:cubicBezTo>
                      <a:pt x="1191" y="691"/>
                      <a:pt x="1193" y="689"/>
                      <a:pt x="1193" y="685"/>
                    </a:cubicBezTo>
                    <a:cubicBezTo>
                      <a:pt x="1193" y="517"/>
                      <a:pt x="1193" y="517"/>
                      <a:pt x="1193" y="517"/>
                    </a:cubicBezTo>
                    <a:cubicBezTo>
                      <a:pt x="1193" y="514"/>
                      <a:pt x="1191" y="511"/>
                      <a:pt x="1187" y="511"/>
                    </a:cubicBezTo>
                    <a:close/>
                  </a:path>
                </a:pathLst>
              </a:custGeom>
              <a:solidFill>
                <a:srgbClr val="F4DF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1" name="Freeform 6"/>
              <p:cNvSpPr/>
              <p:nvPr/>
            </p:nvSpPr>
            <p:spPr bwMode="auto">
              <a:xfrm>
                <a:off x="5835884" y="2353638"/>
                <a:ext cx="1777582" cy="3719597"/>
              </a:xfrm>
              <a:custGeom>
                <a:avLst/>
                <a:gdLst>
                  <a:gd name="T0" fmla="*/ 1141 w 1141"/>
                  <a:gd name="T1" fmla="*/ 2230 h 2389"/>
                  <a:gd name="T2" fmla="*/ 982 w 1141"/>
                  <a:gd name="T3" fmla="*/ 2389 h 2389"/>
                  <a:gd name="T4" fmla="*/ 159 w 1141"/>
                  <a:gd name="T5" fmla="*/ 2389 h 2389"/>
                  <a:gd name="T6" fmla="*/ 0 w 1141"/>
                  <a:gd name="T7" fmla="*/ 2230 h 2389"/>
                  <a:gd name="T8" fmla="*/ 0 w 1141"/>
                  <a:gd name="T9" fmla="*/ 159 h 2389"/>
                  <a:gd name="T10" fmla="*/ 159 w 1141"/>
                  <a:gd name="T11" fmla="*/ 0 h 2389"/>
                  <a:gd name="T12" fmla="*/ 982 w 1141"/>
                  <a:gd name="T13" fmla="*/ 0 h 2389"/>
                  <a:gd name="T14" fmla="*/ 1141 w 1141"/>
                  <a:gd name="T15" fmla="*/ 159 h 2389"/>
                  <a:gd name="T16" fmla="*/ 1141 w 1141"/>
                  <a:gd name="T17" fmla="*/ 2230 h 2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1" h="2389">
                    <a:moveTo>
                      <a:pt x="1141" y="2230"/>
                    </a:moveTo>
                    <a:cubicBezTo>
                      <a:pt x="1141" y="2317"/>
                      <a:pt x="1070" y="2389"/>
                      <a:pt x="982" y="2389"/>
                    </a:cubicBezTo>
                    <a:cubicBezTo>
                      <a:pt x="159" y="2389"/>
                      <a:pt x="159" y="2389"/>
                      <a:pt x="159" y="2389"/>
                    </a:cubicBezTo>
                    <a:cubicBezTo>
                      <a:pt x="72" y="2389"/>
                      <a:pt x="0" y="2317"/>
                      <a:pt x="0" y="2230"/>
                    </a:cubicBezTo>
                    <a:cubicBezTo>
                      <a:pt x="0" y="159"/>
                      <a:pt x="0" y="159"/>
                      <a:pt x="0" y="159"/>
                    </a:cubicBezTo>
                    <a:cubicBezTo>
                      <a:pt x="0" y="72"/>
                      <a:pt x="72" y="0"/>
                      <a:pt x="159" y="0"/>
                    </a:cubicBezTo>
                    <a:cubicBezTo>
                      <a:pt x="982" y="0"/>
                      <a:pt x="982" y="0"/>
                      <a:pt x="982" y="0"/>
                    </a:cubicBezTo>
                    <a:cubicBezTo>
                      <a:pt x="1070" y="0"/>
                      <a:pt x="1141" y="72"/>
                      <a:pt x="1141" y="159"/>
                    </a:cubicBezTo>
                    <a:lnTo>
                      <a:pt x="1141" y="2230"/>
                    </a:lnTo>
                    <a:close/>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2" name="Freeform 7"/>
              <p:cNvSpPr/>
              <p:nvPr/>
            </p:nvSpPr>
            <p:spPr bwMode="auto">
              <a:xfrm>
                <a:off x="6582922" y="2547839"/>
                <a:ext cx="289176" cy="25516"/>
              </a:xfrm>
              <a:custGeom>
                <a:avLst/>
                <a:gdLst>
                  <a:gd name="T0" fmla="*/ 179 w 186"/>
                  <a:gd name="T1" fmla="*/ 16 h 16"/>
                  <a:gd name="T2" fmla="*/ 7 w 186"/>
                  <a:gd name="T3" fmla="*/ 16 h 16"/>
                  <a:gd name="T4" fmla="*/ 0 w 186"/>
                  <a:gd name="T5" fmla="*/ 9 h 16"/>
                  <a:gd name="T6" fmla="*/ 0 w 186"/>
                  <a:gd name="T7" fmla="*/ 7 h 16"/>
                  <a:gd name="T8" fmla="*/ 7 w 186"/>
                  <a:gd name="T9" fmla="*/ 0 h 16"/>
                  <a:gd name="T10" fmla="*/ 179 w 186"/>
                  <a:gd name="T11" fmla="*/ 0 h 16"/>
                  <a:gd name="T12" fmla="*/ 186 w 186"/>
                  <a:gd name="T13" fmla="*/ 7 h 16"/>
                  <a:gd name="T14" fmla="*/ 186 w 186"/>
                  <a:gd name="T15" fmla="*/ 9 h 16"/>
                  <a:gd name="T16" fmla="*/ 179 w 186"/>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6">
                    <a:moveTo>
                      <a:pt x="179" y="16"/>
                    </a:moveTo>
                    <a:cubicBezTo>
                      <a:pt x="7" y="16"/>
                      <a:pt x="7" y="16"/>
                      <a:pt x="7" y="16"/>
                    </a:cubicBezTo>
                    <a:cubicBezTo>
                      <a:pt x="3" y="16"/>
                      <a:pt x="0" y="12"/>
                      <a:pt x="0" y="9"/>
                    </a:cubicBezTo>
                    <a:cubicBezTo>
                      <a:pt x="0" y="7"/>
                      <a:pt x="0" y="7"/>
                      <a:pt x="0" y="7"/>
                    </a:cubicBezTo>
                    <a:cubicBezTo>
                      <a:pt x="0" y="3"/>
                      <a:pt x="3" y="0"/>
                      <a:pt x="7" y="0"/>
                    </a:cubicBezTo>
                    <a:cubicBezTo>
                      <a:pt x="179" y="0"/>
                      <a:pt x="179" y="0"/>
                      <a:pt x="179" y="0"/>
                    </a:cubicBezTo>
                    <a:cubicBezTo>
                      <a:pt x="183" y="0"/>
                      <a:pt x="186" y="3"/>
                      <a:pt x="186" y="7"/>
                    </a:cubicBezTo>
                    <a:cubicBezTo>
                      <a:pt x="186" y="9"/>
                      <a:pt x="186" y="9"/>
                      <a:pt x="186" y="9"/>
                    </a:cubicBezTo>
                    <a:cubicBezTo>
                      <a:pt x="186" y="12"/>
                      <a:pt x="183" y="16"/>
                      <a:pt x="179" y="16"/>
                    </a:cubicBezTo>
                    <a:close/>
                  </a:path>
                </a:pathLst>
              </a:custGeom>
              <a:solidFill>
                <a:srgbClr val="5B5F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3" name="Freeform 8"/>
              <p:cNvSpPr/>
              <p:nvPr/>
            </p:nvSpPr>
            <p:spPr bwMode="auto">
              <a:xfrm>
                <a:off x="5903925" y="2767556"/>
                <a:ext cx="1641499" cy="2893177"/>
              </a:xfrm>
              <a:custGeom>
                <a:avLst/>
                <a:gdLst>
                  <a:gd name="T0" fmla="*/ 9 w 1053"/>
                  <a:gd name="T1" fmla="*/ 1858 h 1858"/>
                  <a:gd name="T2" fmla="*/ 0 w 1053"/>
                  <a:gd name="T3" fmla="*/ 1850 h 1858"/>
                  <a:gd name="T4" fmla="*/ 0 w 1053"/>
                  <a:gd name="T5" fmla="*/ 9 h 1858"/>
                  <a:gd name="T6" fmla="*/ 9 w 1053"/>
                  <a:gd name="T7" fmla="*/ 0 h 1858"/>
                  <a:gd name="T8" fmla="*/ 1044 w 1053"/>
                  <a:gd name="T9" fmla="*/ 0 h 1858"/>
                  <a:gd name="T10" fmla="*/ 1053 w 1053"/>
                  <a:gd name="T11" fmla="*/ 9 h 1858"/>
                  <a:gd name="T12" fmla="*/ 1053 w 1053"/>
                  <a:gd name="T13" fmla="*/ 1850 h 1858"/>
                  <a:gd name="T14" fmla="*/ 1044 w 1053"/>
                  <a:gd name="T15" fmla="*/ 1858 h 1858"/>
                  <a:gd name="T16" fmla="*/ 9 w 1053"/>
                  <a:gd name="T17" fmla="*/ 1858 h 1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3" h="1858">
                    <a:moveTo>
                      <a:pt x="9" y="1858"/>
                    </a:moveTo>
                    <a:cubicBezTo>
                      <a:pt x="4" y="1858"/>
                      <a:pt x="0" y="1854"/>
                      <a:pt x="0" y="1850"/>
                    </a:cubicBezTo>
                    <a:cubicBezTo>
                      <a:pt x="0" y="9"/>
                      <a:pt x="0" y="9"/>
                      <a:pt x="0" y="9"/>
                    </a:cubicBezTo>
                    <a:cubicBezTo>
                      <a:pt x="0" y="4"/>
                      <a:pt x="4" y="0"/>
                      <a:pt x="9" y="0"/>
                    </a:cubicBezTo>
                    <a:cubicBezTo>
                      <a:pt x="1044" y="0"/>
                      <a:pt x="1044" y="0"/>
                      <a:pt x="1044" y="0"/>
                    </a:cubicBezTo>
                    <a:cubicBezTo>
                      <a:pt x="1049" y="0"/>
                      <a:pt x="1053" y="4"/>
                      <a:pt x="1053" y="9"/>
                    </a:cubicBezTo>
                    <a:cubicBezTo>
                      <a:pt x="1053" y="1850"/>
                      <a:pt x="1053" y="1850"/>
                      <a:pt x="1053" y="1850"/>
                    </a:cubicBezTo>
                    <a:cubicBezTo>
                      <a:pt x="1053" y="1854"/>
                      <a:pt x="1049" y="1858"/>
                      <a:pt x="1044" y="1858"/>
                    </a:cubicBezTo>
                    <a:lnTo>
                      <a:pt x="9" y="1858"/>
                    </a:lnTo>
                    <a:close/>
                  </a:path>
                </a:pathLst>
              </a:custGeom>
              <a:solidFill>
                <a:srgbClr val="3E3E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4" name="Oval 10"/>
              <p:cNvSpPr>
                <a:spLocks noChangeArrowheads="1"/>
              </p:cNvSpPr>
              <p:nvPr/>
            </p:nvSpPr>
            <p:spPr bwMode="auto">
              <a:xfrm>
                <a:off x="6412818" y="2543586"/>
                <a:ext cx="34021" cy="34021"/>
              </a:xfrm>
              <a:prstGeom prst="ellipse">
                <a:avLst/>
              </a:prstGeom>
              <a:solidFill>
                <a:srgbClr val="3E3E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5" name="Oval 11"/>
              <p:cNvSpPr>
                <a:spLocks noChangeArrowheads="1"/>
              </p:cNvSpPr>
              <p:nvPr/>
            </p:nvSpPr>
            <p:spPr bwMode="auto">
              <a:xfrm>
                <a:off x="6575834" y="5704677"/>
                <a:ext cx="292011" cy="293428"/>
              </a:xfrm>
              <a:prstGeom prst="ellipse">
                <a:avLst/>
              </a:prstGeom>
              <a:solidFill>
                <a:srgbClr val="F4DF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6" name="Oval 12"/>
              <p:cNvSpPr>
                <a:spLocks noChangeArrowheads="1"/>
              </p:cNvSpPr>
              <p:nvPr/>
            </p:nvSpPr>
            <p:spPr bwMode="auto">
              <a:xfrm>
                <a:off x="6590010" y="5720269"/>
                <a:ext cx="263661" cy="262242"/>
              </a:xfrm>
              <a:prstGeom prst="ellipse">
                <a:avLst/>
              </a:pr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rcRect l="15859" r="15508" b="3841"/>
            <a:stretch>
              <a:fillRect/>
            </a:stretch>
          </p:blipFill>
          <p:spPr>
            <a:xfrm>
              <a:off x="6798052" y="2777478"/>
              <a:ext cx="1615300" cy="2871915"/>
            </a:xfrm>
            <a:custGeom>
              <a:avLst/>
              <a:gdLst>
                <a:gd name="connsiteX0" fmla="*/ 0 w 2087563"/>
                <a:gd name="connsiteY0" fmla="*/ 0 h 3711575"/>
                <a:gd name="connsiteX1" fmla="*/ 2087563 w 2087563"/>
                <a:gd name="connsiteY1" fmla="*/ 0 h 3711575"/>
                <a:gd name="connsiteX2" fmla="*/ 2087563 w 2087563"/>
                <a:gd name="connsiteY2" fmla="*/ 3711575 h 3711575"/>
                <a:gd name="connsiteX3" fmla="*/ 0 w 2087563"/>
                <a:gd name="connsiteY3" fmla="*/ 3711575 h 3711575"/>
              </a:gdLst>
              <a:ahLst/>
              <a:cxnLst>
                <a:cxn ang="0">
                  <a:pos x="connsiteX0" y="connsiteY0"/>
                </a:cxn>
                <a:cxn ang="0">
                  <a:pos x="connsiteX1" y="connsiteY1"/>
                </a:cxn>
                <a:cxn ang="0">
                  <a:pos x="connsiteX2" y="connsiteY2"/>
                </a:cxn>
                <a:cxn ang="0">
                  <a:pos x="connsiteX3" y="connsiteY3"/>
                </a:cxn>
              </a:cxnLst>
              <a:rect l="l" t="t" r="r" b="b"/>
              <a:pathLst>
                <a:path w="2087563" h="3711575">
                  <a:moveTo>
                    <a:pt x="0" y="0"/>
                  </a:moveTo>
                  <a:lnTo>
                    <a:pt x="2087563" y="0"/>
                  </a:lnTo>
                  <a:lnTo>
                    <a:pt x="2087563" y="3711575"/>
                  </a:lnTo>
                  <a:lnTo>
                    <a:pt x="0" y="3711575"/>
                  </a:lnTo>
                  <a:close/>
                </a:path>
              </a:pathLst>
            </a:custGeom>
          </p:spPr>
        </p:pic>
      </p:grpSp>
      <p:sp>
        <p:nvSpPr>
          <p:cNvPr id="40" name="文本框 39"/>
          <p:cNvSpPr txBox="1"/>
          <p:nvPr/>
        </p:nvSpPr>
        <p:spPr>
          <a:xfrm>
            <a:off x="243862" y="3527482"/>
            <a:ext cx="2595926" cy="1172629"/>
          </a:xfrm>
          <a:prstGeom prst="rect">
            <a:avLst/>
          </a:prstGeom>
          <a:noFill/>
        </p:spPr>
        <p:txBody>
          <a:bodyPr wrap="square" rtlCol="0">
            <a:spAutoFit/>
          </a:bodyPr>
          <a:lstStyle/>
          <a:p>
            <a:pPr lvl="0">
              <a:lnSpc>
                <a:spcPct val="130000"/>
              </a:lnSpc>
              <a:defRPr/>
            </a:pPr>
            <a:r>
              <a:rPr lang="zh-CN" altLang="en-US" dirty="0">
                <a:solidFill>
                  <a:prstClr val="white"/>
                </a:solidFill>
                <a:latin typeface="腾祥沁圆简-W1" panose="01010104010101010101" pitchFamily="2" charset="-122"/>
                <a:ea typeface="腾祥沁圆简-W1" panose="01010104010101010101" pitchFamily="2" charset="-122"/>
              </a:rPr>
              <a:t>请插入您的文本的内容请插入您的文本的内容请插入您的文本的内容</a:t>
            </a:r>
            <a:endParaRPr lang="en-US" altLang="zh-CN" dirty="0">
              <a:solidFill>
                <a:prstClr val="white"/>
              </a:solidFill>
              <a:latin typeface="腾祥沁圆简-W1" panose="01010104010101010101" pitchFamily="2" charset="-122"/>
              <a:ea typeface="腾祥沁圆简-W1" panose="01010104010101010101" pitchFamily="2" charset="-122"/>
            </a:endParaRPr>
          </a:p>
        </p:txBody>
      </p:sp>
      <p:graphicFrame>
        <p:nvGraphicFramePr>
          <p:cNvPr id="46" name="图表 45"/>
          <p:cNvGraphicFramePr/>
          <p:nvPr/>
        </p:nvGraphicFramePr>
        <p:xfrm>
          <a:off x="5440626" y="-156715"/>
          <a:ext cx="6154057" cy="5769842"/>
        </p:xfrm>
        <a:graphic>
          <a:graphicData uri="http://schemas.openxmlformats.org/drawingml/2006/chart">
            <c:chart xmlns:c="http://schemas.openxmlformats.org/drawingml/2006/chart" xmlns:r="http://schemas.openxmlformats.org/officeDocument/2006/relationships" r:id="rId5"/>
          </a:graphicData>
        </a:graphic>
      </p:graphicFrame>
      <p:cxnSp>
        <p:nvCxnSpPr>
          <p:cNvPr id="48" name="直接连接符 47"/>
          <p:cNvCxnSpPr/>
          <p:nvPr/>
        </p:nvCxnSpPr>
        <p:spPr>
          <a:xfrm flipH="1">
            <a:off x="5169347" y="5852339"/>
            <a:ext cx="139099" cy="139099"/>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4995480" y="6361572"/>
            <a:ext cx="211136" cy="211136"/>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53" name="Freeform 5"/>
          <p:cNvSpPr>
            <a:spLocks noEditPoints="1"/>
          </p:cNvSpPr>
          <p:nvPr/>
        </p:nvSpPr>
        <p:spPr bwMode="auto">
          <a:xfrm>
            <a:off x="4908281" y="5950455"/>
            <a:ext cx="477669" cy="444114"/>
          </a:xfrm>
          <a:custGeom>
            <a:avLst/>
            <a:gdLst>
              <a:gd name="T0" fmla="*/ 199 w 202"/>
              <a:gd name="T1" fmla="*/ 70 h 188"/>
              <a:gd name="T2" fmla="*/ 157 w 202"/>
              <a:gd name="T3" fmla="*/ 38 h 188"/>
              <a:gd name="T4" fmla="*/ 157 w 202"/>
              <a:gd name="T5" fmla="*/ 11 h 188"/>
              <a:gd name="T6" fmla="*/ 155 w 202"/>
              <a:gd name="T7" fmla="*/ 8 h 188"/>
              <a:gd name="T8" fmla="*/ 142 w 202"/>
              <a:gd name="T9" fmla="*/ 8 h 188"/>
              <a:gd name="T10" fmla="*/ 141 w 202"/>
              <a:gd name="T11" fmla="*/ 11 h 188"/>
              <a:gd name="T12" fmla="*/ 141 w 202"/>
              <a:gd name="T13" fmla="*/ 26 h 188"/>
              <a:gd name="T14" fmla="*/ 113 w 202"/>
              <a:gd name="T15" fmla="*/ 4 h 188"/>
              <a:gd name="T16" fmla="*/ 101 w 202"/>
              <a:gd name="T17" fmla="*/ 0 h 188"/>
              <a:gd name="T18" fmla="*/ 90 w 202"/>
              <a:gd name="T19" fmla="*/ 4 h 188"/>
              <a:gd name="T20" fmla="*/ 4 w 202"/>
              <a:gd name="T21" fmla="*/ 70 h 188"/>
              <a:gd name="T22" fmla="*/ 2 w 202"/>
              <a:gd name="T23" fmla="*/ 78 h 188"/>
              <a:gd name="T24" fmla="*/ 7 w 202"/>
              <a:gd name="T25" fmla="*/ 81 h 188"/>
              <a:gd name="T26" fmla="*/ 11 w 202"/>
              <a:gd name="T27" fmla="*/ 79 h 188"/>
              <a:gd name="T28" fmla="*/ 23 w 202"/>
              <a:gd name="T29" fmla="*/ 70 h 188"/>
              <a:gd name="T30" fmla="*/ 23 w 202"/>
              <a:gd name="T31" fmla="*/ 171 h 188"/>
              <a:gd name="T32" fmla="*/ 41 w 202"/>
              <a:gd name="T33" fmla="*/ 188 h 188"/>
              <a:gd name="T34" fmla="*/ 163 w 202"/>
              <a:gd name="T35" fmla="*/ 188 h 188"/>
              <a:gd name="T36" fmla="*/ 181 w 202"/>
              <a:gd name="T37" fmla="*/ 171 h 188"/>
              <a:gd name="T38" fmla="*/ 181 w 202"/>
              <a:gd name="T39" fmla="*/ 71 h 188"/>
              <a:gd name="T40" fmla="*/ 192 w 202"/>
              <a:gd name="T41" fmla="*/ 79 h 188"/>
              <a:gd name="T42" fmla="*/ 200 w 202"/>
              <a:gd name="T43" fmla="*/ 78 h 188"/>
              <a:gd name="T44" fmla="*/ 199 w 202"/>
              <a:gd name="T45" fmla="*/ 70 h 188"/>
              <a:gd name="T46" fmla="*/ 122 w 202"/>
              <a:gd name="T47" fmla="*/ 176 h 188"/>
              <a:gd name="T48" fmla="*/ 84 w 202"/>
              <a:gd name="T49" fmla="*/ 176 h 188"/>
              <a:gd name="T50" fmla="*/ 84 w 202"/>
              <a:gd name="T51" fmla="*/ 133 h 188"/>
              <a:gd name="T52" fmla="*/ 84 w 202"/>
              <a:gd name="T53" fmla="*/ 131 h 188"/>
              <a:gd name="T54" fmla="*/ 121 w 202"/>
              <a:gd name="T55" fmla="*/ 131 h 188"/>
              <a:gd name="T56" fmla="*/ 122 w 202"/>
              <a:gd name="T57" fmla="*/ 133 h 188"/>
              <a:gd name="T58" fmla="*/ 122 w 202"/>
              <a:gd name="T59" fmla="*/ 176 h 188"/>
              <a:gd name="T60" fmla="*/ 169 w 202"/>
              <a:gd name="T61" fmla="*/ 171 h 188"/>
              <a:gd name="T62" fmla="*/ 163 w 202"/>
              <a:gd name="T63" fmla="*/ 176 h 188"/>
              <a:gd name="T64" fmla="*/ 127 w 202"/>
              <a:gd name="T65" fmla="*/ 176 h 188"/>
              <a:gd name="T66" fmla="*/ 127 w 202"/>
              <a:gd name="T67" fmla="*/ 133 h 188"/>
              <a:gd name="T68" fmla="*/ 121 w 202"/>
              <a:gd name="T69" fmla="*/ 126 h 188"/>
              <a:gd name="T70" fmla="*/ 84 w 202"/>
              <a:gd name="T71" fmla="*/ 126 h 188"/>
              <a:gd name="T72" fmla="*/ 78 w 202"/>
              <a:gd name="T73" fmla="*/ 133 h 188"/>
              <a:gd name="T74" fmla="*/ 78 w 202"/>
              <a:gd name="T75" fmla="*/ 176 h 188"/>
              <a:gd name="T76" fmla="*/ 41 w 202"/>
              <a:gd name="T77" fmla="*/ 176 h 188"/>
              <a:gd name="T78" fmla="*/ 35 w 202"/>
              <a:gd name="T79" fmla="*/ 171 h 188"/>
              <a:gd name="T80" fmla="*/ 35 w 202"/>
              <a:gd name="T81" fmla="*/ 61 h 188"/>
              <a:gd name="T82" fmla="*/ 97 w 202"/>
              <a:gd name="T83" fmla="*/ 14 h 188"/>
              <a:gd name="T84" fmla="*/ 98 w 202"/>
              <a:gd name="T85" fmla="*/ 13 h 188"/>
              <a:gd name="T86" fmla="*/ 101 w 202"/>
              <a:gd name="T87" fmla="*/ 12 h 188"/>
              <a:gd name="T88" fmla="*/ 105 w 202"/>
              <a:gd name="T89" fmla="*/ 13 h 188"/>
              <a:gd name="T90" fmla="*/ 105 w 202"/>
              <a:gd name="T91" fmla="*/ 14 h 188"/>
              <a:gd name="T92" fmla="*/ 169 w 202"/>
              <a:gd name="T93" fmla="*/ 62 h 188"/>
              <a:gd name="T94" fmla="*/ 169 w 202"/>
              <a:gd name="T95" fmla="*/ 17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2" h="188">
                <a:moveTo>
                  <a:pt x="199" y="70"/>
                </a:moveTo>
                <a:cubicBezTo>
                  <a:pt x="157" y="38"/>
                  <a:pt x="157" y="38"/>
                  <a:pt x="157" y="38"/>
                </a:cubicBezTo>
                <a:cubicBezTo>
                  <a:pt x="157" y="11"/>
                  <a:pt x="157" y="11"/>
                  <a:pt x="157" y="11"/>
                </a:cubicBezTo>
                <a:cubicBezTo>
                  <a:pt x="157" y="9"/>
                  <a:pt x="156" y="8"/>
                  <a:pt x="155" y="8"/>
                </a:cubicBezTo>
                <a:cubicBezTo>
                  <a:pt x="142" y="8"/>
                  <a:pt x="142" y="8"/>
                  <a:pt x="142" y="8"/>
                </a:cubicBezTo>
                <a:cubicBezTo>
                  <a:pt x="142" y="8"/>
                  <a:pt x="141" y="9"/>
                  <a:pt x="141" y="11"/>
                </a:cubicBezTo>
                <a:cubicBezTo>
                  <a:pt x="141" y="26"/>
                  <a:pt x="141" y="26"/>
                  <a:pt x="141" y="26"/>
                </a:cubicBezTo>
                <a:cubicBezTo>
                  <a:pt x="113" y="4"/>
                  <a:pt x="113" y="4"/>
                  <a:pt x="113" y="4"/>
                </a:cubicBezTo>
                <a:cubicBezTo>
                  <a:pt x="110" y="1"/>
                  <a:pt x="106" y="0"/>
                  <a:pt x="101" y="0"/>
                </a:cubicBezTo>
                <a:cubicBezTo>
                  <a:pt x="97" y="0"/>
                  <a:pt x="93" y="1"/>
                  <a:pt x="90" y="4"/>
                </a:cubicBezTo>
                <a:cubicBezTo>
                  <a:pt x="4" y="70"/>
                  <a:pt x="4" y="70"/>
                  <a:pt x="4" y="70"/>
                </a:cubicBezTo>
                <a:cubicBezTo>
                  <a:pt x="1" y="72"/>
                  <a:pt x="0" y="76"/>
                  <a:pt x="2" y="78"/>
                </a:cubicBezTo>
                <a:cubicBezTo>
                  <a:pt x="4" y="80"/>
                  <a:pt x="5" y="81"/>
                  <a:pt x="7" y="81"/>
                </a:cubicBezTo>
                <a:cubicBezTo>
                  <a:pt x="8" y="81"/>
                  <a:pt x="10" y="80"/>
                  <a:pt x="11" y="79"/>
                </a:cubicBezTo>
                <a:cubicBezTo>
                  <a:pt x="23" y="70"/>
                  <a:pt x="23" y="70"/>
                  <a:pt x="23" y="70"/>
                </a:cubicBezTo>
                <a:cubicBezTo>
                  <a:pt x="23" y="171"/>
                  <a:pt x="23" y="171"/>
                  <a:pt x="23" y="171"/>
                </a:cubicBezTo>
                <a:cubicBezTo>
                  <a:pt x="23" y="180"/>
                  <a:pt x="31" y="188"/>
                  <a:pt x="41" y="188"/>
                </a:cubicBezTo>
                <a:cubicBezTo>
                  <a:pt x="163" y="188"/>
                  <a:pt x="163" y="188"/>
                  <a:pt x="163" y="188"/>
                </a:cubicBezTo>
                <a:cubicBezTo>
                  <a:pt x="173" y="188"/>
                  <a:pt x="181" y="180"/>
                  <a:pt x="181" y="171"/>
                </a:cubicBezTo>
                <a:cubicBezTo>
                  <a:pt x="181" y="71"/>
                  <a:pt x="181" y="71"/>
                  <a:pt x="181" y="71"/>
                </a:cubicBezTo>
                <a:cubicBezTo>
                  <a:pt x="192" y="79"/>
                  <a:pt x="192" y="79"/>
                  <a:pt x="192" y="79"/>
                </a:cubicBezTo>
                <a:cubicBezTo>
                  <a:pt x="194" y="81"/>
                  <a:pt x="198" y="81"/>
                  <a:pt x="200" y="78"/>
                </a:cubicBezTo>
                <a:cubicBezTo>
                  <a:pt x="202" y="76"/>
                  <a:pt x="202" y="72"/>
                  <a:pt x="199" y="70"/>
                </a:cubicBezTo>
                <a:close/>
                <a:moveTo>
                  <a:pt x="122" y="176"/>
                </a:moveTo>
                <a:cubicBezTo>
                  <a:pt x="84" y="176"/>
                  <a:pt x="84" y="176"/>
                  <a:pt x="84" y="176"/>
                </a:cubicBezTo>
                <a:cubicBezTo>
                  <a:pt x="84" y="133"/>
                  <a:pt x="84" y="133"/>
                  <a:pt x="84" y="133"/>
                </a:cubicBezTo>
                <a:cubicBezTo>
                  <a:pt x="84" y="132"/>
                  <a:pt x="84" y="131"/>
                  <a:pt x="84" y="131"/>
                </a:cubicBezTo>
                <a:cubicBezTo>
                  <a:pt x="121" y="131"/>
                  <a:pt x="121" y="131"/>
                  <a:pt x="121" y="131"/>
                </a:cubicBezTo>
                <a:cubicBezTo>
                  <a:pt x="121" y="131"/>
                  <a:pt x="122" y="132"/>
                  <a:pt x="122" y="133"/>
                </a:cubicBezTo>
                <a:lnTo>
                  <a:pt x="122" y="176"/>
                </a:lnTo>
                <a:close/>
                <a:moveTo>
                  <a:pt x="169" y="171"/>
                </a:moveTo>
                <a:cubicBezTo>
                  <a:pt x="169" y="173"/>
                  <a:pt x="166" y="176"/>
                  <a:pt x="163" y="176"/>
                </a:cubicBezTo>
                <a:cubicBezTo>
                  <a:pt x="127" y="176"/>
                  <a:pt x="127" y="176"/>
                  <a:pt x="127" y="176"/>
                </a:cubicBezTo>
                <a:cubicBezTo>
                  <a:pt x="127" y="133"/>
                  <a:pt x="127" y="133"/>
                  <a:pt x="127" y="133"/>
                </a:cubicBezTo>
                <a:cubicBezTo>
                  <a:pt x="127" y="129"/>
                  <a:pt x="124" y="126"/>
                  <a:pt x="121" y="126"/>
                </a:cubicBezTo>
                <a:cubicBezTo>
                  <a:pt x="84" y="126"/>
                  <a:pt x="84" y="126"/>
                  <a:pt x="84" y="126"/>
                </a:cubicBezTo>
                <a:cubicBezTo>
                  <a:pt x="81" y="126"/>
                  <a:pt x="78" y="129"/>
                  <a:pt x="78" y="133"/>
                </a:cubicBezTo>
                <a:cubicBezTo>
                  <a:pt x="78" y="176"/>
                  <a:pt x="78" y="176"/>
                  <a:pt x="78" y="176"/>
                </a:cubicBezTo>
                <a:cubicBezTo>
                  <a:pt x="41" y="176"/>
                  <a:pt x="41" y="176"/>
                  <a:pt x="41" y="176"/>
                </a:cubicBezTo>
                <a:cubicBezTo>
                  <a:pt x="38" y="176"/>
                  <a:pt x="35" y="173"/>
                  <a:pt x="35" y="171"/>
                </a:cubicBezTo>
                <a:cubicBezTo>
                  <a:pt x="35" y="61"/>
                  <a:pt x="35" y="61"/>
                  <a:pt x="35" y="61"/>
                </a:cubicBezTo>
                <a:cubicBezTo>
                  <a:pt x="97" y="14"/>
                  <a:pt x="97" y="14"/>
                  <a:pt x="97" y="14"/>
                </a:cubicBezTo>
                <a:cubicBezTo>
                  <a:pt x="97" y="13"/>
                  <a:pt x="98" y="13"/>
                  <a:pt x="98" y="13"/>
                </a:cubicBezTo>
                <a:cubicBezTo>
                  <a:pt x="99" y="12"/>
                  <a:pt x="100" y="12"/>
                  <a:pt x="101" y="12"/>
                </a:cubicBezTo>
                <a:cubicBezTo>
                  <a:pt x="103" y="12"/>
                  <a:pt x="104" y="12"/>
                  <a:pt x="105" y="13"/>
                </a:cubicBezTo>
                <a:cubicBezTo>
                  <a:pt x="105" y="13"/>
                  <a:pt x="105" y="13"/>
                  <a:pt x="105" y="14"/>
                </a:cubicBezTo>
                <a:cubicBezTo>
                  <a:pt x="169" y="62"/>
                  <a:pt x="169" y="62"/>
                  <a:pt x="169" y="62"/>
                </a:cubicBezTo>
                <a:lnTo>
                  <a:pt x="169" y="171"/>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1" name="矩形 40"/>
          <p:cNvSpPr/>
          <p:nvPr/>
        </p:nvSpPr>
        <p:spPr>
          <a:xfrm rot="2700000">
            <a:off x="328956" y="362784"/>
            <a:ext cx="410874" cy="410874"/>
          </a:xfrm>
          <a:prstGeom prst="rect">
            <a:avLst/>
          </a:prstGeom>
          <a:gradFill>
            <a:gsLst>
              <a:gs pos="0">
                <a:srgbClr val="00B0F0"/>
              </a:gs>
              <a:gs pos="100000">
                <a:srgbClr val="2CC75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腾祥沁圆简-W1" panose="01010104010101010101" pitchFamily="2" charset="-122"/>
              <a:ea typeface="腾祥沁圆简-W1" panose="01010104010101010101" pitchFamily="2" charset="-122"/>
              <a:cs typeface="+mn-cs"/>
            </a:endParaRPr>
          </a:p>
        </p:txBody>
      </p:sp>
      <p:sp>
        <p:nvSpPr>
          <p:cNvPr id="42" name="文本框 41"/>
          <p:cNvSpPr txBox="1"/>
          <p:nvPr/>
        </p:nvSpPr>
        <p:spPr>
          <a:xfrm flipH="1">
            <a:off x="1002725" y="190522"/>
            <a:ext cx="803425"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03</a:t>
            </a:r>
            <a:endParaRPr kumimoji="0" lang="zh-CN" altLang="en-US" sz="44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endParaRPr>
          </a:p>
        </p:txBody>
      </p:sp>
      <p:sp>
        <p:nvSpPr>
          <p:cNvPr id="43" name="文本框 42"/>
          <p:cNvSpPr txBox="1"/>
          <p:nvPr/>
        </p:nvSpPr>
        <p:spPr>
          <a:xfrm>
            <a:off x="1953626" y="191676"/>
            <a:ext cx="2954655" cy="767133"/>
          </a:xfrm>
          <a:prstGeom prst="rect">
            <a:avLst/>
          </a:prstGeom>
          <a:noFill/>
        </p:spPr>
        <p:txBody>
          <a:bodyPr wrap="none" rtlCol="0">
            <a:spAutoFit/>
          </a:bodyPr>
          <a:lstStyle>
            <a:defPPr>
              <a:defRPr lang="zh-CN"/>
            </a:defPPr>
            <a:lvl1pPr>
              <a:lnSpc>
                <a:spcPct val="130000"/>
              </a:lnSpc>
              <a:defRPr sz="2800">
                <a:gradFill>
                  <a:gsLst>
                    <a:gs pos="0">
                      <a:srgbClr val="00B0F0"/>
                    </a:gs>
                    <a:gs pos="100000">
                      <a:srgbClr val="2CC75F"/>
                    </a:gs>
                  </a:gsLst>
                  <a:lin ang="2700000" scaled="1"/>
                </a:gradFill>
                <a:latin typeface="锐字锐线俏皮简1.0" panose="02010604000000000000" pitchFamily="2" charset="-122"/>
                <a:ea typeface="锐字锐线俏皮简1.0" panose="02010604000000000000" pitchFamily="2" charset="-122"/>
              </a:defRPr>
            </a:lvl1p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600" b="0" i="0" u="none" strike="noStrike" kern="1200" cap="none" spc="0" normalizeH="0" baseline="0" noProof="0" dirty="0">
                <a:ln>
                  <a:noFill/>
                </a:ln>
                <a:gradFill>
                  <a:gsLst>
                    <a:gs pos="0">
                      <a:srgbClr val="00B0F0"/>
                    </a:gs>
                    <a:gs pos="100000">
                      <a:srgbClr val="2CC75F"/>
                    </a:gs>
                  </a:gsLst>
                  <a:lin ang="2700000" scaled="1"/>
                </a:gradFill>
                <a:effectLst/>
                <a:uLnTx/>
                <a:uFillTx/>
                <a:latin typeface="腾祥沁圆简-W1" panose="01010104010101010101" pitchFamily="2" charset="-122"/>
                <a:ea typeface="腾祥沁圆简-W1" panose="01010104010101010101" pitchFamily="2" charset="-122"/>
                <a:cs typeface="+mn-cs"/>
              </a:rPr>
              <a:t>点击添加标题</a:t>
            </a:r>
          </a:p>
        </p:txBody>
      </p:sp>
      <p:cxnSp>
        <p:nvCxnSpPr>
          <p:cNvPr id="44" name="直接连接符 43"/>
          <p:cNvCxnSpPr/>
          <p:nvPr/>
        </p:nvCxnSpPr>
        <p:spPr>
          <a:xfrm flipV="1">
            <a:off x="19758" y="565841"/>
            <a:ext cx="800405" cy="798615"/>
          </a:xfrm>
          <a:prstGeom prst="line">
            <a:avLst/>
          </a:prstGeom>
          <a:ln>
            <a:gradFill flip="none" rotWithShape="1">
              <a:gsLst>
                <a:gs pos="0">
                  <a:srgbClr val="00B0F0"/>
                </a:gs>
                <a:gs pos="100000">
                  <a:srgbClr val="2CC75F">
                    <a:alpha val="0"/>
                  </a:srgb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248624" y="0"/>
            <a:ext cx="567108" cy="565841"/>
          </a:xfrm>
          <a:prstGeom prst="line">
            <a:avLst/>
          </a:prstGeom>
          <a:ln>
            <a:gradFill>
              <a:gsLst>
                <a:gs pos="0">
                  <a:srgbClr val="00B0F0">
                    <a:alpha val="0"/>
                  </a:srgbClr>
                </a:gs>
                <a:gs pos="100000">
                  <a:srgbClr val="2CC75F"/>
                </a:gs>
              </a:gsLst>
              <a:lin ang="5400000" scaled="1"/>
            </a:gra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5715433" y="5807125"/>
            <a:ext cx="6096000" cy="687111"/>
          </a:xfrm>
          <a:prstGeom prst="rect">
            <a:avLst/>
          </a:prstGeom>
        </p:spPr>
        <p:txBody>
          <a:bodyPr>
            <a:spAutoFit/>
          </a:bodyPr>
          <a:lstStyle/>
          <a:p>
            <a:pPr lvl="0">
              <a:lnSpc>
                <a:spcPct val="130000"/>
              </a:lnSpc>
              <a:defRPr/>
            </a:pPr>
            <a:r>
              <a:rPr lang="zh-CN" altLang="en-US" sz="1600" dirty="0">
                <a:solidFill>
                  <a:prstClr val="white"/>
                </a:solidFill>
                <a:latin typeface="腾祥沁圆简-W1" panose="01010104010101010101" pitchFamily="2" charset="-122"/>
                <a:ea typeface="腾祥沁圆简-W1" panose="01010104010101010101" pitchFamily="2" charset="-122"/>
              </a:rPr>
              <a:t>请插入您的文本的内容请插入您的文本的内容请插入您的文本的内容</a:t>
            </a:r>
            <a:endParaRPr lang="en-US" altLang="zh-CN" sz="1600" dirty="0">
              <a:solidFill>
                <a:prstClr val="white"/>
              </a:solidFill>
              <a:latin typeface="腾祥沁圆简-W1" panose="01010104010101010101" pitchFamily="2" charset="-122"/>
              <a:ea typeface="腾祥沁圆简-W1" panose="0101010401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14957">
        <p15:prstTrans prst="origami"/>
      </p:transition>
    </mc:Choice>
    <mc:Fallback xmlns="">
      <p:transition spd="slow" advClick="0" advTm="1495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50" fill="hold"/>
                                        <p:tgtEl>
                                          <p:spTgt spid="16"/>
                                        </p:tgtEl>
                                        <p:attrNameLst>
                                          <p:attrName>ppt_x</p:attrName>
                                        </p:attrNameLst>
                                      </p:cBhvr>
                                      <p:tavLst>
                                        <p:tav tm="0">
                                          <p:val>
                                            <p:strVal val="0-#ppt_w/2"/>
                                          </p:val>
                                        </p:tav>
                                        <p:tav tm="100000">
                                          <p:val>
                                            <p:strVal val="#ppt_x"/>
                                          </p:val>
                                        </p:tav>
                                      </p:tavLst>
                                    </p:anim>
                                    <p:anim calcmode="lin" valueType="num">
                                      <p:cBhvr additive="base">
                                        <p:cTn id="8" dur="75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0" presetClass="entr" presetSubtype="0" fill="hold" grpId="0" nodeType="afterEffect">
                                  <p:stCondLst>
                                    <p:cond delay="0"/>
                                  </p:stCondLst>
                                  <p:iterate type="lt">
                                    <p:tmPct val="10000"/>
                                  </p:iterate>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par>
                          <p:cTn id="28" fill="hold">
                            <p:stCondLst>
                              <p:cond delay="3700"/>
                            </p:stCondLst>
                            <p:childTnLst>
                              <p:par>
                                <p:cTn id="29" presetID="22" presetClass="entr" presetSubtype="4" fill="hold" grpId="0" nodeType="afterEffect">
                                  <p:stCondLst>
                                    <p:cond delay="0"/>
                                  </p:stCondLst>
                                  <p:childTnLst>
                                    <p:set>
                                      <p:cBhvr>
                                        <p:cTn id="30" dur="1" fill="hold">
                                          <p:stCondLst>
                                            <p:cond delay="0"/>
                                          </p:stCondLst>
                                        </p:cTn>
                                        <p:tgtEl>
                                          <p:spTgt spid="46">
                                            <p:graphicEl>
                                              <a:chart seriesIdx="-3" categoryIdx="-3" bldStep="gridLegend"/>
                                            </p:graphicEl>
                                          </p:spTgt>
                                        </p:tgtEl>
                                        <p:attrNameLst>
                                          <p:attrName>style.visibility</p:attrName>
                                        </p:attrNameLst>
                                      </p:cBhvr>
                                      <p:to>
                                        <p:strVal val="visible"/>
                                      </p:to>
                                    </p:set>
                                    <p:animEffect transition="in" filter="wipe(down)">
                                      <p:cBhvr>
                                        <p:cTn id="31" dur="1000"/>
                                        <p:tgtEl>
                                          <p:spTgt spid="46">
                                            <p:graphicEl>
                                              <a:chart seriesIdx="-3" categoryIdx="-3" bldStep="gridLegend"/>
                                            </p:graphicEl>
                                          </p:spTgt>
                                        </p:tgtEl>
                                      </p:cBhvr>
                                    </p:animEffect>
                                  </p:childTnLst>
                                </p:cTn>
                              </p:par>
                            </p:childTnLst>
                          </p:cTn>
                        </p:par>
                        <p:par>
                          <p:cTn id="32" fill="hold">
                            <p:stCondLst>
                              <p:cond delay="4700"/>
                            </p:stCondLst>
                            <p:childTnLst>
                              <p:par>
                                <p:cTn id="33" presetID="22" presetClass="entr" presetSubtype="4" fill="hold" grpId="0" nodeType="afterEffect">
                                  <p:stCondLst>
                                    <p:cond delay="0"/>
                                  </p:stCondLst>
                                  <p:childTnLst>
                                    <p:set>
                                      <p:cBhvr>
                                        <p:cTn id="34" dur="1" fill="hold">
                                          <p:stCondLst>
                                            <p:cond delay="0"/>
                                          </p:stCondLst>
                                        </p:cTn>
                                        <p:tgtEl>
                                          <p:spTgt spid="46">
                                            <p:graphicEl>
                                              <a:chart seriesIdx="-4" categoryIdx="0" bldStep="category"/>
                                            </p:graphicEl>
                                          </p:spTgt>
                                        </p:tgtEl>
                                        <p:attrNameLst>
                                          <p:attrName>style.visibility</p:attrName>
                                        </p:attrNameLst>
                                      </p:cBhvr>
                                      <p:to>
                                        <p:strVal val="visible"/>
                                      </p:to>
                                    </p:set>
                                    <p:animEffect transition="in" filter="wipe(down)">
                                      <p:cBhvr>
                                        <p:cTn id="35" dur="1000"/>
                                        <p:tgtEl>
                                          <p:spTgt spid="46">
                                            <p:graphicEl>
                                              <a:chart seriesIdx="-4" categoryIdx="0" bldStep="category"/>
                                            </p:graphicEl>
                                          </p:spTgt>
                                        </p:tgtEl>
                                      </p:cBhvr>
                                    </p:animEffect>
                                  </p:childTnLst>
                                </p:cTn>
                              </p:par>
                            </p:childTnLst>
                          </p:cTn>
                        </p:par>
                        <p:par>
                          <p:cTn id="36" fill="hold">
                            <p:stCondLst>
                              <p:cond delay="5700"/>
                            </p:stCondLst>
                            <p:childTnLst>
                              <p:par>
                                <p:cTn id="37" presetID="22" presetClass="entr" presetSubtype="4" fill="hold" grpId="0" nodeType="afterEffect">
                                  <p:stCondLst>
                                    <p:cond delay="0"/>
                                  </p:stCondLst>
                                  <p:childTnLst>
                                    <p:set>
                                      <p:cBhvr>
                                        <p:cTn id="38" dur="1" fill="hold">
                                          <p:stCondLst>
                                            <p:cond delay="0"/>
                                          </p:stCondLst>
                                        </p:cTn>
                                        <p:tgtEl>
                                          <p:spTgt spid="46">
                                            <p:graphicEl>
                                              <a:chart seriesIdx="-4" categoryIdx="1" bldStep="category"/>
                                            </p:graphicEl>
                                          </p:spTgt>
                                        </p:tgtEl>
                                        <p:attrNameLst>
                                          <p:attrName>style.visibility</p:attrName>
                                        </p:attrNameLst>
                                      </p:cBhvr>
                                      <p:to>
                                        <p:strVal val="visible"/>
                                      </p:to>
                                    </p:set>
                                    <p:animEffect transition="in" filter="wipe(down)">
                                      <p:cBhvr>
                                        <p:cTn id="39" dur="1000"/>
                                        <p:tgtEl>
                                          <p:spTgt spid="46">
                                            <p:graphicEl>
                                              <a:chart seriesIdx="-4" categoryIdx="1" bldStep="category"/>
                                            </p:graphicEl>
                                          </p:spTgt>
                                        </p:tgtEl>
                                      </p:cBhvr>
                                    </p:animEffect>
                                  </p:childTnLst>
                                </p:cTn>
                              </p:par>
                            </p:childTnLst>
                          </p:cTn>
                        </p:par>
                        <p:par>
                          <p:cTn id="40" fill="hold">
                            <p:stCondLst>
                              <p:cond delay="6700"/>
                            </p:stCondLst>
                            <p:childTnLst>
                              <p:par>
                                <p:cTn id="41" presetID="22" presetClass="entr" presetSubtype="4" fill="hold" grpId="0" nodeType="afterEffect">
                                  <p:stCondLst>
                                    <p:cond delay="0"/>
                                  </p:stCondLst>
                                  <p:childTnLst>
                                    <p:set>
                                      <p:cBhvr>
                                        <p:cTn id="42" dur="1" fill="hold">
                                          <p:stCondLst>
                                            <p:cond delay="0"/>
                                          </p:stCondLst>
                                        </p:cTn>
                                        <p:tgtEl>
                                          <p:spTgt spid="46">
                                            <p:graphicEl>
                                              <a:chart seriesIdx="-4" categoryIdx="2" bldStep="category"/>
                                            </p:graphicEl>
                                          </p:spTgt>
                                        </p:tgtEl>
                                        <p:attrNameLst>
                                          <p:attrName>style.visibility</p:attrName>
                                        </p:attrNameLst>
                                      </p:cBhvr>
                                      <p:to>
                                        <p:strVal val="visible"/>
                                      </p:to>
                                    </p:set>
                                    <p:animEffect transition="in" filter="wipe(down)">
                                      <p:cBhvr>
                                        <p:cTn id="43" dur="1000"/>
                                        <p:tgtEl>
                                          <p:spTgt spid="46">
                                            <p:graphicEl>
                                              <a:chart seriesIdx="-4" categoryIdx="2" bldStep="category"/>
                                            </p:graphicEl>
                                          </p:spTgt>
                                        </p:tgtEl>
                                      </p:cBhvr>
                                    </p:animEffect>
                                  </p:childTnLst>
                                </p:cTn>
                              </p:par>
                            </p:childTnLst>
                          </p:cTn>
                        </p:par>
                        <p:par>
                          <p:cTn id="44" fill="hold">
                            <p:stCondLst>
                              <p:cond delay="7700"/>
                            </p:stCondLst>
                            <p:childTnLst>
                              <p:par>
                                <p:cTn id="45" presetID="22" presetClass="entr" presetSubtype="4" fill="hold" grpId="0" nodeType="afterEffect">
                                  <p:stCondLst>
                                    <p:cond delay="0"/>
                                  </p:stCondLst>
                                  <p:childTnLst>
                                    <p:set>
                                      <p:cBhvr>
                                        <p:cTn id="46" dur="1" fill="hold">
                                          <p:stCondLst>
                                            <p:cond delay="0"/>
                                          </p:stCondLst>
                                        </p:cTn>
                                        <p:tgtEl>
                                          <p:spTgt spid="46">
                                            <p:graphicEl>
                                              <a:chart seriesIdx="-4" categoryIdx="3" bldStep="category"/>
                                            </p:graphicEl>
                                          </p:spTgt>
                                        </p:tgtEl>
                                        <p:attrNameLst>
                                          <p:attrName>style.visibility</p:attrName>
                                        </p:attrNameLst>
                                      </p:cBhvr>
                                      <p:to>
                                        <p:strVal val="visible"/>
                                      </p:to>
                                    </p:set>
                                    <p:animEffect transition="in" filter="wipe(down)">
                                      <p:cBhvr>
                                        <p:cTn id="47" dur="1000"/>
                                        <p:tgtEl>
                                          <p:spTgt spid="46">
                                            <p:graphicEl>
                                              <a:chart seriesIdx="-4" categoryIdx="3" bldStep="category"/>
                                            </p:graphicEl>
                                          </p:spTgt>
                                        </p:tgtEl>
                                      </p:cBhvr>
                                    </p:animEffect>
                                  </p:childTnLst>
                                </p:cTn>
                              </p:par>
                            </p:childTnLst>
                          </p:cTn>
                        </p:par>
                        <p:par>
                          <p:cTn id="48" fill="hold">
                            <p:stCondLst>
                              <p:cond delay="8700"/>
                            </p:stCondLst>
                            <p:childTnLst>
                              <p:par>
                                <p:cTn id="49" presetID="49" presetClass="entr" presetSubtype="0" decel="10000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p:cTn id="51" dur="500" fill="hold"/>
                                        <p:tgtEl>
                                          <p:spTgt spid="53"/>
                                        </p:tgtEl>
                                        <p:attrNameLst>
                                          <p:attrName>ppt_w</p:attrName>
                                        </p:attrNameLst>
                                      </p:cBhvr>
                                      <p:tavLst>
                                        <p:tav tm="0">
                                          <p:val>
                                            <p:fltVal val="0"/>
                                          </p:val>
                                        </p:tav>
                                        <p:tav tm="100000">
                                          <p:val>
                                            <p:strVal val="#ppt_w"/>
                                          </p:val>
                                        </p:tav>
                                      </p:tavLst>
                                    </p:anim>
                                    <p:anim calcmode="lin" valueType="num">
                                      <p:cBhvr>
                                        <p:cTn id="52" dur="500" fill="hold"/>
                                        <p:tgtEl>
                                          <p:spTgt spid="53"/>
                                        </p:tgtEl>
                                        <p:attrNameLst>
                                          <p:attrName>ppt_h</p:attrName>
                                        </p:attrNameLst>
                                      </p:cBhvr>
                                      <p:tavLst>
                                        <p:tav tm="0">
                                          <p:val>
                                            <p:fltVal val="0"/>
                                          </p:val>
                                        </p:tav>
                                        <p:tav tm="100000">
                                          <p:val>
                                            <p:strVal val="#ppt_h"/>
                                          </p:val>
                                        </p:tav>
                                      </p:tavLst>
                                    </p:anim>
                                    <p:anim calcmode="lin" valueType="num">
                                      <p:cBhvr>
                                        <p:cTn id="53" dur="500" fill="hold"/>
                                        <p:tgtEl>
                                          <p:spTgt spid="53"/>
                                        </p:tgtEl>
                                        <p:attrNameLst>
                                          <p:attrName>style.rotation</p:attrName>
                                        </p:attrNameLst>
                                      </p:cBhvr>
                                      <p:tavLst>
                                        <p:tav tm="0">
                                          <p:val>
                                            <p:fltVal val="360"/>
                                          </p:val>
                                        </p:tav>
                                        <p:tav tm="100000">
                                          <p:val>
                                            <p:fltVal val="0"/>
                                          </p:val>
                                        </p:tav>
                                      </p:tavLst>
                                    </p:anim>
                                    <p:animEffect transition="in" filter="fade">
                                      <p:cBhvr>
                                        <p:cTn id="54" dur="500"/>
                                        <p:tgtEl>
                                          <p:spTgt spid="53"/>
                                        </p:tgtEl>
                                      </p:cBhvr>
                                    </p:animEffect>
                                  </p:childTnLst>
                                </p:cTn>
                              </p:par>
                            </p:childTnLst>
                          </p:cTn>
                        </p:par>
                        <p:par>
                          <p:cTn id="55" fill="hold">
                            <p:stCondLst>
                              <p:cond delay="9200"/>
                            </p:stCondLst>
                            <p:childTnLst>
                              <p:par>
                                <p:cTn id="56" presetID="22" presetClass="entr" presetSubtype="1"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up)">
                                      <p:cBhvr>
                                        <p:cTn id="58" dur="500"/>
                                        <p:tgtEl>
                                          <p:spTgt spid="48"/>
                                        </p:tgtEl>
                                      </p:cBhvr>
                                    </p:animEffect>
                                  </p:childTnLst>
                                </p:cTn>
                              </p:par>
                              <p:par>
                                <p:cTn id="59" presetID="22" presetClass="entr" presetSubtype="4" fill="hold" nodeType="with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down)">
                                      <p:cBhvr>
                                        <p:cTn id="61" dur="500"/>
                                        <p:tgtEl>
                                          <p:spTgt spid="49"/>
                                        </p:tgtEl>
                                      </p:cBhvr>
                                    </p:animEffect>
                                  </p:childTnLst>
                                </p:cTn>
                              </p:par>
                            </p:childTnLst>
                          </p:cTn>
                        </p:par>
                        <p:par>
                          <p:cTn id="62" fill="hold">
                            <p:stCondLst>
                              <p:cond delay="9700"/>
                            </p:stCondLst>
                            <p:childTnLst>
                              <p:par>
                                <p:cTn id="63" presetID="10" presetClass="entr" presetSubtype="0" fill="hold" grpId="0" nodeType="afterEffect">
                                  <p:stCondLst>
                                    <p:cond delay="0"/>
                                  </p:stCondLst>
                                  <p:iterate type="lt">
                                    <p:tmPct val="10000"/>
                                  </p:iterate>
                                  <p:childTnLst>
                                    <p:set>
                                      <p:cBhvr>
                                        <p:cTn id="64" dur="1" fill="hold">
                                          <p:stCondLst>
                                            <p:cond delay="0"/>
                                          </p:stCondLst>
                                        </p:cTn>
                                        <p:tgtEl>
                                          <p:spTgt spid="3"/>
                                        </p:tgtEl>
                                        <p:attrNameLst>
                                          <p:attrName>style.visibility</p:attrName>
                                        </p:attrNameLst>
                                      </p:cBhvr>
                                      <p:to>
                                        <p:strVal val="visible"/>
                                      </p:to>
                                    </p:set>
                                    <p:animEffect transition="in" filter="fade">
                                      <p:cBhvr>
                                        <p:cTn id="6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0" grpId="0"/>
      <p:bldGraphic spid="46" grpId="0">
        <p:bldSub>
          <a:bldChart bld="category"/>
        </p:bldSub>
      </p:bldGraphic>
      <p:bldP spid="53"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2">
            <a:extLst>
              <a:ext uri="{28A0092B-C50C-407E-A947-70E740481C1C}">
                <a14:useLocalDpi xmlns:a14="http://schemas.microsoft.com/office/drawing/2010/main" val="0"/>
              </a:ext>
            </a:extLst>
          </a:blip>
          <a:srcRect r="43810"/>
          <a:stretch>
            <a:fillRect/>
          </a:stretch>
        </p:blipFill>
        <p:spPr>
          <a:xfrm>
            <a:off x="5341256" y="1"/>
            <a:ext cx="6850744" cy="6857999"/>
          </a:xfrm>
          <a:custGeom>
            <a:avLst/>
            <a:gdLst>
              <a:gd name="connsiteX0" fmla="*/ 4378644 w 6850744"/>
              <a:gd name="connsiteY0" fmla="*/ 0 h 6857999"/>
              <a:gd name="connsiteX1" fmla="*/ 6850744 w 6850744"/>
              <a:gd name="connsiteY1" fmla="*/ 0 h 6857999"/>
              <a:gd name="connsiteX2" fmla="*/ 6850744 w 6850744"/>
              <a:gd name="connsiteY2" fmla="*/ 6857999 h 6857999"/>
              <a:gd name="connsiteX3" fmla="*/ 0 w 6850744"/>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6850744" h="6857999">
                <a:moveTo>
                  <a:pt x="4378644" y="0"/>
                </a:moveTo>
                <a:lnTo>
                  <a:pt x="6850744" y="0"/>
                </a:lnTo>
                <a:lnTo>
                  <a:pt x="6850744" y="6857999"/>
                </a:lnTo>
                <a:lnTo>
                  <a:pt x="0" y="6857999"/>
                </a:lnTo>
                <a:close/>
              </a:path>
            </a:pathLst>
          </a:custGeom>
        </p:spPr>
      </p:pic>
      <p:sp>
        <p:nvSpPr>
          <p:cNvPr id="19" name="同侧圆角矩形 18"/>
          <p:cNvSpPr/>
          <p:nvPr/>
        </p:nvSpPr>
        <p:spPr>
          <a:xfrm rot="12756352">
            <a:off x="8729476" y="-692371"/>
            <a:ext cx="74304" cy="3447552"/>
          </a:xfrm>
          <a:prstGeom prst="round2SameRect">
            <a:avLst>
              <a:gd name="adj1" fmla="val 50000"/>
              <a:gd name="adj2" fmla="val 0"/>
            </a:avLst>
          </a:prstGeom>
          <a:gradFill>
            <a:gsLst>
              <a:gs pos="0">
                <a:srgbClr val="00B0F0"/>
              </a:gs>
              <a:gs pos="90000">
                <a:srgbClr val="323338">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同侧圆角矩形 20"/>
          <p:cNvSpPr/>
          <p:nvPr/>
        </p:nvSpPr>
        <p:spPr>
          <a:xfrm rot="12756352" flipH="1" flipV="1">
            <a:off x="7298973" y="2786368"/>
            <a:ext cx="45719" cy="1409089"/>
          </a:xfrm>
          <a:prstGeom prst="round2SameRect">
            <a:avLst>
              <a:gd name="adj1" fmla="val 50000"/>
              <a:gd name="adj2" fmla="val 0"/>
            </a:avLst>
          </a:prstGeom>
          <a:gradFill>
            <a:gsLst>
              <a:gs pos="0">
                <a:srgbClr val="00B0F0"/>
              </a:gs>
              <a:gs pos="90000">
                <a:srgbClr val="323338">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 name="同侧圆角矩形 21"/>
          <p:cNvSpPr/>
          <p:nvPr/>
        </p:nvSpPr>
        <p:spPr>
          <a:xfrm rot="12756352" flipH="1" flipV="1">
            <a:off x="5582012" y="4074499"/>
            <a:ext cx="50245" cy="4100552"/>
          </a:xfrm>
          <a:prstGeom prst="round2SameRect">
            <a:avLst>
              <a:gd name="adj1" fmla="val 50000"/>
              <a:gd name="adj2" fmla="val 0"/>
            </a:avLst>
          </a:prstGeom>
          <a:gradFill>
            <a:gsLst>
              <a:gs pos="0">
                <a:srgbClr val="00C057"/>
              </a:gs>
              <a:gs pos="90000">
                <a:srgbClr val="323338">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25" name="组合 24"/>
          <p:cNvGrpSpPr/>
          <p:nvPr/>
        </p:nvGrpSpPr>
        <p:grpSpPr>
          <a:xfrm>
            <a:off x="633932" y="1757612"/>
            <a:ext cx="2851519" cy="2254951"/>
            <a:chOff x="787370" y="1841786"/>
            <a:chExt cx="5251226" cy="4152614"/>
          </a:xfrm>
          <a:effectLst/>
        </p:grpSpPr>
        <p:pic>
          <p:nvPicPr>
            <p:cNvPr id="26" name="图片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370" y="1841786"/>
              <a:ext cx="5251226" cy="4152614"/>
            </a:xfrm>
            <a:prstGeom prst="rect">
              <a:avLst/>
            </a:prstGeom>
            <a:effectLst>
              <a:outerShdw blurRad="50800" dist="38100" dir="5400000" algn="t" rotWithShape="0">
                <a:prstClr val="black">
                  <a:alpha val="20000"/>
                </a:prstClr>
              </a:outerShdw>
            </a:effectLst>
          </p:spPr>
        </p:pic>
        <p:pic>
          <p:nvPicPr>
            <p:cNvPr id="27" name="图片 26"/>
            <p:cNvPicPr>
              <a:picLocks noChangeAspect="1"/>
            </p:cNvPicPr>
            <p:nvPr/>
          </p:nvPicPr>
          <p:blipFill>
            <a:blip r:embed="rId4" cstate="print">
              <a:extLst>
                <a:ext uri="{28A0092B-C50C-407E-A947-70E740481C1C}">
                  <a14:useLocalDpi xmlns:a14="http://schemas.microsoft.com/office/drawing/2010/main" val="0"/>
                </a:ext>
              </a:extLst>
            </a:blip>
            <a:srcRect t="7092" b="26709"/>
            <a:stretch>
              <a:fillRect/>
            </a:stretch>
          </p:blipFill>
          <p:spPr>
            <a:xfrm>
              <a:off x="1016000" y="2063750"/>
              <a:ext cx="4794250" cy="2517776"/>
            </a:xfrm>
            <a:custGeom>
              <a:avLst/>
              <a:gdLst>
                <a:gd name="connsiteX0" fmla="*/ 0 w 4794250"/>
                <a:gd name="connsiteY0" fmla="*/ 0 h 2517776"/>
                <a:gd name="connsiteX1" fmla="*/ 4794250 w 4794250"/>
                <a:gd name="connsiteY1" fmla="*/ 0 h 2517776"/>
                <a:gd name="connsiteX2" fmla="*/ 4794250 w 4794250"/>
                <a:gd name="connsiteY2" fmla="*/ 2517776 h 2517776"/>
                <a:gd name="connsiteX3" fmla="*/ 0 w 4794250"/>
                <a:gd name="connsiteY3" fmla="*/ 2517776 h 2517776"/>
              </a:gdLst>
              <a:ahLst/>
              <a:cxnLst>
                <a:cxn ang="0">
                  <a:pos x="connsiteX0" y="connsiteY0"/>
                </a:cxn>
                <a:cxn ang="0">
                  <a:pos x="connsiteX1" y="connsiteY1"/>
                </a:cxn>
                <a:cxn ang="0">
                  <a:pos x="connsiteX2" y="connsiteY2"/>
                </a:cxn>
                <a:cxn ang="0">
                  <a:pos x="connsiteX3" y="connsiteY3"/>
                </a:cxn>
              </a:cxnLst>
              <a:rect l="l" t="t" r="r" b="b"/>
              <a:pathLst>
                <a:path w="4794250" h="2517776">
                  <a:moveTo>
                    <a:pt x="0" y="0"/>
                  </a:moveTo>
                  <a:lnTo>
                    <a:pt x="4794250" y="0"/>
                  </a:lnTo>
                  <a:lnTo>
                    <a:pt x="4794250" y="2517776"/>
                  </a:lnTo>
                  <a:lnTo>
                    <a:pt x="0" y="2517776"/>
                  </a:lnTo>
                  <a:close/>
                </a:path>
              </a:pathLst>
            </a:custGeom>
          </p:spPr>
        </p:pic>
      </p:grpSp>
      <p:sp>
        <p:nvSpPr>
          <p:cNvPr id="28" name="文本框 27"/>
          <p:cNvSpPr txBox="1"/>
          <p:nvPr/>
        </p:nvSpPr>
        <p:spPr>
          <a:xfrm>
            <a:off x="3512256" y="2078414"/>
            <a:ext cx="3778881" cy="812530"/>
          </a:xfrm>
          <a:prstGeom prst="rect">
            <a:avLst/>
          </a:prstGeom>
          <a:noFill/>
        </p:spPr>
        <p:txBody>
          <a:bodyPr wrap="square" rtlCol="0">
            <a:spAutoFit/>
          </a:bodyPr>
          <a:lstStyle/>
          <a:p>
            <a:pPr lvl="0">
              <a:lnSpc>
                <a:spcPct val="130000"/>
              </a:lnSpc>
              <a:defRPr/>
            </a:pPr>
            <a:r>
              <a:rPr lang="zh-CN" altLang="en-US" dirty="0">
                <a:solidFill>
                  <a:prstClr val="white"/>
                </a:solidFill>
                <a:latin typeface="腾祥沁圆简-W1" panose="01010104010101010101" pitchFamily="2" charset="-122"/>
                <a:ea typeface="腾祥沁圆简-W1" panose="01010104010101010101" pitchFamily="2" charset="-122"/>
              </a:rPr>
              <a:t>请插入您的文本的内容请插入您的文本的内容请插入您的文本的内容</a:t>
            </a:r>
            <a:endParaRPr lang="en-US" altLang="zh-CN" dirty="0">
              <a:solidFill>
                <a:prstClr val="white"/>
              </a:solidFill>
              <a:latin typeface="腾祥沁圆简-W1" panose="01010104010101010101" pitchFamily="2" charset="-122"/>
              <a:ea typeface="腾祥沁圆简-W1" panose="01010104010101010101" pitchFamily="2" charset="-122"/>
            </a:endParaRPr>
          </a:p>
        </p:txBody>
      </p:sp>
      <p:sp>
        <p:nvSpPr>
          <p:cNvPr id="30" name="矩形 29"/>
          <p:cNvSpPr/>
          <p:nvPr/>
        </p:nvSpPr>
        <p:spPr>
          <a:xfrm>
            <a:off x="426070" y="4498967"/>
            <a:ext cx="667323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点击添加标题</a:t>
            </a:r>
            <a:r>
              <a:rPr kumimoji="0" lang="zh-CN" altLang="en-US" sz="1600" b="0" i="0" u="none" strike="noStrike" kern="1200" cap="none" spc="0" normalizeH="0" baseline="0" noProof="0" dirty="0">
                <a:ln>
                  <a:noFill/>
                </a:ln>
                <a:solidFill>
                  <a:srgbClr val="00B0F0"/>
                </a:solidFill>
                <a:effectLst/>
                <a:uLnTx/>
                <a:uFillTx/>
                <a:latin typeface="腾祥沁圆简-W1" panose="01010104010101010101" pitchFamily="2" charset="-122"/>
                <a:ea typeface="腾祥沁圆简-W1" panose="01010104010101010101" pitchFamily="2" charset="-122"/>
                <a:cs typeface="+mn-cs"/>
              </a:rPr>
              <a:t>（</a:t>
            </a:r>
            <a:r>
              <a:rPr kumimoji="0" lang="en-US" altLang="zh-CN" sz="1600" b="0" i="0" u="none" strike="noStrike" kern="1200" cap="none" spc="0" normalizeH="0" baseline="0" noProof="0" dirty="0">
                <a:ln>
                  <a:noFill/>
                </a:ln>
                <a:solidFill>
                  <a:srgbClr val="00B0F0"/>
                </a:solidFill>
                <a:effectLst/>
                <a:uLnTx/>
                <a:uFillTx/>
                <a:latin typeface="腾祥沁圆简-W1" panose="01010104010101010101" pitchFamily="2" charset="-122"/>
                <a:ea typeface="腾祥沁圆简-W1" panose="01010104010101010101" pitchFamily="2" charset="-122"/>
                <a:cs typeface="+mn-cs"/>
              </a:rPr>
              <a:t>Headline</a:t>
            </a:r>
            <a:r>
              <a:rPr kumimoji="0" lang="zh-CN" altLang="en-US" sz="1600" b="0" i="0" u="none" strike="noStrike" kern="1200" cap="none" spc="0" normalizeH="0" baseline="0" noProof="0" dirty="0">
                <a:ln>
                  <a:noFill/>
                </a:ln>
                <a:solidFill>
                  <a:srgbClr val="00B0F0"/>
                </a:solidFill>
                <a:effectLst/>
                <a:uLnTx/>
                <a:uFillTx/>
                <a:latin typeface="腾祥沁圆简-W1" panose="01010104010101010101" pitchFamily="2" charset="-122"/>
                <a:ea typeface="腾祥沁圆简-W1" panose="01010104010101010101" pitchFamily="2" charset="-122"/>
                <a:cs typeface="+mn-cs"/>
              </a:rPr>
              <a:t>）</a:t>
            </a:r>
          </a:p>
        </p:txBody>
      </p:sp>
      <p:cxnSp>
        <p:nvCxnSpPr>
          <p:cNvPr id="32" name="直接连接符 31"/>
          <p:cNvCxnSpPr/>
          <p:nvPr/>
        </p:nvCxnSpPr>
        <p:spPr>
          <a:xfrm>
            <a:off x="284426" y="4301489"/>
            <a:ext cx="6154057" cy="0"/>
          </a:xfrm>
          <a:prstGeom prst="line">
            <a:avLst/>
          </a:prstGeom>
          <a:ln w="15875" cap="rnd">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426070" y="4960632"/>
            <a:ext cx="4807667" cy="812530"/>
          </a:xfrm>
          <a:prstGeom prst="rect">
            <a:avLst/>
          </a:prstGeom>
          <a:noFill/>
        </p:spPr>
        <p:txBody>
          <a:bodyPr wrap="square" rtlCol="0">
            <a:spAutoFit/>
          </a:bodyPr>
          <a:lstStyle/>
          <a:p>
            <a:pPr lvl="0">
              <a:lnSpc>
                <a:spcPct val="130000"/>
              </a:lnSpc>
              <a:defRPr/>
            </a:pPr>
            <a:r>
              <a:rPr lang="zh-CN" altLang="en-US" dirty="0">
                <a:solidFill>
                  <a:prstClr val="white"/>
                </a:solidFill>
                <a:latin typeface="腾祥沁圆简-W1" panose="01010104010101010101" pitchFamily="2" charset="-122"/>
                <a:ea typeface="腾祥沁圆简-W1" panose="01010104010101010101" pitchFamily="2" charset="-122"/>
              </a:rPr>
              <a:t>请插入您的文本的内容请插入您的文本的内容请插入您的文本的内容</a:t>
            </a:r>
            <a:endParaRPr lang="en-US" altLang="zh-CN" dirty="0">
              <a:solidFill>
                <a:prstClr val="white"/>
              </a:solidFill>
              <a:latin typeface="腾祥沁圆简-W1" panose="01010104010101010101" pitchFamily="2" charset="-122"/>
              <a:ea typeface="腾祥沁圆简-W1" panose="0101010401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13382">
        <p15:prstTrans prst="origami"/>
      </p:transition>
    </mc:Choice>
    <mc:Fallback xmlns="">
      <p:transition spd="slow" advClick="0" advTm="1338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1"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1000"/>
                                        <p:tgtEl>
                                          <p:spTgt spid="1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1000"/>
                                        <p:tgtEl>
                                          <p:spTgt spid="2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1000"/>
                                        <p:tgtEl>
                                          <p:spTgt spid="2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10" presetClass="entr" presetSubtype="0" fill="hold" grpId="0" nodeType="afterEffect">
                                  <p:stCondLst>
                                    <p:cond delay="0"/>
                                  </p:stCondLst>
                                  <p:iterate type="lt">
                                    <p:tmPct val="10000"/>
                                  </p:iterate>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par>
                          <p:cTn id="29" fill="hold">
                            <p:stCondLst>
                              <p:cond delay="4949"/>
                            </p:stCondLst>
                            <p:childTnLst>
                              <p:par>
                                <p:cTn id="30" presetID="16" presetClass="entr" presetSubtype="37"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arn(outVertical)">
                                      <p:cBhvr>
                                        <p:cTn id="32" dur="500"/>
                                        <p:tgtEl>
                                          <p:spTgt spid="32"/>
                                        </p:tgtEl>
                                      </p:cBhvr>
                                    </p:animEffect>
                                  </p:childTnLst>
                                </p:cTn>
                              </p:par>
                            </p:childTnLst>
                          </p:cTn>
                        </p:par>
                        <p:par>
                          <p:cTn id="33" fill="hold">
                            <p:stCondLst>
                              <p:cond delay="5449"/>
                            </p:stCondLst>
                            <p:childTnLst>
                              <p:par>
                                <p:cTn id="34" presetID="50" presetClass="entr" presetSubtype="0" decel="100000"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p:cTn id="36" dur="1000" fill="hold"/>
                                        <p:tgtEl>
                                          <p:spTgt spid="30"/>
                                        </p:tgtEl>
                                        <p:attrNameLst>
                                          <p:attrName>ppt_w</p:attrName>
                                        </p:attrNameLst>
                                      </p:cBhvr>
                                      <p:tavLst>
                                        <p:tav tm="0">
                                          <p:val>
                                            <p:strVal val="#ppt_w+.3"/>
                                          </p:val>
                                        </p:tav>
                                        <p:tav tm="100000">
                                          <p:val>
                                            <p:strVal val="#ppt_w"/>
                                          </p:val>
                                        </p:tav>
                                      </p:tavLst>
                                    </p:anim>
                                    <p:anim calcmode="lin" valueType="num">
                                      <p:cBhvr>
                                        <p:cTn id="37" dur="1000" fill="hold"/>
                                        <p:tgtEl>
                                          <p:spTgt spid="30"/>
                                        </p:tgtEl>
                                        <p:attrNameLst>
                                          <p:attrName>ppt_h</p:attrName>
                                        </p:attrNameLst>
                                      </p:cBhvr>
                                      <p:tavLst>
                                        <p:tav tm="0">
                                          <p:val>
                                            <p:strVal val="#ppt_h"/>
                                          </p:val>
                                        </p:tav>
                                        <p:tav tm="100000">
                                          <p:val>
                                            <p:strVal val="#ppt_h"/>
                                          </p:val>
                                        </p:tav>
                                      </p:tavLst>
                                    </p:anim>
                                    <p:animEffect transition="in" filter="fade">
                                      <p:cBhvr>
                                        <p:cTn id="38" dur="1000"/>
                                        <p:tgtEl>
                                          <p:spTgt spid="30"/>
                                        </p:tgtEl>
                                      </p:cBhvr>
                                    </p:animEffect>
                                  </p:childTnLst>
                                </p:cTn>
                              </p:par>
                            </p:childTnLst>
                          </p:cTn>
                        </p:par>
                        <p:par>
                          <p:cTn id="39" fill="hold">
                            <p:stCondLst>
                              <p:cond delay="6449"/>
                            </p:stCondLst>
                            <p:childTnLst>
                              <p:par>
                                <p:cTn id="40" presetID="10" presetClass="entr" presetSubtype="0" fill="hold" grpId="0" nodeType="afterEffect">
                                  <p:stCondLst>
                                    <p:cond delay="0"/>
                                  </p:stCondLst>
                                  <p:iterate type="lt">
                                    <p:tmPct val="10000"/>
                                  </p:iterate>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8" grpId="0"/>
      <p:bldP spid="30" grpId="0"/>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2">
            <a:extLst>
              <a:ext uri="{28A0092B-C50C-407E-A947-70E740481C1C}">
                <a14:useLocalDpi xmlns:a14="http://schemas.microsoft.com/office/drawing/2010/main" val="0"/>
              </a:ext>
            </a:extLst>
          </a:blip>
          <a:srcRect l="40878" r="43810"/>
          <a:stretch>
            <a:fillRect/>
          </a:stretch>
        </p:blipFill>
        <p:spPr>
          <a:xfrm flipH="1">
            <a:off x="0" y="1"/>
            <a:ext cx="1866900" cy="6857999"/>
          </a:xfrm>
          <a:custGeom>
            <a:avLst/>
            <a:gdLst>
              <a:gd name="connsiteX0" fmla="*/ 1866900 w 1866900"/>
              <a:gd name="connsiteY0" fmla="*/ 0 h 6857999"/>
              <a:gd name="connsiteX1" fmla="*/ 1866900 w 1866900"/>
              <a:gd name="connsiteY1" fmla="*/ 6857999 h 6857999"/>
              <a:gd name="connsiteX2" fmla="*/ 1033205 w 1866900"/>
              <a:gd name="connsiteY2" fmla="*/ 6857999 h 6857999"/>
              <a:gd name="connsiteX3" fmla="*/ 0 w 1866900"/>
              <a:gd name="connsiteY3" fmla="*/ 5610736 h 6857999"/>
            </a:gdLst>
            <a:ahLst/>
            <a:cxnLst>
              <a:cxn ang="0">
                <a:pos x="connsiteX0" y="connsiteY0"/>
              </a:cxn>
              <a:cxn ang="0">
                <a:pos x="connsiteX1" y="connsiteY1"/>
              </a:cxn>
              <a:cxn ang="0">
                <a:pos x="connsiteX2" y="connsiteY2"/>
              </a:cxn>
              <a:cxn ang="0">
                <a:pos x="connsiteX3" y="connsiteY3"/>
              </a:cxn>
            </a:cxnLst>
            <a:rect l="l" t="t" r="r" b="b"/>
            <a:pathLst>
              <a:path w="1866900" h="6857999">
                <a:moveTo>
                  <a:pt x="1866900" y="0"/>
                </a:moveTo>
                <a:lnTo>
                  <a:pt x="1866900" y="6857999"/>
                </a:lnTo>
                <a:lnTo>
                  <a:pt x="1033205" y="6857999"/>
                </a:lnTo>
                <a:lnTo>
                  <a:pt x="0" y="5610736"/>
                </a:lnTo>
                <a:close/>
              </a:path>
            </a:pathLst>
          </a:custGeom>
          <a:noFill/>
          <a:ln>
            <a:noFill/>
          </a:ln>
        </p:spPr>
      </p:pic>
      <p:pic>
        <p:nvPicPr>
          <p:cNvPr id="24" name="图片 23"/>
          <p:cNvPicPr>
            <a:picLocks noChangeAspect="1"/>
          </p:cNvPicPr>
          <p:nvPr/>
        </p:nvPicPr>
        <p:blipFill>
          <a:blip r:embed="rId2">
            <a:extLst>
              <a:ext uri="{28A0092B-C50C-407E-A947-70E740481C1C}">
                <a14:useLocalDpi xmlns:a14="http://schemas.microsoft.com/office/drawing/2010/main" val="0"/>
              </a:ext>
            </a:extLst>
          </a:blip>
          <a:srcRect r="84688"/>
          <a:stretch>
            <a:fillRect/>
          </a:stretch>
        </p:blipFill>
        <p:spPr>
          <a:xfrm flipH="1">
            <a:off x="10325100" y="1"/>
            <a:ext cx="1866900" cy="6857999"/>
          </a:xfrm>
          <a:custGeom>
            <a:avLst/>
            <a:gdLst>
              <a:gd name="connsiteX0" fmla="*/ 0 w 1866900"/>
              <a:gd name="connsiteY0" fmla="*/ 0 h 6857999"/>
              <a:gd name="connsiteX1" fmla="*/ 1866900 w 1866900"/>
              <a:gd name="connsiteY1" fmla="*/ 5610736 h 6857999"/>
              <a:gd name="connsiteX2" fmla="*/ 833695 w 1866900"/>
              <a:gd name="connsiteY2" fmla="*/ 6857999 h 6857999"/>
              <a:gd name="connsiteX3" fmla="*/ 0 w 18669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866900" h="6857999">
                <a:moveTo>
                  <a:pt x="0" y="0"/>
                </a:moveTo>
                <a:lnTo>
                  <a:pt x="1866900" y="5610736"/>
                </a:lnTo>
                <a:lnTo>
                  <a:pt x="833695" y="6857999"/>
                </a:lnTo>
                <a:lnTo>
                  <a:pt x="0" y="6857999"/>
                </a:lnTo>
                <a:close/>
              </a:path>
            </a:pathLst>
          </a:custGeom>
          <a:noFill/>
          <a:ln>
            <a:noFill/>
          </a:ln>
        </p:spPr>
      </p:pic>
      <p:sp>
        <p:nvSpPr>
          <p:cNvPr id="32" name="任意多边形 31"/>
          <p:cNvSpPr/>
          <p:nvPr/>
        </p:nvSpPr>
        <p:spPr>
          <a:xfrm>
            <a:off x="101598" y="1"/>
            <a:ext cx="1866900" cy="6858000"/>
          </a:xfrm>
          <a:custGeom>
            <a:avLst/>
            <a:gdLst>
              <a:gd name="connsiteX0" fmla="*/ 0 w 1866900"/>
              <a:gd name="connsiteY0" fmla="*/ 0 h 6773521"/>
              <a:gd name="connsiteX1" fmla="*/ 1866900 w 1866900"/>
              <a:gd name="connsiteY1" fmla="*/ 5541621 h 6773521"/>
              <a:gd name="connsiteX2" fmla="*/ 833694 w 1866900"/>
              <a:gd name="connsiteY2" fmla="*/ 6773521 h 6773521"/>
              <a:gd name="connsiteX3" fmla="*/ 0 w 1866900"/>
              <a:gd name="connsiteY3" fmla="*/ 6773521 h 6773521"/>
              <a:gd name="connsiteX4" fmla="*/ 0 w 1866900"/>
              <a:gd name="connsiteY4" fmla="*/ 0 h 6773521"/>
              <a:gd name="connsiteX0-1" fmla="*/ 0 w 1866900"/>
              <a:gd name="connsiteY0-2" fmla="*/ 0 h 6773521"/>
              <a:gd name="connsiteX1-3" fmla="*/ 1866900 w 1866900"/>
              <a:gd name="connsiteY1-4" fmla="*/ 5541621 h 6773521"/>
              <a:gd name="connsiteX2-5" fmla="*/ 833694 w 1866900"/>
              <a:gd name="connsiteY2-6" fmla="*/ 6773521 h 6773521"/>
              <a:gd name="connsiteX3-7" fmla="*/ 0 w 1866900"/>
              <a:gd name="connsiteY3-8" fmla="*/ 6773521 h 6773521"/>
              <a:gd name="connsiteX4-9" fmla="*/ 91440 w 1866900"/>
              <a:gd name="connsiteY4-10" fmla="*/ 90314 h 6773521"/>
              <a:gd name="connsiteX0-11" fmla="*/ 0 w 1866900"/>
              <a:gd name="connsiteY0-12" fmla="*/ 0 h 6773521"/>
              <a:gd name="connsiteX1-13" fmla="*/ 1866900 w 1866900"/>
              <a:gd name="connsiteY1-14" fmla="*/ 5541621 h 6773521"/>
              <a:gd name="connsiteX2-15" fmla="*/ 833694 w 1866900"/>
              <a:gd name="connsiteY2-16" fmla="*/ 6773521 h 6773521"/>
              <a:gd name="connsiteX3-17" fmla="*/ 0 w 1866900"/>
              <a:gd name="connsiteY3-18" fmla="*/ 6773521 h 6773521"/>
              <a:gd name="connsiteX0-19" fmla="*/ 0 w 1866900"/>
              <a:gd name="connsiteY0-20" fmla="*/ 0 h 6773521"/>
              <a:gd name="connsiteX1-21" fmla="*/ 1866900 w 1866900"/>
              <a:gd name="connsiteY1-22" fmla="*/ 5541621 h 6773521"/>
              <a:gd name="connsiteX2-23" fmla="*/ 833694 w 1866900"/>
              <a:gd name="connsiteY2-24" fmla="*/ 6773521 h 6773521"/>
            </a:gdLst>
            <a:ahLst/>
            <a:cxnLst>
              <a:cxn ang="0">
                <a:pos x="connsiteX0-1" y="connsiteY0-2"/>
              </a:cxn>
              <a:cxn ang="0">
                <a:pos x="connsiteX1-3" y="connsiteY1-4"/>
              </a:cxn>
              <a:cxn ang="0">
                <a:pos x="connsiteX2-5" y="connsiteY2-6"/>
              </a:cxn>
            </a:cxnLst>
            <a:rect l="l" t="t" r="r" b="b"/>
            <a:pathLst>
              <a:path w="1866900" h="6773521">
                <a:moveTo>
                  <a:pt x="0" y="0"/>
                </a:moveTo>
                <a:lnTo>
                  <a:pt x="1866900" y="5541621"/>
                </a:lnTo>
                <a:lnTo>
                  <a:pt x="833694" y="6773521"/>
                </a:lnTo>
              </a:path>
            </a:pathLst>
          </a:custGeom>
          <a:noFill/>
          <a:ln w="25400">
            <a:gradFill>
              <a:gsLst>
                <a:gs pos="59000">
                  <a:srgbClr val="00B0F0"/>
                </a:gs>
                <a:gs pos="23000">
                  <a:srgbClr val="00B0F0">
                    <a:alpha val="0"/>
                  </a:srgbClr>
                </a:gs>
                <a:gs pos="94000">
                  <a:srgbClr val="00B0F0">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5" name="任意多边形 34"/>
          <p:cNvSpPr/>
          <p:nvPr/>
        </p:nvSpPr>
        <p:spPr>
          <a:xfrm flipH="1">
            <a:off x="10223502" y="1"/>
            <a:ext cx="1866900" cy="6858000"/>
          </a:xfrm>
          <a:custGeom>
            <a:avLst/>
            <a:gdLst>
              <a:gd name="connsiteX0" fmla="*/ 0 w 1866900"/>
              <a:gd name="connsiteY0" fmla="*/ 0 h 6773521"/>
              <a:gd name="connsiteX1" fmla="*/ 1866900 w 1866900"/>
              <a:gd name="connsiteY1" fmla="*/ 5541621 h 6773521"/>
              <a:gd name="connsiteX2" fmla="*/ 833694 w 1866900"/>
              <a:gd name="connsiteY2" fmla="*/ 6773521 h 6773521"/>
              <a:gd name="connsiteX3" fmla="*/ 0 w 1866900"/>
              <a:gd name="connsiteY3" fmla="*/ 6773521 h 6773521"/>
              <a:gd name="connsiteX4" fmla="*/ 0 w 1866900"/>
              <a:gd name="connsiteY4" fmla="*/ 0 h 6773521"/>
              <a:gd name="connsiteX0-1" fmla="*/ 0 w 1866900"/>
              <a:gd name="connsiteY0-2" fmla="*/ 0 h 6773521"/>
              <a:gd name="connsiteX1-3" fmla="*/ 1866900 w 1866900"/>
              <a:gd name="connsiteY1-4" fmla="*/ 5541621 h 6773521"/>
              <a:gd name="connsiteX2-5" fmla="*/ 833694 w 1866900"/>
              <a:gd name="connsiteY2-6" fmla="*/ 6773521 h 6773521"/>
              <a:gd name="connsiteX3-7" fmla="*/ 0 w 1866900"/>
              <a:gd name="connsiteY3-8" fmla="*/ 6773521 h 6773521"/>
              <a:gd name="connsiteX4-9" fmla="*/ 91440 w 1866900"/>
              <a:gd name="connsiteY4-10" fmla="*/ 90314 h 6773521"/>
              <a:gd name="connsiteX0-11" fmla="*/ 0 w 1866900"/>
              <a:gd name="connsiteY0-12" fmla="*/ 0 h 6773521"/>
              <a:gd name="connsiteX1-13" fmla="*/ 1866900 w 1866900"/>
              <a:gd name="connsiteY1-14" fmla="*/ 5541621 h 6773521"/>
              <a:gd name="connsiteX2-15" fmla="*/ 833694 w 1866900"/>
              <a:gd name="connsiteY2-16" fmla="*/ 6773521 h 6773521"/>
              <a:gd name="connsiteX3-17" fmla="*/ 0 w 1866900"/>
              <a:gd name="connsiteY3-18" fmla="*/ 6773521 h 6773521"/>
              <a:gd name="connsiteX0-19" fmla="*/ 0 w 1866900"/>
              <a:gd name="connsiteY0-20" fmla="*/ 0 h 6773521"/>
              <a:gd name="connsiteX1-21" fmla="*/ 1866900 w 1866900"/>
              <a:gd name="connsiteY1-22" fmla="*/ 5541621 h 6773521"/>
              <a:gd name="connsiteX2-23" fmla="*/ 833694 w 1866900"/>
              <a:gd name="connsiteY2-24" fmla="*/ 6773521 h 6773521"/>
            </a:gdLst>
            <a:ahLst/>
            <a:cxnLst>
              <a:cxn ang="0">
                <a:pos x="connsiteX0-1" y="connsiteY0-2"/>
              </a:cxn>
              <a:cxn ang="0">
                <a:pos x="connsiteX1-3" y="connsiteY1-4"/>
              </a:cxn>
              <a:cxn ang="0">
                <a:pos x="connsiteX2-5" y="connsiteY2-6"/>
              </a:cxn>
            </a:cxnLst>
            <a:rect l="l" t="t" r="r" b="b"/>
            <a:pathLst>
              <a:path w="1866900" h="6773521">
                <a:moveTo>
                  <a:pt x="0" y="0"/>
                </a:moveTo>
                <a:lnTo>
                  <a:pt x="1866900" y="5541621"/>
                </a:lnTo>
                <a:lnTo>
                  <a:pt x="833694" y="6773521"/>
                </a:lnTo>
              </a:path>
            </a:pathLst>
          </a:custGeom>
          <a:noFill/>
          <a:ln w="25400">
            <a:gradFill>
              <a:gsLst>
                <a:gs pos="59000">
                  <a:srgbClr val="00C057"/>
                </a:gs>
                <a:gs pos="23000">
                  <a:srgbClr val="00C057">
                    <a:alpha val="0"/>
                  </a:srgbClr>
                </a:gs>
                <a:gs pos="94000">
                  <a:srgbClr val="00C057">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aphicFrame>
        <p:nvGraphicFramePr>
          <p:cNvPr id="48" name="图表 47"/>
          <p:cNvGraphicFramePr/>
          <p:nvPr/>
        </p:nvGraphicFramePr>
        <p:xfrm>
          <a:off x="1968498" y="350259"/>
          <a:ext cx="8255004" cy="5491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8" name="组合 127"/>
          <p:cNvGrpSpPr/>
          <p:nvPr/>
        </p:nvGrpSpPr>
        <p:grpSpPr>
          <a:xfrm>
            <a:off x="2983657" y="1444727"/>
            <a:ext cx="182002" cy="443496"/>
            <a:chOff x="2326184" y="1119981"/>
            <a:chExt cx="1767790" cy="4307715"/>
          </a:xfrm>
        </p:grpSpPr>
        <p:grpSp>
          <p:nvGrpSpPr>
            <p:cNvPr id="129" name="组合 128"/>
            <p:cNvGrpSpPr/>
            <p:nvPr/>
          </p:nvGrpSpPr>
          <p:grpSpPr>
            <a:xfrm flipH="1">
              <a:off x="2326184" y="4038110"/>
              <a:ext cx="519108" cy="1389586"/>
              <a:chOff x="4815242" y="4038110"/>
              <a:chExt cx="519108" cy="1389586"/>
            </a:xfrm>
          </p:grpSpPr>
          <p:sp>
            <p:nvSpPr>
              <p:cNvPr id="141" name="任意多边形 140"/>
              <p:cNvSpPr/>
              <p:nvPr/>
            </p:nvSpPr>
            <p:spPr>
              <a:xfrm rot="10800000" flipH="1">
                <a:off x="4818244" y="4038110"/>
                <a:ext cx="516106" cy="1381548"/>
              </a:xfrm>
              <a:custGeom>
                <a:avLst/>
                <a:gdLst>
                  <a:gd name="connsiteX0" fmla="*/ 251981 w 516106"/>
                  <a:gd name="connsiteY0" fmla="*/ 1381548 h 1381548"/>
                  <a:gd name="connsiteX1" fmla="*/ 516106 w 516106"/>
                  <a:gd name="connsiteY1" fmla="*/ 1381548 h 1381548"/>
                  <a:gd name="connsiteX2" fmla="*/ 0 w 516106"/>
                  <a:gd name="connsiteY2" fmla="*/ 0 h 1381548"/>
                  <a:gd name="connsiteX3" fmla="*/ 251981 w 516106"/>
                  <a:gd name="connsiteY3" fmla="*/ 1381548 h 1381548"/>
                </a:gdLst>
                <a:ahLst/>
                <a:cxnLst>
                  <a:cxn ang="0">
                    <a:pos x="connsiteX0" y="connsiteY0"/>
                  </a:cxn>
                  <a:cxn ang="0">
                    <a:pos x="connsiteX1" y="connsiteY1"/>
                  </a:cxn>
                  <a:cxn ang="0">
                    <a:pos x="connsiteX2" y="connsiteY2"/>
                  </a:cxn>
                  <a:cxn ang="0">
                    <a:pos x="connsiteX3" y="connsiteY3"/>
                  </a:cxn>
                </a:cxnLst>
                <a:rect l="l" t="t" r="r" b="b"/>
                <a:pathLst>
                  <a:path w="516106" h="1381548">
                    <a:moveTo>
                      <a:pt x="251981" y="1381548"/>
                    </a:moveTo>
                    <a:lnTo>
                      <a:pt x="516106" y="1381548"/>
                    </a:lnTo>
                    <a:lnTo>
                      <a:pt x="0" y="0"/>
                    </a:lnTo>
                    <a:lnTo>
                      <a:pt x="251981" y="1381548"/>
                    </a:lnTo>
                    <a:close/>
                  </a:path>
                </a:pathLst>
              </a:custGeom>
              <a:solidFill>
                <a:srgbClr val="2CC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2" name="任意多边形 141"/>
              <p:cNvSpPr/>
              <p:nvPr/>
            </p:nvSpPr>
            <p:spPr>
              <a:xfrm rot="10800000" flipH="1">
                <a:off x="4815242" y="4038111"/>
                <a:ext cx="254983" cy="1389585"/>
              </a:xfrm>
              <a:custGeom>
                <a:avLst/>
                <a:gdLst>
                  <a:gd name="connsiteX0" fmla="*/ 0 w 254983"/>
                  <a:gd name="connsiteY0" fmla="*/ 1389585 h 1389585"/>
                  <a:gd name="connsiteX1" fmla="*/ 254983 w 254983"/>
                  <a:gd name="connsiteY1" fmla="*/ 1389585 h 1389585"/>
                  <a:gd name="connsiteX2" fmla="*/ 3002 w 254983"/>
                  <a:gd name="connsiteY2" fmla="*/ 8037 h 1389585"/>
                  <a:gd name="connsiteX3" fmla="*/ 0 w 254983"/>
                  <a:gd name="connsiteY3" fmla="*/ 0 h 1389585"/>
                  <a:gd name="connsiteX4" fmla="*/ 0 w 254983"/>
                  <a:gd name="connsiteY4" fmla="*/ 1389585 h 138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83" h="1389585">
                    <a:moveTo>
                      <a:pt x="0" y="1389585"/>
                    </a:moveTo>
                    <a:lnTo>
                      <a:pt x="254983" y="1389585"/>
                    </a:lnTo>
                    <a:lnTo>
                      <a:pt x="3002" y="8037"/>
                    </a:lnTo>
                    <a:lnTo>
                      <a:pt x="0" y="0"/>
                    </a:lnTo>
                    <a:lnTo>
                      <a:pt x="0" y="1389585"/>
                    </a:lnTo>
                    <a:close/>
                  </a:path>
                </a:pathLst>
              </a:custGeom>
              <a:solidFill>
                <a:srgbClr val="278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30" name="组合 129"/>
            <p:cNvGrpSpPr/>
            <p:nvPr/>
          </p:nvGrpSpPr>
          <p:grpSpPr>
            <a:xfrm>
              <a:off x="3572788" y="4038110"/>
              <a:ext cx="519108" cy="1389586"/>
              <a:chOff x="4815242" y="4038110"/>
              <a:chExt cx="519108" cy="1389586"/>
            </a:xfrm>
          </p:grpSpPr>
          <p:sp>
            <p:nvSpPr>
              <p:cNvPr id="139" name="任意多边形 138"/>
              <p:cNvSpPr/>
              <p:nvPr/>
            </p:nvSpPr>
            <p:spPr>
              <a:xfrm rot="10800000" flipH="1">
                <a:off x="4818244" y="4038110"/>
                <a:ext cx="516106" cy="1381548"/>
              </a:xfrm>
              <a:custGeom>
                <a:avLst/>
                <a:gdLst>
                  <a:gd name="connsiteX0" fmla="*/ 251981 w 516106"/>
                  <a:gd name="connsiteY0" fmla="*/ 1381548 h 1381548"/>
                  <a:gd name="connsiteX1" fmla="*/ 516106 w 516106"/>
                  <a:gd name="connsiteY1" fmla="*/ 1381548 h 1381548"/>
                  <a:gd name="connsiteX2" fmla="*/ 0 w 516106"/>
                  <a:gd name="connsiteY2" fmla="*/ 0 h 1381548"/>
                  <a:gd name="connsiteX3" fmla="*/ 251981 w 516106"/>
                  <a:gd name="connsiteY3" fmla="*/ 1381548 h 1381548"/>
                </a:gdLst>
                <a:ahLst/>
                <a:cxnLst>
                  <a:cxn ang="0">
                    <a:pos x="connsiteX0" y="connsiteY0"/>
                  </a:cxn>
                  <a:cxn ang="0">
                    <a:pos x="connsiteX1" y="connsiteY1"/>
                  </a:cxn>
                  <a:cxn ang="0">
                    <a:pos x="connsiteX2" y="connsiteY2"/>
                  </a:cxn>
                  <a:cxn ang="0">
                    <a:pos x="connsiteX3" y="connsiteY3"/>
                  </a:cxn>
                </a:cxnLst>
                <a:rect l="l" t="t" r="r" b="b"/>
                <a:pathLst>
                  <a:path w="516106" h="1381548">
                    <a:moveTo>
                      <a:pt x="251981" y="1381548"/>
                    </a:moveTo>
                    <a:lnTo>
                      <a:pt x="516106" y="1381548"/>
                    </a:lnTo>
                    <a:lnTo>
                      <a:pt x="0" y="0"/>
                    </a:lnTo>
                    <a:lnTo>
                      <a:pt x="251981" y="1381548"/>
                    </a:lnTo>
                    <a:close/>
                  </a:path>
                </a:pathLst>
              </a:custGeom>
              <a:solidFill>
                <a:srgbClr val="278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0" name="任意多边形 139"/>
              <p:cNvSpPr/>
              <p:nvPr/>
            </p:nvSpPr>
            <p:spPr>
              <a:xfrm rot="10800000" flipH="1">
                <a:off x="4815242" y="4038111"/>
                <a:ext cx="254983" cy="1389585"/>
              </a:xfrm>
              <a:custGeom>
                <a:avLst/>
                <a:gdLst>
                  <a:gd name="connsiteX0" fmla="*/ 0 w 254983"/>
                  <a:gd name="connsiteY0" fmla="*/ 1389585 h 1389585"/>
                  <a:gd name="connsiteX1" fmla="*/ 254983 w 254983"/>
                  <a:gd name="connsiteY1" fmla="*/ 1389585 h 1389585"/>
                  <a:gd name="connsiteX2" fmla="*/ 3002 w 254983"/>
                  <a:gd name="connsiteY2" fmla="*/ 8037 h 1389585"/>
                  <a:gd name="connsiteX3" fmla="*/ 0 w 254983"/>
                  <a:gd name="connsiteY3" fmla="*/ 0 h 1389585"/>
                  <a:gd name="connsiteX4" fmla="*/ 0 w 254983"/>
                  <a:gd name="connsiteY4" fmla="*/ 1389585 h 138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83" h="1389585">
                    <a:moveTo>
                      <a:pt x="0" y="1389585"/>
                    </a:moveTo>
                    <a:lnTo>
                      <a:pt x="254983" y="1389585"/>
                    </a:lnTo>
                    <a:lnTo>
                      <a:pt x="3002" y="8037"/>
                    </a:lnTo>
                    <a:lnTo>
                      <a:pt x="0" y="0"/>
                    </a:lnTo>
                    <a:lnTo>
                      <a:pt x="0" y="1389585"/>
                    </a:lnTo>
                    <a:close/>
                  </a:path>
                </a:pathLst>
              </a:custGeom>
              <a:solidFill>
                <a:srgbClr val="2CC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31" name="任意多边形 130"/>
            <p:cNvSpPr/>
            <p:nvPr/>
          </p:nvSpPr>
          <p:spPr>
            <a:xfrm>
              <a:off x="2328262" y="3237061"/>
              <a:ext cx="1765712" cy="878704"/>
            </a:xfrm>
            <a:custGeom>
              <a:avLst/>
              <a:gdLst>
                <a:gd name="connsiteX0" fmla="*/ 117296 w 514385"/>
                <a:gd name="connsiteY0" fmla="*/ 0 h 255983"/>
                <a:gd name="connsiteX1" fmla="*/ 397088 w 514385"/>
                <a:gd name="connsiteY1" fmla="*/ 0 h 255983"/>
                <a:gd name="connsiteX2" fmla="*/ 514385 w 514385"/>
                <a:gd name="connsiteY2" fmla="*/ 233575 h 255983"/>
                <a:gd name="connsiteX3" fmla="*/ 430757 w 514385"/>
                <a:gd name="connsiteY3" fmla="*/ 255983 h 255983"/>
                <a:gd name="connsiteX4" fmla="*/ 83624 w 514385"/>
                <a:gd name="connsiteY4" fmla="*/ 255983 h 255983"/>
                <a:gd name="connsiteX5" fmla="*/ 0 w 514385"/>
                <a:gd name="connsiteY5" fmla="*/ 233576 h 255983"/>
                <a:gd name="connsiteX6" fmla="*/ 117296 w 514385"/>
                <a:gd name="connsiteY6" fmla="*/ 0 h 25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85" h="255983">
                  <a:moveTo>
                    <a:pt x="117296" y="0"/>
                  </a:moveTo>
                  <a:lnTo>
                    <a:pt x="397088" y="0"/>
                  </a:lnTo>
                  <a:lnTo>
                    <a:pt x="514385" y="233575"/>
                  </a:lnTo>
                  <a:lnTo>
                    <a:pt x="430757" y="255983"/>
                  </a:lnTo>
                  <a:lnTo>
                    <a:pt x="83624" y="255983"/>
                  </a:lnTo>
                  <a:lnTo>
                    <a:pt x="0" y="233576"/>
                  </a:lnTo>
                  <a:lnTo>
                    <a:pt x="117296" y="0"/>
                  </a:lnTo>
                  <a:close/>
                </a:path>
              </a:pathLst>
            </a:custGeom>
            <a:gradFill flip="none" rotWithShape="1">
              <a:gsLst>
                <a:gs pos="50000">
                  <a:srgbClr val="24B0DE"/>
                </a:gs>
                <a:gs pos="50000">
                  <a:srgbClr val="278E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2" name="任意多边形 131"/>
            <p:cNvSpPr/>
            <p:nvPr/>
          </p:nvSpPr>
          <p:spPr>
            <a:xfrm rot="10800000">
              <a:off x="2651197" y="1119981"/>
              <a:ext cx="1119842" cy="2640208"/>
            </a:xfrm>
            <a:custGeom>
              <a:avLst/>
              <a:gdLst>
                <a:gd name="connsiteX0" fmla="*/ 163115 w 326231"/>
                <a:gd name="connsiteY0" fmla="*/ 769142 h 769142"/>
                <a:gd name="connsiteX1" fmla="*/ 0 w 326231"/>
                <a:gd name="connsiteY1" fmla="*/ 107155 h 769142"/>
                <a:gd name="connsiteX2" fmla="*/ 4 w 326231"/>
                <a:gd name="connsiteY2" fmla="*/ 107155 h 769142"/>
                <a:gd name="connsiteX3" fmla="*/ 163116 w 326231"/>
                <a:gd name="connsiteY3" fmla="*/ 0 h 769142"/>
                <a:gd name="connsiteX4" fmla="*/ 326228 w 326231"/>
                <a:gd name="connsiteY4" fmla="*/ 107155 h 769142"/>
                <a:gd name="connsiteX5" fmla="*/ 326231 w 326231"/>
                <a:gd name="connsiteY5" fmla="*/ 107155 h 769142"/>
                <a:gd name="connsiteX6" fmla="*/ 326231 w 326231"/>
                <a:gd name="connsiteY6" fmla="*/ 107157 h 769142"/>
                <a:gd name="connsiteX7" fmla="*/ 326231 w 326231"/>
                <a:gd name="connsiteY7" fmla="*/ 107157 h 769142"/>
                <a:gd name="connsiteX8" fmla="*/ 326231 w 326231"/>
                <a:gd name="connsiteY8" fmla="*/ 107157 h 76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231" h="769142">
                  <a:moveTo>
                    <a:pt x="163115" y="769142"/>
                  </a:moveTo>
                  <a:lnTo>
                    <a:pt x="0" y="107155"/>
                  </a:lnTo>
                  <a:lnTo>
                    <a:pt x="4" y="107155"/>
                  </a:lnTo>
                  <a:lnTo>
                    <a:pt x="163116" y="0"/>
                  </a:lnTo>
                  <a:lnTo>
                    <a:pt x="326228" y="107155"/>
                  </a:lnTo>
                  <a:lnTo>
                    <a:pt x="326231" y="107155"/>
                  </a:lnTo>
                  <a:lnTo>
                    <a:pt x="326231" y="107157"/>
                  </a:lnTo>
                  <a:lnTo>
                    <a:pt x="326231" y="107157"/>
                  </a:lnTo>
                  <a:lnTo>
                    <a:pt x="326231" y="107157"/>
                  </a:lnTo>
                  <a:close/>
                </a:path>
              </a:pathLst>
            </a:custGeom>
            <a:gradFill flip="none" rotWithShape="1">
              <a:gsLst>
                <a:gs pos="50000">
                  <a:srgbClr val="00B0F0"/>
                </a:gs>
                <a:gs pos="50000">
                  <a:srgbClr val="2482AF"/>
                </a:gs>
              </a:gsLst>
              <a:lin ang="1080000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3" name="矩形 132"/>
            <p:cNvSpPr/>
            <p:nvPr/>
          </p:nvSpPr>
          <p:spPr>
            <a:xfrm>
              <a:off x="2900563" y="4229284"/>
              <a:ext cx="621103" cy="1198412"/>
            </a:xfrm>
            <a:prstGeom prst="rect">
              <a:avLst/>
            </a:prstGeom>
            <a:gradFill flip="none" rotWithShape="1">
              <a:gsLst>
                <a:gs pos="0">
                  <a:schemeClr val="accent4">
                    <a:lumMod val="60000"/>
                    <a:lumOff val="40000"/>
                    <a:alpha val="50000"/>
                  </a:schemeClr>
                </a:gs>
                <a:gs pos="95000">
                  <a:schemeClr val="accent4">
                    <a:lumMod val="60000"/>
                    <a:lumOff val="4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4" name="任意多边形 133"/>
            <p:cNvSpPr/>
            <p:nvPr/>
          </p:nvSpPr>
          <p:spPr>
            <a:xfrm>
              <a:off x="3620611" y="3625370"/>
              <a:ext cx="72967" cy="252995"/>
            </a:xfrm>
            <a:custGeom>
              <a:avLst/>
              <a:gdLst>
                <a:gd name="connsiteX0" fmla="*/ 7620 w 72967"/>
                <a:gd name="connsiteY0" fmla="*/ 0 h 252995"/>
                <a:gd name="connsiteX1" fmla="*/ 65347 w 72967"/>
                <a:gd name="connsiteY1" fmla="*/ 0 h 252995"/>
                <a:gd name="connsiteX2" fmla="*/ 72967 w 72967"/>
                <a:gd name="connsiteY2" fmla="*/ 7620 h 252995"/>
                <a:gd name="connsiteX3" fmla="*/ 72967 w 72967"/>
                <a:gd name="connsiteY3" fmla="*/ 38099 h 252995"/>
                <a:gd name="connsiteX4" fmla="*/ 65347 w 72967"/>
                <a:gd name="connsiteY4" fmla="*/ 45719 h 252995"/>
                <a:gd name="connsiteX5" fmla="*/ 59343 w 72967"/>
                <a:gd name="connsiteY5" fmla="*/ 45719 h 252995"/>
                <a:gd name="connsiteX6" fmla="*/ 59343 w 72967"/>
                <a:gd name="connsiteY6" fmla="*/ 252995 h 252995"/>
                <a:gd name="connsiteX7" fmla="*/ 13624 w 72967"/>
                <a:gd name="connsiteY7" fmla="*/ 252995 h 252995"/>
                <a:gd name="connsiteX8" fmla="*/ 13624 w 72967"/>
                <a:gd name="connsiteY8" fmla="*/ 45719 h 252995"/>
                <a:gd name="connsiteX9" fmla="*/ 7620 w 72967"/>
                <a:gd name="connsiteY9" fmla="*/ 45719 h 252995"/>
                <a:gd name="connsiteX10" fmla="*/ 0 w 72967"/>
                <a:gd name="connsiteY10" fmla="*/ 38099 h 252995"/>
                <a:gd name="connsiteX11" fmla="*/ 0 w 72967"/>
                <a:gd name="connsiteY11" fmla="*/ 7620 h 252995"/>
                <a:gd name="connsiteX12" fmla="*/ 7620 w 72967"/>
                <a:gd name="connsiteY12" fmla="*/ 0 h 2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67" h="252995">
                  <a:moveTo>
                    <a:pt x="7620" y="0"/>
                  </a:moveTo>
                  <a:lnTo>
                    <a:pt x="65347" y="0"/>
                  </a:lnTo>
                  <a:cubicBezTo>
                    <a:pt x="69555" y="0"/>
                    <a:pt x="72967" y="3412"/>
                    <a:pt x="72967" y="7620"/>
                  </a:cubicBezTo>
                  <a:lnTo>
                    <a:pt x="72967" y="38099"/>
                  </a:lnTo>
                  <a:cubicBezTo>
                    <a:pt x="72967" y="42307"/>
                    <a:pt x="69555" y="45719"/>
                    <a:pt x="65347" y="45719"/>
                  </a:cubicBezTo>
                  <a:lnTo>
                    <a:pt x="59343" y="45719"/>
                  </a:lnTo>
                  <a:lnTo>
                    <a:pt x="59343" y="252995"/>
                  </a:lnTo>
                  <a:lnTo>
                    <a:pt x="13624" y="252995"/>
                  </a:lnTo>
                  <a:lnTo>
                    <a:pt x="13624" y="45719"/>
                  </a:lnTo>
                  <a:lnTo>
                    <a:pt x="7620" y="45719"/>
                  </a:lnTo>
                  <a:cubicBezTo>
                    <a:pt x="3412" y="45719"/>
                    <a:pt x="0" y="42307"/>
                    <a:pt x="0" y="38099"/>
                  </a:cubicBezTo>
                  <a:lnTo>
                    <a:pt x="0" y="7620"/>
                  </a:lnTo>
                  <a:cubicBezTo>
                    <a:pt x="0" y="3412"/>
                    <a:pt x="3412" y="0"/>
                    <a:pt x="7620" y="0"/>
                  </a:cubicBezTo>
                  <a:close/>
                </a:path>
              </a:pathLst>
            </a:custGeom>
            <a:gradFill flip="none" rotWithShape="1">
              <a:gsLst>
                <a:gs pos="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5" name="任意多边形 134"/>
            <p:cNvSpPr/>
            <p:nvPr/>
          </p:nvSpPr>
          <p:spPr>
            <a:xfrm rot="10800000">
              <a:off x="3576248" y="3749980"/>
              <a:ext cx="161694" cy="265945"/>
            </a:xfrm>
            <a:custGeom>
              <a:avLst/>
              <a:gdLst>
                <a:gd name="connsiteX0" fmla="*/ 161694 w 161694"/>
                <a:gd name="connsiteY0" fmla="*/ 265945 h 265945"/>
                <a:gd name="connsiteX1" fmla="*/ 80846 w 161694"/>
                <a:gd name="connsiteY1" fmla="*/ 176450 h 265945"/>
                <a:gd name="connsiteX2" fmla="*/ 0 w 161694"/>
                <a:gd name="connsiteY2" fmla="*/ 265944 h 265945"/>
                <a:gd name="connsiteX3" fmla="*/ 80847 w 161694"/>
                <a:gd name="connsiteY3" fmla="*/ 0 h 265945"/>
                <a:gd name="connsiteX4" fmla="*/ 161694 w 161694"/>
                <a:gd name="connsiteY4" fmla="*/ 265945 h 265945"/>
                <a:gd name="connsiteX0-1" fmla="*/ 161694 w 161694"/>
                <a:gd name="connsiteY0-2" fmla="*/ 265945 h 265945"/>
                <a:gd name="connsiteX1-3" fmla="*/ 80846 w 161694"/>
                <a:gd name="connsiteY1-4" fmla="*/ 192325 h 265945"/>
                <a:gd name="connsiteX2-5" fmla="*/ 0 w 161694"/>
                <a:gd name="connsiteY2-6" fmla="*/ 265944 h 265945"/>
                <a:gd name="connsiteX3-7" fmla="*/ 80847 w 161694"/>
                <a:gd name="connsiteY3-8" fmla="*/ 0 h 265945"/>
                <a:gd name="connsiteX4-9" fmla="*/ 161694 w 161694"/>
                <a:gd name="connsiteY4-10" fmla="*/ 265945 h 2659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1694" h="265945">
                  <a:moveTo>
                    <a:pt x="161694" y="265945"/>
                  </a:moveTo>
                  <a:lnTo>
                    <a:pt x="80846" y="192325"/>
                  </a:lnTo>
                  <a:lnTo>
                    <a:pt x="0" y="265944"/>
                  </a:lnTo>
                  <a:lnTo>
                    <a:pt x="80847" y="0"/>
                  </a:lnTo>
                  <a:lnTo>
                    <a:pt x="161694" y="265945"/>
                  </a:lnTo>
                  <a:close/>
                </a:path>
              </a:pathLst>
            </a:custGeom>
            <a:gradFill flip="none" rotWithShape="1">
              <a:gsLst>
                <a:gs pos="50000">
                  <a:srgbClr val="24B0DE"/>
                </a:gs>
                <a:gs pos="50000">
                  <a:srgbClr val="23729D"/>
                </a:gs>
              </a:gsLst>
              <a:lin ang="10800000" scaled="1"/>
              <a:tileRect/>
            </a:gradFill>
            <a:ln>
              <a:noFill/>
            </a:ln>
            <a:effectLst>
              <a:outerShdw blurRad="25400" dist="38100" dir="5400000" sx="96000" sy="96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6" name="矩形 135"/>
            <p:cNvSpPr/>
            <p:nvPr/>
          </p:nvSpPr>
          <p:spPr>
            <a:xfrm>
              <a:off x="2900563" y="4149665"/>
              <a:ext cx="621103" cy="4571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7" name="任意多边形 136"/>
            <p:cNvSpPr/>
            <p:nvPr/>
          </p:nvSpPr>
          <p:spPr>
            <a:xfrm>
              <a:off x="2681316" y="3625370"/>
              <a:ext cx="72967" cy="252995"/>
            </a:xfrm>
            <a:custGeom>
              <a:avLst/>
              <a:gdLst>
                <a:gd name="connsiteX0" fmla="*/ 7620 w 72967"/>
                <a:gd name="connsiteY0" fmla="*/ 0 h 252995"/>
                <a:gd name="connsiteX1" fmla="*/ 65347 w 72967"/>
                <a:gd name="connsiteY1" fmla="*/ 0 h 252995"/>
                <a:gd name="connsiteX2" fmla="*/ 72967 w 72967"/>
                <a:gd name="connsiteY2" fmla="*/ 7620 h 252995"/>
                <a:gd name="connsiteX3" fmla="*/ 72967 w 72967"/>
                <a:gd name="connsiteY3" fmla="*/ 38099 h 252995"/>
                <a:gd name="connsiteX4" fmla="*/ 65347 w 72967"/>
                <a:gd name="connsiteY4" fmla="*/ 45719 h 252995"/>
                <a:gd name="connsiteX5" fmla="*/ 59343 w 72967"/>
                <a:gd name="connsiteY5" fmla="*/ 45719 h 252995"/>
                <a:gd name="connsiteX6" fmla="*/ 59343 w 72967"/>
                <a:gd name="connsiteY6" fmla="*/ 252995 h 252995"/>
                <a:gd name="connsiteX7" fmla="*/ 13624 w 72967"/>
                <a:gd name="connsiteY7" fmla="*/ 252995 h 252995"/>
                <a:gd name="connsiteX8" fmla="*/ 13624 w 72967"/>
                <a:gd name="connsiteY8" fmla="*/ 45719 h 252995"/>
                <a:gd name="connsiteX9" fmla="*/ 7620 w 72967"/>
                <a:gd name="connsiteY9" fmla="*/ 45719 h 252995"/>
                <a:gd name="connsiteX10" fmla="*/ 0 w 72967"/>
                <a:gd name="connsiteY10" fmla="*/ 38099 h 252995"/>
                <a:gd name="connsiteX11" fmla="*/ 0 w 72967"/>
                <a:gd name="connsiteY11" fmla="*/ 7620 h 252995"/>
                <a:gd name="connsiteX12" fmla="*/ 7620 w 72967"/>
                <a:gd name="connsiteY12" fmla="*/ 0 h 2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67" h="252995">
                  <a:moveTo>
                    <a:pt x="7620" y="0"/>
                  </a:moveTo>
                  <a:lnTo>
                    <a:pt x="65347" y="0"/>
                  </a:lnTo>
                  <a:cubicBezTo>
                    <a:pt x="69555" y="0"/>
                    <a:pt x="72967" y="3412"/>
                    <a:pt x="72967" y="7620"/>
                  </a:cubicBezTo>
                  <a:lnTo>
                    <a:pt x="72967" y="38099"/>
                  </a:lnTo>
                  <a:cubicBezTo>
                    <a:pt x="72967" y="42307"/>
                    <a:pt x="69555" y="45719"/>
                    <a:pt x="65347" y="45719"/>
                  </a:cubicBezTo>
                  <a:lnTo>
                    <a:pt x="59343" y="45719"/>
                  </a:lnTo>
                  <a:lnTo>
                    <a:pt x="59343" y="252995"/>
                  </a:lnTo>
                  <a:lnTo>
                    <a:pt x="13624" y="252995"/>
                  </a:lnTo>
                  <a:lnTo>
                    <a:pt x="13624" y="45719"/>
                  </a:lnTo>
                  <a:lnTo>
                    <a:pt x="7620" y="45719"/>
                  </a:lnTo>
                  <a:cubicBezTo>
                    <a:pt x="3412" y="45719"/>
                    <a:pt x="0" y="42307"/>
                    <a:pt x="0" y="38099"/>
                  </a:cubicBezTo>
                  <a:lnTo>
                    <a:pt x="0" y="7620"/>
                  </a:lnTo>
                  <a:cubicBezTo>
                    <a:pt x="0" y="3412"/>
                    <a:pt x="3412" y="0"/>
                    <a:pt x="7620" y="0"/>
                  </a:cubicBezTo>
                  <a:close/>
                </a:path>
              </a:pathLst>
            </a:custGeom>
            <a:gradFill flip="none" rotWithShape="1">
              <a:gsLst>
                <a:gs pos="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8" name="任意多边形 137"/>
            <p:cNvSpPr/>
            <p:nvPr/>
          </p:nvSpPr>
          <p:spPr>
            <a:xfrm rot="10800000">
              <a:off x="2636953" y="3749980"/>
              <a:ext cx="161694" cy="265945"/>
            </a:xfrm>
            <a:custGeom>
              <a:avLst/>
              <a:gdLst>
                <a:gd name="connsiteX0" fmla="*/ 161694 w 161694"/>
                <a:gd name="connsiteY0" fmla="*/ 265945 h 265945"/>
                <a:gd name="connsiteX1" fmla="*/ 80846 w 161694"/>
                <a:gd name="connsiteY1" fmla="*/ 176450 h 265945"/>
                <a:gd name="connsiteX2" fmla="*/ 0 w 161694"/>
                <a:gd name="connsiteY2" fmla="*/ 265944 h 265945"/>
                <a:gd name="connsiteX3" fmla="*/ 80847 w 161694"/>
                <a:gd name="connsiteY3" fmla="*/ 0 h 265945"/>
                <a:gd name="connsiteX4" fmla="*/ 161694 w 161694"/>
                <a:gd name="connsiteY4" fmla="*/ 265945 h 265945"/>
                <a:gd name="connsiteX0-1" fmla="*/ 161694 w 161694"/>
                <a:gd name="connsiteY0-2" fmla="*/ 265945 h 265945"/>
                <a:gd name="connsiteX1-3" fmla="*/ 80846 w 161694"/>
                <a:gd name="connsiteY1-4" fmla="*/ 192325 h 265945"/>
                <a:gd name="connsiteX2-5" fmla="*/ 0 w 161694"/>
                <a:gd name="connsiteY2-6" fmla="*/ 265944 h 265945"/>
                <a:gd name="connsiteX3-7" fmla="*/ 80847 w 161694"/>
                <a:gd name="connsiteY3-8" fmla="*/ 0 h 265945"/>
                <a:gd name="connsiteX4-9" fmla="*/ 161694 w 161694"/>
                <a:gd name="connsiteY4-10" fmla="*/ 265945 h 2659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1694" h="265945">
                  <a:moveTo>
                    <a:pt x="161694" y="265945"/>
                  </a:moveTo>
                  <a:lnTo>
                    <a:pt x="80846" y="192325"/>
                  </a:lnTo>
                  <a:lnTo>
                    <a:pt x="0" y="265944"/>
                  </a:lnTo>
                  <a:lnTo>
                    <a:pt x="80847" y="0"/>
                  </a:lnTo>
                  <a:lnTo>
                    <a:pt x="161694" y="265945"/>
                  </a:lnTo>
                  <a:close/>
                </a:path>
              </a:pathLst>
            </a:custGeom>
            <a:gradFill flip="none" rotWithShape="1">
              <a:gsLst>
                <a:gs pos="50000">
                  <a:srgbClr val="24B0DE"/>
                </a:gs>
                <a:gs pos="50000">
                  <a:srgbClr val="23729D"/>
                </a:gs>
              </a:gsLst>
              <a:lin ang="10800000" scaled="1"/>
              <a:tileRect/>
            </a:gradFill>
            <a:ln>
              <a:noFill/>
            </a:ln>
            <a:effectLst>
              <a:outerShdw blurRad="25400" dist="38100" dir="5400000" sx="96000" sy="96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43" name="组合 142"/>
          <p:cNvGrpSpPr/>
          <p:nvPr/>
        </p:nvGrpSpPr>
        <p:grpSpPr>
          <a:xfrm>
            <a:off x="3397348" y="3312946"/>
            <a:ext cx="182002" cy="443496"/>
            <a:chOff x="2067610" y="764381"/>
            <a:chExt cx="1767790" cy="4307715"/>
          </a:xfrm>
        </p:grpSpPr>
        <p:sp>
          <p:nvSpPr>
            <p:cNvPr id="144" name="任意多边形 143"/>
            <p:cNvSpPr/>
            <p:nvPr/>
          </p:nvSpPr>
          <p:spPr>
            <a:xfrm rot="10800000">
              <a:off x="2067610" y="3682510"/>
              <a:ext cx="516106" cy="1381548"/>
            </a:xfrm>
            <a:custGeom>
              <a:avLst/>
              <a:gdLst>
                <a:gd name="connsiteX0" fmla="*/ 251981 w 516106"/>
                <a:gd name="connsiteY0" fmla="*/ 1381548 h 1381548"/>
                <a:gd name="connsiteX1" fmla="*/ 516106 w 516106"/>
                <a:gd name="connsiteY1" fmla="*/ 1381548 h 1381548"/>
                <a:gd name="connsiteX2" fmla="*/ 0 w 516106"/>
                <a:gd name="connsiteY2" fmla="*/ 0 h 1381548"/>
                <a:gd name="connsiteX3" fmla="*/ 251981 w 516106"/>
                <a:gd name="connsiteY3" fmla="*/ 1381548 h 1381548"/>
              </a:gdLst>
              <a:ahLst/>
              <a:cxnLst>
                <a:cxn ang="0">
                  <a:pos x="connsiteX0" y="connsiteY0"/>
                </a:cxn>
                <a:cxn ang="0">
                  <a:pos x="connsiteX1" y="connsiteY1"/>
                </a:cxn>
                <a:cxn ang="0">
                  <a:pos x="connsiteX2" y="connsiteY2"/>
                </a:cxn>
                <a:cxn ang="0">
                  <a:pos x="connsiteX3" y="connsiteY3"/>
                </a:cxn>
              </a:cxnLst>
              <a:rect l="l" t="t" r="r" b="b"/>
              <a:pathLst>
                <a:path w="516106" h="1381548">
                  <a:moveTo>
                    <a:pt x="251981" y="1381548"/>
                  </a:moveTo>
                  <a:lnTo>
                    <a:pt x="516106" y="1381548"/>
                  </a:lnTo>
                  <a:lnTo>
                    <a:pt x="0" y="0"/>
                  </a:lnTo>
                  <a:lnTo>
                    <a:pt x="251981" y="1381548"/>
                  </a:lnTo>
                  <a:close/>
                </a:path>
              </a:pathLst>
            </a:custGeom>
            <a:solidFill>
              <a:srgbClr val="4CD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5" name="任意多边形 144"/>
            <p:cNvSpPr/>
            <p:nvPr/>
          </p:nvSpPr>
          <p:spPr>
            <a:xfrm rot="10800000">
              <a:off x="2331735" y="3682511"/>
              <a:ext cx="254983" cy="1389585"/>
            </a:xfrm>
            <a:custGeom>
              <a:avLst/>
              <a:gdLst>
                <a:gd name="connsiteX0" fmla="*/ 0 w 254983"/>
                <a:gd name="connsiteY0" fmla="*/ 1389585 h 1389585"/>
                <a:gd name="connsiteX1" fmla="*/ 254983 w 254983"/>
                <a:gd name="connsiteY1" fmla="*/ 1389585 h 1389585"/>
                <a:gd name="connsiteX2" fmla="*/ 3002 w 254983"/>
                <a:gd name="connsiteY2" fmla="*/ 8037 h 1389585"/>
                <a:gd name="connsiteX3" fmla="*/ 0 w 254983"/>
                <a:gd name="connsiteY3" fmla="*/ 0 h 1389585"/>
                <a:gd name="connsiteX4" fmla="*/ 0 w 254983"/>
                <a:gd name="connsiteY4" fmla="*/ 1389585 h 138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83" h="1389585">
                  <a:moveTo>
                    <a:pt x="0" y="1389585"/>
                  </a:moveTo>
                  <a:lnTo>
                    <a:pt x="254983" y="1389585"/>
                  </a:lnTo>
                  <a:lnTo>
                    <a:pt x="3002" y="8037"/>
                  </a:lnTo>
                  <a:lnTo>
                    <a:pt x="0" y="0"/>
                  </a:lnTo>
                  <a:lnTo>
                    <a:pt x="0" y="1389585"/>
                  </a:lnTo>
                  <a:close/>
                </a:path>
              </a:pathLst>
            </a:custGeom>
            <a:solidFill>
              <a:srgbClr val="00C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6" name="任意多边形 145"/>
            <p:cNvSpPr/>
            <p:nvPr/>
          </p:nvSpPr>
          <p:spPr>
            <a:xfrm rot="10800000" flipH="1">
              <a:off x="3317216" y="3682510"/>
              <a:ext cx="516106" cy="1381548"/>
            </a:xfrm>
            <a:custGeom>
              <a:avLst/>
              <a:gdLst>
                <a:gd name="connsiteX0" fmla="*/ 251981 w 516106"/>
                <a:gd name="connsiteY0" fmla="*/ 1381548 h 1381548"/>
                <a:gd name="connsiteX1" fmla="*/ 516106 w 516106"/>
                <a:gd name="connsiteY1" fmla="*/ 1381548 h 1381548"/>
                <a:gd name="connsiteX2" fmla="*/ 0 w 516106"/>
                <a:gd name="connsiteY2" fmla="*/ 0 h 1381548"/>
                <a:gd name="connsiteX3" fmla="*/ 251981 w 516106"/>
                <a:gd name="connsiteY3" fmla="*/ 1381548 h 1381548"/>
              </a:gdLst>
              <a:ahLst/>
              <a:cxnLst>
                <a:cxn ang="0">
                  <a:pos x="connsiteX0" y="connsiteY0"/>
                </a:cxn>
                <a:cxn ang="0">
                  <a:pos x="connsiteX1" y="connsiteY1"/>
                </a:cxn>
                <a:cxn ang="0">
                  <a:pos x="connsiteX2" y="connsiteY2"/>
                </a:cxn>
                <a:cxn ang="0">
                  <a:pos x="connsiteX3" y="connsiteY3"/>
                </a:cxn>
              </a:cxnLst>
              <a:rect l="l" t="t" r="r" b="b"/>
              <a:pathLst>
                <a:path w="516106" h="1381548">
                  <a:moveTo>
                    <a:pt x="251981" y="1381548"/>
                  </a:moveTo>
                  <a:lnTo>
                    <a:pt x="516106" y="1381548"/>
                  </a:lnTo>
                  <a:lnTo>
                    <a:pt x="0" y="0"/>
                  </a:lnTo>
                  <a:lnTo>
                    <a:pt x="251981" y="1381548"/>
                  </a:lnTo>
                  <a:close/>
                </a:path>
              </a:pathLst>
            </a:custGeom>
            <a:solidFill>
              <a:srgbClr val="00C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7" name="任意多边形 146"/>
            <p:cNvSpPr/>
            <p:nvPr/>
          </p:nvSpPr>
          <p:spPr>
            <a:xfrm rot="10800000" flipH="1">
              <a:off x="3314214" y="3682511"/>
              <a:ext cx="254983" cy="1389585"/>
            </a:xfrm>
            <a:custGeom>
              <a:avLst/>
              <a:gdLst>
                <a:gd name="connsiteX0" fmla="*/ 0 w 254983"/>
                <a:gd name="connsiteY0" fmla="*/ 1389585 h 1389585"/>
                <a:gd name="connsiteX1" fmla="*/ 254983 w 254983"/>
                <a:gd name="connsiteY1" fmla="*/ 1389585 h 1389585"/>
                <a:gd name="connsiteX2" fmla="*/ 3002 w 254983"/>
                <a:gd name="connsiteY2" fmla="*/ 8037 h 1389585"/>
                <a:gd name="connsiteX3" fmla="*/ 0 w 254983"/>
                <a:gd name="connsiteY3" fmla="*/ 0 h 1389585"/>
                <a:gd name="connsiteX4" fmla="*/ 0 w 254983"/>
                <a:gd name="connsiteY4" fmla="*/ 1389585 h 138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83" h="1389585">
                  <a:moveTo>
                    <a:pt x="0" y="1389585"/>
                  </a:moveTo>
                  <a:lnTo>
                    <a:pt x="254983" y="1389585"/>
                  </a:lnTo>
                  <a:lnTo>
                    <a:pt x="3002" y="8037"/>
                  </a:lnTo>
                  <a:lnTo>
                    <a:pt x="0" y="0"/>
                  </a:lnTo>
                  <a:lnTo>
                    <a:pt x="0" y="1389585"/>
                  </a:lnTo>
                  <a:close/>
                </a:path>
              </a:pathLst>
            </a:custGeom>
            <a:solidFill>
              <a:srgbClr val="4CD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8" name="任意多边形 147"/>
            <p:cNvSpPr/>
            <p:nvPr/>
          </p:nvSpPr>
          <p:spPr>
            <a:xfrm>
              <a:off x="2069688" y="2881461"/>
              <a:ext cx="1765712" cy="878704"/>
            </a:xfrm>
            <a:custGeom>
              <a:avLst/>
              <a:gdLst>
                <a:gd name="connsiteX0" fmla="*/ 117296 w 514385"/>
                <a:gd name="connsiteY0" fmla="*/ 0 h 255983"/>
                <a:gd name="connsiteX1" fmla="*/ 397088 w 514385"/>
                <a:gd name="connsiteY1" fmla="*/ 0 h 255983"/>
                <a:gd name="connsiteX2" fmla="*/ 514385 w 514385"/>
                <a:gd name="connsiteY2" fmla="*/ 233575 h 255983"/>
                <a:gd name="connsiteX3" fmla="*/ 430757 w 514385"/>
                <a:gd name="connsiteY3" fmla="*/ 255983 h 255983"/>
                <a:gd name="connsiteX4" fmla="*/ 83624 w 514385"/>
                <a:gd name="connsiteY4" fmla="*/ 255983 h 255983"/>
                <a:gd name="connsiteX5" fmla="*/ 0 w 514385"/>
                <a:gd name="connsiteY5" fmla="*/ 233576 h 255983"/>
                <a:gd name="connsiteX6" fmla="*/ 117296 w 514385"/>
                <a:gd name="connsiteY6" fmla="*/ 0 h 25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85" h="255983">
                  <a:moveTo>
                    <a:pt x="117296" y="0"/>
                  </a:moveTo>
                  <a:lnTo>
                    <a:pt x="397088" y="0"/>
                  </a:lnTo>
                  <a:lnTo>
                    <a:pt x="514385" y="233575"/>
                  </a:lnTo>
                  <a:lnTo>
                    <a:pt x="430757" y="255983"/>
                  </a:lnTo>
                  <a:lnTo>
                    <a:pt x="83624" y="255983"/>
                  </a:lnTo>
                  <a:lnTo>
                    <a:pt x="0" y="233576"/>
                  </a:lnTo>
                  <a:lnTo>
                    <a:pt x="117296" y="0"/>
                  </a:lnTo>
                  <a:close/>
                </a:path>
              </a:pathLst>
            </a:custGeom>
            <a:gradFill flip="none" rotWithShape="1">
              <a:gsLst>
                <a:gs pos="50000">
                  <a:srgbClr val="2CC75F"/>
                </a:gs>
                <a:gs pos="50000">
                  <a:srgbClr val="00B050"/>
                </a:gs>
              </a:gsLst>
              <a:lin ang="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9" name="任意多边形 148"/>
            <p:cNvSpPr/>
            <p:nvPr/>
          </p:nvSpPr>
          <p:spPr>
            <a:xfrm rot="10800000">
              <a:off x="2392623" y="764381"/>
              <a:ext cx="1119842" cy="2640208"/>
            </a:xfrm>
            <a:custGeom>
              <a:avLst/>
              <a:gdLst>
                <a:gd name="connsiteX0" fmla="*/ 163115 w 326231"/>
                <a:gd name="connsiteY0" fmla="*/ 769142 h 769142"/>
                <a:gd name="connsiteX1" fmla="*/ 0 w 326231"/>
                <a:gd name="connsiteY1" fmla="*/ 107155 h 769142"/>
                <a:gd name="connsiteX2" fmla="*/ 4 w 326231"/>
                <a:gd name="connsiteY2" fmla="*/ 107155 h 769142"/>
                <a:gd name="connsiteX3" fmla="*/ 163116 w 326231"/>
                <a:gd name="connsiteY3" fmla="*/ 0 h 769142"/>
                <a:gd name="connsiteX4" fmla="*/ 326228 w 326231"/>
                <a:gd name="connsiteY4" fmla="*/ 107155 h 769142"/>
                <a:gd name="connsiteX5" fmla="*/ 326231 w 326231"/>
                <a:gd name="connsiteY5" fmla="*/ 107155 h 769142"/>
                <a:gd name="connsiteX6" fmla="*/ 326231 w 326231"/>
                <a:gd name="connsiteY6" fmla="*/ 107157 h 769142"/>
                <a:gd name="connsiteX7" fmla="*/ 326231 w 326231"/>
                <a:gd name="connsiteY7" fmla="*/ 107157 h 769142"/>
                <a:gd name="connsiteX8" fmla="*/ 326231 w 326231"/>
                <a:gd name="connsiteY8" fmla="*/ 107157 h 76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231" h="769142">
                  <a:moveTo>
                    <a:pt x="163115" y="769142"/>
                  </a:moveTo>
                  <a:lnTo>
                    <a:pt x="0" y="107155"/>
                  </a:lnTo>
                  <a:lnTo>
                    <a:pt x="4" y="107155"/>
                  </a:lnTo>
                  <a:lnTo>
                    <a:pt x="163116" y="0"/>
                  </a:lnTo>
                  <a:lnTo>
                    <a:pt x="326228" y="107155"/>
                  </a:lnTo>
                  <a:lnTo>
                    <a:pt x="326231" y="107155"/>
                  </a:lnTo>
                  <a:lnTo>
                    <a:pt x="326231" y="107157"/>
                  </a:lnTo>
                  <a:lnTo>
                    <a:pt x="326231" y="107157"/>
                  </a:lnTo>
                  <a:lnTo>
                    <a:pt x="326231" y="107157"/>
                  </a:lnTo>
                  <a:close/>
                </a:path>
              </a:pathLst>
            </a:custGeom>
            <a:gradFill flip="none" rotWithShape="1">
              <a:gsLst>
                <a:gs pos="50000">
                  <a:srgbClr val="2CC75F"/>
                </a:gs>
                <a:gs pos="50000">
                  <a:srgbClr val="009A46"/>
                </a:gs>
              </a:gsLst>
              <a:lin ang="1080000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0" name="矩形 149"/>
            <p:cNvSpPr/>
            <p:nvPr/>
          </p:nvSpPr>
          <p:spPr>
            <a:xfrm>
              <a:off x="2641989" y="3873684"/>
              <a:ext cx="621103" cy="1198412"/>
            </a:xfrm>
            <a:prstGeom prst="rect">
              <a:avLst/>
            </a:prstGeom>
            <a:gradFill flip="none" rotWithShape="1">
              <a:gsLst>
                <a:gs pos="0">
                  <a:schemeClr val="accent4">
                    <a:lumMod val="60000"/>
                    <a:lumOff val="40000"/>
                    <a:alpha val="50000"/>
                  </a:schemeClr>
                </a:gs>
                <a:gs pos="95000">
                  <a:schemeClr val="accent4">
                    <a:lumMod val="60000"/>
                    <a:lumOff val="4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1" name="任意多边形 150"/>
            <p:cNvSpPr/>
            <p:nvPr/>
          </p:nvSpPr>
          <p:spPr>
            <a:xfrm>
              <a:off x="3362037" y="3269770"/>
              <a:ext cx="72967" cy="252995"/>
            </a:xfrm>
            <a:custGeom>
              <a:avLst/>
              <a:gdLst>
                <a:gd name="connsiteX0" fmla="*/ 7620 w 72967"/>
                <a:gd name="connsiteY0" fmla="*/ 0 h 252995"/>
                <a:gd name="connsiteX1" fmla="*/ 65347 w 72967"/>
                <a:gd name="connsiteY1" fmla="*/ 0 h 252995"/>
                <a:gd name="connsiteX2" fmla="*/ 72967 w 72967"/>
                <a:gd name="connsiteY2" fmla="*/ 7620 h 252995"/>
                <a:gd name="connsiteX3" fmla="*/ 72967 w 72967"/>
                <a:gd name="connsiteY3" fmla="*/ 38099 h 252995"/>
                <a:gd name="connsiteX4" fmla="*/ 65347 w 72967"/>
                <a:gd name="connsiteY4" fmla="*/ 45719 h 252995"/>
                <a:gd name="connsiteX5" fmla="*/ 59343 w 72967"/>
                <a:gd name="connsiteY5" fmla="*/ 45719 h 252995"/>
                <a:gd name="connsiteX6" fmla="*/ 59343 w 72967"/>
                <a:gd name="connsiteY6" fmla="*/ 252995 h 252995"/>
                <a:gd name="connsiteX7" fmla="*/ 13624 w 72967"/>
                <a:gd name="connsiteY7" fmla="*/ 252995 h 252995"/>
                <a:gd name="connsiteX8" fmla="*/ 13624 w 72967"/>
                <a:gd name="connsiteY8" fmla="*/ 45719 h 252995"/>
                <a:gd name="connsiteX9" fmla="*/ 7620 w 72967"/>
                <a:gd name="connsiteY9" fmla="*/ 45719 h 252995"/>
                <a:gd name="connsiteX10" fmla="*/ 0 w 72967"/>
                <a:gd name="connsiteY10" fmla="*/ 38099 h 252995"/>
                <a:gd name="connsiteX11" fmla="*/ 0 w 72967"/>
                <a:gd name="connsiteY11" fmla="*/ 7620 h 252995"/>
                <a:gd name="connsiteX12" fmla="*/ 7620 w 72967"/>
                <a:gd name="connsiteY12" fmla="*/ 0 h 2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67" h="252995">
                  <a:moveTo>
                    <a:pt x="7620" y="0"/>
                  </a:moveTo>
                  <a:lnTo>
                    <a:pt x="65347" y="0"/>
                  </a:lnTo>
                  <a:cubicBezTo>
                    <a:pt x="69555" y="0"/>
                    <a:pt x="72967" y="3412"/>
                    <a:pt x="72967" y="7620"/>
                  </a:cubicBezTo>
                  <a:lnTo>
                    <a:pt x="72967" y="38099"/>
                  </a:lnTo>
                  <a:cubicBezTo>
                    <a:pt x="72967" y="42307"/>
                    <a:pt x="69555" y="45719"/>
                    <a:pt x="65347" y="45719"/>
                  </a:cubicBezTo>
                  <a:lnTo>
                    <a:pt x="59343" y="45719"/>
                  </a:lnTo>
                  <a:lnTo>
                    <a:pt x="59343" y="252995"/>
                  </a:lnTo>
                  <a:lnTo>
                    <a:pt x="13624" y="252995"/>
                  </a:lnTo>
                  <a:lnTo>
                    <a:pt x="13624" y="45719"/>
                  </a:lnTo>
                  <a:lnTo>
                    <a:pt x="7620" y="45719"/>
                  </a:lnTo>
                  <a:cubicBezTo>
                    <a:pt x="3412" y="45719"/>
                    <a:pt x="0" y="42307"/>
                    <a:pt x="0" y="38099"/>
                  </a:cubicBezTo>
                  <a:lnTo>
                    <a:pt x="0" y="7620"/>
                  </a:lnTo>
                  <a:cubicBezTo>
                    <a:pt x="0" y="3412"/>
                    <a:pt x="3412" y="0"/>
                    <a:pt x="7620" y="0"/>
                  </a:cubicBezTo>
                  <a:close/>
                </a:path>
              </a:pathLst>
            </a:custGeom>
            <a:gradFill flip="none" rotWithShape="1">
              <a:gsLst>
                <a:gs pos="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2" name="任意多边形 151"/>
            <p:cNvSpPr/>
            <p:nvPr/>
          </p:nvSpPr>
          <p:spPr>
            <a:xfrm rot="10800000">
              <a:off x="3317674" y="3394380"/>
              <a:ext cx="161694" cy="265945"/>
            </a:xfrm>
            <a:custGeom>
              <a:avLst/>
              <a:gdLst>
                <a:gd name="connsiteX0" fmla="*/ 161694 w 161694"/>
                <a:gd name="connsiteY0" fmla="*/ 265945 h 265945"/>
                <a:gd name="connsiteX1" fmla="*/ 80846 w 161694"/>
                <a:gd name="connsiteY1" fmla="*/ 176450 h 265945"/>
                <a:gd name="connsiteX2" fmla="*/ 0 w 161694"/>
                <a:gd name="connsiteY2" fmla="*/ 265944 h 265945"/>
                <a:gd name="connsiteX3" fmla="*/ 80847 w 161694"/>
                <a:gd name="connsiteY3" fmla="*/ 0 h 265945"/>
                <a:gd name="connsiteX4" fmla="*/ 161694 w 161694"/>
                <a:gd name="connsiteY4" fmla="*/ 265945 h 265945"/>
                <a:gd name="connsiteX0-1" fmla="*/ 161694 w 161694"/>
                <a:gd name="connsiteY0-2" fmla="*/ 265945 h 265945"/>
                <a:gd name="connsiteX1-3" fmla="*/ 80846 w 161694"/>
                <a:gd name="connsiteY1-4" fmla="*/ 192325 h 265945"/>
                <a:gd name="connsiteX2-5" fmla="*/ 0 w 161694"/>
                <a:gd name="connsiteY2-6" fmla="*/ 265944 h 265945"/>
                <a:gd name="connsiteX3-7" fmla="*/ 80847 w 161694"/>
                <a:gd name="connsiteY3-8" fmla="*/ 0 h 265945"/>
                <a:gd name="connsiteX4-9" fmla="*/ 161694 w 161694"/>
                <a:gd name="connsiteY4-10" fmla="*/ 265945 h 2659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1694" h="265945">
                  <a:moveTo>
                    <a:pt x="161694" y="265945"/>
                  </a:moveTo>
                  <a:lnTo>
                    <a:pt x="80846" y="192325"/>
                  </a:lnTo>
                  <a:lnTo>
                    <a:pt x="0" y="265944"/>
                  </a:lnTo>
                  <a:lnTo>
                    <a:pt x="80847" y="0"/>
                  </a:lnTo>
                  <a:lnTo>
                    <a:pt x="161694" y="265945"/>
                  </a:lnTo>
                  <a:close/>
                </a:path>
              </a:pathLst>
            </a:custGeom>
            <a:gradFill flip="none" rotWithShape="1">
              <a:gsLst>
                <a:gs pos="50000">
                  <a:srgbClr val="2CC75F"/>
                </a:gs>
                <a:gs pos="50000">
                  <a:srgbClr val="009A46"/>
                </a:gs>
              </a:gsLst>
              <a:lin ang="1080000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3" name="矩形 152"/>
            <p:cNvSpPr/>
            <p:nvPr/>
          </p:nvSpPr>
          <p:spPr>
            <a:xfrm>
              <a:off x="2641989" y="3794065"/>
              <a:ext cx="621103" cy="4571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4" name="任意多边形 153"/>
            <p:cNvSpPr/>
            <p:nvPr/>
          </p:nvSpPr>
          <p:spPr>
            <a:xfrm>
              <a:off x="2422742" y="3269770"/>
              <a:ext cx="72967" cy="252995"/>
            </a:xfrm>
            <a:custGeom>
              <a:avLst/>
              <a:gdLst>
                <a:gd name="connsiteX0" fmla="*/ 7620 w 72967"/>
                <a:gd name="connsiteY0" fmla="*/ 0 h 252995"/>
                <a:gd name="connsiteX1" fmla="*/ 65347 w 72967"/>
                <a:gd name="connsiteY1" fmla="*/ 0 h 252995"/>
                <a:gd name="connsiteX2" fmla="*/ 72967 w 72967"/>
                <a:gd name="connsiteY2" fmla="*/ 7620 h 252995"/>
                <a:gd name="connsiteX3" fmla="*/ 72967 w 72967"/>
                <a:gd name="connsiteY3" fmla="*/ 38099 h 252995"/>
                <a:gd name="connsiteX4" fmla="*/ 65347 w 72967"/>
                <a:gd name="connsiteY4" fmla="*/ 45719 h 252995"/>
                <a:gd name="connsiteX5" fmla="*/ 59343 w 72967"/>
                <a:gd name="connsiteY5" fmla="*/ 45719 h 252995"/>
                <a:gd name="connsiteX6" fmla="*/ 59343 w 72967"/>
                <a:gd name="connsiteY6" fmla="*/ 252995 h 252995"/>
                <a:gd name="connsiteX7" fmla="*/ 13624 w 72967"/>
                <a:gd name="connsiteY7" fmla="*/ 252995 h 252995"/>
                <a:gd name="connsiteX8" fmla="*/ 13624 w 72967"/>
                <a:gd name="connsiteY8" fmla="*/ 45719 h 252995"/>
                <a:gd name="connsiteX9" fmla="*/ 7620 w 72967"/>
                <a:gd name="connsiteY9" fmla="*/ 45719 h 252995"/>
                <a:gd name="connsiteX10" fmla="*/ 0 w 72967"/>
                <a:gd name="connsiteY10" fmla="*/ 38099 h 252995"/>
                <a:gd name="connsiteX11" fmla="*/ 0 w 72967"/>
                <a:gd name="connsiteY11" fmla="*/ 7620 h 252995"/>
                <a:gd name="connsiteX12" fmla="*/ 7620 w 72967"/>
                <a:gd name="connsiteY12" fmla="*/ 0 h 2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67" h="252995">
                  <a:moveTo>
                    <a:pt x="7620" y="0"/>
                  </a:moveTo>
                  <a:lnTo>
                    <a:pt x="65347" y="0"/>
                  </a:lnTo>
                  <a:cubicBezTo>
                    <a:pt x="69555" y="0"/>
                    <a:pt x="72967" y="3412"/>
                    <a:pt x="72967" y="7620"/>
                  </a:cubicBezTo>
                  <a:lnTo>
                    <a:pt x="72967" y="38099"/>
                  </a:lnTo>
                  <a:cubicBezTo>
                    <a:pt x="72967" y="42307"/>
                    <a:pt x="69555" y="45719"/>
                    <a:pt x="65347" y="45719"/>
                  </a:cubicBezTo>
                  <a:lnTo>
                    <a:pt x="59343" y="45719"/>
                  </a:lnTo>
                  <a:lnTo>
                    <a:pt x="59343" y="252995"/>
                  </a:lnTo>
                  <a:lnTo>
                    <a:pt x="13624" y="252995"/>
                  </a:lnTo>
                  <a:lnTo>
                    <a:pt x="13624" y="45719"/>
                  </a:lnTo>
                  <a:lnTo>
                    <a:pt x="7620" y="45719"/>
                  </a:lnTo>
                  <a:cubicBezTo>
                    <a:pt x="3412" y="45719"/>
                    <a:pt x="0" y="42307"/>
                    <a:pt x="0" y="38099"/>
                  </a:cubicBezTo>
                  <a:lnTo>
                    <a:pt x="0" y="7620"/>
                  </a:lnTo>
                  <a:cubicBezTo>
                    <a:pt x="0" y="3412"/>
                    <a:pt x="3412" y="0"/>
                    <a:pt x="7620" y="0"/>
                  </a:cubicBezTo>
                  <a:close/>
                </a:path>
              </a:pathLst>
            </a:custGeom>
            <a:gradFill flip="none" rotWithShape="1">
              <a:gsLst>
                <a:gs pos="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5" name="任意多边形 154"/>
            <p:cNvSpPr/>
            <p:nvPr/>
          </p:nvSpPr>
          <p:spPr>
            <a:xfrm rot="10800000">
              <a:off x="2378379" y="3394380"/>
              <a:ext cx="161694" cy="265945"/>
            </a:xfrm>
            <a:custGeom>
              <a:avLst/>
              <a:gdLst>
                <a:gd name="connsiteX0" fmla="*/ 161694 w 161694"/>
                <a:gd name="connsiteY0" fmla="*/ 265945 h 265945"/>
                <a:gd name="connsiteX1" fmla="*/ 80846 w 161694"/>
                <a:gd name="connsiteY1" fmla="*/ 176450 h 265945"/>
                <a:gd name="connsiteX2" fmla="*/ 0 w 161694"/>
                <a:gd name="connsiteY2" fmla="*/ 265944 h 265945"/>
                <a:gd name="connsiteX3" fmla="*/ 80847 w 161694"/>
                <a:gd name="connsiteY3" fmla="*/ 0 h 265945"/>
                <a:gd name="connsiteX4" fmla="*/ 161694 w 161694"/>
                <a:gd name="connsiteY4" fmla="*/ 265945 h 265945"/>
                <a:gd name="connsiteX0-1" fmla="*/ 161694 w 161694"/>
                <a:gd name="connsiteY0-2" fmla="*/ 265945 h 265945"/>
                <a:gd name="connsiteX1-3" fmla="*/ 80846 w 161694"/>
                <a:gd name="connsiteY1-4" fmla="*/ 192325 h 265945"/>
                <a:gd name="connsiteX2-5" fmla="*/ 0 w 161694"/>
                <a:gd name="connsiteY2-6" fmla="*/ 265944 h 265945"/>
                <a:gd name="connsiteX3-7" fmla="*/ 80847 w 161694"/>
                <a:gd name="connsiteY3-8" fmla="*/ 0 h 265945"/>
                <a:gd name="connsiteX4-9" fmla="*/ 161694 w 161694"/>
                <a:gd name="connsiteY4-10" fmla="*/ 265945 h 2659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1694" h="265945">
                  <a:moveTo>
                    <a:pt x="161694" y="265945"/>
                  </a:moveTo>
                  <a:lnTo>
                    <a:pt x="80846" y="192325"/>
                  </a:lnTo>
                  <a:lnTo>
                    <a:pt x="0" y="265944"/>
                  </a:lnTo>
                  <a:lnTo>
                    <a:pt x="80847" y="0"/>
                  </a:lnTo>
                  <a:lnTo>
                    <a:pt x="161694" y="265945"/>
                  </a:lnTo>
                  <a:close/>
                </a:path>
              </a:pathLst>
            </a:custGeom>
            <a:gradFill flip="none" rotWithShape="1">
              <a:gsLst>
                <a:gs pos="50000">
                  <a:srgbClr val="2CC75F"/>
                </a:gs>
                <a:gs pos="50000">
                  <a:srgbClr val="009A46"/>
                </a:gs>
              </a:gsLst>
              <a:lin ang="1080000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56" name="组合 155"/>
          <p:cNvGrpSpPr/>
          <p:nvPr/>
        </p:nvGrpSpPr>
        <p:grpSpPr>
          <a:xfrm>
            <a:off x="3817709" y="2073531"/>
            <a:ext cx="182002" cy="443496"/>
            <a:chOff x="8052450" y="1571738"/>
            <a:chExt cx="1767790" cy="4307715"/>
          </a:xfrm>
        </p:grpSpPr>
        <p:sp>
          <p:nvSpPr>
            <p:cNvPr id="157" name="任意多边形 156"/>
            <p:cNvSpPr/>
            <p:nvPr/>
          </p:nvSpPr>
          <p:spPr>
            <a:xfrm rot="10800000">
              <a:off x="8052450" y="4489867"/>
              <a:ext cx="516106" cy="1381548"/>
            </a:xfrm>
            <a:custGeom>
              <a:avLst/>
              <a:gdLst>
                <a:gd name="connsiteX0" fmla="*/ 251981 w 516106"/>
                <a:gd name="connsiteY0" fmla="*/ 1381548 h 1381548"/>
                <a:gd name="connsiteX1" fmla="*/ 516106 w 516106"/>
                <a:gd name="connsiteY1" fmla="*/ 1381548 h 1381548"/>
                <a:gd name="connsiteX2" fmla="*/ 0 w 516106"/>
                <a:gd name="connsiteY2" fmla="*/ 0 h 1381548"/>
                <a:gd name="connsiteX3" fmla="*/ 251981 w 516106"/>
                <a:gd name="connsiteY3" fmla="*/ 1381548 h 1381548"/>
              </a:gdLst>
              <a:ahLst/>
              <a:cxnLst>
                <a:cxn ang="0">
                  <a:pos x="connsiteX0" y="connsiteY0"/>
                </a:cxn>
                <a:cxn ang="0">
                  <a:pos x="connsiteX1" y="connsiteY1"/>
                </a:cxn>
                <a:cxn ang="0">
                  <a:pos x="connsiteX2" y="connsiteY2"/>
                </a:cxn>
                <a:cxn ang="0">
                  <a:pos x="connsiteX3" y="connsiteY3"/>
                </a:cxn>
              </a:cxnLst>
              <a:rect l="l" t="t" r="r" b="b"/>
              <a:pathLst>
                <a:path w="516106" h="1381548">
                  <a:moveTo>
                    <a:pt x="251981" y="1381548"/>
                  </a:moveTo>
                  <a:lnTo>
                    <a:pt x="516106" y="1381548"/>
                  </a:lnTo>
                  <a:lnTo>
                    <a:pt x="0" y="0"/>
                  </a:lnTo>
                  <a:lnTo>
                    <a:pt x="251981" y="1381548"/>
                  </a:lnTo>
                  <a:close/>
                </a:path>
              </a:pathLst>
            </a:custGeom>
            <a:solidFill>
              <a:srgbClr val="4CD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8" name="任意多边形 157"/>
            <p:cNvSpPr/>
            <p:nvPr/>
          </p:nvSpPr>
          <p:spPr>
            <a:xfrm rot="10800000">
              <a:off x="8316575" y="4489868"/>
              <a:ext cx="254983" cy="1389585"/>
            </a:xfrm>
            <a:custGeom>
              <a:avLst/>
              <a:gdLst>
                <a:gd name="connsiteX0" fmla="*/ 0 w 254983"/>
                <a:gd name="connsiteY0" fmla="*/ 1389585 h 1389585"/>
                <a:gd name="connsiteX1" fmla="*/ 254983 w 254983"/>
                <a:gd name="connsiteY1" fmla="*/ 1389585 h 1389585"/>
                <a:gd name="connsiteX2" fmla="*/ 3002 w 254983"/>
                <a:gd name="connsiteY2" fmla="*/ 8037 h 1389585"/>
                <a:gd name="connsiteX3" fmla="*/ 0 w 254983"/>
                <a:gd name="connsiteY3" fmla="*/ 0 h 1389585"/>
                <a:gd name="connsiteX4" fmla="*/ 0 w 254983"/>
                <a:gd name="connsiteY4" fmla="*/ 1389585 h 138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83" h="1389585">
                  <a:moveTo>
                    <a:pt x="0" y="1389585"/>
                  </a:moveTo>
                  <a:lnTo>
                    <a:pt x="254983" y="1389585"/>
                  </a:lnTo>
                  <a:lnTo>
                    <a:pt x="3002" y="8037"/>
                  </a:lnTo>
                  <a:lnTo>
                    <a:pt x="0" y="0"/>
                  </a:lnTo>
                  <a:lnTo>
                    <a:pt x="0" y="1389585"/>
                  </a:lnTo>
                  <a:close/>
                </a:path>
              </a:pathLst>
            </a:custGeom>
            <a:solidFill>
              <a:srgbClr val="278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9" name="任意多边形 158"/>
            <p:cNvSpPr/>
            <p:nvPr/>
          </p:nvSpPr>
          <p:spPr>
            <a:xfrm rot="10800000" flipH="1">
              <a:off x="9302056" y="4489867"/>
              <a:ext cx="516106" cy="1381548"/>
            </a:xfrm>
            <a:custGeom>
              <a:avLst/>
              <a:gdLst>
                <a:gd name="connsiteX0" fmla="*/ 251981 w 516106"/>
                <a:gd name="connsiteY0" fmla="*/ 1381548 h 1381548"/>
                <a:gd name="connsiteX1" fmla="*/ 516106 w 516106"/>
                <a:gd name="connsiteY1" fmla="*/ 1381548 h 1381548"/>
                <a:gd name="connsiteX2" fmla="*/ 0 w 516106"/>
                <a:gd name="connsiteY2" fmla="*/ 0 h 1381548"/>
                <a:gd name="connsiteX3" fmla="*/ 251981 w 516106"/>
                <a:gd name="connsiteY3" fmla="*/ 1381548 h 1381548"/>
              </a:gdLst>
              <a:ahLst/>
              <a:cxnLst>
                <a:cxn ang="0">
                  <a:pos x="connsiteX0" y="connsiteY0"/>
                </a:cxn>
                <a:cxn ang="0">
                  <a:pos x="connsiteX1" y="connsiteY1"/>
                </a:cxn>
                <a:cxn ang="0">
                  <a:pos x="connsiteX2" y="connsiteY2"/>
                </a:cxn>
                <a:cxn ang="0">
                  <a:pos x="connsiteX3" y="connsiteY3"/>
                </a:cxn>
              </a:cxnLst>
              <a:rect l="l" t="t" r="r" b="b"/>
              <a:pathLst>
                <a:path w="516106" h="1381548">
                  <a:moveTo>
                    <a:pt x="251981" y="1381548"/>
                  </a:moveTo>
                  <a:lnTo>
                    <a:pt x="516106" y="1381548"/>
                  </a:lnTo>
                  <a:lnTo>
                    <a:pt x="0" y="0"/>
                  </a:lnTo>
                  <a:lnTo>
                    <a:pt x="251981" y="1381548"/>
                  </a:lnTo>
                  <a:close/>
                </a:path>
              </a:pathLst>
            </a:custGeom>
            <a:solidFill>
              <a:srgbClr val="278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0" name="任意多边形 159"/>
            <p:cNvSpPr/>
            <p:nvPr/>
          </p:nvSpPr>
          <p:spPr>
            <a:xfrm rot="10800000" flipH="1">
              <a:off x="9299054" y="4489868"/>
              <a:ext cx="254983" cy="1389585"/>
            </a:xfrm>
            <a:custGeom>
              <a:avLst/>
              <a:gdLst>
                <a:gd name="connsiteX0" fmla="*/ 0 w 254983"/>
                <a:gd name="connsiteY0" fmla="*/ 1389585 h 1389585"/>
                <a:gd name="connsiteX1" fmla="*/ 254983 w 254983"/>
                <a:gd name="connsiteY1" fmla="*/ 1389585 h 1389585"/>
                <a:gd name="connsiteX2" fmla="*/ 3002 w 254983"/>
                <a:gd name="connsiteY2" fmla="*/ 8037 h 1389585"/>
                <a:gd name="connsiteX3" fmla="*/ 0 w 254983"/>
                <a:gd name="connsiteY3" fmla="*/ 0 h 1389585"/>
                <a:gd name="connsiteX4" fmla="*/ 0 w 254983"/>
                <a:gd name="connsiteY4" fmla="*/ 1389585 h 138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83" h="1389585">
                  <a:moveTo>
                    <a:pt x="0" y="1389585"/>
                  </a:moveTo>
                  <a:lnTo>
                    <a:pt x="254983" y="1389585"/>
                  </a:lnTo>
                  <a:lnTo>
                    <a:pt x="3002" y="8037"/>
                  </a:lnTo>
                  <a:lnTo>
                    <a:pt x="0" y="0"/>
                  </a:lnTo>
                  <a:lnTo>
                    <a:pt x="0" y="1389585"/>
                  </a:lnTo>
                  <a:close/>
                </a:path>
              </a:pathLst>
            </a:custGeom>
            <a:solidFill>
              <a:srgbClr val="4CD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1" name="任意多边形 160"/>
            <p:cNvSpPr/>
            <p:nvPr/>
          </p:nvSpPr>
          <p:spPr>
            <a:xfrm>
              <a:off x="8054528" y="3688818"/>
              <a:ext cx="1765712" cy="878704"/>
            </a:xfrm>
            <a:custGeom>
              <a:avLst/>
              <a:gdLst>
                <a:gd name="connsiteX0" fmla="*/ 117296 w 514385"/>
                <a:gd name="connsiteY0" fmla="*/ 0 h 255983"/>
                <a:gd name="connsiteX1" fmla="*/ 397088 w 514385"/>
                <a:gd name="connsiteY1" fmla="*/ 0 h 255983"/>
                <a:gd name="connsiteX2" fmla="*/ 514385 w 514385"/>
                <a:gd name="connsiteY2" fmla="*/ 233575 h 255983"/>
                <a:gd name="connsiteX3" fmla="*/ 430757 w 514385"/>
                <a:gd name="connsiteY3" fmla="*/ 255983 h 255983"/>
                <a:gd name="connsiteX4" fmla="*/ 83624 w 514385"/>
                <a:gd name="connsiteY4" fmla="*/ 255983 h 255983"/>
                <a:gd name="connsiteX5" fmla="*/ 0 w 514385"/>
                <a:gd name="connsiteY5" fmla="*/ 233576 h 255983"/>
                <a:gd name="connsiteX6" fmla="*/ 117296 w 514385"/>
                <a:gd name="connsiteY6" fmla="*/ 0 h 25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85" h="255983">
                  <a:moveTo>
                    <a:pt x="117296" y="0"/>
                  </a:moveTo>
                  <a:lnTo>
                    <a:pt x="397088" y="0"/>
                  </a:lnTo>
                  <a:lnTo>
                    <a:pt x="514385" y="233575"/>
                  </a:lnTo>
                  <a:lnTo>
                    <a:pt x="430757" y="255983"/>
                  </a:lnTo>
                  <a:lnTo>
                    <a:pt x="83624" y="255983"/>
                  </a:lnTo>
                  <a:lnTo>
                    <a:pt x="0" y="233576"/>
                  </a:lnTo>
                  <a:lnTo>
                    <a:pt x="117296" y="0"/>
                  </a:lnTo>
                  <a:close/>
                </a:path>
              </a:pathLst>
            </a:custGeom>
            <a:gradFill flip="none" rotWithShape="1">
              <a:gsLst>
                <a:gs pos="50000">
                  <a:srgbClr val="2CC75F"/>
                </a:gs>
                <a:gs pos="50000">
                  <a:srgbClr val="278EBB"/>
                </a:gs>
              </a:gsLst>
              <a:lin ang="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2" name="任意多边形 161"/>
            <p:cNvSpPr/>
            <p:nvPr/>
          </p:nvSpPr>
          <p:spPr>
            <a:xfrm rot="10800000">
              <a:off x="8377463" y="1571738"/>
              <a:ext cx="1119842" cy="2640208"/>
            </a:xfrm>
            <a:custGeom>
              <a:avLst/>
              <a:gdLst>
                <a:gd name="connsiteX0" fmla="*/ 163115 w 326231"/>
                <a:gd name="connsiteY0" fmla="*/ 769142 h 769142"/>
                <a:gd name="connsiteX1" fmla="*/ 0 w 326231"/>
                <a:gd name="connsiteY1" fmla="*/ 107155 h 769142"/>
                <a:gd name="connsiteX2" fmla="*/ 4 w 326231"/>
                <a:gd name="connsiteY2" fmla="*/ 107155 h 769142"/>
                <a:gd name="connsiteX3" fmla="*/ 163116 w 326231"/>
                <a:gd name="connsiteY3" fmla="*/ 0 h 769142"/>
                <a:gd name="connsiteX4" fmla="*/ 326228 w 326231"/>
                <a:gd name="connsiteY4" fmla="*/ 107155 h 769142"/>
                <a:gd name="connsiteX5" fmla="*/ 326231 w 326231"/>
                <a:gd name="connsiteY5" fmla="*/ 107155 h 769142"/>
                <a:gd name="connsiteX6" fmla="*/ 326231 w 326231"/>
                <a:gd name="connsiteY6" fmla="*/ 107157 h 769142"/>
                <a:gd name="connsiteX7" fmla="*/ 326231 w 326231"/>
                <a:gd name="connsiteY7" fmla="*/ 107157 h 769142"/>
                <a:gd name="connsiteX8" fmla="*/ 326231 w 326231"/>
                <a:gd name="connsiteY8" fmla="*/ 107157 h 76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231" h="769142">
                  <a:moveTo>
                    <a:pt x="163115" y="769142"/>
                  </a:moveTo>
                  <a:lnTo>
                    <a:pt x="0" y="107155"/>
                  </a:lnTo>
                  <a:lnTo>
                    <a:pt x="4" y="107155"/>
                  </a:lnTo>
                  <a:lnTo>
                    <a:pt x="163116" y="0"/>
                  </a:lnTo>
                  <a:lnTo>
                    <a:pt x="326228" y="107155"/>
                  </a:lnTo>
                  <a:lnTo>
                    <a:pt x="326231" y="107155"/>
                  </a:lnTo>
                  <a:lnTo>
                    <a:pt x="326231" y="107157"/>
                  </a:lnTo>
                  <a:lnTo>
                    <a:pt x="326231" y="107157"/>
                  </a:lnTo>
                  <a:lnTo>
                    <a:pt x="326231" y="107157"/>
                  </a:lnTo>
                  <a:close/>
                </a:path>
              </a:pathLst>
            </a:custGeom>
            <a:gradFill flip="none" rotWithShape="1">
              <a:gsLst>
                <a:gs pos="50000">
                  <a:srgbClr val="2CC75F"/>
                </a:gs>
                <a:gs pos="50000">
                  <a:srgbClr val="2482AF"/>
                </a:gs>
              </a:gsLst>
              <a:lin ang="1080000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3" name="矩形 162"/>
            <p:cNvSpPr/>
            <p:nvPr/>
          </p:nvSpPr>
          <p:spPr>
            <a:xfrm>
              <a:off x="8626829" y="4681041"/>
              <a:ext cx="621103" cy="1198412"/>
            </a:xfrm>
            <a:prstGeom prst="rect">
              <a:avLst/>
            </a:prstGeom>
            <a:gradFill flip="none" rotWithShape="1">
              <a:gsLst>
                <a:gs pos="0">
                  <a:schemeClr val="accent4">
                    <a:lumMod val="60000"/>
                    <a:lumOff val="40000"/>
                    <a:alpha val="50000"/>
                  </a:schemeClr>
                </a:gs>
                <a:gs pos="95000">
                  <a:schemeClr val="accent4">
                    <a:lumMod val="60000"/>
                    <a:lumOff val="4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4" name="任意多边形 163"/>
            <p:cNvSpPr/>
            <p:nvPr/>
          </p:nvSpPr>
          <p:spPr>
            <a:xfrm>
              <a:off x="9346877" y="4077127"/>
              <a:ext cx="72967" cy="252995"/>
            </a:xfrm>
            <a:custGeom>
              <a:avLst/>
              <a:gdLst>
                <a:gd name="connsiteX0" fmla="*/ 7620 w 72967"/>
                <a:gd name="connsiteY0" fmla="*/ 0 h 252995"/>
                <a:gd name="connsiteX1" fmla="*/ 65347 w 72967"/>
                <a:gd name="connsiteY1" fmla="*/ 0 h 252995"/>
                <a:gd name="connsiteX2" fmla="*/ 72967 w 72967"/>
                <a:gd name="connsiteY2" fmla="*/ 7620 h 252995"/>
                <a:gd name="connsiteX3" fmla="*/ 72967 w 72967"/>
                <a:gd name="connsiteY3" fmla="*/ 38099 h 252995"/>
                <a:gd name="connsiteX4" fmla="*/ 65347 w 72967"/>
                <a:gd name="connsiteY4" fmla="*/ 45719 h 252995"/>
                <a:gd name="connsiteX5" fmla="*/ 59343 w 72967"/>
                <a:gd name="connsiteY5" fmla="*/ 45719 h 252995"/>
                <a:gd name="connsiteX6" fmla="*/ 59343 w 72967"/>
                <a:gd name="connsiteY6" fmla="*/ 252995 h 252995"/>
                <a:gd name="connsiteX7" fmla="*/ 13624 w 72967"/>
                <a:gd name="connsiteY7" fmla="*/ 252995 h 252995"/>
                <a:gd name="connsiteX8" fmla="*/ 13624 w 72967"/>
                <a:gd name="connsiteY8" fmla="*/ 45719 h 252995"/>
                <a:gd name="connsiteX9" fmla="*/ 7620 w 72967"/>
                <a:gd name="connsiteY9" fmla="*/ 45719 h 252995"/>
                <a:gd name="connsiteX10" fmla="*/ 0 w 72967"/>
                <a:gd name="connsiteY10" fmla="*/ 38099 h 252995"/>
                <a:gd name="connsiteX11" fmla="*/ 0 w 72967"/>
                <a:gd name="connsiteY11" fmla="*/ 7620 h 252995"/>
                <a:gd name="connsiteX12" fmla="*/ 7620 w 72967"/>
                <a:gd name="connsiteY12" fmla="*/ 0 h 2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67" h="252995">
                  <a:moveTo>
                    <a:pt x="7620" y="0"/>
                  </a:moveTo>
                  <a:lnTo>
                    <a:pt x="65347" y="0"/>
                  </a:lnTo>
                  <a:cubicBezTo>
                    <a:pt x="69555" y="0"/>
                    <a:pt x="72967" y="3412"/>
                    <a:pt x="72967" y="7620"/>
                  </a:cubicBezTo>
                  <a:lnTo>
                    <a:pt x="72967" y="38099"/>
                  </a:lnTo>
                  <a:cubicBezTo>
                    <a:pt x="72967" y="42307"/>
                    <a:pt x="69555" y="45719"/>
                    <a:pt x="65347" y="45719"/>
                  </a:cubicBezTo>
                  <a:lnTo>
                    <a:pt x="59343" y="45719"/>
                  </a:lnTo>
                  <a:lnTo>
                    <a:pt x="59343" y="252995"/>
                  </a:lnTo>
                  <a:lnTo>
                    <a:pt x="13624" y="252995"/>
                  </a:lnTo>
                  <a:lnTo>
                    <a:pt x="13624" y="45719"/>
                  </a:lnTo>
                  <a:lnTo>
                    <a:pt x="7620" y="45719"/>
                  </a:lnTo>
                  <a:cubicBezTo>
                    <a:pt x="3412" y="45719"/>
                    <a:pt x="0" y="42307"/>
                    <a:pt x="0" y="38099"/>
                  </a:cubicBezTo>
                  <a:lnTo>
                    <a:pt x="0" y="7620"/>
                  </a:lnTo>
                  <a:cubicBezTo>
                    <a:pt x="0" y="3412"/>
                    <a:pt x="3412" y="0"/>
                    <a:pt x="7620" y="0"/>
                  </a:cubicBezTo>
                  <a:close/>
                </a:path>
              </a:pathLst>
            </a:custGeom>
            <a:gradFill flip="none" rotWithShape="1">
              <a:gsLst>
                <a:gs pos="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5" name="任意多边形 164"/>
            <p:cNvSpPr/>
            <p:nvPr/>
          </p:nvSpPr>
          <p:spPr>
            <a:xfrm rot="10800000">
              <a:off x="9302514" y="4201737"/>
              <a:ext cx="161694" cy="265945"/>
            </a:xfrm>
            <a:custGeom>
              <a:avLst/>
              <a:gdLst>
                <a:gd name="connsiteX0" fmla="*/ 161694 w 161694"/>
                <a:gd name="connsiteY0" fmla="*/ 265945 h 265945"/>
                <a:gd name="connsiteX1" fmla="*/ 80846 w 161694"/>
                <a:gd name="connsiteY1" fmla="*/ 176450 h 265945"/>
                <a:gd name="connsiteX2" fmla="*/ 0 w 161694"/>
                <a:gd name="connsiteY2" fmla="*/ 265944 h 265945"/>
                <a:gd name="connsiteX3" fmla="*/ 80847 w 161694"/>
                <a:gd name="connsiteY3" fmla="*/ 0 h 265945"/>
                <a:gd name="connsiteX4" fmla="*/ 161694 w 161694"/>
                <a:gd name="connsiteY4" fmla="*/ 265945 h 265945"/>
                <a:gd name="connsiteX0-1" fmla="*/ 161694 w 161694"/>
                <a:gd name="connsiteY0-2" fmla="*/ 265945 h 265945"/>
                <a:gd name="connsiteX1-3" fmla="*/ 80846 w 161694"/>
                <a:gd name="connsiteY1-4" fmla="*/ 192325 h 265945"/>
                <a:gd name="connsiteX2-5" fmla="*/ 0 w 161694"/>
                <a:gd name="connsiteY2-6" fmla="*/ 265944 h 265945"/>
                <a:gd name="connsiteX3-7" fmla="*/ 80847 w 161694"/>
                <a:gd name="connsiteY3-8" fmla="*/ 0 h 265945"/>
                <a:gd name="connsiteX4-9" fmla="*/ 161694 w 161694"/>
                <a:gd name="connsiteY4-10" fmla="*/ 265945 h 2659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1694" h="265945">
                  <a:moveTo>
                    <a:pt x="161694" y="265945"/>
                  </a:moveTo>
                  <a:lnTo>
                    <a:pt x="80846" y="192325"/>
                  </a:lnTo>
                  <a:lnTo>
                    <a:pt x="0" y="265944"/>
                  </a:lnTo>
                  <a:lnTo>
                    <a:pt x="80847" y="0"/>
                  </a:lnTo>
                  <a:lnTo>
                    <a:pt x="161694" y="265945"/>
                  </a:lnTo>
                  <a:close/>
                </a:path>
              </a:pathLst>
            </a:custGeom>
            <a:gradFill flip="none" rotWithShape="1">
              <a:gsLst>
                <a:gs pos="50000">
                  <a:srgbClr val="2CC75F"/>
                </a:gs>
                <a:gs pos="50000">
                  <a:srgbClr val="23729D"/>
                </a:gs>
              </a:gsLst>
              <a:lin ang="1080000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6" name="矩形 165"/>
            <p:cNvSpPr/>
            <p:nvPr/>
          </p:nvSpPr>
          <p:spPr>
            <a:xfrm>
              <a:off x="8626829" y="4601422"/>
              <a:ext cx="621103" cy="4571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7" name="任意多边形 166"/>
            <p:cNvSpPr/>
            <p:nvPr/>
          </p:nvSpPr>
          <p:spPr>
            <a:xfrm>
              <a:off x="8407582" y="4077127"/>
              <a:ext cx="72967" cy="252995"/>
            </a:xfrm>
            <a:custGeom>
              <a:avLst/>
              <a:gdLst>
                <a:gd name="connsiteX0" fmla="*/ 7620 w 72967"/>
                <a:gd name="connsiteY0" fmla="*/ 0 h 252995"/>
                <a:gd name="connsiteX1" fmla="*/ 65347 w 72967"/>
                <a:gd name="connsiteY1" fmla="*/ 0 h 252995"/>
                <a:gd name="connsiteX2" fmla="*/ 72967 w 72967"/>
                <a:gd name="connsiteY2" fmla="*/ 7620 h 252995"/>
                <a:gd name="connsiteX3" fmla="*/ 72967 w 72967"/>
                <a:gd name="connsiteY3" fmla="*/ 38099 h 252995"/>
                <a:gd name="connsiteX4" fmla="*/ 65347 w 72967"/>
                <a:gd name="connsiteY4" fmla="*/ 45719 h 252995"/>
                <a:gd name="connsiteX5" fmla="*/ 59343 w 72967"/>
                <a:gd name="connsiteY5" fmla="*/ 45719 h 252995"/>
                <a:gd name="connsiteX6" fmla="*/ 59343 w 72967"/>
                <a:gd name="connsiteY6" fmla="*/ 252995 h 252995"/>
                <a:gd name="connsiteX7" fmla="*/ 13624 w 72967"/>
                <a:gd name="connsiteY7" fmla="*/ 252995 h 252995"/>
                <a:gd name="connsiteX8" fmla="*/ 13624 w 72967"/>
                <a:gd name="connsiteY8" fmla="*/ 45719 h 252995"/>
                <a:gd name="connsiteX9" fmla="*/ 7620 w 72967"/>
                <a:gd name="connsiteY9" fmla="*/ 45719 h 252995"/>
                <a:gd name="connsiteX10" fmla="*/ 0 w 72967"/>
                <a:gd name="connsiteY10" fmla="*/ 38099 h 252995"/>
                <a:gd name="connsiteX11" fmla="*/ 0 w 72967"/>
                <a:gd name="connsiteY11" fmla="*/ 7620 h 252995"/>
                <a:gd name="connsiteX12" fmla="*/ 7620 w 72967"/>
                <a:gd name="connsiteY12" fmla="*/ 0 h 2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67" h="252995">
                  <a:moveTo>
                    <a:pt x="7620" y="0"/>
                  </a:moveTo>
                  <a:lnTo>
                    <a:pt x="65347" y="0"/>
                  </a:lnTo>
                  <a:cubicBezTo>
                    <a:pt x="69555" y="0"/>
                    <a:pt x="72967" y="3412"/>
                    <a:pt x="72967" y="7620"/>
                  </a:cubicBezTo>
                  <a:lnTo>
                    <a:pt x="72967" y="38099"/>
                  </a:lnTo>
                  <a:cubicBezTo>
                    <a:pt x="72967" y="42307"/>
                    <a:pt x="69555" y="45719"/>
                    <a:pt x="65347" y="45719"/>
                  </a:cubicBezTo>
                  <a:lnTo>
                    <a:pt x="59343" y="45719"/>
                  </a:lnTo>
                  <a:lnTo>
                    <a:pt x="59343" y="252995"/>
                  </a:lnTo>
                  <a:lnTo>
                    <a:pt x="13624" y="252995"/>
                  </a:lnTo>
                  <a:lnTo>
                    <a:pt x="13624" y="45719"/>
                  </a:lnTo>
                  <a:lnTo>
                    <a:pt x="7620" y="45719"/>
                  </a:lnTo>
                  <a:cubicBezTo>
                    <a:pt x="3412" y="45719"/>
                    <a:pt x="0" y="42307"/>
                    <a:pt x="0" y="38099"/>
                  </a:cubicBezTo>
                  <a:lnTo>
                    <a:pt x="0" y="7620"/>
                  </a:lnTo>
                  <a:cubicBezTo>
                    <a:pt x="0" y="3412"/>
                    <a:pt x="3412" y="0"/>
                    <a:pt x="7620" y="0"/>
                  </a:cubicBezTo>
                  <a:close/>
                </a:path>
              </a:pathLst>
            </a:custGeom>
            <a:gradFill flip="none" rotWithShape="1">
              <a:gsLst>
                <a:gs pos="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8" name="任意多边形 167"/>
            <p:cNvSpPr/>
            <p:nvPr/>
          </p:nvSpPr>
          <p:spPr>
            <a:xfrm rot="10800000">
              <a:off x="8363219" y="4201737"/>
              <a:ext cx="161694" cy="265945"/>
            </a:xfrm>
            <a:custGeom>
              <a:avLst/>
              <a:gdLst>
                <a:gd name="connsiteX0" fmla="*/ 161694 w 161694"/>
                <a:gd name="connsiteY0" fmla="*/ 265945 h 265945"/>
                <a:gd name="connsiteX1" fmla="*/ 80846 w 161694"/>
                <a:gd name="connsiteY1" fmla="*/ 176450 h 265945"/>
                <a:gd name="connsiteX2" fmla="*/ 0 w 161694"/>
                <a:gd name="connsiteY2" fmla="*/ 265944 h 265945"/>
                <a:gd name="connsiteX3" fmla="*/ 80847 w 161694"/>
                <a:gd name="connsiteY3" fmla="*/ 0 h 265945"/>
                <a:gd name="connsiteX4" fmla="*/ 161694 w 161694"/>
                <a:gd name="connsiteY4" fmla="*/ 265945 h 265945"/>
                <a:gd name="connsiteX0-1" fmla="*/ 161694 w 161694"/>
                <a:gd name="connsiteY0-2" fmla="*/ 265945 h 265945"/>
                <a:gd name="connsiteX1-3" fmla="*/ 80846 w 161694"/>
                <a:gd name="connsiteY1-4" fmla="*/ 192325 h 265945"/>
                <a:gd name="connsiteX2-5" fmla="*/ 0 w 161694"/>
                <a:gd name="connsiteY2-6" fmla="*/ 265944 h 265945"/>
                <a:gd name="connsiteX3-7" fmla="*/ 80847 w 161694"/>
                <a:gd name="connsiteY3-8" fmla="*/ 0 h 265945"/>
                <a:gd name="connsiteX4-9" fmla="*/ 161694 w 161694"/>
                <a:gd name="connsiteY4-10" fmla="*/ 265945 h 2659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1694" h="265945">
                  <a:moveTo>
                    <a:pt x="161694" y="265945"/>
                  </a:moveTo>
                  <a:lnTo>
                    <a:pt x="80846" y="192325"/>
                  </a:lnTo>
                  <a:lnTo>
                    <a:pt x="0" y="265944"/>
                  </a:lnTo>
                  <a:lnTo>
                    <a:pt x="80847" y="0"/>
                  </a:lnTo>
                  <a:lnTo>
                    <a:pt x="161694" y="265945"/>
                  </a:lnTo>
                  <a:close/>
                </a:path>
              </a:pathLst>
            </a:custGeom>
            <a:gradFill flip="none" rotWithShape="1">
              <a:gsLst>
                <a:gs pos="50000">
                  <a:srgbClr val="2CC75F"/>
                </a:gs>
                <a:gs pos="50000">
                  <a:srgbClr val="23729D"/>
                </a:gs>
              </a:gsLst>
              <a:lin ang="1080000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72" name="组合 171"/>
          <p:cNvGrpSpPr/>
          <p:nvPr/>
        </p:nvGrpSpPr>
        <p:grpSpPr>
          <a:xfrm>
            <a:off x="4852351" y="3177985"/>
            <a:ext cx="182002" cy="443496"/>
            <a:chOff x="2326184" y="1119981"/>
            <a:chExt cx="1767790" cy="4307715"/>
          </a:xfrm>
        </p:grpSpPr>
        <p:grpSp>
          <p:nvGrpSpPr>
            <p:cNvPr id="173" name="组合 172"/>
            <p:cNvGrpSpPr/>
            <p:nvPr/>
          </p:nvGrpSpPr>
          <p:grpSpPr>
            <a:xfrm flipH="1">
              <a:off x="2326184" y="4038110"/>
              <a:ext cx="519108" cy="1389586"/>
              <a:chOff x="4815242" y="4038110"/>
              <a:chExt cx="519108" cy="1389586"/>
            </a:xfrm>
          </p:grpSpPr>
          <p:sp>
            <p:nvSpPr>
              <p:cNvPr id="185" name="任意多边形 184"/>
              <p:cNvSpPr/>
              <p:nvPr/>
            </p:nvSpPr>
            <p:spPr>
              <a:xfrm rot="10800000" flipH="1">
                <a:off x="4818244" y="4038110"/>
                <a:ext cx="516106" cy="1381548"/>
              </a:xfrm>
              <a:custGeom>
                <a:avLst/>
                <a:gdLst>
                  <a:gd name="connsiteX0" fmla="*/ 251981 w 516106"/>
                  <a:gd name="connsiteY0" fmla="*/ 1381548 h 1381548"/>
                  <a:gd name="connsiteX1" fmla="*/ 516106 w 516106"/>
                  <a:gd name="connsiteY1" fmla="*/ 1381548 h 1381548"/>
                  <a:gd name="connsiteX2" fmla="*/ 0 w 516106"/>
                  <a:gd name="connsiteY2" fmla="*/ 0 h 1381548"/>
                  <a:gd name="connsiteX3" fmla="*/ 251981 w 516106"/>
                  <a:gd name="connsiteY3" fmla="*/ 1381548 h 1381548"/>
                </a:gdLst>
                <a:ahLst/>
                <a:cxnLst>
                  <a:cxn ang="0">
                    <a:pos x="connsiteX0" y="connsiteY0"/>
                  </a:cxn>
                  <a:cxn ang="0">
                    <a:pos x="connsiteX1" y="connsiteY1"/>
                  </a:cxn>
                  <a:cxn ang="0">
                    <a:pos x="connsiteX2" y="connsiteY2"/>
                  </a:cxn>
                  <a:cxn ang="0">
                    <a:pos x="connsiteX3" y="connsiteY3"/>
                  </a:cxn>
                </a:cxnLst>
                <a:rect l="l" t="t" r="r" b="b"/>
                <a:pathLst>
                  <a:path w="516106" h="1381548">
                    <a:moveTo>
                      <a:pt x="251981" y="1381548"/>
                    </a:moveTo>
                    <a:lnTo>
                      <a:pt x="516106" y="1381548"/>
                    </a:lnTo>
                    <a:lnTo>
                      <a:pt x="0" y="0"/>
                    </a:lnTo>
                    <a:lnTo>
                      <a:pt x="251981" y="1381548"/>
                    </a:lnTo>
                    <a:close/>
                  </a:path>
                </a:pathLst>
              </a:custGeom>
              <a:solidFill>
                <a:srgbClr val="2CC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6" name="任意多边形 185"/>
              <p:cNvSpPr/>
              <p:nvPr/>
            </p:nvSpPr>
            <p:spPr>
              <a:xfrm rot="10800000" flipH="1">
                <a:off x="4815242" y="4038111"/>
                <a:ext cx="254983" cy="1389585"/>
              </a:xfrm>
              <a:custGeom>
                <a:avLst/>
                <a:gdLst>
                  <a:gd name="connsiteX0" fmla="*/ 0 w 254983"/>
                  <a:gd name="connsiteY0" fmla="*/ 1389585 h 1389585"/>
                  <a:gd name="connsiteX1" fmla="*/ 254983 w 254983"/>
                  <a:gd name="connsiteY1" fmla="*/ 1389585 h 1389585"/>
                  <a:gd name="connsiteX2" fmla="*/ 3002 w 254983"/>
                  <a:gd name="connsiteY2" fmla="*/ 8037 h 1389585"/>
                  <a:gd name="connsiteX3" fmla="*/ 0 w 254983"/>
                  <a:gd name="connsiteY3" fmla="*/ 0 h 1389585"/>
                  <a:gd name="connsiteX4" fmla="*/ 0 w 254983"/>
                  <a:gd name="connsiteY4" fmla="*/ 1389585 h 138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83" h="1389585">
                    <a:moveTo>
                      <a:pt x="0" y="1389585"/>
                    </a:moveTo>
                    <a:lnTo>
                      <a:pt x="254983" y="1389585"/>
                    </a:lnTo>
                    <a:lnTo>
                      <a:pt x="3002" y="8037"/>
                    </a:lnTo>
                    <a:lnTo>
                      <a:pt x="0" y="0"/>
                    </a:lnTo>
                    <a:lnTo>
                      <a:pt x="0" y="1389585"/>
                    </a:lnTo>
                    <a:close/>
                  </a:path>
                </a:pathLst>
              </a:custGeom>
              <a:solidFill>
                <a:srgbClr val="278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74" name="组合 173"/>
            <p:cNvGrpSpPr/>
            <p:nvPr/>
          </p:nvGrpSpPr>
          <p:grpSpPr>
            <a:xfrm>
              <a:off x="3572788" y="4038110"/>
              <a:ext cx="519108" cy="1389586"/>
              <a:chOff x="4815242" y="4038110"/>
              <a:chExt cx="519108" cy="1389586"/>
            </a:xfrm>
          </p:grpSpPr>
          <p:sp>
            <p:nvSpPr>
              <p:cNvPr id="183" name="任意多边形 182"/>
              <p:cNvSpPr/>
              <p:nvPr/>
            </p:nvSpPr>
            <p:spPr>
              <a:xfrm rot="10800000" flipH="1">
                <a:off x="4818244" y="4038110"/>
                <a:ext cx="516106" cy="1381548"/>
              </a:xfrm>
              <a:custGeom>
                <a:avLst/>
                <a:gdLst>
                  <a:gd name="connsiteX0" fmla="*/ 251981 w 516106"/>
                  <a:gd name="connsiteY0" fmla="*/ 1381548 h 1381548"/>
                  <a:gd name="connsiteX1" fmla="*/ 516106 w 516106"/>
                  <a:gd name="connsiteY1" fmla="*/ 1381548 h 1381548"/>
                  <a:gd name="connsiteX2" fmla="*/ 0 w 516106"/>
                  <a:gd name="connsiteY2" fmla="*/ 0 h 1381548"/>
                  <a:gd name="connsiteX3" fmla="*/ 251981 w 516106"/>
                  <a:gd name="connsiteY3" fmla="*/ 1381548 h 1381548"/>
                </a:gdLst>
                <a:ahLst/>
                <a:cxnLst>
                  <a:cxn ang="0">
                    <a:pos x="connsiteX0" y="connsiteY0"/>
                  </a:cxn>
                  <a:cxn ang="0">
                    <a:pos x="connsiteX1" y="connsiteY1"/>
                  </a:cxn>
                  <a:cxn ang="0">
                    <a:pos x="connsiteX2" y="connsiteY2"/>
                  </a:cxn>
                  <a:cxn ang="0">
                    <a:pos x="connsiteX3" y="connsiteY3"/>
                  </a:cxn>
                </a:cxnLst>
                <a:rect l="l" t="t" r="r" b="b"/>
                <a:pathLst>
                  <a:path w="516106" h="1381548">
                    <a:moveTo>
                      <a:pt x="251981" y="1381548"/>
                    </a:moveTo>
                    <a:lnTo>
                      <a:pt x="516106" y="1381548"/>
                    </a:lnTo>
                    <a:lnTo>
                      <a:pt x="0" y="0"/>
                    </a:lnTo>
                    <a:lnTo>
                      <a:pt x="251981" y="1381548"/>
                    </a:lnTo>
                    <a:close/>
                  </a:path>
                </a:pathLst>
              </a:custGeom>
              <a:solidFill>
                <a:srgbClr val="278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4" name="任意多边形 183"/>
              <p:cNvSpPr/>
              <p:nvPr/>
            </p:nvSpPr>
            <p:spPr>
              <a:xfrm rot="10800000" flipH="1">
                <a:off x="4815242" y="4038111"/>
                <a:ext cx="254983" cy="1389585"/>
              </a:xfrm>
              <a:custGeom>
                <a:avLst/>
                <a:gdLst>
                  <a:gd name="connsiteX0" fmla="*/ 0 w 254983"/>
                  <a:gd name="connsiteY0" fmla="*/ 1389585 h 1389585"/>
                  <a:gd name="connsiteX1" fmla="*/ 254983 w 254983"/>
                  <a:gd name="connsiteY1" fmla="*/ 1389585 h 1389585"/>
                  <a:gd name="connsiteX2" fmla="*/ 3002 w 254983"/>
                  <a:gd name="connsiteY2" fmla="*/ 8037 h 1389585"/>
                  <a:gd name="connsiteX3" fmla="*/ 0 w 254983"/>
                  <a:gd name="connsiteY3" fmla="*/ 0 h 1389585"/>
                  <a:gd name="connsiteX4" fmla="*/ 0 w 254983"/>
                  <a:gd name="connsiteY4" fmla="*/ 1389585 h 138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83" h="1389585">
                    <a:moveTo>
                      <a:pt x="0" y="1389585"/>
                    </a:moveTo>
                    <a:lnTo>
                      <a:pt x="254983" y="1389585"/>
                    </a:lnTo>
                    <a:lnTo>
                      <a:pt x="3002" y="8037"/>
                    </a:lnTo>
                    <a:lnTo>
                      <a:pt x="0" y="0"/>
                    </a:lnTo>
                    <a:lnTo>
                      <a:pt x="0" y="1389585"/>
                    </a:lnTo>
                    <a:close/>
                  </a:path>
                </a:pathLst>
              </a:custGeom>
              <a:solidFill>
                <a:srgbClr val="2CC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75" name="任意多边形 174"/>
            <p:cNvSpPr/>
            <p:nvPr/>
          </p:nvSpPr>
          <p:spPr>
            <a:xfrm>
              <a:off x="2328262" y="3237061"/>
              <a:ext cx="1765712" cy="878704"/>
            </a:xfrm>
            <a:custGeom>
              <a:avLst/>
              <a:gdLst>
                <a:gd name="connsiteX0" fmla="*/ 117296 w 514385"/>
                <a:gd name="connsiteY0" fmla="*/ 0 h 255983"/>
                <a:gd name="connsiteX1" fmla="*/ 397088 w 514385"/>
                <a:gd name="connsiteY1" fmla="*/ 0 h 255983"/>
                <a:gd name="connsiteX2" fmla="*/ 514385 w 514385"/>
                <a:gd name="connsiteY2" fmla="*/ 233575 h 255983"/>
                <a:gd name="connsiteX3" fmla="*/ 430757 w 514385"/>
                <a:gd name="connsiteY3" fmla="*/ 255983 h 255983"/>
                <a:gd name="connsiteX4" fmla="*/ 83624 w 514385"/>
                <a:gd name="connsiteY4" fmla="*/ 255983 h 255983"/>
                <a:gd name="connsiteX5" fmla="*/ 0 w 514385"/>
                <a:gd name="connsiteY5" fmla="*/ 233576 h 255983"/>
                <a:gd name="connsiteX6" fmla="*/ 117296 w 514385"/>
                <a:gd name="connsiteY6" fmla="*/ 0 h 25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85" h="255983">
                  <a:moveTo>
                    <a:pt x="117296" y="0"/>
                  </a:moveTo>
                  <a:lnTo>
                    <a:pt x="397088" y="0"/>
                  </a:lnTo>
                  <a:lnTo>
                    <a:pt x="514385" y="233575"/>
                  </a:lnTo>
                  <a:lnTo>
                    <a:pt x="430757" y="255983"/>
                  </a:lnTo>
                  <a:lnTo>
                    <a:pt x="83624" y="255983"/>
                  </a:lnTo>
                  <a:lnTo>
                    <a:pt x="0" y="233576"/>
                  </a:lnTo>
                  <a:lnTo>
                    <a:pt x="117296" y="0"/>
                  </a:lnTo>
                  <a:close/>
                </a:path>
              </a:pathLst>
            </a:custGeom>
            <a:gradFill flip="none" rotWithShape="1">
              <a:gsLst>
                <a:gs pos="50000">
                  <a:srgbClr val="24B0DE"/>
                </a:gs>
                <a:gs pos="50000">
                  <a:srgbClr val="278E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6" name="任意多边形 175"/>
            <p:cNvSpPr/>
            <p:nvPr/>
          </p:nvSpPr>
          <p:spPr>
            <a:xfrm rot="10800000">
              <a:off x="2651197" y="1119981"/>
              <a:ext cx="1119842" cy="2640208"/>
            </a:xfrm>
            <a:custGeom>
              <a:avLst/>
              <a:gdLst>
                <a:gd name="connsiteX0" fmla="*/ 163115 w 326231"/>
                <a:gd name="connsiteY0" fmla="*/ 769142 h 769142"/>
                <a:gd name="connsiteX1" fmla="*/ 0 w 326231"/>
                <a:gd name="connsiteY1" fmla="*/ 107155 h 769142"/>
                <a:gd name="connsiteX2" fmla="*/ 4 w 326231"/>
                <a:gd name="connsiteY2" fmla="*/ 107155 h 769142"/>
                <a:gd name="connsiteX3" fmla="*/ 163116 w 326231"/>
                <a:gd name="connsiteY3" fmla="*/ 0 h 769142"/>
                <a:gd name="connsiteX4" fmla="*/ 326228 w 326231"/>
                <a:gd name="connsiteY4" fmla="*/ 107155 h 769142"/>
                <a:gd name="connsiteX5" fmla="*/ 326231 w 326231"/>
                <a:gd name="connsiteY5" fmla="*/ 107155 h 769142"/>
                <a:gd name="connsiteX6" fmla="*/ 326231 w 326231"/>
                <a:gd name="connsiteY6" fmla="*/ 107157 h 769142"/>
                <a:gd name="connsiteX7" fmla="*/ 326231 w 326231"/>
                <a:gd name="connsiteY7" fmla="*/ 107157 h 769142"/>
                <a:gd name="connsiteX8" fmla="*/ 326231 w 326231"/>
                <a:gd name="connsiteY8" fmla="*/ 107157 h 76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231" h="769142">
                  <a:moveTo>
                    <a:pt x="163115" y="769142"/>
                  </a:moveTo>
                  <a:lnTo>
                    <a:pt x="0" y="107155"/>
                  </a:lnTo>
                  <a:lnTo>
                    <a:pt x="4" y="107155"/>
                  </a:lnTo>
                  <a:lnTo>
                    <a:pt x="163116" y="0"/>
                  </a:lnTo>
                  <a:lnTo>
                    <a:pt x="326228" y="107155"/>
                  </a:lnTo>
                  <a:lnTo>
                    <a:pt x="326231" y="107155"/>
                  </a:lnTo>
                  <a:lnTo>
                    <a:pt x="326231" y="107157"/>
                  </a:lnTo>
                  <a:lnTo>
                    <a:pt x="326231" y="107157"/>
                  </a:lnTo>
                  <a:lnTo>
                    <a:pt x="326231" y="107157"/>
                  </a:lnTo>
                  <a:close/>
                </a:path>
              </a:pathLst>
            </a:custGeom>
            <a:gradFill flip="none" rotWithShape="1">
              <a:gsLst>
                <a:gs pos="50000">
                  <a:srgbClr val="00B0F0"/>
                </a:gs>
                <a:gs pos="50000">
                  <a:srgbClr val="2482AF"/>
                </a:gs>
              </a:gsLst>
              <a:lin ang="1080000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7" name="矩形 176"/>
            <p:cNvSpPr/>
            <p:nvPr/>
          </p:nvSpPr>
          <p:spPr>
            <a:xfrm>
              <a:off x="2900563" y="4229284"/>
              <a:ext cx="621103" cy="1198412"/>
            </a:xfrm>
            <a:prstGeom prst="rect">
              <a:avLst/>
            </a:prstGeom>
            <a:gradFill flip="none" rotWithShape="1">
              <a:gsLst>
                <a:gs pos="0">
                  <a:schemeClr val="accent4">
                    <a:lumMod val="60000"/>
                    <a:lumOff val="40000"/>
                    <a:alpha val="50000"/>
                  </a:schemeClr>
                </a:gs>
                <a:gs pos="95000">
                  <a:schemeClr val="accent4">
                    <a:lumMod val="60000"/>
                    <a:lumOff val="4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8" name="任意多边形 177"/>
            <p:cNvSpPr/>
            <p:nvPr/>
          </p:nvSpPr>
          <p:spPr>
            <a:xfrm>
              <a:off x="3620611" y="3625370"/>
              <a:ext cx="72967" cy="252995"/>
            </a:xfrm>
            <a:custGeom>
              <a:avLst/>
              <a:gdLst>
                <a:gd name="connsiteX0" fmla="*/ 7620 w 72967"/>
                <a:gd name="connsiteY0" fmla="*/ 0 h 252995"/>
                <a:gd name="connsiteX1" fmla="*/ 65347 w 72967"/>
                <a:gd name="connsiteY1" fmla="*/ 0 h 252995"/>
                <a:gd name="connsiteX2" fmla="*/ 72967 w 72967"/>
                <a:gd name="connsiteY2" fmla="*/ 7620 h 252995"/>
                <a:gd name="connsiteX3" fmla="*/ 72967 w 72967"/>
                <a:gd name="connsiteY3" fmla="*/ 38099 h 252995"/>
                <a:gd name="connsiteX4" fmla="*/ 65347 w 72967"/>
                <a:gd name="connsiteY4" fmla="*/ 45719 h 252995"/>
                <a:gd name="connsiteX5" fmla="*/ 59343 w 72967"/>
                <a:gd name="connsiteY5" fmla="*/ 45719 h 252995"/>
                <a:gd name="connsiteX6" fmla="*/ 59343 w 72967"/>
                <a:gd name="connsiteY6" fmla="*/ 252995 h 252995"/>
                <a:gd name="connsiteX7" fmla="*/ 13624 w 72967"/>
                <a:gd name="connsiteY7" fmla="*/ 252995 h 252995"/>
                <a:gd name="connsiteX8" fmla="*/ 13624 w 72967"/>
                <a:gd name="connsiteY8" fmla="*/ 45719 h 252995"/>
                <a:gd name="connsiteX9" fmla="*/ 7620 w 72967"/>
                <a:gd name="connsiteY9" fmla="*/ 45719 h 252995"/>
                <a:gd name="connsiteX10" fmla="*/ 0 w 72967"/>
                <a:gd name="connsiteY10" fmla="*/ 38099 h 252995"/>
                <a:gd name="connsiteX11" fmla="*/ 0 w 72967"/>
                <a:gd name="connsiteY11" fmla="*/ 7620 h 252995"/>
                <a:gd name="connsiteX12" fmla="*/ 7620 w 72967"/>
                <a:gd name="connsiteY12" fmla="*/ 0 h 2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67" h="252995">
                  <a:moveTo>
                    <a:pt x="7620" y="0"/>
                  </a:moveTo>
                  <a:lnTo>
                    <a:pt x="65347" y="0"/>
                  </a:lnTo>
                  <a:cubicBezTo>
                    <a:pt x="69555" y="0"/>
                    <a:pt x="72967" y="3412"/>
                    <a:pt x="72967" y="7620"/>
                  </a:cubicBezTo>
                  <a:lnTo>
                    <a:pt x="72967" y="38099"/>
                  </a:lnTo>
                  <a:cubicBezTo>
                    <a:pt x="72967" y="42307"/>
                    <a:pt x="69555" y="45719"/>
                    <a:pt x="65347" y="45719"/>
                  </a:cubicBezTo>
                  <a:lnTo>
                    <a:pt x="59343" y="45719"/>
                  </a:lnTo>
                  <a:lnTo>
                    <a:pt x="59343" y="252995"/>
                  </a:lnTo>
                  <a:lnTo>
                    <a:pt x="13624" y="252995"/>
                  </a:lnTo>
                  <a:lnTo>
                    <a:pt x="13624" y="45719"/>
                  </a:lnTo>
                  <a:lnTo>
                    <a:pt x="7620" y="45719"/>
                  </a:lnTo>
                  <a:cubicBezTo>
                    <a:pt x="3412" y="45719"/>
                    <a:pt x="0" y="42307"/>
                    <a:pt x="0" y="38099"/>
                  </a:cubicBezTo>
                  <a:lnTo>
                    <a:pt x="0" y="7620"/>
                  </a:lnTo>
                  <a:cubicBezTo>
                    <a:pt x="0" y="3412"/>
                    <a:pt x="3412" y="0"/>
                    <a:pt x="7620" y="0"/>
                  </a:cubicBezTo>
                  <a:close/>
                </a:path>
              </a:pathLst>
            </a:custGeom>
            <a:gradFill flip="none" rotWithShape="1">
              <a:gsLst>
                <a:gs pos="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9" name="任意多边形 178"/>
            <p:cNvSpPr/>
            <p:nvPr/>
          </p:nvSpPr>
          <p:spPr>
            <a:xfrm rot="10800000">
              <a:off x="3576248" y="3749980"/>
              <a:ext cx="161694" cy="265945"/>
            </a:xfrm>
            <a:custGeom>
              <a:avLst/>
              <a:gdLst>
                <a:gd name="connsiteX0" fmla="*/ 161694 w 161694"/>
                <a:gd name="connsiteY0" fmla="*/ 265945 h 265945"/>
                <a:gd name="connsiteX1" fmla="*/ 80846 w 161694"/>
                <a:gd name="connsiteY1" fmla="*/ 176450 h 265945"/>
                <a:gd name="connsiteX2" fmla="*/ 0 w 161694"/>
                <a:gd name="connsiteY2" fmla="*/ 265944 h 265945"/>
                <a:gd name="connsiteX3" fmla="*/ 80847 w 161694"/>
                <a:gd name="connsiteY3" fmla="*/ 0 h 265945"/>
                <a:gd name="connsiteX4" fmla="*/ 161694 w 161694"/>
                <a:gd name="connsiteY4" fmla="*/ 265945 h 265945"/>
                <a:gd name="connsiteX0-1" fmla="*/ 161694 w 161694"/>
                <a:gd name="connsiteY0-2" fmla="*/ 265945 h 265945"/>
                <a:gd name="connsiteX1-3" fmla="*/ 80846 w 161694"/>
                <a:gd name="connsiteY1-4" fmla="*/ 192325 h 265945"/>
                <a:gd name="connsiteX2-5" fmla="*/ 0 w 161694"/>
                <a:gd name="connsiteY2-6" fmla="*/ 265944 h 265945"/>
                <a:gd name="connsiteX3-7" fmla="*/ 80847 w 161694"/>
                <a:gd name="connsiteY3-8" fmla="*/ 0 h 265945"/>
                <a:gd name="connsiteX4-9" fmla="*/ 161694 w 161694"/>
                <a:gd name="connsiteY4-10" fmla="*/ 265945 h 2659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1694" h="265945">
                  <a:moveTo>
                    <a:pt x="161694" y="265945"/>
                  </a:moveTo>
                  <a:lnTo>
                    <a:pt x="80846" y="192325"/>
                  </a:lnTo>
                  <a:lnTo>
                    <a:pt x="0" y="265944"/>
                  </a:lnTo>
                  <a:lnTo>
                    <a:pt x="80847" y="0"/>
                  </a:lnTo>
                  <a:lnTo>
                    <a:pt x="161694" y="265945"/>
                  </a:lnTo>
                  <a:close/>
                </a:path>
              </a:pathLst>
            </a:custGeom>
            <a:gradFill flip="none" rotWithShape="1">
              <a:gsLst>
                <a:gs pos="50000">
                  <a:srgbClr val="24B0DE"/>
                </a:gs>
                <a:gs pos="50000">
                  <a:srgbClr val="23729D"/>
                </a:gs>
              </a:gsLst>
              <a:lin ang="10800000" scaled="1"/>
              <a:tileRect/>
            </a:gradFill>
            <a:ln>
              <a:noFill/>
            </a:ln>
            <a:effectLst>
              <a:outerShdw blurRad="25400" dist="38100" dir="5400000" sx="96000" sy="96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0" name="矩形 179"/>
            <p:cNvSpPr/>
            <p:nvPr/>
          </p:nvSpPr>
          <p:spPr>
            <a:xfrm>
              <a:off x="2900563" y="4149665"/>
              <a:ext cx="621103" cy="4571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1" name="任意多边形 180"/>
            <p:cNvSpPr/>
            <p:nvPr/>
          </p:nvSpPr>
          <p:spPr>
            <a:xfrm>
              <a:off x="2681316" y="3625370"/>
              <a:ext cx="72967" cy="252995"/>
            </a:xfrm>
            <a:custGeom>
              <a:avLst/>
              <a:gdLst>
                <a:gd name="connsiteX0" fmla="*/ 7620 w 72967"/>
                <a:gd name="connsiteY0" fmla="*/ 0 h 252995"/>
                <a:gd name="connsiteX1" fmla="*/ 65347 w 72967"/>
                <a:gd name="connsiteY1" fmla="*/ 0 h 252995"/>
                <a:gd name="connsiteX2" fmla="*/ 72967 w 72967"/>
                <a:gd name="connsiteY2" fmla="*/ 7620 h 252995"/>
                <a:gd name="connsiteX3" fmla="*/ 72967 w 72967"/>
                <a:gd name="connsiteY3" fmla="*/ 38099 h 252995"/>
                <a:gd name="connsiteX4" fmla="*/ 65347 w 72967"/>
                <a:gd name="connsiteY4" fmla="*/ 45719 h 252995"/>
                <a:gd name="connsiteX5" fmla="*/ 59343 w 72967"/>
                <a:gd name="connsiteY5" fmla="*/ 45719 h 252995"/>
                <a:gd name="connsiteX6" fmla="*/ 59343 w 72967"/>
                <a:gd name="connsiteY6" fmla="*/ 252995 h 252995"/>
                <a:gd name="connsiteX7" fmla="*/ 13624 w 72967"/>
                <a:gd name="connsiteY7" fmla="*/ 252995 h 252995"/>
                <a:gd name="connsiteX8" fmla="*/ 13624 w 72967"/>
                <a:gd name="connsiteY8" fmla="*/ 45719 h 252995"/>
                <a:gd name="connsiteX9" fmla="*/ 7620 w 72967"/>
                <a:gd name="connsiteY9" fmla="*/ 45719 h 252995"/>
                <a:gd name="connsiteX10" fmla="*/ 0 w 72967"/>
                <a:gd name="connsiteY10" fmla="*/ 38099 h 252995"/>
                <a:gd name="connsiteX11" fmla="*/ 0 w 72967"/>
                <a:gd name="connsiteY11" fmla="*/ 7620 h 252995"/>
                <a:gd name="connsiteX12" fmla="*/ 7620 w 72967"/>
                <a:gd name="connsiteY12" fmla="*/ 0 h 2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67" h="252995">
                  <a:moveTo>
                    <a:pt x="7620" y="0"/>
                  </a:moveTo>
                  <a:lnTo>
                    <a:pt x="65347" y="0"/>
                  </a:lnTo>
                  <a:cubicBezTo>
                    <a:pt x="69555" y="0"/>
                    <a:pt x="72967" y="3412"/>
                    <a:pt x="72967" y="7620"/>
                  </a:cubicBezTo>
                  <a:lnTo>
                    <a:pt x="72967" y="38099"/>
                  </a:lnTo>
                  <a:cubicBezTo>
                    <a:pt x="72967" y="42307"/>
                    <a:pt x="69555" y="45719"/>
                    <a:pt x="65347" y="45719"/>
                  </a:cubicBezTo>
                  <a:lnTo>
                    <a:pt x="59343" y="45719"/>
                  </a:lnTo>
                  <a:lnTo>
                    <a:pt x="59343" y="252995"/>
                  </a:lnTo>
                  <a:lnTo>
                    <a:pt x="13624" y="252995"/>
                  </a:lnTo>
                  <a:lnTo>
                    <a:pt x="13624" y="45719"/>
                  </a:lnTo>
                  <a:lnTo>
                    <a:pt x="7620" y="45719"/>
                  </a:lnTo>
                  <a:cubicBezTo>
                    <a:pt x="3412" y="45719"/>
                    <a:pt x="0" y="42307"/>
                    <a:pt x="0" y="38099"/>
                  </a:cubicBezTo>
                  <a:lnTo>
                    <a:pt x="0" y="7620"/>
                  </a:lnTo>
                  <a:cubicBezTo>
                    <a:pt x="0" y="3412"/>
                    <a:pt x="3412" y="0"/>
                    <a:pt x="7620" y="0"/>
                  </a:cubicBezTo>
                  <a:close/>
                </a:path>
              </a:pathLst>
            </a:custGeom>
            <a:gradFill flip="none" rotWithShape="1">
              <a:gsLst>
                <a:gs pos="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2" name="任意多边形 181"/>
            <p:cNvSpPr/>
            <p:nvPr/>
          </p:nvSpPr>
          <p:spPr>
            <a:xfrm rot="10800000">
              <a:off x="2636953" y="3749980"/>
              <a:ext cx="161694" cy="265945"/>
            </a:xfrm>
            <a:custGeom>
              <a:avLst/>
              <a:gdLst>
                <a:gd name="connsiteX0" fmla="*/ 161694 w 161694"/>
                <a:gd name="connsiteY0" fmla="*/ 265945 h 265945"/>
                <a:gd name="connsiteX1" fmla="*/ 80846 w 161694"/>
                <a:gd name="connsiteY1" fmla="*/ 176450 h 265945"/>
                <a:gd name="connsiteX2" fmla="*/ 0 w 161694"/>
                <a:gd name="connsiteY2" fmla="*/ 265944 h 265945"/>
                <a:gd name="connsiteX3" fmla="*/ 80847 w 161694"/>
                <a:gd name="connsiteY3" fmla="*/ 0 h 265945"/>
                <a:gd name="connsiteX4" fmla="*/ 161694 w 161694"/>
                <a:gd name="connsiteY4" fmla="*/ 265945 h 265945"/>
                <a:gd name="connsiteX0-1" fmla="*/ 161694 w 161694"/>
                <a:gd name="connsiteY0-2" fmla="*/ 265945 h 265945"/>
                <a:gd name="connsiteX1-3" fmla="*/ 80846 w 161694"/>
                <a:gd name="connsiteY1-4" fmla="*/ 192325 h 265945"/>
                <a:gd name="connsiteX2-5" fmla="*/ 0 w 161694"/>
                <a:gd name="connsiteY2-6" fmla="*/ 265944 h 265945"/>
                <a:gd name="connsiteX3-7" fmla="*/ 80847 w 161694"/>
                <a:gd name="connsiteY3-8" fmla="*/ 0 h 265945"/>
                <a:gd name="connsiteX4-9" fmla="*/ 161694 w 161694"/>
                <a:gd name="connsiteY4-10" fmla="*/ 265945 h 2659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1694" h="265945">
                  <a:moveTo>
                    <a:pt x="161694" y="265945"/>
                  </a:moveTo>
                  <a:lnTo>
                    <a:pt x="80846" y="192325"/>
                  </a:lnTo>
                  <a:lnTo>
                    <a:pt x="0" y="265944"/>
                  </a:lnTo>
                  <a:lnTo>
                    <a:pt x="80847" y="0"/>
                  </a:lnTo>
                  <a:lnTo>
                    <a:pt x="161694" y="265945"/>
                  </a:lnTo>
                  <a:close/>
                </a:path>
              </a:pathLst>
            </a:custGeom>
            <a:gradFill flip="none" rotWithShape="1">
              <a:gsLst>
                <a:gs pos="50000">
                  <a:srgbClr val="24B0DE"/>
                </a:gs>
                <a:gs pos="50000">
                  <a:srgbClr val="23729D"/>
                </a:gs>
              </a:gsLst>
              <a:lin ang="10800000" scaled="1"/>
              <a:tileRect/>
            </a:gradFill>
            <a:ln>
              <a:noFill/>
            </a:ln>
            <a:effectLst>
              <a:outerShdw blurRad="25400" dist="38100" dir="5400000" sx="96000" sy="96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87" name="组合 186"/>
          <p:cNvGrpSpPr/>
          <p:nvPr/>
        </p:nvGrpSpPr>
        <p:grpSpPr>
          <a:xfrm>
            <a:off x="5270715" y="1807499"/>
            <a:ext cx="182002" cy="443496"/>
            <a:chOff x="2067610" y="764381"/>
            <a:chExt cx="1767790" cy="4307715"/>
          </a:xfrm>
        </p:grpSpPr>
        <p:sp>
          <p:nvSpPr>
            <p:cNvPr id="188" name="任意多边形 187"/>
            <p:cNvSpPr/>
            <p:nvPr/>
          </p:nvSpPr>
          <p:spPr>
            <a:xfrm rot="10800000">
              <a:off x="2067610" y="3682510"/>
              <a:ext cx="516106" cy="1381548"/>
            </a:xfrm>
            <a:custGeom>
              <a:avLst/>
              <a:gdLst>
                <a:gd name="connsiteX0" fmla="*/ 251981 w 516106"/>
                <a:gd name="connsiteY0" fmla="*/ 1381548 h 1381548"/>
                <a:gd name="connsiteX1" fmla="*/ 516106 w 516106"/>
                <a:gd name="connsiteY1" fmla="*/ 1381548 h 1381548"/>
                <a:gd name="connsiteX2" fmla="*/ 0 w 516106"/>
                <a:gd name="connsiteY2" fmla="*/ 0 h 1381548"/>
                <a:gd name="connsiteX3" fmla="*/ 251981 w 516106"/>
                <a:gd name="connsiteY3" fmla="*/ 1381548 h 1381548"/>
              </a:gdLst>
              <a:ahLst/>
              <a:cxnLst>
                <a:cxn ang="0">
                  <a:pos x="connsiteX0" y="connsiteY0"/>
                </a:cxn>
                <a:cxn ang="0">
                  <a:pos x="connsiteX1" y="connsiteY1"/>
                </a:cxn>
                <a:cxn ang="0">
                  <a:pos x="connsiteX2" y="connsiteY2"/>
                </a:cxn>
                <a:cxn ang="0">
                  <a:pos x="connsiteX3" y="connsiteY3"/>
                </a:cxn>
              </a:cxnLst>
              <a:rect l="l" t="t" r="r" b="b"/>
              <a:pathLst>
                <a:path w="516106" h="1381548">
                  <a:moveTo>
                    <a:pt x="251981" y="1381548"/>
                  </a:moveTo>
                  <a:lnTo>
                    <a:pt x="516106" y="1381548"/>
                  </a:lnTo>
                  <a:lnTo>
                    <a:pt x="0" y="0"/>
                  </a:lnTo>
                  <a:lnTo>
                    <a:pt x="251981" y="1381548"/>
                  </a:lnTo>
                  <a:close/>
                </a:path>
              </a:pathLst>
            </a:custGeom>
            <a:solidFill>
              <a:srgbClr val="4CD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9" name="任意多边形 188"/>
            <p:cNvSpPr/>
            <p:nvPr/>
          </p:nvSpPr>
          <p:spPr>
            <a:xfrm rot="10800000">
              <a:off x="2331735" y="3682511"/>
              <a:ext cx="254983" cy="1389585"/>
            </a:xfrm>
            <a:custGeom>
              <a:avLst/>
              <a:gdLst>
                <a:gd name="connsiteX0" fmla="*/ 0 w 254983"/>
                <a:gd name="connsiteY0" fmla="*/ 1389585 h 1389585"/>
                <a:gd name="connsiteX1" fmla="*/ 254983 w 254983"/>
                <a:gd name="connsiteY1" fmla="*/ 1389585 h 1389585"/>
                <a:gd name="connsiteX2" fmla="*/ 3002 w 254983"/>
                <a:gd name="connsiteY2" fmla="*/ 8037 h 1389585"/>
                <a:gd name="connsiteX3" fmla="*/ 0 w 254983"/>
                <a:gd name="connsiteY3" fmla="*/ 0 h 1389585"/>
                <a:gd name="connsiteX4" fmla="*/ 0 w 254983"/>
                <a:gd name="connsiteY4" fmla="*/ 1389585 h 138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83" h="1389585">
                  <a:moveTo>
                    <a:pt x="0" y="1389585"/>
                  </a:moveTo>
                  <a:lnTo>
                    <a:pt x="254983" y="1389585"/>
                  </a:lnTo>
                  <a:lnTo>
                    <a:pt x="3002" y="8037"/>
                  </a:lnTo>
                  <a:lnTo>
                    <a:pt x="0" y="0"/>
                  </a:lnTo>
                  <a:lnTo>
                    <a:pt x="0" y="1389585"/>
                  </a:lnTo>
                  <a:close/>
                </a:path>
              </a:pathLst>
            </a:custGeom>
            <a:solidFill>
              <a:srgbClr val="00C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0" name="任意多边形 189"/>
            <p:cNvSpPr/>
            <p:nvPr/>
          </p:nvSpPr>
          <p:spPr>
            <a:xfrm rot="10800000" flipH="1">
              <a:off x="3317216" y="3682510"/>
              <a:ext cx="516106" cy="1381548"/>
            </a:xfrm>
            <a:custGeom>
              <a:avLst/>
              <a:gdLst>
                <a:gd name="connsiteX0" fmla="*/ 251981 w 516106"/>
                <a:gd name="connsiteY0" fmla="*/ 1381548 h 1381548"/>
                <a:gd name="connsiteX1" fmla="*/ 516106 w 516106"/>
                <a:gd name="connsiteY1" fmla="*/ 1381548 h 1381548"/>
                <a:gd name="connsiteX2" fmla="*/ 0 w 516106"/>
                <a:gd name="connsiteY2" fmla="*/ 0 h 1381548"/>
                <a:gd name="connsiteX3" fmla="*/ 251981 w 516106"/>
                <a:gd name="connsiteY3" fmla="*/ 1381548 h 1381548"/>
              </a:gdLst>
              <a:ahLst/>
              <a:cxnLst>
                <a:cxn ang="0">
                  <a:pos x="connsiteX0" y="connsiteY0"/>
                </a:cxn>
                <a:cxn ang="0">
                  <a:pos x="connsiteX1" y="connsiteY1"/>
                </a:cxn>
                <a:cxn ang="0">
                  <a:pos x="connsiteX2" y="connsiteY2"/>
                </a:cxn>
                <a:cxn ang="0">
                  <a:pos x="connsiteX3" y="connsiteY3"/>
                </a:cxn>
              </a:cxnLst>
              <a:rect l="l" t="t" r="r" b="b"/>
              <a:pathLst>
                <a:path w="516106" h="1381548">
                  <a:moveTo>
                    <a:pt x="251981" y="1381548"/>
                  </a:moveTo>
                  <a:lnTo>
                    <a:pt x="516106" y="1381548"/>
                  </a:lnTo>
                  <a:lnTo>
                    <a:pt x="0" y="0"/>
                  </a:lnTo>
                  <a:lnTo>
                    <a:pt x="251981" y="1381548"/>
                  </a:lnTo>
                  <a:close/>
                </a:path>
              </a:pathLst>
            </a:custGeom>
            <a:solidFill>
              <a:srgbClr val="00C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1" name="任意多边形 190"/>
            <p:cNvSpPr/>
            <p:nvPr/>
          </p:nvSpPr>
          <p:spPr>
            <a:xfrm rot="10800000" flipH="1">
              <a:off x="3314214" y="3682511"/>
              <a:ext cx="254983" cy="1389585"/>
            </a:xfrm>
            <a:custGeom>
              <a:avLst/>
              <a:gdLst>
                <a:gd name="connsiteX0" fmla="*/ 0 w 254983"/>
                <a:gd name="connsiteY0" fmla="*/ 1389585 h 1389585"/>
                <a:gd name="connsiteX1" fmla="*/ 254983 w 254983"/>
                <a:gd name="connsiteY1" fmla="*/ 1389585 h 1389585"/>
                <a:gd name="connsiteX2" fmla="*/ 3002 w 254983"/>
                <a:gd name="connsiteY2" fmla="*/ 8037 h 1389585"/>
                <a:gd name="connsiteX3" fmla="*/ 0 w 254983"/>
                <a:gd name="connsiteY3" fmla="*/ 0 h 1389585"/>
                <a:gd name="connsiteX4" fmla="*/ 0 w 254983"/>
                <a:gd name="connsiteY4" fmla="*/ 1389585 h 138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83" h="1389585">
                  <a:moveTo>
                    <a:pt x="0" y="1389585"/>
                  </a:moveTo>
                  <a:lnTo>
                    <a:pt x="254983" y="1389585"/>
                  </a:lnTo>
                  <a:lnTo>
                    <a:pt x="3002" y="8037"/>
                  </a:lnTo>
                  <a:lnTo>
                    <a:pt x="0" y="0"/>
                  </a:lnTo>
                  <a:lnTo>
                    <a:pt x="0" y="1389585"/>
                  </a:lnTo>
                  <a:close/>
                </a:path>
              </a:pathLst>
            </a:custGeom>
            <a:solidFill>
              <a:srgbClr val="4CD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2" name="任意多边形 191"/>
            <p:cNvSpPr/>
            <p:nvPr/>
          </p:nvSpPr>
          <p:spPr>
            <a:xfrm>
              <a:off x="2069688" y="2881461"/>
              <a:ext cx="1765712" cy="878704"/>
            </a:xfrm>
            <a:custGeom>
              <a:avLst/>
              <a:gdLst>
                <a:gd name="connsiteX0" fmla="*/ 117296 w 514385"/>
                <a:gd name="connsiteY0" fmla="*/ 0 h 255983"/>
                <a:gd name="connsiteX1" fmla="*/ 397088 w 514385"/>
                <a:gd name="connsiteY1" fmla="*/ 0 h 255983"/>
                <a:gd name="connsiteX2" fmla="*/ 514385 w 514385"/>
                <a:gd name="connsiteY2" fmla="*/ 233575 h 255983"/>
                <a:gd name="connsiteX3" fmla="*/ 430757 w 514385"/>
                <a:gd name="connsiteY3" fmla="*/ 255983 h 255983"/>
                <a:gd name="connsiteX4" fmla="*/ 83624 w 514385"/>
                <a:gd name="connsiteY4" fmla="*/ 255983 h 255983"/>
                <a:gd name="connsiteX5" fmla="*/ 0 w 514385"/>
                <a:gd name="connsiteY5" fmla="*/ 233576 h 255983"/>
                <a:gd name="connsiteX6" fmla="*/ 117296 w 514385"/>
                <a:gd name="connsiteY6" fmla="*/ 0 h 25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85" h="255983">
                  <a:moveTo>
                    <a:pt x="117296" y="0"/>
                  </a:moveTo>
                  <a:lnTo>
                    <a:pt x="397088" y="0"/>
                  </a:lnTo>
                  <a:lnTo>
                    <a:pt x="514385" y="233575"/>
                  </a:lnTo>
                  <a:lnTo>
                    <a:pt x="430757" y="255983"/>
                  </a:lnTo>
                  <a:lnTo>
                    <a:pt x="83624" y="255983"/>
                  </a:lnTo>
                  <a:lnTo>
                    <a:pt x="0" y="233576"/>
                  </a:lnTo>
                  <a:lnTo>
                    <a:pt x="117296" y="0"/>
                  </a:lnTo>
                  <a:close/>
                </a:path>
              </a:pathLst>
            </a:custGeom>
            <a:gradFill flip="none" rotWithShape="1">
              <a:gsLst>
                <a:gs pos="50000">
                  <a:srgbClr val="2CC75F"/>
                </a:gs>
                <a:gs pos="50000">
                  <a:srgbClr val="00B050"/>
                </a:gs>
              </a:gsLst>
              <a:lin ang="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3" name="任意多边形 192"/>
            <p:cNvSpPr/>
            <p:nvPr/>
          </p:nvSpPr>
          <p:spPr>
            <a:xfrm rot="10800000">
              <a:off x="2392623" y="764381"/>
              <a:ext cx="1119842" cy="2640208"/>
            </a:xfrm>
            <a:custGeom>
              <a:avLst/>
              <a:gdLst>
                <a:gd name="connsiteX0" fmla="*/ 163115 w 326231"/>
                <a:gd name="connsiteY0" fmla="*/ 769142 h 769142"/>
                <a:gd name="connsiteX1" fmla="*/ 0 w 326231"/>
                <a:gd name="connsiteY1" fmla="*/ 107155 h 769142"/>
                <a:gd name="connsiteX2" fmla="*/ 4 w 326231"/>
                <a:gd name="connsiteY2" fmla="*/ 107155 h 769142"/>
                <a:gd name="connsiteX3" fmla="*/ 163116 w 326231"/>
                <a:gd name="connsiteY3" fmla="*/ 0 h 769142"/>
                <a:gd name="connsiteX4" fmla="*/ 326228 w 326231"/>
                <a:gd name="connsiteY4" fmla="*/ 107155 h 769142"/>
                <a:gd name="connsiteX5" fmla="*/ 326231 w 326231"/>
                <a:gd name="connsiteY5" fmla="*/ 107155 h 769142"/>
                <a:gd name="connsiteX6" fmla="*/ 326231 w 326231"/>
                <a:gd name="connsiteY6" fmla="*/ 107157 h 769142"/>
                <a:gd name="connsiteX7" fmla="*/ 326231 w 326231"/>
                <a:gd name="connsiteY7" fmla="*/ 107157 h 769142"/>
                <a:gd name="connsiteX8" fmla="*/ 326231 w 326231"/>
                <a:gd name="connsiteY8" fmla="*/ 107157 h 76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231" h="769142">
                  <a:moveTo>
                    <a:pt x="163115" y="769142"/>
                  </a:moveTo>
                  <a:lnTo>
                    <a:pt x="0" y="107155"/>
                  </a:lnTo>
                  <a:lnTo>
                    <a:pt x="4" y="107155"/>
                  </a:lnTo>
                  <a:lnTo>
                    <a:pt x="163116" y="0"/>
                  </a:lnTo>
                  <a:lnTo>
                    <a:pt x="326228" y="107155"/>
                  </a:lnTo>
                  <a:lnTo>
                    <a:pt x="326231" y="107155"/>
                  </a:lnTo>
                  <a:lnTo>
                    <a:pt x="326231" y="107157"/>
                  </a:lnTo>
                  <a:lnTo>
                    <a:pt x="326231" y="107157"/>
                  </a:lnTo>
                  <a:lnTo>
                    <a:pt x="326231" y="107157"/>
                  </a:lnTo>
                  <a:close/>
                </a:path>
              </a:pathLst>
            </a:custGeom>
            <a:gradFill flip="none" rotWithShape="1">
              <a:gsLst>
                <a:gs pos="50000">
                  <a:srgbClr val="2CC75F"/>
                </a:gs>
                <a:gs pos="50000">
                  <a:srgbClr val="009A46"/>
                </a:gs>
              </a:gsLst>
              <a:lin ang="1080000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4" name="矩形 193"/>
            <p:cNvSpPr/>
            <p:nvPr/>
          </p:nvSpPr>
          <p:spPr>
            <a:xfrm>
              <a:off x="2641989" y="3873684"/>
              <a:ext cx="621103" cy="1198412"/>
            </a:xfrm>
            <a:prstGeom prst="rect">
              <a:avLst/>
            </a:prstGeom>
            <a:gradFill flip="none" rotWithShape="1">
              <a:gsLst>
                <a:gs pos="0">
                  <a:schemeClr val="accent4">
                    <a:lumMod val="60000"/>
                    <a:lumOff val="40000"/>
                    <a:alpha val="50000"/>
                  </a:schemeClr>
                </a:gs>
                <a:gs pos="95000">
                  <a:schemeClr val="accent4">
                    <a:lumMod val="60000"/>
                    <a:lumOff val="4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5" name="任意多边形 194"/>
            <p:cNvSpPr/>
            <p:nvPr/>
          </p:nvSpPr>
          <p:spPr>
            <a:xfrm>
              <a:off x="3362037" y="3269770"/>
              <a:ext cx="72967" cy="252995"/>
            </a:xfrm>
            <a:custGeom>
              <a:avLst/>
              <a:gdLst>
                <a:gd name="connsiteX0" fmla="*/ 7620 w 72967"/>
                <a:gd name="connsiteY0" fmla="*/ 0 h 252995"/>
                <a:gd name="connsiteX1" fmla="*/ 65347 w 72967"/>
                <a:gd name="connsiteY1" fmla="*/ 0 h 252995"/>
                <a:gd name="connsiteX2" fmla="*/ 72967 w 72967"/>
                <a:gd name="connsiteY2" fmla="*/ 7620 h 252995"/>
                <a:gd name="connsiteX3" fmla="*/ 72967 w 72967"/>
                <a:gd name="connsiteY3" fmla="*/ 38099 h 252995"/>
                <a:gd name="connsiteX4" fmla="*/ 65347 w 72967"/>
                <a:gd name="connsiteY4" fmla="*/ 45719 h 252995"/>
                <a:gd name="connsiteX5" fmla="*/ 59343 w 72967"/>
                <a:gd name="connsiteY5" fmla="*/ 45719 h 252995"/>
                <a:gd name="connsiteX6" fmla="*/ 59343 w 72967"/>
                <a:gd name="connsiteY6" fmla="*/ 252995 h 252995"/>
                <a:gd name="connsiteX7" fmla="*/ 13624 w 72967"/>
                <a:gd name="connsiteY7" fmla="*/ 252995 h 252995"/>
                <a:gd name="connsiteX8" fmla="*/ 13624 w 72967"/>
                <a:gd name="connsiteY8" fmla="*/ 45719 h 252995"/>
                <a:gd name="connsiteX9" fmla="*/ 7620 w 72967"/>
                <a:gd name="connsiteY9" fmla="*/ 45719 h 252995"/>
                <a:gd name="connsiteX10" fmla="*/ 0 w 72967"/>
                <a:gd name="connsiteY10" fmla="*/ 38099 h 252995"/>
                <a:gd name="connsiteX11" fmla="*/ 0 w 72967"/>
                <a:gd name="connsiteY11" fmla="*/ 7620 h 252995"/>
                <a:gd name="connsiteX12" fmla="*/ 7620 w 72967"/>
                <a:gd name="connsiteY12" fmla="*/ 0 h 2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67" h="252995">
                  <a:moveTo>
                    <a:pt x="7620" y="0"/>
                  </a:moveTo>
                  <a:lnTo>
                    <a:pt x="65347" y="0"/>
                  </a:lnTo>
                  <a:cubicBezTo>
                    <a:pt x="69555" y="0"/>
                    <a:pt x="72967" y="3412"/>
                    <a:pt x="72967" y="7620"/>
                  </a:cubicBezTo>
                  <a:lnTo>
                    <a:pt x="72967" y="38099"/>
                  </a:lnTo>
                  <a:cubicBezTo>
                    <a:pt x="72967" y="42307"/>
                    <a:pt x="69555" y="45719"/>
                    <a:pt x="65347" y="45719"/>
                  </a:cubicBezTo>
                  <a:lnTo>
                    <a:pt x="59343" y="45719"/>
                  </a:lnTo>
                  <a:lnTo>
                    <a:pt x="59343" y="252995"/>
                  </a:lnTo>
                  <a:lnTo>
                    <a:pt x="13624" y="252995"/>
                  </a:lnTo>
                  <a:lnTo>
                    <a:pt x="13624" y="45719"/>
                  </a:lnTo>
                  <a:lnTo>
                    <a:pt x="7620" y="45719"/>
                  </a:lnTo>
                  <a:cubicBezTo>
                    <a:pt x="3412" y="45719"/>
                    <a:pt x="0" y="42307"/>
                    <a:pt x="0" y="38099"/>
                  </a:cubicBezTo>
                  <a:lnTo>
                    <a:pt x="0" y="7620"/>
                  </a:lnTo>
                  <a:cubicBezTo>
                    <a:pt x="0" y="3412"/>
                    <a:pt x="3412" y="0"/>
                    <a:pt x="7620" y="0"/>
                  </a:cubicBezTo>
                  <a:close/>
                </a:path>
              </a:pathLst>
            </a:custGeom>
            <a:gradFill flip="none" rotWithShape="1">
              <a:gsLst>
                <a:gs pos="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6" name="任意多边形 195"/>
            <p:cNvSpPr/>
            <p:nvPr/>
          </p:nvSpPr>
          <p:spPr>
            <a:xfrm rot="10800000">
              <a:off x="3317674" y="3394380"/>
              <a:ext cx="161694" cy="265945"/>
            </a:xfrm>
            <a:custGeom>
              <a:avLst/>
              <a:gdLst>
                <a:gd name="connsiteX0" fmla="*/ 161694 w 161694"/>
                <a:gd name="connsiteY0" fmla="*/ 265945 h 265945"/>
                <a:gd name="connsiteX1" fmla="*/ 80846 w 161694"/>
                <a:gd name="connsiteY1" fmla="*/ 176450 h 265945"/>
                <a:gd name="connsiteX2" fmla="*/ 0 w 161694"/>
                <a:gd name="connsiteY2" fmla="*/ 265944 h 265945"/>
                <a:gd name="connsiteX3" fmla="*/ 80847 w 161694"/>
                <a:gd name="connsiteY3" fmla="*/ 0 h 265945"/>
                <a:gd name="connsiteX4" fmla="*/ 161694 w 161694"/>
                <a:gd name="connsiteY4" fmla="*/ 265945 h 265945"/>
                <a:gd name="connsiteX0-1" fmla="*/ 161694 w 161694"/>
                <a:gd name="connsiteY0-2" fmla="*/ 265945 h 265945"/>
                <a:gd name="connsiteX1-3" fmla="*/ 80846 w 161694"/>
                <a:gd name="connsiteY1-4" fmla="*/ 192325 h 265945"/>
                <a:gd name="connsiteX2-5" fmla="*/ 0 w 161694"/>
                <a:gd name="connsiteY2-6" fmla="*/ 265944 h 265945"/>
                <a:gd name="connsiteX3-7" fmla="*/ 80847 w 161694"/>
                <a:gd name="connsiteY3-8" fmla="*/ 0 h 265945"/>
                <a:gd name="connsiteX4-9" fmla="*/ 161694 w 161694"/>
                <a:gd name="connsiteY4-10" fmla="*/ 265945 h 2659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1694" h="265945">
                  <a:moveTo>
                    <a:pt x="161694" y="265945"/>
                  </a:moveTo>
                  <a:lnTo>
                    <a:pt x="80846" y="192325"/>
                  </a:lnTo>
                  <a:lnTo>
                    <a:pt x="0" y="265944"/>
                  </a:lnTo>
                  <a:lnTo>
                    <a:pt x="80847" y="0"/>
                  </a:lnTo>
                  <a:lnTo>
                    <a:pt x="161694" y="265945"/>
                  </a:lnTo>
                  <a:close/>
                </a:path>
              </a:pathLst>
            </a:custGeom>
            <a:gradFill flip="none" rotWithShape="1">
              <a:gsLst>
                <a:gs pos="50000">
                  <a:srgbClr val="2CC75F"/>
                </a:gs>
                <a:gs pos="50000">
                  <a:srgbClr val="009A46"/>
                </a:gs>
              </a:gsLst>
              <a:lin ang="1080000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7" name="矩形 196"/>
            <p:cNvSpPr/>
            <p:nvPr/>
          </p:nvSpPr>
          <p:spPr>
            <a:xfrm>
              <a:off x="2641989" y="3794065"/>
              <a:ext cx="621103" cy="4571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8" name="任意多边形 197"/>
            <p:cNvSpPr/>
            <p:nvPr/>
          </p:nvSpPr>
          <p:spPr>
            <a:xfrm>
              <a:off x="2422742" y="3269770"/>
              <a:ext cx="72967" cy="252995"/>
            </a:xfrm>
            <a:custGeom>
              <a:avLst/>
              <a:gdLst>
                <a:gd name="connsiteX0" fmla="*/ 7620 w 72967"/>
                <a:gd name="connsiteY0" fmla="*/ 0 h 252995"/>
                <a:gd name="connsiteX1" fmla="*/ 65347 w 72967"/>
                <a:gd name="connsiteY1" fmla="*/ 0 h 252995"/>
                <a:gd name="connsiteX2" fmla="*/ 72967 w 72967"/>
                <a:gd name="connsiteY2" fmla="*/ 7620 h 252995"/>
                <a:gd name="connsiteX3" fmla="*/ 72967 w 72967"/>
                <a:gd name="connsiteY3" fmla="*/ 38099 h 252995"/>
                <a:gd name="connsiteX4" fmla="*/ 65347 w 72967"/>
                <a:gd name="connsiteY4" fmla="*/ 45719 h 252995"/>
                <a:gd name="connsiteX5" fmla="*/ 59343 w 72967"/>
                <a:gd name="connsiteY5" fmla="*/ 45719 h 252995"/>
                <a:gd name="connsiteX6" fmla="*/ 59343 w 72967"/>
                <a:gd name="connsiteY6" fmla="*/ 252995 h 252995"/>
                <a:gd name="connsiteX7" fmla="*/ 13624 w 72967"/>
                <a:gd name="connsiteY7" fmla="*/ 252995 h 252995"/>
                <a:gd name="connsiteX8" fmla="*/ 13624 w 72967"/>
                <a:gd name="connsiteY8" fmla="*/ 45719 h 252995"/>
                <a:gd name="connsiteX9" fmla="*/ 7620 w 72967"/>
                <a:gd name="connsiteY9" fmla="*/ 45719 h 252995"/>
                <a:gd name="connsiteX10" fmla="*/ 0 w 72967"/>
                <a:gd name="connsiteY10" fmla="*/ 38099 h 252995"/>
                <a:gd name="connsiteX11" fmla="*/ 0 w 72967"/>
                <a:gd name="connsiteY11" fmla="*/ 7620 h 252995"/>
                <a:gd name="connsiteX12" fmla="*/ 7620 w 72967"/>
                <a:gd name="connsiteY12" fmla="*/ 0 h 2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67" h="252995">
                  <a:moveTo>
                    <a:pt x="7620" y="0"/>
                  </a:moveTo>
                  <a:lnTo>
                    <a:pt x="65347" y="0"/>
                  </a:lnTo>
                  <a:cubicBezTo>
                    <a:pt x="69555" y="0"/>
                    <a:pt x="72967" y="3412"/>
                    <a:pt x="72967" y="7620"/>
                  </a:cubicBezTo>
                  <a:lnTo>
                    <a:pt x="72967" y="38099"/>
                  </a:lnTo>
                  <a:cubicBezTo>
                    <a:pt x="72967" y="42307"/>
                    <a:pt x="69555" y="45719"/>
                    <a:pt x="65347" y="45719"/>
                  </a:cubicBezTo>
                  <a:lnTo>
                    <a:pt x="59343" y="45719"/>
                  </a:lnTo>
                  <a:lnTo>
                    <a:pt x="59343" y="252995"/>
                  </a:lnTo>
                  <a:lnTo>
                    <a:pt x="13624" y="252995"/>
                  </a:lnTo>
                  <a:lnTo>
                    <a:pt x="13624" y="45719"/>
                  </a:lnTo>
                  <a:lnTo>
                    <a:pt x="7620" y="45719"/>
                  </a:lnTo>
                  <a:cubicBezTo>
                    <a:pt x="3412" y="45719"/>
                    <a:pt x="0" y="42307"/>
                    <a:pt x="0" y="38099"/>
                  </a:cubicBezTo>
                  <a:lnTo>
                    <a:pt x="0" y="7620"/>
                  </a:lnTo>
                  <a:cubicBezTo>
                    <a:pt x="0" y="3412"/>
                    <a:pt x="3412" y="0"/>
                    <a:pt x="7620" y="0"/>
                  </a:cubicBezTo>
                  <a:close/>
                </a:path>
              </a:pathLst>
            </a:custGeom>
            <a:gradFill flip="none" rotWithShape="1">
              <a:gsLst>
                <a:gs pos="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9" name="任意多边形 198"/>
            <p:cNvSpPr/>
            <p:nvPr/>
          </p:nvSpPr>
          <p:spPr>
            <a:xfrm rot="10800000">
              <a:off x="2378379" y="3394380"/>
              <a:ext cx="161694" cy="265945"/>
            </a:xfrm>
            <a:custGeom>
              <a:avLst/>
              <a:gdLst>
                <a:gd name="connsiteX0" fmla="*/ 161694 w 161694"/>
                <a:gd name="connsiteY0" fmla="*/ 265945 h 265945"/>
                <a:gd name="connsiteX1" fmla="*/ 80846 w 161694"/>
                <a:gd name="connsiteY1" fmla="*/ 176450 h 265945"/>
                <a:gd name="connsiteX2" fmla="*/ 0 w 161694"/>
                <a:gd name="connsiteY2" fmla="*/ 265944 h 265945"/>
                <a:gd name="connsiteX3" fmla="*/ 80847 w 161694"/>
                <a:gd name="connsiteY3" fmla="*/ 0 h 265945"/>
                <a:gd name="connsiteX4" fmla="*/ 161694 w 161694"/>
                <a:gd name="connsiteY4" fmla="*/ 265945 h 265945"/>
                <a:gd name="connsiteX0-1" fmla="*/ 161694 w 161694"/>
                <a:gd name="connsiteY0-2" fmla="*/ 265945 h 265945"/>
                <a:gd name="connsiteX1-3" fmla="*/ 80846 w 161694"/>
                <a:gd name="connsiteY1-4" fmla="*/ 192325 h 265945"/>
                <a:gd name="connsiteX2-5" fmla="*/ 0 w 161694"/>
                <a:gd name="connsiteY2-6" fmla="*/ 265944 h 265945"/>
                <a:gd name="connsiteX3-7" fmla="*/ 80847 w 161694"/>
                <a:gd name="connsiteY3-8" fmla="*/ 0 h 265945"/>
                <a:gd name="connsiteX4-9" fmla="*/ 161694 w 161694"/>
                <a:gd name="connsiteY4-10" fmla="*/ 265945 h 2659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1694" h="265945">
                  <a:moveTo>
                    <a:pt x="161694" y="265945"/>
                  </a:moveTo>
                  <a:lnTo>
                    <a:pt x="80846" y="192325"/>
                  </a:lnTo>
                  <a:lnTo>
                    <a:pt x="0" y="265944"/>
                  </a:lnTo>
                  <a:lnTo>
                    <a:pt x="80847" y="0"/>
                  </a:lnTo>
                  <a:lnTo>
                    <a:pt x="161694" y="265945"/>
                  </a:lnTo>
                  <a:close/>
                </a:path>
              </a:pathLst>
            </a:custGeom>
            <a:gradFill flip="none" rotWithShape="1">
              <a:gsLst>
                <a:gs pos="50000">
                  <a:srgbClr val="2CC75F"/>
                </a:gs>
                <a:gs pos="50000">
                  <a:srgbClr val="009A46"/>
                </a:gs>
              </a:gsLst>
              <a:lin ang="1080000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200" name="组合 199"/>
          <p:cNvGrpSpPr/>
          <p:nvPr/>
        </p:nvGrpSpPr>
        <p:grpSpPr>
          <a:xfrm>
            <a:off x="5681909" y="3001170"/>
            <a:ext cx="182002" cy="443496"/>
            <a:chOff x="8052450" y="1571738"/>
            <a:chExt cx="1767790" cy="4307715"/>
          </a:xfrm>
        </p:grpSpPr>
        <p:sp>
          <p:nvSpPr>
            <p:cNvPr id="201" name="任意多边形 200"/>
            <p:cNvSpPr/>
            <p:nvPr/>
          </p:nvSpPr>
          <p:spPr>
            <a:xfrm rot="10800000">
              <a:off x="8052450" y="4489867"/>
              <a:ext cx="516106" cy="1381548"/>
            </a:xfrm>
            <a:custGeom>
              <a:avLst/>
              <a:gdLst>
                <a:gd name="connsiteX0" fmla="*/ 251981 w 516106"/>
                <a:gd name="connsiteY0" fmla="*/ 1381548 h 1381548"/>
                <a:gd name="connsiteX1" fmla="*/ 516106 w 516106"/>
                <a:gd name="connsiteY1" fmla="*/ 1381548 h 1381548"/>
                <a:gd name="connsiteX2" fmla="*/ 0 w 516106"/>
                <a:gd name="connsiteY2" fmla="*/ 0 h 1381548"/>
                <a:gd name="connsiteX3" fmla="*/ 251981 w 516106"/>
                <a:gd name="connsiteY3" fmla="*/ 1381548 h 1381548"/>
              </a:gdLst>
              <a:ahLst/>
              <a:cxnLst>
                <a:cxn ang="0">
                  <a:pos x="connsiteX0" y="connsiteY0"/>
                </a:cxn>
                <a:cxn ang="0">
                  <a:pos x="connsiteX1" y="connsiteY1"/>
                </a:cxn>
                <a:cxn ang="0">
                  <a:pos x="connsiteX2" y="connsiteY2"/>
                </a:cxn>
                <a:cxn ang="0">
                  <a:pos x="connsiteX3" y="connsiteY3"/>
                </a:cxn>
              </a:cxnLst>
              <a:rect l="l" t="t" r="r" b="b"/>
              <a:pathLst>
                <a:path w="516106" h="1381548">
                  <a:moveTo>
                    <a:pt x="251981" y="1381548"/>
                  </a:moveTo>
                  <a:lnTo>
                    <a:pt x="516106" y="1381548"/>
                  </a:lnTo>
                  <a:lnTo>
                    <a:pt x="0" y="0"/>
                  </a:lnTo>
                  <a:lnTo>
                    <a:pt x="251981" y="1381548"/>
                  </a:lnTo>
                  <a:close/>
                </a:path>
              </a:pathLst>
            </a:custGeom>
            <a:solidFill>
              <a:srgbClr val="4CD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2" name="任意多边形 201"/>
            <p:cNvSpPr/>
            <p:nvPr/>
          </p:nvSpPr>
          <p:spPr>
            <a:xfrm rot="10800000">
              <a:off x="8316575" y="4489868"/>
              <a:ext cx="254983" cy="1389585"/>
            </a:xfrm>
            <a:custGeom>
              <a:avLst/>
              <a:gdLst>
                <a:gd name="connsiteX0" fmla="*/ 0 w 254983"/>
                <a:gd name="connsiteY0" fmla="*/ 1389585 h 1389585"/>
                <a:gd name="connsiteX1" fmla="*/ 254983 w 254983"/>
                <a:gd name="connsiteY1" fmla="*/ 1389585 h 1389585"/>
                <a:gd name="connsiteX2" fmla="*/ 3002 w 254983"/>
                <a:gd name="connsiteY2" fmla="*/ 8037 h 1389585"/>
                <a:gd name="connsiteX3" fmla="*/ 0 w 254983"/>
                <a:gd name="connsiteY3" fmla="*/ 0 h 1389585"/>
                <a:gd name="connsiteX4" fmla="*/ 0 w 254983"/>
                <a:gd name="connsiteY4" fmla="*/ 1389585 h 138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83" h="1389585">
                  <a:moveTo>
                    <a:pt x="0" y="1389585"/>
                  </a:moveTo>
                  <a:lnTo>
                    <a:pt x="254983" y="1389585"/>
                  </a:lnTo>
                  <a:lnTo>
                    <a:pt x="3002" y="8037"/>
                  </a:lnTo>
                  <a:lnTo>
                    <a:pt x="0" y="0"/>
                  </a:lnTo>
                  <a:lnTo>
                    <a:pt x="0" y="1389585"/>
                  </a:lnTo>
                  <a:close/>
                </a:path>
              </a:pathLst>
            </a:custGeom>
            <a:solidFill>
              <a:srgbClr val="278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3" name="任意多边形 202"/>
            <p:cNvSpPr/>
            <p:nvPr/>
          </p:nvSpPr>
          <p:spPr>
            <a:xfrm rot="10800000" flipH="1">
              <a:off x="9302056" y="4489867"/>
              <a:ext cx="516106" cy="1381548"/>
            </a:xfrm>
            <a:custGeom>
              <a:avLst/>
              <a:gdLst>
                <a:gd name="connsiteX0" fmla="*/ 251981 w 516106"/>
                <a:gd name="connsiteY0" fmla="*/ 1381548 h 1381548"/>
                <a:gd name="connsiteX1" fmla="*/ 516106 w 516106"/>
                <a:gd name="connsiteY1" fmla="*/ 1381548 h 1381548"/>
                <a:gd name="connsiteX2" fmla="*/ 0 w 516106"/>
                <a:gd name="connsiteY2" fmla="*/ 0 h 1381548"/>
                <a:gd name="connsiteX3" fmla="*/ 251981 w 516106"/>
                <a:gd name="connsiteY3" fmla="*/ 1381548 h 1381548"/>
              </a:gdLst>
              <a:ahLst/>
              <a:cxnLst>
                <a:cxn ang="0">
                  <a:pos x="connsiteX0" y="connsiteY0"/>
                </a:cxn>
                <a:cxn ang="0">
                  <a:pos x="connsiteX1" y="connsiteY1"/>
                </a:cxn>
                <a:cxn ang="0">
                  <a:pos x="connsiteX2" y="connsiteY2"/>
                </a:cxn>
                <a:cxn ang="0">
                  <a:pos x="connsiteX3" y="connsiteY3"/>
                </a:cxn>
              </a:cxnLst>
              <a:rect l="l" t="t" r="r" b="b"/>
              <a:pathLst>
                <a:path w="516106" h="1381548">
                  <a:moveTo>
                    <a:pt x="251981" y="1381548"/>
                  </a:moveTo>
                  <a:lnTo>
                    <a:pt x="516106" y="1381548"/>
                  </a:lnTo>
                  <a:lnTo>
                    <a:pt x="0" y="0"/>
                  </a:lnTo>
                  <a:lnTo>
                    <a:pt x="251981" y="1381548"/>
                  </a:lnTo>
                  <a:close/>
                </a:path>
              </a:pathLst>
            </a:custGeom>
            <a:solidFill>
              <a:srgbClr val="278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4" name="任意多边形 203"/>
            <p:cNvSpPr/>
            <p:nvPr/>
          </p:nvSpPr>
          <p:spPr>
            <a:xfrm rot="10800000" flipH="1">
              <a:off x="9299054" y="4489868"/>
              <a:ext cx="254983" cy="1389585"/>
            </a:xfrm>
            <a:custGeom>
              <a:avLst/>
              <a:gdLst>
                <a:gd name="connsiteX0" fmla="*/ 0 w 254983"/>
                <a:gd name="connsiteY0" fmla="*/ 1389585 h 1389585"/>
                <a:gd name="connsiteX1" fmla="*/ 254983 w 254983"/>
                <a:gd name="connsiteY1" fmla="*/ 1389585 h 1389585"/>
                <a:gd name="connsiteX2" fmla="*/ 3002 w 254983"/>
                <a:gd name="connsiteY2" fmla="*/ 8037 h 1389585"/>
                <a:gd name="connsiteX3" fmla="*/ 0 w 254983"/>
                <a:gd name="connsiteY3" fmla="*/ 0 h 1389585"/>
                <a:gd name="connsiteX4" fmla="*/ 0 w 254983"/>
                <a:gd name="connsiteY4" fmla="*/ 1389585 h 138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83" h="1389585">
                  <a:moveTo>
                    <a:pt x="0" y="1389585"/>
                  </a:moveTo>
                  <a:lnTo>
                    <a:pt x="254983" y="1389585"/>
                  </a:lnTo>
                  <a:lnTo>
                    <a:pt x="3002" y="8037"/>
                  </a:lnTo>
                  <a:lnTo>
                    <a:pt x="0" y="0"/>
                  </a:lnTo>
                  <a:lnTo>
                    <a:pt x="0" y="1389585"/>
                  </a:lnTo>
                  <a:close/>
                </a:path>
              </a:pathLst>
            </a:custGeom>
            <a:solidFill>
              <a:srgbClr val="4CD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5" name="任意多边形 204"/>
            <p:cNvSpPr/>
            <p:nvPr/>
          </p:nvSpPr>
          <p:spPr>
            <a:xfrm>
              <a:off x="8054528" y="3688818"/>
              <a:ext cx="1765712" cy="878704"/>
            </a:xfrm>
            <a:custGeom>
              <a:avLst/>
              <a:gdLst>
                <a:gd name="connsiteX0" fmla="*/ 117296 w 514385"/>
                <a:gd name="connsiteY0" fmla="*/ 0 h 255983"/>
                <a:gd name="connsiteX1" fmla="*/ 397088 w 514385"/>
                <a:gd name="connsiteY1" fmla="*/ 0 h 255983"/>
                <a:gd name="connsiteX2" fmla="*/ 514385 w 514385"/>
                <a:gd name="connsiteY2" fmla="*/ 233575 h 255983"/>
                <a:gd name="connsiteX3" fmla="*/ 430757 w 514385"/>
                <a:gd name="connsiteY3" fmla="*/ 255983 h 255983"/>
                <a:gd name="connsiteX4" fmla="*/ 83624 w 514385"/>
                <a:gd name="connsiteY4" fmla="*/ 255983 h 255983"/>
                <a:gd name="connsiteX5" fmla="*/ 0 w 514385"/>
                <a:gd name="connsiteY5" fmla="*/ 233576 h 255983"/>
                <a:gd name="connsiteX6" fmla="*/ 117296 w 514385"/>
                <a:gd name="connsiteY6" fmla="*/ 0 h 25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85" h="255983">
                  <a:moveTo>
                    <a:pt x="117296" y="0"/>
                  </a:moveTo>
                  <a:lnTo>
                    <a:pt x="397088" y="0"/>
                  </a:lnTo>
                  <a:lnTo>
                    <a:pt x="514385" y="233575"/>
                  </a:lnTo>
                  <a:lnTo>
                    <a:pt x="430757" y="255983"/>
                  </a:lnTo>
                  <a:lnTo>
                    <a:pt x="83624" y="255983"/>
                  </a:lnTo>
                  <a:lnTo>
                    <a:pt x="0" y="233576"/>
                  </a:lnTo>
                  <a:lnTo>
                    <a:pt x="117296" y="0"/>
                  </a:lnTo>
                  <a:close/>
                </a:path>
              </a:pathLst>
            </a:custGeom>
            <a:gradFill flip="none" rotWithShape="1">
              <a:gsLst>
                <a:gs pos="50000">
                  <a:srgbClr val="2CC75F"/>
                </a:gs>
                <a:gs pos="50000">
                  <a:srgbClr val="278EBB"/>
                </a:gs>
              </a:gsLst>
              <a:lin ang="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6" name="任意多边形 205"/>
            <p:cNvSpPr/>
            <p:nvPr/>
          </p:nvSpPr>
          <p:spPr>
            <a:xfrm rot="10800000">
              <a:off x="8377463" y="1571738"/>
              <a:ext cx="1119842" cy="2640208"/>
            </a:xfrm>
            <a:custGeom>
              <a:avLst/>
              <a:gdLst>
                <a:gd name="connsiteX0" fmla="*/ 163115 w 326231"/>
                <a:gd name="connsiteY0" fmla="*/ 769142 h 769142"/>
                <a:gd name="connsiteX1" fmla="*/ 0 w 326231"/>
                <a:gd name="connsiteY1" fmla="*/ 107155 h 769142"/>
                <a:gd name="connsiteX2" fmla="*/ 4 w 326231"/>
                <a:gd name="connsiteY2" fmla="*/ 107155 h 769142"/>
                <a:gd name="connsiteX3" fmla="*/ 163116 w 326231"/>
                <a:gd name="connsiteY3" fmla="*/ 0 h 769142"/>
                <a:gd name="connsiteX4" fmla="*/ 326228 w 326231"/>
                <a:gd name="connsiteY4" fmla="*/ 107155 h 769142"/>
                <a:gd name="connsiteX5" fmla="*/ 326231 w 326231"/>
                <a:gd name="connsiteY5" fmla="*/ 107155 h 769142"/>
                <a:gd name="connsiteX6" fmla="*/ 326231 w 326231"/>
                <a:gd name="connsiteY6" fmla="*/ 107157 h 769142"/>
                <a:gd name="connsiteX7" fmla="*/ 326231 w 326231"/>
                <a:gd name="connsiteY7" fmla="*/ 107157 h 769142"/>
                <a:gd name="connsiteX8" fmla="*/ 326231 w 326231"/>
                <a:gd name="connsiteY8" fmla="*/ 107157 h 76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231" h="769142">
                  <a:moveTo>
                    <a:pt x="163115" y="769142"/>
                  </a:moveTo>
                  <a:lnTo>
                    <a:pt x="0" y="107155"/>
                  </a:lnTo>
                  <a:lnTo>
                    <a:pt x="4" y="107155"/>
                  </a:lnTo>
                  <a:lnTo>
                    <a:pt x="163116" y="0"/>
                  </a:lnTo>
                  <a:lnTo>
                    <a:pt x="326228" y="107155"/>
                  </a:lnTo>
                  <a:lnTo>
                    <a:pt x="326231" y="107155"/>
                  </a:lnTo>
                  <a:lnTo>
                    <a:pt x="326231" y="107157"/>
                  </a:lnTo>
                  <a:lnTo>
                    <a:pt x="326231" y="107157"/>
                  </a:lnTo>
                  <a:lnTo>
                    <a:pt x="326231" y="107157"/>
                  </a:lnTo>
                  <a:close/>
                </a:path>
              </a:pathLst>
            </a:custGeom>
            <a:gradFill flip="none" rotWithShape="1">
              <a:gsLst>
                <a:gs pos="50000">
                  <a:srgbClr val="2CC75F"/>
                </a:gs>
                <a:gs pos="50000">
                  <a:srgbClr val="2482AF"/>
                </a:gs>
              </a:gsLst>
              <a:lin ang="1080000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7" name="矩形 206"/>
            <p:cNvSpPr/>
            <p:nvPr/>
          </p:nvSpPr>
          <p:spPr>
            <a:xfrm>
              <a:off x="8626829" y="4681041"/>
              <a:ext cx="621103" cy="1198412"/>
            </a:xfrm>
            <a:prstGeom prst="rect">
              <a:avLst/>
            </a:prstGeom>
            <a:gradFill flip="none" rotWithShape="1">
              <a:gsLst>
                <a:gs pos="0">
                  <a:schemeClr val="accent4">
                    <a:lumMod val="60000"/>
                    <a:lumOff val="40000"/>
                    <a:alpha val="50000"/>
                  </a:schemeClr>
                </a:gs>
                <a:gs pos="95000">
                  <a:schemeClr val="accent4">
                    <a:lumMod val="60000"/>
                    <a:lumOff val="4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8" name="任意多边形 207"/>
            <p:cNvSpPr/>
            <p:nvPr/>
          </p:nvSpPr>
          <p:spPr>
            <a:xfrm>
              <a:off x="9346877" y="4077127"/>
              <a:ext cx="72967" cy="252995"/>
            </a:xfrm>
            <a:custGeom>
              <a:avLst/>
              <a:gdLst>
                <a:gd name="connsiteX0" fmla="*/ 7620 w 72967"/>
                <a:gd name="connsiteY0" fmla="*/ 0 h 252995"/>
                <a:gd name="connsiteX1" fmla="*/ 65347 w 72967"/>
                <a:gd name="connsiteY1" fmla="*/ 0 h 252995"/>
                <a:gd name="connsiteX2" fmla="*/ 72967 w 72967"/>
                <a:gd name="connsiteY2" fmla="*/ 7620 h 252995"/>
                <a:gd name="connsiteX3" fmla="*/ 72967 w 72967"/>
                <a:gd name="connsiteY3" fmla="*/ 38099 h 252995"/>
                <a:gd name="connsiteX4" fmla="*/ 65347 w 72967"/>
                <a:gd name="connsiteY4" fmla="*/ 45719 h 252995"/>
                <a:gd name="connsiteX5" fmla="*/ 59343 w 72967"/>
                <a:gd name="connsiteY5" fmla="*/ 45719 h 252995"/>
                <a:gd name="connsiteX6" fmla="*/ 59343 w 72967"/>
                <a:gd name="connsiteY6" fmla="*/ 252995 h 252995"/>
                <a:gd name="connsiteX7" fmla="*/ 13624 w 72967"/>
                <a:gd name="connsiteY7" fmla="*/ 252995 h 252995"/>
                <a:gd name="connsiteX8" fmla="*/ 13624 w 72967"/>
                <a:gd name="connsiteY8" fmla="*/ 45719 h 252995"/>
                <a:gd name="connsiteX9" fmla="*/ 7620 w 72967"/>
                <a:gd name="connsiteY9" fmla="*/ 45719 h 252995"/>
                <a:gd name="connsiteX10" fmla="*/ 0 w 72967"/>
                <a:gd name="connsiteY10" fmla="*/ 38099 h 252995"/>
                <a:gd name="connsiteX11" fmla="*/ 0 w 72967"/>
                <a:gd name="connsiteY11" fmla="*/ 7620 h 252995"/>
                <a:gd name="connsiteX12" fmla="*/ 7620 w 72967"/>
                <a:gd name="connsiteY12" fmla="*/ 0 h 2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67" h="252995">
                  <a:moveTo>
                    <a:pt x="7620" y="0"/>
                  </a:moveTo>
                  <a:lnTo>
                    <a:pt x="65347" y="0"/>
                  </a:lnTo>
                  <a:cubicBezTo>
                    <a:pt x="69555" y="0"/>
                    <a:pt x="72967" y="3412"/>
                    <a:pt x="72967" y="7620"/>
                  </a:cubicBezTo>
                  <a:lnTo>
                    <a:pt x="72967" y="38099"/>
                  </a:lnTo>
                  <a:cubicBezTo>
                    <a:pt x="72967" y="42307"/>
                    <a:pt x="69555" y="45719"/>
                    <a:pt x="65347" y="45719"/>
                  </a:cubicBezTo>
                  <a:lnTo>
                    <a:pt x="59343" y="45719"/>
                  </a:lnTo>
                  <a:lnTo>
                    <a:pt x="59343" y="252995"/>
                  </a:lnTo>
                  <a:lnTo>
                    <a:pt x="13624" y="252995"/>
                  </a:lnTo>
                  <a:lnTo>
                    <a:pt x="13624" y="45719"/>
                  </a:lnTo>
                  <a:lnTo>
                    <a:pt x="7620" y="45719"/>
                  </a:lnTo>
                  <a:cubicBezTo>
                    <a:pt x="3412" y="45719"/>
                    <a:pt x="0" y="42307"/>
                    <a:pt x="0" y="38099"/>
                  </a:cubicBezTo>
                  <a:lnTo>
                    <a:pt x="0" y="7620"/>
                  </a:lnTo>
                  <a:cubicBezTo>
                    <a:pt x="0" y="3412"/>
                    <a:pt x="3412" y="0"/>
                    <a:pt x="7620" y="0"/>
                  </a:cubicBezTo>
                  <a:close/>
                </a:path>
              </a:pathLst>
            </a:custGeom>
            <a:gradFill flip="none" rotWithShape="1">
              <a:gsLst>
                <a:gs pos="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9" name="任意多边形 208"/>
            <p:cNvSpPr/>
            <p:nvPr/>
          </p:nvSpPr>
          <p:spPr>
            <a:xfrm rot="10800000">
              <a:off x="9302514" y="4201737"/>
              <a:ext cx="161694" cy="265945"/>
            </a:xfrm>
            <a:custGeom>
              <a:avLst/>
              <a:gdLst>
                <a:gd name="connsiteX0" fmla="*/ 161694 w 161694"/>
                <a:gd name="connsiteY0" fmla="*/ 265945 h 265945"/>
                <a:gd name="connsiteX1" fmla="*/ 80846 w 161694"/>
                <a:gd name="connsiteY1" fmla="*/ 176450 h 265945"/>
                <a:gd name="connsiteX2" fmla="*/ 0 w 161694"/>
                <a:gd name="connsiteY2" fmla="*/ 265944 h 265945"/>
                <a:gd name="connsiteX3" fmla="*/ 80847 w 161694"/>
                <a:gd name="connsiteY3" fmla="*/ 0 h 265945"/>
                <a:gd name="connsiteX4" fmla="*/ 161694 w 161694"/>
                <a:gd name="connsiteY4" fmla="*/ 265945 h 265945"/>
                <a:gd name="connsiteX0-1" fmla="*/ 161694 w 161694"/>
                <a:gd name="connsiteY0-2" fmla="*/ 265945 h 265945"/>
                <a:gd name="connsiteX1-3" fmla="*/ 80846 w 161694"/>
                <a:gd name="connsiteY1-4" fmla="*/ 192325 h 265945"/>
                <a:gd name="connsiteX2-5" fmla="*/ 0 w 161694"/>
                <a:gd name="connsiteY2-6" fmla="*/ 265944 h 265945"/>
                <a:gd name="connsiteX3-7" fmla="*/ 80847 w 161694"/>
                <a:gd name="connsiteY3-8" fmla="*/ 0 h 265945"/>
                <a:gd name="connsiteX4-9" fmla="*/ 161694 w 161694"/>
                <a:gd name="connsiteY4-10" fmla="*/ 265945 h 2659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1694" h="265945">
                  <a:moveTo>
                    <a:pt x="161694" y="265945"/>
                  </a:moveTo>
                  <a:lnTo>
                    <a:pt x="80846" y="192325"/>
                  </a:lnTo>
                  <a:lnTo>
                    <a:pt x="0" y="265944"/>
                  </a:lnTo>
                  <a:lnTo>
                    <a:pt x="80847" y="0"/>
                  </a:lnTo>
                  <a:lnTo>
                    <a:pt x="161694" y="265945"/>
                  </a:lnTo>
                  <a:close/>
                </a:path>
              </a:pathLst>
            </a:custGeom>
            <a:gradFill flip="none" rotWithShape="1">
              <a:gsLst>
                <a:gs pos="50000">
                  <a:srgbClr val="2CC75F"/>
                </a:gs>
                <a:gs pos="50000">
                  <a:srgbClr val="23729D"/>
                </a:gs>
              </a:gsLst>
              <a:lin ang="1080000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0" name="矩形 209"/>
            <p:cNvSpPr/>
            <p:nvPr/>
          </p:nvSpPr>
          <p:spPr>
            <a:xfrm>
              <a:off x="8626829" y="4601422"/>
              <a:ext cx="621103" cy="4571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1" name="任意多边形 210"/>
            <p:cNvSpPr/>
            <p:nvPr/>
          </p:nvSpPr>
          <p:spPr>
            <a:xfrm>
              <a:off x="8407582" y="4077127"/>
              <a:ext cx="72967" cy="252995"/>
            </a:xfrm>
            <a:custGeom>
              <a:avLst/>
              <a:gdLst>
                <a:gd name="connsiteX0" fmla="*/ 7620 w 72967"/>
                <a:gd name="connsiteY0" fmla="*/ 0 h 252995"/>
                <a:gd name="connsiteX1" fmla="*/ 65347 w 72967"/>
                <a:gd name="connsiteY1" fmla="*/ 0 h 252995"/>
                <a:gd name="connsiteX2" fmla="*/ 72967 w 72967"/>
                <a:gd name="connsiteY2" fmla="*/ 7620 h 252995"/>
                <a:gd name="connsiteX3" fmla="*/ 72967 w 72967"/>
                <a:gd name="connsiteY3" fmla="*/ 38099 h 252995"/>
                <a:gd name="connsiteX4" fmla="*/ 65347 w 72967"/>
                <a:gd name="connsiteY4" fmla="*/ 45719 h 252995"/>
                <a:gd name="connsiteX5" fmla="*/ 59343 w 72967"/>
                <a:gd name="connsiteY5" fmla="*/ 45719 h 252995"/>
                <a:gd name="connsiteX6" fmla="*/ 59343 w 72967"/>
                <a:gd name="connsiteY6" fmla="*/ 252995 h 252995"/>
                <a:gd name="connsiteX7" fmla="*/ 13624 w 72967"/>
                <a:gd name="connsiteY7" fmla="*/ 252995 h 252995"/>
                <a:gd name="connsiteX8" fmla="*/ 13624 w 72967"/>
                <a:gd name="connsiteY8" fmla="*/ 45719 h 252995"/>
                <a:gd name="connsiteX9" fmla="*/ 7620 w 72967"/>
                <a:gd name="connsiteY9" fmla="*/ 45719 h 252995"/>
                <a:gd name="connsiteX10" fmla="*/ 0 w 72967"/>
                <a:gd name="connsiteY10" fmla="*/ 38099 h 252995"/>
                <a:gd name="connsiteX11" fmla="*/ 0 w 72967"/>
                <a:gd name="connsiteY11" fmla="*/ 7620 h 252995"/>
                <a:gd name="connsiteX12" fmla="*/ 7620 w 72967"/>
                <a:gd name="connsiteY12" fmla="*/ 0 h 2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67" h="252995">
                  <a:moveTo>
                    <a:pt x="7620" y="0"/>
                  </a:moveTo>
                  <a:lnTo>
                    <a:pt x="65347" y="0"/>
                  </a:lnTo>
                  <a:cubicBezTo>
                    <a:pt x="69555" y="0"/>
                    <a:pt x="72967" y="3412"/>
                    <a:pt x="72967" y="7620"/>
                  </a:cubicBezTo>
                  <a:lnTo>
                    <a:pt x="72967" y="38099"/>
                  </a:lnTo>
                  <a:cubicBezTo>
                    <a:pt x="72967" y="42307"/>
                    <a:pt x="69555" y="45719"/>
                    <a:pt x="65347" y="45719"/>
                  </a:cubicBezTo>
                  <a:lnTo>
                    <a:pt x="59343" y="45719"/>
                  </a:lnTo>
                  <a:lnTo>
                    <a:pt x="59343" y="252995"/>
                  </a:lnTo>
                  <a:lnTo>
                    <a:pt x="13624" y="252995"/>
                  </a:lnTo>
                  <a:lnTo>
                    <a:pt x="13624" y="45719"/>
                  </a:lnTo>
                  <a:lnTo>
                    <a:pt x="7620" y="45719"/>
                  </a:lnTo>
                  <a:cubicBezTo>
                    <a:pt x="3412" y="45719"/>
                    <a:pt x="0" y="42307"/>
                    <a:pt x="0" y="38099"/>
                  </a:cubicBezTo>
                  <a:lnTo>
                    <a:pt x="0" y="7620"/>
                  </a:lnTo>
                  <a:cubicBezTo>
                    <a:pt x="0" y="3412"/>
                    <a:pt x="3412" y="0"/>
                    <a:pt x="7620" y="0"/>
                  </a:cubicBezTo>
                  <a:close/>
                </a:path>
              </a:pathLst>
            </a:custGeom>
            <a:gradFill flip="none" rotWithShape="1">
              <a:gsLst>
                <a:gs pos="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2" name="任意多边形 211"/>
            <p:cNvSpPr/>
            <p:nvPr/>
          </p:nvSpPr>
          <p:spPr>
            <a:xfrm rot="10800000">
              <a:off x="8363219" y="4201737"/>
              <a:ext cx="161694" cy="265945"/>
            </a:xfrm>
            <a:custGeom>
              <a:avLst/>
              <a:gdLst>
                <a:gd name="connsiteX0" fmla="*/ 161694 w 161694"/>
                <a:gd name="connsiteY0" fmla="*/ 265945 h 265945"/>
                <a:gd name="connsiteX1" fmla="*/ 80846 w 161694"/>
                <a:gd name="connsiteY1" fmla="*/ 176450 h 265945"/>
                <a:gd name="connsiteX2" fmla="*/ 0 w 161694"/>
                <a:gd name="connsiteY2" fmla="*/ 265944 h 265945"/>
                <a:gd name="connsiteX3" fmla="*/ 80847 w 161694"/>
                <a:gd name="connsiteY3" fmla="*/ 0 h 265945"/>
                <a:gd name="connsiteX4" fmla="*/ 161694 w 161694"/>
                <a:gd name="connsiteY4" fmla="*/ 265945 h 265945"/>
                <a:gd name="connsiteX0-1" fmla="*/ 161694 w 161694"/>
                <a:gd name="connsiteY0-2" fmla="*/ 265945 h 265945"/>
                <a:gd name="connsiteX1-3" fmla="*/ 80846 w 161694"/>
                <a:gd name="connsiteY1-4" fmla="*/ 192325 h 265945"/>
                <a:gd name="connsiteX2-5" fmla="*/ 0 w 161694"/>
                <a:gd name="connsiteY2-6" fmla="*/ 265944 h 265945"/>
                <a:gd name="connsiteX3-7" fmla="*/ 80847 w 161694"/>
                <a:gd name="connsiteY3-8" fmla="*/ 0 h 265945"/>
                <a:gd name="connsiteX4-9" fmla="*/ 161694 w 161694"/>
                <a:gd name="connsiteY4-10" fmla="*/ 265945 h 2659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1694" h="265945">
                  <a:moveTo>
                    <a:pt x="161694" y="265945"/>
                  </a:moveTo>
                  <a:lnTo>
                    <a:pt x="80846" y="192325"/>
                  </a:lnTo>
                  <a:lnTo>
                    <a:pt x="0" y="265944"/>
                  </a:lnTo>
                  <a:lnTo>
                    <a:pt x="80847" y="0"/>
                  </a:lnTo>
                  <a:lnTo>
                    <a:pt x="161694" y="265945"/>
                  </a:lnTo>
                  <a:close/>
                </a:path>
              </a:pathLst>
            </a:custGeom>
            <a:gradFill flip="none" rotWithShape="1">
              <a:gsLst>
                <a:gs pos="50000">
                  <a:srgbClr val="2CC75F"/>
                </a:gs>
                <a:gs pos="50000">
                  <a:srgbClr val="23729D"/>
                </a:gs>
              </a:gsLst>
              <a:lin ang="1080000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213" name="组合 212"/>
          <p:cNvGrpSpPr/>
          <p:nvPr/>
        </p:nvGrpSpPr>
        <p:grpSpPr>
          <a:xfrm>
            <a:off x="6723346" y="2794389"/>
            <a:ext cx="182002" cy="443496"/>
            <a:chOff x="2326184" y="1119981"/>
            <a:chExt cx="1767790" cy="4307715"/>
          </a:xfrm>
        </p:grpSpPr>
        <p:grpSp>
          <p:nvGrpSpPr>
            <p:cNvPr id="214" name="组合 213"/>
            <p:cNvGrpSpPr/>
            <p:nvPr/>
          </p:nvGrpSpPr>
          <p:grpSpPr>
            <a:xfrm flipH="1">
              <a:off x="2326184" y="4038110"/>
              <a:ext cx="519108" cy="1389586"/>
              <a:chOff x="4815242" y="4038110"/>
              <a:chExt cx="519108" cy="1389586"/>
            </a:xfrm>
          </p:grpSpPr>
          <p:sp>
            <p:nvSpPr>
              <p:cNvPr id="226" name="任意多边形 225"/>
              <p:cNvSpPr/>
              <p:nvPr/>
            </p:nvSpPr>
            <p:spPr>
              <a:xfrm rot="10800000" flipH="1">
                <a:off x="4818244" y="4038110"/>
                <a:ext cx="516106" cy="1381548"/>
              </a:xfrm>
              <a:custGeom>
                <a:avLst/>
                <a:gdLst>
                  <a:gd name="connsiteX0" fmla="*/ 251981 w 516106"/>
                  <a:gd name="connsiteY0" fmla="*/ 1381548 h 1381548"/>
                  <a:gd name="connsiteX1" fmla="*/ 516106 w 516106"/>
                  <a:gd name="connsiteY1" fmla="*/ 1381548 h 1381548"/>
                  <a:gd name="connsiteX2" fmla="*/ 0 w 516106"/>
                  <a:gd name="connsiteY2" fmla="*/ 0 h 1381548"/>
                  <a:gd name="connsiteX3" fmla="*/ 251981 w 516106"/>
                  <a:gd name="connsiteY3" fmla="*/ 1381548 h 1381548"/>
                </a:gdLst>
                <a:ahLst/>
                <a:cxnLst>
                  <a:cxn ang="0">
                    <a:pos x="connsiteX0" y="connsiteY0"/>
                  </a:cxn>
                  <a:cxn ang="0">
                    <a:pos x="connsiteX1" y="connsiteY1"/>
                  </a:cxn>
                  <a:cxn ang="0">
                    <a:pos x="connsiteX2" y="connsiteY2"/>
                  </a:cxn>
                  <a:cxn ang="0">
                    <a:pos x="connsiteX3" y="connsiteY3"/>
                  </a:cxn>
                </a:cxnLst>
                <a:rect l="l" t="t" r="r" b="b"/>
                <a:pathLst>
                  <a:path w="516106" h="1381548">
                    <a:moveTo>
                      <a:pt x="251981" y="1381548"/>
                    </a:moveTo>
                    <a:lnTo>
                      <a:pt x="516106" y="1381548"/>
                    </a:lnTo>
                    <a:lnTo>
                      <a:pt x="0" y="0"/>
                    </a:lnTo>
                    <a:lnTo>
                      <a:pt x="251981" y="1381548"/>
                    </a:lnTo>
                    <a:close/>
                  </a:path>
                </a:pathLst>
              </a:custGeom>
              <a:solidFill>
                <a:srgbClr val="2CC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7" name="任意多边形 226"/>
              <p:cNvSpPr/>
              <p:nvPr/>
            </p:nvSpPr>
            <p:spPr>
              <a:xfrm rot="10800000" flipH="1">
                <a:off x="4815242" y="4038111"/>
                <a:ext cx="254983" cy="1389585"/>
              </a:xfrm>
              <a:custGeom>
                <a:avLst/>
                <a:gdLst>
                  <a:gd name="connsiteX0" fmla="*/ 0 w 254983"/>
                  <a:gd name="connsiteY0" fmla="*/ 1389585 h 1389585"/>
                  <a:gd name="connsiteX1" fmla="*/ 254983 w 254983"/>
                  <a:gd name="connsiteY1" fmla="*/ 1389585 h 1389585"/>
                  <a:gd name="connsiteX2" fmla="*/ 3002 w 254983"/>
                  <a:gd name="connsiteY2" fmla="*/ 8037 h 1389585"/>
                  <a:gd name="connsiteX3" fmla="*/ 0 w 254983"/>
                  <a:gd name="connsiteY3" fmla="*/ 0 h 1389585"/>
                  <a:gd name="connsiteX4" fmla="*/ 0 w 254983"/>
                  <a:gd name="connsiteY4" fmla="*/ 1389585 h 138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83" h="1389585">
                    <a:moveTo>
                      <a:pt x="0" y="1389585"/>
                    </a:moveTo>
                    <a:lnTo>
                      <a:pt x="254983" y="1389585"/>
                    </a:lnTo>
                    <a:lnTo>
                      <a:pt x="3002" y="8037"/>
                    </a:lnTo>
                    <a:lnTo>
                      <a:pt x="0" y="0"/>
                    </a:lnTo>
                    <a:lnTo>
                      <a:pt x="0" y="1389585"/>
                    </a:lnTo>
                    <a:close/>
                  </a:path>
                </a:pathLst>
              </a:custGeom>
              <a:solidFill>
                <a:srgbClr val="278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215" name="组合 214"/>
            <p:cNvGrpSpPr/>
            <p:nvPr/>
          </p:nvGrpSpPr>
          <p:grpSpPr>
            <a:xfrm>
              <a:off x="3572788" y="4038110"/>
              <a:ext cx="519108" cy="1389586"/>
              <a:chOff x="4815242" y="4038110"/>
              <a:chExt cx="519108" cy="1389586"/>
            </a:xfrm>
          </p:grpSpPr>
          <p:sp>
            <p:nvSpPr>
              <p:cNvPr id="224" name="任意多边形 223"/>
              <p:cNvSpPr/>
              <p:nvPr/>
            </p:nvSpPr>
            <p:spPr>
              <a:xfrm rot="10800000" flipH="1">
                <a:off x="4818244" y="4038110"/>
                <a:ext cx="516106" cy="1381548"/>
              </a:xfrm>
              <a:custGeom>
                <a:avLst/>
                <a:gdLst>
                  <a:gd name="connsiteX0" fmla="*/ 251981 w 516106"/>
                  <a:gd name="connsiteY0" fmla="*/ 1381548 h 1381548"/>
                  <a:gd name="connsiteX1" fmla="*/ 516106 w 516106"/>
                  <a:gd name="connsiteY1" fmla="*/ 1381548 h 1381548"/>
                  <a:gd name="connsiteX2" fmla="*/ 0 w 516106"/>
                  <a:gd name="connsiteY2" fmla="*/ 0 h 1381548"/>
                  <a:gd name="connsiteX3" fmla="*/ 251981 w 516106"/>
                  <a:gd name="connsiteY3" fmla="*/ 1381548 h 1381548"/>
                </a:gdLst>
                <a:ahLst/>
                <a:cxnLst>
                  <a:cxn ang="0">
                    <a:pos x="connsiteX0" y="connsiteY0"/>
                  </a:cxn>
                  <a:cxn ang="0">
                    <a:pos x="connsiteX1" y="connsiteY1"/>
                  </a:cxn>
                  <a:cxn ang="0">
                    <a:pos x="connsiteX2" y="connsiteY2"/>
                  </a:cxn>
                  <a:cxn ang="0">
                    <a:pos x="connsiteX3" y="connsiteY3"/>
                  </a:cxn>
                </a:cxnLst>
                <a:rect l="l" t="t" r="r" b="b"/>
                <a:pathLst>
                  <a:path w="516106" h="1381548">
                    <a:moveTo>
                      <a:pt x="251981" y="1381548"/>
                    </a:moveTo>
                    <a:lnTo>
                      <a:pt x="516106" y="1381548"/>
                    </a:lnTo>
                    <a:lnTo>
                      <a:pt x="0" y="0"/>
                    </a:lnTo>
                    <a:lnTo>
                      <a:pt x="251981" y="1381548"/>
                    </a:lnTo>
                    <a:close/>
                  </a:path>
                </a:pathLst>
              </a:custGeom>
              <a:solidFill>
                <a:srgbClr val="278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5" name="任意多边形 224"/>
              <p:cNvSpPr/>
              <p:nvPr/>
            </p:nvSpPr>
            <p:spPr>
              <a:xfrm rot="10800000" flipH="1">
                <a:off x="4815242" y="4038111"/>
                <a:ext cx="254983" cy="1389585"/>
              </a:xfrm>
              <a:custGeom>
                <a:avLst/>
                <a:gdLst>
                  <a:gd name="connsiteX0" fmla="*/ 0 w 254983"/>
                  <a:gd name="connsiteY0" fmla="*/ 1389585 h 1389585"/>
                  <a:gd name="connsiteX1" fmla="*/ 254983 w 254983"/>
                  <a:gd name="connsiteY1" fmla="*/ 1389585 h 1389585"/>
                  <a:gd name="connsiteX2" fmla="*/ 3002 w 254983"/>
                  <a:gd name="connsiteY2" fmla="*/ 8037 h 1389585"/>
                  <a:gd name="connsiteX3" fmla="*/ 0 w 254983"/>
                  <a:gd name="connsiteY3" fmla="*/ 0 h 1389585"/>
                  <a:gd name="connsiteX4" fmla="*/ 0 w 254983"/>
                  <a:gd name="connsiteY4" fmla="*/ 1389585 h 138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83" h="1389585">
                    <a:moveTo>
                      <a:pt x="0" y="1389585"/>
                    </a:moveTo>
                    <a:lnTo>
                      <a:pt x="254983" y="1389585"/>
                    </a:lnTo>
                    <a:lnTo>
                      <a:pt x="3002" y="8037"/>
                    </a:lnTo>
                    <a:lnTo>
                      <a:pt x="0" y="0"/>
                    </a:lnTo>
                    <a:lnTo>
                      <a:pt x="0" y="1389585"/>
                    </a:lnTo>
                    <a:close/>
                  </a:path>
                </a:pathLst>
              </a:custGeom>
              <a:solidFill>
                <a:srgbClr val="2CC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216" name="任意多边形 215"/>
            <p:cNvSpPr/>
            <p:nvPr/>
          </p:nvSpPr>
          <p:spPr>
            <a:xfrm>
              <a:off x="2328262" y="3237061"/>
              <a:ext cx="1765712" cy="878704"/>
            </a:xfrm>
            <a:custGeom>
              <a:avLst/>
              <a:gdLst>
                <a:gd name="connsiteX0" fmla="*/ 117296 w 514385"/>
                <a:gd name="connsiteY0" fmla="*/ 0 h 255983"/>
                <a:gd name="connsiteX1" fmla="*/ 397088 w 514385"/>
                <a:gd name="connsiteY1" fmla="*/ 0 h 255983"/>
                <a:gd name="connsiteX2" fmla="*/ 514385 w 514385"/>
                <a:gd name="connsiteY2" fmla="*/ 233575 h 255983"/>
                <a:gd name="connsiteX3" fmla="*/ 430757 w 514385"/>
                <a:gd name="connsiteY3" fmla="*/ 255983 h 255983"/>
                <a:gd name="connsiteX4" fmla="*/ 83624 w 514385"/>
                <a:gd name="connsiteY4" fmla="*/ 255983 h 255983"/>
                <a:gd name="connsiteX5" fmla="*/ 0 w 514385"/>
                <a:gd name="connsiteY5" fmla="*/ 233576 h 255983"/>
                <a:gd name="connsiteX6" fmla="*/ 117296 w 514385"/>
                <a:gd name="connsiteY6" fmla="*/ 0 h 25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85" h="255983">
                  <a:moveTo>
                    <a:pt x="117296" y="0"/>
                  </a:moveTo>
                  <a:lnTo>
                    <a:pt x="397088" y="0"/>
                  </a:lnTo>
                  <a:lnTo>
                    <a:pt x="514385" y="233575"/>
                  </a:lnTo>
                  <a:lnTo>
                    <a:pt x="430757" y="255983"/>
                  </a:lnTo>
                  <a:lnTo>
                    <a:pt x="83624" y="255983"/>
                  </a:lnTo>
                  <a:lnTo>
                    <a:pt x="0" y="233576"/>
                  </a:lnTo>
                  <a:lnTo>
                    <a:pt x="117296" y="0"/>
                  </a:lnTo>
                  <a:close/>
                </a:path>
              </a:pathLst>
            </a:custGeom>
            <a:gradFill flip="none" rotWithShape="1">
              <a:gsLst>
                <a:gs pos="50000">
                  <a:srgbClr val="24B0DE"/>
                </a:gs>
                <a:gs pos="50000">
                  <a:srgbClr val="278E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7" name="任意多边形 216"/>
            <p:cNvSpPr/>
            <p:nvPr/>
          </p:nvSpPr>
          <p:spPr>
            <a:xfrm rot="10800000">
              <a:off x="2651197" y="1119981"/>
              <a:ext cx="1119842" cy="2640208"/>
            </a:xfrm>
            <a:custGeom>
              <a:avLst/>
              <a:gdLst>
                <a:gd name="connsiteX0" fmla="*/ 163115 w 326231"/>
                <a:gd name="connsiteY0" fmla="*/ 769142 h 769142"/>
                <a:gd name="connsiteX1" fmla="*/ 0 w 326231"/>
                <a:gd name="connsiteY1" fmla="*/ 107155 h 769142"/>
                <a:gd name="connsiteX2" fmla="*/ 4 w 326231"/>
                <a:gd name="connsiteY2" fmla="*/ 107155 h 769142"/>
                <a:gd name="connsiteX3" fmla="*/ 163116 w 326231"/>
                <a:gd name="connsiteY3" fmla="*/ 0 h 769142"/>
                <a:gd name="connsiteX4" fmla="*/ 326228 w 326231"/>
                <a:gd name="connsiteY4" fmla="*/ 107155 h 769142"/>
                <a:gd name="connsiteX5" fmla="*/ 326231 w 326231"/>
                <a:gd name="connsiteY5" fmla="*/ 107155 h 769142"/>
                <a:gd name="connsiteX6" fmla="*/ 326231 w 326231"/>
                <a:gd name="connsiteY6" fmla="*/ 107157 h 769142"/>
                <a:gd name="connsiteX7" fmla="*/ 326231 w 326231"/>
                <a:gd name="connsiteY7" fmla="*/ 107157 h 769142"/>
                <a:gd name="connsiteX8" fmla="*/ 326231 w 326231"/>
                <a:gd name="connsiteY8" fmla="*/ 107157 h 76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231" h="769142">
                  <a:moveTo>
                    <a:pt x="163115" y="769142"/>
                  </a:moveTo>
                  <a:lnTo>
                    <a:pt x="0" y="107155"/>
                  </a:lnTo>
                  <a:lnTo>
                    <a:pt x="4" y="107155"/>
                  </a:lnTo>
                  <a:lnTo>
                    <a:pt x="163116" y="0"/>
                  </a:lnTo>
                  <a:lnTo>
                    <a:pt x="326228" y="107155"/>
                  </a:lnTo>
                  <a:lnTo>
                    <a:pt x="326231" y="107155"/>
                  </a:lnTo>
                  <a:lnTo>
                    <a:pt x="326231" y="107157"/>
                  </a:lnTo>
                  <a:lnTo>
                    <a:pt x="326231" y="107157"/>
                  </a:lnTo>
                  <a:lnTo>
                    <a:pt x="326231" y="107157"/>
                  </a:lnTo>
                  <a:close/>
                </a:path>
              </a:pathLst>
            </a:custGeom>
            <a:gradFill flip="none" rotWithShape="1">
              <a:gsLst>
                <a:gs pos="50000">
                  <a:srgbClr val="00B0F0"/>
                </a:gs>
                <a:gs pos="50000">
                  <a:srgbClr val="2482AF"/>
                </a:gs>
              </a:gsLst>
              <a:lin ang="1080000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8" name="矩形 217"/>
            <p:cNvSpPr/>
            <p:nvPr/>
          </p:nvSpPr>
          <p:spPr>
            <a:xfrm>
              <a:off x="2900563" y="4229284"/>
              <a:ext cx="621103" cy="1198412"/>
            </a:xfrm>
            <a:prstGeom prst="rect">
              <a:avLst/>
            </a:prstGeom>
            <a:gradFill flip="none" rotWithShape="1">
              <a:gsLst>
                <a:gs pos="0">
                  <a:schemeClr val="accent4">
                    <a:lumMod val="60000"/>
                    <a:lumOff val="40000"/>
                    <a:alpha val="50000"/>
                  </a:schemeClr>
                </a:gs>
                <a:gs pos="95000">
                  <a:schemeClr val="accent4">
                    <a:lumMod val="60000"/>
                    <a:lumOff val="4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9" name="任意多边形 218"/>
            <p:cNvSpPr/>
            <p:nvPr/>
          </p:nvSpPr>
          <p:spPr>
            <a:xfrm>
              <a:off x="3620611" y="3625370"/>
              <a:ext cx="72967" cy="252995"/>
            </a:xfrm>
            <a:custGeom>
              <a:avLst/>
              <a:gdLst>
                <a:gd name="connsiteX0" fmla="*/ 7620 w 72967"/>
                <a:gd name="connsiteY0" fmla="*/ 0 h 252995"/>
                <a:gd name="connsiteX1" fmla="*/ 65347 w 72967"/>
                <a:gd name="connsiteY1" fmla="*/ 0 h 252995"/>
                <a:gd name="connsiteX2" fmla="*/ 72967 w 72967"/>
                <a:gd name="connsiteY2" fmla="*/ 7620 h 252995"/>
                <a:gd name="connsiteX3" fmla="*/ 72967 w 72967"/>
                <a:gd name="connsiteY3" fmla="*/ 38099 h 252995"/>
                <a:gd name="connsiteX4" fmla="*/ 65347 w 72967"/>
                <a:gd name="connsiteY4" fmla="*/ 45719 h 252995"/>
                <a:gd name="connsiteX5" fmla="*/ 59343 w 72967"/>
                <a:gd name="connsiteY5" fmla="*/ 45719 h 252995"/>
                <a:gd name="connsiteX6" fmla="*/ 59343 w 72967"/>
                <a:gd name="connsiteY6" fmla="*/ 252995 h 252995"/>
                <a:gd name="connsiteX7" fmla="*/ 13624 w 72967"/>
                <a:gd name="connsiteY7" fmla="*/ 252995 h 252995"/>
                <a:gd name="connsiteX8" fmla="*/ 13624 w 72967"/>
                <a:gd name="connsiteY8" fmla="*/ 45719 h 252995"/>
                <a:gd name="connsiteX9" fmla="*/ 7620 w 72967"/>
                <a:gd name="connsiteY9" fmla="*/ 45719 h 252995"/>
                <a:gd name="connsiteX10" fmla="*/ 0 w 72967"/>
                <a:gd name="connsiteY10" fmla="*/ 38099 h 252995"/>
                <a:gd name="connsiteX11" fmla="*/ 0 w 72967"/>
                <a:gd name="connsiteY11" fmla="*/ 7620 h 252995"/>
                <a:gd name="connsiteX12" fmla="*/ 7620 w 72967"/>
                <a:gd name="connsiteY12" fmla="*/ 0 h 2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67" h="252995">
                  <a:moveTo>
                    <a:pt x="7620" y="0"/>
                  </a:moveTo>
                  <a:lnTo>
                    <a:pt x="65347" y="0"/>
                  </a:lnTo>
                  <a:cubicBezTo>
                    <a:pt x="69555" y="0"/>
                    <a:pt x="72967" y="3412"/>
                    <a:pt x="72967" y="7620"/>
                  </a:cubicBezTo>
                  <a:lnTo>
                    <a:pt x="72967" y="38099"/>
                  </a:lnTo>
                  <a:cubicBezTo>
                    <a:pt x="72967" y="42307"/>
                    <a:pt x="69555" y="45719"/>
                    <a:pt x="65347" y="45719"/>
                  </a:cubicBezTo>
                  <a:lnTo>
                    <a:pt x="59343" y="45719"/>
                  </a:lnTo>
                  <a:lnTo>
                    <a:pt x="59343" y="252995"/>
                  </a:lnTo>
                  <a:lnTo>
                    <a:pt x="13624" y="252995"/>
                  </a:lnTo>
                  <a:lnTo>
                    <a:pt x="13624" y="45719"/>
                  </a:lnTo>
                  <a:lnTo>
                    <a:pt x="7620" y="45719"/>
                  </a:lnTo>
                  <a:cubicBezTo>
                    <a:pt x="3412" y="45719"/>
                    <a:pt x="0" y="42307"/>
                    <a:pt x="0" y="38099"/>
                  </a:cubicBezTo>
                  <a:lnTo>
                    <a:pt x="0" y="7620"/>
                  </a:lnTo>
                  <a:cubicBezTo>
                    <a:pt x="0" y="3412"/>
                    <a:pt x="3412" y="0"/>
                    <a:pt x="7620" y="0"/>
                  </a:cubicBezTo>
                  <a:close/>
                </a:path>
              </a:pathLst>
            </a:custGeom>
            <a:gradFill flip="none" rotWithShape="1">
              <a:gsLst>
                <a:gs pos="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0" name="任意多边形 219"/>
            <p:cNvSpPr/>
            <p:nvPr/>
          </p:nvSpPr>
          <p:spPr>
            <a:xfrm rot="10800000">
              <a:off x="3576248" y="3749980"/>
              <a:ext cx="161694" cy="265945"/>
            </a:xfrm>
            <a:custGeom>
              <a:avLst/>
              <a:gdLst>
                <a:gd name="connsiteX0" fmla="*/ 161694 w 161694"/>
                <a:gd name="connsiteY0" fmla="*/ 265945 h 265945"/>
                <a:gd name="connsiteX1" fmla="*/ 80846 w 161694"/>
                <a:gd name="connsiteY1" fmla="*/ 176450 h 265945"/>
                <a:gd name="connsiteX2" fmla="*/ 0 w 161694"/>
                <a:gd name="connsiteY2" fmla="*/ 265944 h 265945"/>
                <a:gd name="connsiteX3" fmla="*/ 80847 w 161694"/>
                <a:gd name="connsiteY3" fmla="*/ 0 h 265945"/>
                <a:gd name="connsiteX4" fmla="*/ 161694 w 161694"/>
                <a:gd name="connsiteY4" fmla="*/ 265945 h 265945"/>
                <a:gd name="connsiteX0-1" fmla="*/ 161694 w 161694"/>
                <a:gd name="connsiteY0-2" fmla="*/ 265945 h 265945"/>
                <a:gd name="connsiteX1-3" fmla="*/ 80846 w 161694"/>
                <a:gd name="connsiteY1-4" fmla="*/ 192325 h 265945"/>
                <a:gd name="connsiteX2-5" fmla="*/ 0 w 161694"/>
                <a:gd name="connsiteY2-6" fmla="*/ 265944 h 265945"/>
                <a:gd name="connsiteX3-7" fmla="*/ 80847 w 161694"/>
                <a:gd name="connsiteY3-8" fmla="*/ 0 h 265945"/>
                <a:gd name="connsiteX4-9" fmla="*/ 161694 w 161694"/>
                <a:gd name="connsiteY4-10" fmla="*/ 265945 h 2659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1694" h="265945">
                  <a:moveTo>
                    <a:pt x="161694" y="265945"/>
                  </a:moveTo>
                  <a:lnTo>
                    <a:pt x="80846" y="192325"/>
                  </a:lnTo>
                  <a:lnTo>
                    <a:pt x="0" y="265944"/>
                  </a:lnTo>
                  <a:lnTo>
                    <a:pt x="80847" y="0"/>
                  </a:lnTo>
                  <a:lnTo>
                    <a:pt x="161694" y="265945"/>
                  </a:lnTo>
                  <a:close/>
                </a:path>
              </a:pathLst>
            </a:custGeom>
            <a:gradFill flip="none" rotWithShape="1">
              <a:gsLst>
                <a:gs pos="50000">
                  <a:srgbClr val="24B0DE"/>
                </a:gs>
                <a:gs pos="50000">
                  <a:srgbClr val="23729D"/>
                </a:gs>
              </a:gsLst>
              <a:lin ang="10800000" scaled="1"/>
              <a:tileRect/>
            </a:gradFill>
            <a:ln>
              <a:noFill/>
            </a:ln>
            <a:effectLst>
              <a:outerShdw blurRad="25400" dist="38100" dir="5400000" sx="96000" sy="96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1" name="矩形 220"/>
            <p:cNvSpPr/>
            <p:nvPr/>
          </p:nvSpPr>
          <p:spPr>
            <a:xfrm>
              <a:off x="2900563" y="4149665"/>
              <a:ext cx="621103" cy="4571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2" name="任意多边形 221"/>
            <p:cNvSpPr/>
            <p:nvPr/>
          </p:nvSpPr>
          <p:spPr>
            <a:xfrm>
              <a:off x="2681316" y="3625370"/>
              <a:ext cx="72967" cy="252995"/>
            </a:xfrm>
            <a:custGeom>
              <a:avLst/>
              <a:gdLst>
                <a:gd name="connsiteX0" fmla="*/ 7620 w 72967"/>
                <a:gd name="connsiteY0" fmla="*/ 0 h 252995"/>
                <a:gd name="connsiteX1" fmla="*/ 65347 w 72967"/>
                <a:gd name="connsiteY1" fmla="*/ 0 h 252995"/>
                <a:gd name="connsiteX2" fmla="*/ 72967 w 72967"/>
                <a:gd name="connsiteY2" fmla="*/ 7620 h 252995"/>
                <a:gd name="connsiteX3" fmla="*/ 72967 w 72967"/>
                <a:gd name="connsiteY3" fmla="*/ 38099 h 252995"/>
                <a:gd name="connsiteX4" fmla="*/ 65347 w 72967"/>
                <a:gd name="connsiteY4" fmla="*/ 45719 h 252995"/>
                <a:gd name="connsiteX5" fmla="*/ 59343 w 72967"/>
                <a:gd name="connsiteY5" fmla="*/ 45719 h 252995"/>
                <a:gd name="connsiteX6" fmla="*/ 59343 w 72967"/>
                <a:gd name="connsiteY6" fmla="*/ 252995 h 252995"/>
                <a:gd name="connsiteX7" fmla="*/ 13624 w 72967"/>
                <a:gd name="connsiteY7" fmla="*/ 252995 h 252995"/>
                <a:gd name="connsiteX8" fmla="*/ 13624 w 72967"/>
                <a:gd name="connsiteY8" fmla="*/ 45719 h 252995"/>
                <a:gd name="connsiteX9" fmla="*/ 7620 w 72967"/>
                <a:gd name="connsiteY9" fmla="*/ 45719 h 252995"/>
                <a:gd name="connsiteX10" fmla="*/ 0 w 72967"/>
                <a:gd name="connsiteY10" fmla="*/ 38099 h 252995"/>
                <a:gd name="connsiteX11" fmla="*/ 0 w 72967"/>
                <a:gd name="connsiteY11" fmla="*/ 7620 h 252995"/>
                <a:gd name="connsiteX12" fmla="*/ 7620 w 72967"/>
                <a:gd name="connsiteY12" fmla="*/ 0 h 2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67" h="252995">
                  <a:moveTo>
                    <a:pt x="7620" y="0"/>
                  </a:moveTo>
                  <a:lnTo>
                    <a:pt x="65347" y="0"/>
                  </a:lnTo>
                  <a:cubicBezTo>
                    <a:pt x="69555" y="0"/>
                    <a:pt x="72967" y="3412"/>
                    <a:pt x="72967" y="7620"/>
                  </a:cubicBezTo>
                  <a:lnTo>
                    <a:pt x="72967" y="38099"/>
                  </a:lnTo>
                  <a:cubicBezTo>
                    <a:pt x="72967" y="42307"/>
                    <a:pt x="69555" y="45719"/>
                    <a:pt x="65347" y="45719"/>
                  </a:cubicBezTo>
                  <a:lnTo>
                    <a:pt x="59343" y="45719"/>
                  </a:lnTo>
                  <a:lnTo>
                    <a:pt x="59343" y="252995"/>
                  </a:lnTo>
                  <a:lnTo>
                    <a:pt x="13624" y="252995"/>
                  </a:lnTo>
                  <a:lnTo>
                    <a:pt x="13624" y="45719"/>
                  </a:lnTo>
                  <a:lnTo>
                    <a:pt x="7620" y="45719"/>
                  </a:lnTo>
                  <a:cubicBezTo>
                    <a:pt x="3412" y="45719"/>
                    <a:pt x="0" y="42307"/>
                    <a:pt x="0" y="38099"/>
                  </a:cubicBezTo>
                  <a:lnTo>
                    <a:pt x="0" y="7620"/>
                  </a:lnTo>
                  <a:cubicBezTo>
                    <a:pt x="0" y="3412"/>
                    <a:pt x="3412" y="0"/>
                    <a:pt x="7620" y="0"/>
                  </a:cubicBezTo>
                  <a:close/>
                </a:path>
              </a:pathLst>
            </a:custGeom>
            <a:gradFill flip="none" rotWithShape="1">
              <a:gsLst>
                <a:gs pos="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3" name="任意多边形 222"/>
            <p:cNvSpPr/>
            <p:nvPr/>
          </p:nvSpPr>
          <p:spPr>
            <a:xfrm rot="10800000">
              <a:off x="2636953" y="3749980"/>
              <a:ext cx="161694" cy="265945"/>
            </a:xfrm>
            <a:custGeom>
              <a:avLst/>
              <a:gdLst>
                <a:gd name="connsiteX0" fmla="*/ 161694 w 161694"/>
                <a:gd name="connsiteY0" fmla="*/ 265945 h 265945"/>
                <a:gd name="connsiteX1" fmla="*/ 80846 w 161694"/>
                <a:gd name="connsiteY1" fmla="*/ 176450 h 265945"/>
                <a:gd name="connsiteX2" fmla="*/ 0 w 161694"/>
                <a:gd name="connsiteY2" fmla="*/ 265944 h 265945"/>
                <a:gd name="connsiteX3" fmla="*/ 80847 w 161694"/>
                <a:gd name="connsiteY3" fmla="*/ 0 h 265945"/>
                <a:gd name="connsiteX4" fmla="*/ 161694 w 161694"/>
                <a:gd name="connsiteY4" fmla="*/ 265945 h 265945"/>
                <a:gd name="connsiteX0-1" fmla="*/ 161694 w 161694"/>
                <a:gd name="connsiteY0-2" fmla="*/ 265945 h 265945"/>
                <a:gd name="connsiteX1-3" fmla="*/ 80846 w 161694"/>
                <a:gd name="connsiteY1-4" fmla="*/ 192325 h 265945"/>
                <a:gd name="connsiteX2-5" fmla="*/ 0 w 161694"/>
                <a:gd name="connsiteY2-6" fmla="*/ 265944 h 265945"/>
                <a:gd name="connsiteX3-7" fmla="*/ 80847 w 161694"/>
                <a:gd name="connsiteY3-8" fmla="*/ 0 h 265945"/>
                <a:gd name="connsiteX4-9" fmla="*/ 161694 w 161694"/>
                <a:gd name="connsiteY4-10" fmla="*/ 265945 h 2659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1694" h="265945">
                  <a:moveTo>
                    <a:pt x="161694" y="265945"/>
                  </a:moveTo>
                  <a:lnTo>
                    <a:pt x="80846" y="192325"/>
                  </a:lnTo>
                  <a:lnTo>
                    <a:pt x="0" y="265944"/>
                  </a:lnTo>
                  <a:lnTo>
                    <a:pt x="80847" y="0"/>
                  </a:lnTo>
                  <a:lnTo>
                    <a:pt x="161694" y="265945"/>
                  </a:lnTo>
                  <a:close/>
                </a:path>
              </a:pathLst>
            </a:custGeom>
            <a:gradFill flip="none" rotWithShape="1">
              <a:gsLst>
                <a:gs pos="50000">
                  <a:srgbClr val="24B0DE"/>
                </a:gs>
                <a:gs pos="50000">
                  <a:srgbClr val="23729D"/>
                </a:gs>
              </a:gsLst>
              <a:lin ang="10800000" scaled="1"/>
              <a:tileRect/>
            </a:gradFill>
            <a:ln>
              <a:noFill/>
            </a:ln>
            <a:effectLst>
              <a:outerShdw blurRad="25400" dist="38100" dir="5400000" sx="96000" sy="96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228" name="组合 227"/>
          <p:cNvGrpSpPr/>
          <p:nvPr/>
        </p:nvGrpSpPr>
        <p:grpSpPr>
          <a:xfrm>
            <a:off x="7136424" y="2253825"/>
            <a:ext cx="182002" cy="443496"/>
            <a:chOff x="2067610" y="764381"/>
            <a:chExt cx="1767790" cy="4307715"/>
          </a:xfrm>
        </p:grpSpPr>
        <p:sp>
          <p:nvSpPr>
            <p:cNvPr id="229" name="任意多边形 228"/>
            <p:cNvSpPr/>
            <p:nvPr/>
          </p:nvSpPr>
          <p:spPr>
            <a:xfrm rot="10800000">
              <a:off x="2067610" y="3682510"/>
              <a:ext cx="516106" cy="1381548"/>
            </a:xfrm>
            <a:custGeom>
              <a:avLst/>
              <a:gdLst>
                <a:gd name="connsiteX0" fmla="*/ 251981 w 516106"/>
                <a:gd name="connsiteY0" fmla="*/ 1381548 h 1381548"/>
                <a:gd name="connsiteX1" fmla="*/ 516106 w 516106"/>
                <a:gd name="connsiteY1" fmla="*/ 1381548 h 1381548"/>
                <a:gd name="connsiteX2" fmla="*/ 0 w 516106"/>
                <a:gd name="connsiteY2" fmla="*/ 0 h 1381548"/>
                <a:gd name="connsiteX3" fmla="*/ 251981 w 516106"/>
                <a:gd name="connsiteY3" fmla="*/ 1381548 h 1381548"/>
              </a:gdLst>
              <a:ahLst/>
              <a:cxnLst>
                <a:cxn ang="0">
                  <a:pos x="connsiteX0" y="connsiteY0"/>
                </a:cxn>
                <a:cxn ang="0">
                  <a:pos x="connsiteX1" y="connsiteY1"/>
                </a:cxn>
                <a:cxn ang="0">
                  <a:pos x="connsiteX2" y="connsiteY2"/>
                </a:cxn>
                <a:cxn ang="0">
                  <a:pos x="connsiteX3" y="connsiteY3"/>
                </a:cxn>
              </a:cxnLst>
              <a:rect l="l" t="t" r="r" b="b"/>
              <a:pathLst>
                <a:path w="516106" h="1381548">
                  <a:moveTo>
                    <a:pt x="251981" y="1381548"/>
                  </a:moveTo>
                  <a:lnTo>
                    <a:pt x="516106" y="1381548"/>
                  </a:lnTo>
                  <a:lnTo>
                    <a:pt x="0" y="0"/>
                  </a:lnTo>
                  <a:lnTo>
                    <a:pt x="251981" y="1381548"/>
                  </a:lnTo>
                  <a:close/>
                </a:path>
              </a:pathLst>
            </a:custGeom>
            <a:solidFill>
              <a:srgbClr val="4CD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0" name="任意多边形 229"/>
            <p:cNvSpPr/>
            <p:nvPr/>
          </p:nvSpPr>
          <p:spPr>
            <a:xfrm rot="10800000">
              <a:off x="2331735" y="3682511"/>
              <a:ext cx="254983" cy="1389585"/>
            </a:xfrm>
            <a:custGeom>
              <a:avLst/>
              <a:gdLst>
                <a:gd name="connsiteX0" fmla="*/ 0 w 254983"/>
                <a:gd name="connsiteY0" fmla="*/ 1389585 h 1389585"/>
                <a:gd name="connsiteX1" fmla="*/ 254983 w 254983"/>
                <a:gd name="connsiteY1" fmla="*/ 1389585 h 1389585"/>
                <a:gd name="connsiteX2" fmla="*/ 3002 w 254983"/>
                <a:gd name="connsiteY2" fmla="*/ 8037 h 1389585"/>
                <a:gd name="connsiteX3" fmla="*/ 0 w 254983"/>
                <a:gd name="connsiteY3" fmla="*/ 0 h 1389585"/>
                <a:gd name="connsiteX4" fmla="*/ 0 w 254983"/>
                <a:gd name="connsiteY4" fmla="*/ 1389585 h 138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83" h="1389585">
                  <a:moveTo>
                    <a:pt x="0" y="1389585"/>
                  </a:moveTo>
                  <a:lnTo>
                    <a:pt x="254983" y="1389585"/>
                  </a:lnTo>
                  <a:lnTo>
                    <a:pt x="3002" y="8037"/>
                  </a:lnTo>
                  <a:lnTo>
                    <a:pt x="0" y="0"/>
                  </a:lnTo>
                  <a:lnTo>
                    <a:pt x="0" y="1389585"/>
                  </a:lnTo>
                  <a:close/>
                </a:path>
              </a:pathLst>
            </a:custGeom>
            <a:solidFill>
              <a:srgbClr val="00C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1" name="任意多边形 230"/>
            <p:cNvSpPr/>
            <p:nvPr/>
          </p:nvSpPr>
          <p:spPr>
            <a:xfrm rot="10800000" flipH="1">
              <a:off x="3317216" y="3682510"/>
              <a:ext cx="516106" cy="1381548"/>
            </a:xfrm>
            <a:custGeom>
              <a:avLst/>
              <a:gdLst>
                <a:gd name="connsiteX0" fmla="*/ 251981 w 516106"/>
                <a:gd name="connsiteY0" fmla="*/ 1381548 h 1381548"/>
                <a:gd name="connsiteX1" fmla="*/ 516106 w 516106"/>
                <a:gd name="connsiteY1" fmla="*/ 1381548 h 1381548"/>
                <a:gd name="connsiteX2" fmla="*/ 0 w 516106"/>
                <a:gd name="connsiteY2" fmla="*/ 0 h 1381548"/>
                <a:gd name="connsiteX3" fmla="*/ 251981 w 516106"/>
                <a:gd name="connsiteY3" fmla="*/ 1381548 h 1381548"/>
              </a:gdLst>
              <a:ahLst/>
              <a:cxnLst>
                <a:cxn ang="0">
                  <a:pos x="connsiteX0" y="connsiteY0"/>
                </a:cxn>
                <a:cxn ang="0">
                  <a:pos x="connsiteX1" y="connsiteY1"/>
                </a:cxn>
                <a:cxn ang="0">
                  <a:pos x="connsiteX2" y="connsiteY2"/>
                </a:cxn>
                <a:cxn ang="0">
                  <a:pos x="connsiteX3" y="connsiteY3"/>
                </a:cxn>
              </a:cxnLst>
              <a:rect l="l" t="t" r="r" b="b"/>
              <a:pathLst>
                <a:path w="516106" h="1381548">
                  <a:moveTo>
                    <a:pt x="251981" y="1381548"/>
                  </a:moveTo>
                  <a:lnTo>
                    <a:pt x="516106" y="1381548"/>
                  </a:lnTo>
                  <a:lnTo>
                    <a:pt x="0" y="0"/>
                  </a:lnTo>
                  <a:lnTo>
                    <a:pt x="251981" y="1381548"/>
                  </a:lnTo>
                  <a:close/>
                </a:path>
              </a:pathLst>
            </a:custGeom>
            <a:solidFill>
              <a:srgbClr val="00C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2" name="任意多边形 231"/>
            <p:cNvSpPr/>
            <p:nvPr/>
          </p:nvSpPr>
          <p:spPr>
            <a:xfrm rot="10800000" flipH="1">
              <a:off x="3314214" y="3682511"/>
              <a:ext cx="254983" cy="1389585"/>
            </a:xfrm>
            <a:custGeom>
              <a:avLst/>
              <a:gdLst>
                <a:gd name="connsiteX0" fmla="*/ 0 w 254983"/>
                <a:gd name="connsiteY0" fmla="*/ 1389585 h 1389585"/>
                <a:gd name="connsiteX1" fmla="*/ 254983 w 254983"/>
                <a:gd name="connsiteY1" fmla="*/ 1389585 h 1389585"/>
                <a:gd name="connsiteX2" fmla="*/ 3002 w 254983"/>
                <a:gd name="connsiteY2" fmla="*/ 8037 h 1389585"/>
                <a:gd name="connsiteX3" fmla="*/ 0 w 254983"/>
                <a:gd name="connsiteY3" fmla="*/ 0 h 1389585"/>
                <a:gd name="connsiteX4" fmla="*/ 0 w 254983"/>
                <a:gd name="connsiteY4" fmla="*/ 1389585 h 138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83" h="1389585">
                  <a:moveTo>
                    <a:pt x="0" y="1389585"/>
                  </a:moveTo>
                  <a:lnTo>
                    <a:pt x="254983" y="1389585"/>
                  </a:lnTo>
                  <a:lnTo>
                    <a:pt x="3002" y="8037"/>
                  </a:lnTo>
                  <a:lnTo>
                    <a:pt x="0" y="0"/>
                  </a:lnTo>
                  <a:lnTo>
                    <a:pt x="0" y="1389585"/>
                  </a:lnTo>
                  <a:close/>
                </a:path>
              </a:pathLst>
            </a:custGeom>
            <a:solidFill>
              <a:srgbClr val="4CD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3" name="任意多边形 232"/>
            <p:cNvSpPr/>
            <p:nvPr/>
          </p:nvSpPr>
          <p:spPr>
            <a:xfrm>
              <a:off x="2069688" y="2881461"/>
              <a:ext cx="1765712" cy="878704"/>
            </a:xfrm>
            <a:custGeom>
              <a:avLst/>
              <a:gdLst>
                <a:gd name="connsiteX0" fmla="*/ 117296 w 514385"/>
                <a:gd name="connsiteY0" fmla="*/ 0 h 255983"/>
                <a:gd name="connsiteX1" fmla="*/ 397088 w 514385"/>
                <a:gd name="connsiteY1" fmla="*/ 0 h 255983"/>
                <a:gd name="connsiteX2" fmla="*/ 514385 w 514385"/>
                <a:gd name="connsiteY2" fmla="*/ 233575 h 255983"/>
                <a:gd name="connsiteX3" fmla="*/ 430757 w 514385"/>
                <a:gd name="connsiteY3" fmla="*/ 255983 h 255983"/>
                <a:gd name="connsiteX4" fmla="*/ 83624 w 514385"/>
                <a:gd name="connsiteY4" fmla="*/ 255983 h 255983"/>
                <a:gd name="connsiteX5" fmla="*/ 0 w 514385"/>
                <a:gd name="connsiteY5" fmla="*/ 233576 h 255983"/>
                <a:gd name="connsiteX6" fmla="*/ 117296 w 514385"/>
                <a:gd name="connsiteY6" fmla="*/ 0 h 25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85" h="255983">
                  <a:moveTo>
                    <a:pt x="117296" y="0"/>
                  </a:moveTo>
                  <a:lnTo>
                    <a:pt x="397088" y="0"/>
                  </a:lnTo>
                  <a:lnTo>
                    <a:pt x="514385" y="233575"/>
                  </a:lnTo>
                  <a:lnTo>
                    <a:pt x="430757" y="255983"/>
                  </a:lnTo>
                  <a:lnTo>
                    <a:pt x="83624" y="255983"/>
                  </a:lnTo>
                  <a:lnTo>
                    <a:pt x="0" y="233576"/>
                  </a:lnTo>
                  <a:lnTo>
                    <a:pt x="117296" y="0"/>
                  </a:lnTo>
                  <a:close/>
                </a:path>
              </a:pathLst>
            </a:custGeom>
            <a:gradFill flip="none" rotWithShape="1">
              <a:gsLst>
                <a:gs pos="50000">
                  <a:srgbClr val="2CC75F"/>
                </a:gs>
                <a:gs pos="50000">
                  <a:srgbClr val="00B050"/>
                </a:gs>
              </a:gsLst>
              <a:lin ang="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4" name="任意多边形 233"/>
            <p:cNvSpPr/>
            <p:nvPr/>
          </p:nvSpPr>
          <p:spPr>
            <a:xfrm rot="10800000">
              <a:off x="2392623" y="764381"/>
              <a:ext cx="1119842" cy="2640208"/>
            </a:xfrm>
            <a:custGeom>
              <a:avLst/>
              <a:gdLst>
                <a:gd name="connsiteX0" fmla="*/ 163115 w 326231"/>
                <a:gd name="connsiteY0" fmla="*/ 769142 h 769142"/>
                <a:gd name="connsiteX1" fmla="*/ 0 w 326231"/>
                <a:gd name="connsiteY1" fmla="*/ 107155 h 769142"/>
                <a:gd name="connsiteX2" fmla="*/ 4 w 326231"/>
                <a:gd name="connsiteY2" fmla="*/ 107155 h 769142"/>
                <a:gd name="connsiteX3" fmla="*/ 163116 w 326231"/>
                <a:gd name="connsiteY3" fmla="*/ 0 h 769142"/>
                <a:gd name="connsiteX4" fmla="*/ 326228 w 326231"/>
                <a:gd name="connsiteY4" fmla="*/ 107155 h 769142"/>
                <a:gd name="connsiteX5" fmla="*/ 326231 w 326231"/>
                <a:gd name="connsiteY5" fmla="*/ 107155 h 769142"/>
                <a:gd name="connsiteX6" fmla="*/ 326231 w 326231"/>
                <a:gd name="connsiteY6" fmla="*/ 107157 h 769142"/>
                <a:gd name="connsiteX7" fmla="*/ 326231 w 326231"/>
                <a:gd name="connsiteY7" fmla="*/ 107157 h 769142"/>
                <a:gd name="connsiteX8" fmla="*/ 326231 w 326231"/>
                <a:gd name="connsiteY8" fmla="*/ 107157 h 76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231" h="769142">
                  <a:moveTo>
                    <a:pt x="163115" y="769142"/>
                  </a:moveTo>
                  <a:lnTo>
                    <a:pt x="0" y="107155"/>
                  </a:lnTo>
                  <a:lnTo>
                    <a:pt x="4" y="107155"/>
                  </a:lnTo>
                  <a:lnTo>
                    <a:pt x="163116" y="0"/>
                  </a:lnTo>
                  <a:lnTo>
                    <a:pt x="326228" y="107155"/>
                  </a:lnTo>
                  <a:lnTo>
                    <a:pt x="326231" y="107155"/>
                  </a:lnTo>
                  <a:lnTo>
                    <a:pt x="326231" y="107157"/>
                  </a:lnTo>
                  <a:lnTo>
                    <a:pt x="326231" y="107157"/>
                  </a:lnTo>
                  <a:lnTo>
                    <a:pt x="326231" y="107157"/>
                  </a:lnTo>
                  <a:close/>
                </a:path>
              </a:pathLst>
            </a:custGeom>
            <a:gradFill flip="none" rotWithShape="1">
              <a:gsLst>
                <a:gs pos="50000">
                  <a:srgbClr val="2CC75F"/>
                </a:gs>
                <a:gs pos="50000">
                  <a:srgbClr val="009A46"/>
                </a:gs>
              </a:gsLst>
              <a:lin ang="1080000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5" name="矩形 234"/>
            <p:cNvSpPr/>
            <p:nvPr/>
          </p:nvSpPr>
          <p:spPr>
            <a:xfrm>
              <a:off x="2641989" y="3873684"/>
              <a:ext cx="621103" cy="1198412"/>
            </a:xfrm>
            <a:prstGeom prst="rect">
              <a:avLst/>
            </a:prstGeom>
            <a:gradFill flip="none" rotWithShape="1">
              <a:gsLst>
                <a:gs pos="0">
                  <a:schemeClr val="accent4">
                    <a:lumMod val="60000"/>
                    <a:lumOff val="40000"/>
                    <a:alpha val="50000"/>
                  </a:schemeClr>
                </a:gs>
                <a:gs pos="95000">
                  <a:schemeClr val="accent4">
                    <a:lumMod val="60000"/>
                    <a:lumOff val="4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6" name="任意多边形 235"/>
            <p:cNvSpPr/>
            <p:nvPr/>
          </p:nvSpPr>
          <p:spPr>
            <a:xfrm>
              <a:off x="3362037" y="3269770"/>
              <a:ext cx="72967" cy="252995"/>
            </a:xfrm>
            <a:custGeom>
              <a:avLst/>
              <a:gdLst>
                <a:gd name="connsiteX0" fmla="*/ 7620 w 72967"/>
                <a:gd name="connsiteY0" fmla="*/ 0 h 252995"/>
                <a:gd name="connsiteX1" fmla="*/ 65347 w 72967"/>
                <a:gd name="connsiteY1" fmla="*/ 0 h 252995"/>
                <a:gd name="connsiteX2" fmla="*/ 72967 w 72967"/>
                <a:gd name="connsiteY2" fmla="*/ 7620 h 252995"/>
                <a:gd name="connsiteX3" fmla="*/ 72967 w 72967"/>
                <a:gd name="connsiteY3" fmla="*/ 38099 h 252995"/>
                <a:gd name="connsiteX4" fmla="*/ 65347 w 72967"/>
                <a:gd name="connsiteY4" fmla="*/ 45719 h 252995"/>
                <a:gd name="connsiteX5" fmla="*/ 59343 w 72967"/>
                <a:gd name="connsiteY5" fmla="*/ 45719 h 252995"/>
                <a:gd name="connsiteX6" fmla="*/ 59343 w 72967"/>
                <a:gd name="connsiteY6" fmla="*/ 252995 h 252995"/>
                <a:gd name="connsiteX7" fmla="*/ 13624 w 72967"/>
                <a:gd name="connsiteY7" fmla="*/ 252995 h 252995"/>
                <a:gd name="connsiteX8" fmla="*/ 13624 w 72967"/>
                <a:gd name="connsiteY8" fmla="*/ 45719 h 252995"/>
                <a:gd name="connsiteX9" fmla="*/ 7620 w 72967"/>
                <a:gd name="connsiteY9" fmla="*/ 45719 h 252995"/>
                <a:gd name="connsiteX10" fmla="*/ 0 w 72967"/>
                <a:gd name="connsiteY10" fmla="*/ 38099 h 252995"/>
                <a:gd name="connsiteX11" fmla="*/ 0 w 72967"/>
                <a:gd name="connsiteY11" fmla="*/ 7620 h 252995"/>
                <a:gd name="connsiteX12" fmla="*/ 7620 w 72967"/>
                <a:gd name="connsiteY12" fmla="*/ 0 h 2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67" h="252995">
                  <a:moveTo>
                    <a:pt x="7620" y="0"/>
                  </a:moveTo>
                  <a:lnTo>
                    <a:pt x="65347" y="0"/>
                  </a:lnTo>
                  <a:cubicBezTo>
                    <a:pt x="69555" y="0"/>
                    <a:pt x="72967" y="3412"/>
                    <a:pt x="72967" y="7620"/>
                  </a:cubicBezTo>
                  <a:lnTo>
                    <a:pt x="72967" y="38099"/>
                  </a:lnTo>
                  <a:cubicBezTo>
                    <a:pt x="72967" y="42307"/>
                    <a:pt x="69555" y="45719"/>
                    <a:pt x="65347" y="45719"/>
                  </a:cubicBezTo>
                  <a:lnTo>
                    <a:pt x="59343" y="45719"/>
                  </a:lnTo>
                  <a:lnTo>
                    <a:pt x="59343" y="252995"/>
                  </a:lnTo>
                  <a:lnTo>
                    <a:pt x="13624" y="252995"/>
                  </a:lnTo>
                  <a:lnTo>
                    <a:pt x="13624" y="45719"/>
                  </a:lnTo>
                  <a:lnTo>
                    <a:pt x="7620" y="45719"/>
                  </a:lnTo>
                  <a:cubicBezTo>
                    <a:pt x="3412" y="45719"/>
                    <a:pt x="0" y="42307"/>
                    <a:pt x="0" y="38099"/>
                  </a:cubicBezTo>
                  <a:lnTo>
                    <a:pt x="0" y="7620"/>
                  </a:lnTo>
                  <a:cubicBezTo>
                    <a:pt x="0" y="3412"/>
                    <a:pt x="3412" y="0"/>
                    <a:pt x="7620" y="0"/>
                  </a:cubicBezTo>
                  <a:close/>
                </a:path>
              </a:pathLst>
            </a:custGeom>
            <a:gradFill flip="none" rotWithShape="1">
              <a:gsLst>
                <a:gs pos="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7" name="任意多边形 236"/>
            <p:cNvSpPr/>
            <p:nvPr/>
          </p:nvSpPr>
          <p:spPr>
            <a:xfrm rot="10800000">
              <a:off x="3317674" y="3394380"/>
              <a:ext cx="161694" cy="265945"/>
            </a:xfrm>
            <a:custGeom>
              <a:avLst/>
              <a:gdLst>
                <a:gd name="connsiteX0" fmla="*/ 161694 w 161694"/>
                <a:gd name="connsiteY0" fmla="*/ 265945 h 265945"/>
                <a:gd name="connsiteX1" fmla="*/ 80846 w 161694"/>
                <a:gd name="connsiteY1" fmla="*/ 176450 h 265945"/>
                <a:gd name="connsiteX2" fmla="*/ 0 w 161694"/>
                <a:gd name="connsiteY2" fmla="*/ 265944 h 265945"/>
                <a:gd name="connsiteX3" fmla="*/ 80847 w 161694"/>
                <a:gd name="connsiteY3" fmla="*/ 0 h 265945"/>
                <a:gd name="connsiteX4" fmla="*/ 161694 w 161694"/>
                <a:gd name="connsiteY4" fmla="*/ 265945 h 265945"/>
                <a:gd name="connsiteX0-1" fmla="*/ 161694 w 161694"/>
                <a:gd name="connsiteY0-2" fmla="*/ 265945 h 265945"/>
                <a:gd name="connsiteX1-3" fmla="*/ 80846 w 161694"/>
                <a:gd name="connsiteY1-4" fmla="*/ 192325 h 265945"/>
                <a:gd name="connsiteX2-5" fmla="*/ 0 w 161694"/>
                <a:gd name="connsiteY2-6" fmla="*/ 265944 h 265945"/>
                <a:gd name="connsiteX3-7" fmla="*/ 80847 w 161694"/>
                <a:gd name="connsiteY3-8" fmla="*/ 0 h 265945"/>
                <a:gd name="connsiteX4-9" fmla="*/ 161694 w 161694"/>
                <a:gd name="connsiteY4-10" fmla="*/ 265945 h 2659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1694" h="265945">
                  <a:moveTo>
                    <a:pt x="161694" y="265945"/>
                  </a:moveTo>
                  <a:lnTo>
                    <a:pt x="80846" y="192325"/>
                  </a:lnTo>
                  <a:lnTo>
                    <a:pt x="0" y="265944"/>
                  </a:lnTo>
                  <a:lnTo>
                    <a:pt x="80847" y="0"/>
                  </a:lnTo>
                  <a:lnTo>
                    <a:pt x="161694" y="265945"/>
                  </a:lnTo>
                  <a:close/>
                </a:path>
              </a:pathLst>
            </a:custGeom>
            <a:gradFill flip="none" rotWithShape="1">
              <a:gsLst>
                <a:gs pos="50000">
                  <a:srgbClr val="2CC75F"/>
                </a:gs>
                <a:gs pos="50000">
                  <a:srgbClr val="009A46"/>
                </a:gs>
              </a:gsLst>
              <a:lin ang="1080000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8" name="矩形 237"/>
            <p:cNvSpPr/>
            <p:nvPr/>
          </p:nvSpPr>
          <p:spPr>
            <a:xfrm>
              <a:off x="2641989" y="3794065"/>
              <a:ext cx="621103" cy="4571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9" name="任意多边形 238"/>
            <p:cNvSpPr/>
            <p:nvPr/>
          </p:nvSpPr>
          <p:spPr>
            <a:xfrm>
              <a:off x="2422742" y="3269770"/>
              <a:ext cx="72967" cy="252995"/>
            </a:xfrm>
            <a:custGeom>
              <a:avLst/>
              <a:gdLst>
                <a:gd name="connsiteX0" fmla="*/ 7620 w 72967"/>
                <a:gd name="connsiteY0" fmla="*/ 0 h 252995"/>
                <a:gd name="connsiteX1" fmla="*/ 65347 w 72967"/>
                <a:gd name="connsiteY1" fmla="*/ 0 h 252995"/>
                <a:gd name="connsiteX2" fmla="*/ 72967 w 72967"/>
                <a:gd name="connsiteY2" fmla="*/ 7620 h 252995"/>
                <a:gd name="connsiteX3" fmla="*/ 72967 w 72967"/>
                <a:gd name="connsiteY3" fmla="*/ 38099 h 252995"/>
                <a:gd name="connsiteX4" fmla="*/ 65347 w 72967"/>
                <a:gd name="connsiteY4" fmla="*/ 45719 h 252995"/>
                <a:gd name="connsiteX5" fmla="*/ 59343 w 72967"/>
                <a:gd name="connsiteY5" fmla="*/ 45719 h 252995"/>
                <a:gd name="connsiteX6" fmla="*/ 59343 w 72967"/>
                <a:gd name="connsiteY6" fmla="*/ 252995 h 252995"/>
                <a:gd name="connsiteX7" fmla="*/ 13624 w 72967"/>
                <a:gd name="connsiteY7" fmla="*/ 252995 h 252995"/>
                <a:gd name="connsiteX8" fmla="*/ 13624 w 72967"/>
                <a:gd name="connsiteY8" fmla="*/ 45719 h 252995"/>
                <a:gd name="connsiteX9" fmla="*/ 7620 w 72967"/>
                <a:gd name="connsiteY9" fmla="*/ 45719 h 252995"/>
                <a:gd name="connsiteX10" fmla="*/ 0 w 72967"/>
                <a:gd name="connsiteY10" fmla="*/ 38099 h 252995"/>
                <a:gd name="connsiteX11" fmla="*/ 0 w 72967"/>
                <a:gd name="connsiteY11" fmla="*/ 7620 h 252995"/>
                <a:gd name="connsiteX12" fmla="*/ 7620 w 72967"/>
                <a:gd name="connsiteY12" fmla="*/ 0 h 2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67" h="252995">
                  <a:moveTo>
                    <a:pt x="7620" y="0"/>
                  </a:moveTo>
                  <a:lnTo>
                    <a:pt x="65347" y="0"/>
                  </a:lnTo>
                  <a:cubicBezTo>
                    <a:pt x="69555" y="0"/>
                    <a:pt x="72967" y="3412"/>
                    <a:pt x="72967" y="7620"/>
                  </a:cubicBezTo>
                  <a:lnTo>
                    <a:pt x="72967" y="38099"/>
                  </a:lnTo>
                  <a:cubicBezTo>
                    <a:pt x="72967" y="42307"/>
                    <a:pt x="69555" y="45719"/>
                    <a:pt x="65347" y="45719"/>
                  </a:cubicBezTo>
                  <a:lnTo>
                    <a:pt x="59343" y="45719"/>
                  </a:lnTo>
                  <a:lnTo>
                    <a:pt x="59343" y="252995"/>
                  </a:lnTo>
                  <a:lnTo>
                    <a:pt x="13624" y="252995"/>
                  </a:lnTo>
                  <a:lnTo>
                    <a:pt x="13624" y="45719"/>
                  </a:lnTo>
                  <a:lnTo>
                    <a:pt x="7620" y="45719"/>
                  </a:lnTo>
                  <a:cubicBezTo>
                    <a:pt x="3412" y="45719"/>
                    <a:pt x="0" y="42307"/>
                    <a:pt x="0" y="38099"/>
                  </a:cubicBezTo>
                  <a:lnTo>
                    <a:pt x="0" y="7620"/>
                  </a:lnTo>
                  <a:cubicBezTo>
                    <a:pt x="0" y="3412"/>
                    <a:pt x="3412" y="0"/>
                    <a:pt x="7620" y="0"/>
                  </a:cubicBezTo>
                  <a:close/>
                </a:path>
              </a:pathLst>
            </a:custGeom>
            <a:gradFill flip="none" rotWithShape="1">
              <a:gsLst>
                <a:gs pos="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40" name="任意多边形 239"/>
            <p:cNvSpPr/>
            <p:nvPr/>
          </p:nvSpPr>
          <p:spPr>
            <a:xfrm rot="10800000">
              <a:off x="2378379" y="3394380"/>
              <a:ext cx="161694" cy="265945"/>
            </a:xfrm>
            <a:custGeom>
              <a:avLst/>
              <a:gdLst>
                <a:gd name="connsiteX0" fmla="*/ 161694 w 161694"/>
                <a:gd name="connsiteY0" fmla="*/ 265945 h 265945"/>
                <a:gd name="connsiteX1" fmla="*/ 80846 w 161694"/>
                <a:gd name="connsiteY1" fmla="*/ 176450 h 265945"/>
                <a:gd name="connsiteX2" fmla="*/ 0 w 161694"/>
                <a:gd name="connsiteY2" fmla="*/ 265944 h 265945"/>
                <a:gd name="connsiteX3" fmla="*/ 80847 w 161694"/>
                <a:gd name="connsiteY3" fmla="*/ 0 h 265945"/>
                <a:gd name="connsiteX4" fmla="*/ 161694 w 161694"/>
                <a:gd name="connsiteY4" fmla="*/ 265945 h 265945"/>
                <a:gd name="connsiteX0-1" fmla="*/ 161694 w 161694"/>
                <a:gd name="connsiteY0-2" fmla="*/ 265945 h 265945"/>
                <a:gd name="connsiteX1-3" fmla="*/ 80846 w 161694"/>
                <a:gd name="connsiteY1-4" fmla="*/ 192325 h 265945"/>
                <a:gd name="connsiteX2-5" fmla="*/ 0 w 161694"/>
                <a:gd name="connsiteY2-6" fmla="*/ 265944 h 265945"/>
                <a:gd name="connsiteX3-7" fmla="*/ 80847 w 161694"/>
                <a:gd name="connsiteY3-8" fmla="*/ 0 h 265945"/>
                <a:gd name="connsiteX4-9" fmla="*/ 161694 w 161694"/>
                <a:gd name="connsiteY4-10" fmla="*/ 265945 h 2659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1694" h="265945">
                  <a:moveTo>
                    <a:pt x="161694" y="265945"/>
                  </a:moveTo>
                  <a:lnTo>
                    <a:pt x="80846" y="192325"/>
                  </a:lnTo>
                  <a:lnTo>
                    <a:pt x="0" y="265944"/>
                  </a:lnTo>
                  <a:lnTo>
                    <a:pt x="80847" y="0"/>
                  </a:lnTo>
                  <a:lnTo>
                    <a:pt x="161694" y="265945"/>
                  </a:lnTo>
                  <a:close/>
                </a:path>
              </a:pathLst>
            </a:custGeom>
            <a:gradFill flip="none" rotWithShape="1">
              <a:gsLst>
                <a:gs pos="50000">
                  <a:srgbClr val="2CC75F"/>
                </a:gs>
                <a:gs pos="50000">
                  <a:srgbClr val="009A46"/>
                </a:gs>
              </a:gsLst>
              <a:lin ang="1080000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241" name="组合 240"/>
          <p:cNvGrpSpPr/>
          <p:nvPr/>
        </p:nvGrpSpPr>
        <p:grpSpPr>
          <a:xfrm>
            <a:off x="7548096" y="2512223"/>
            <a:ext cx="182002" cy="443496"/>
            <a:chOff x="8052450" y="1571738"/>
            <a:chExt cx="1767790" cy="4307715"/>
          </a:xfrm>
        </p:grpSpPr>
        <p:sp>
          <p:nvSpPr>
            <p:cNvPr id="242" name="任意多边形 241"/>
            <p:cNvSpPr/>
            <p:nvPr/>
          </p:nvSpPr>
          <p:spPr>
            <a:xfrm rot="10800000">
              <a:off x="8052450" y="4489867"/>
              <a:ext cx="516106" cy="1381548"/>
            </a:xfrm>
            <a:custGeom>
              <a:avLst/>
              <a:gdLst>
                <a:gd name="connsiteX0" fmla="*/ 251981 w 516106"/>
                <a:gd name="connsiteY0" fmla="*/ 1381548 h 1381548"/>
                <a:gd name="connsiteX1" fmla="*/ 516106 w 516106"/>
                <a:gd name="connsiteY1" fmla="*/ 1381548 h 1381548"/>
                <a:gd name="connsiteX2" fmla="*/ 0 w 516106"/>
                <a:gd name="connsiteY2" fmla="*/ 0 h 1381548"/>
                <a:gd name="connsiteX3" fmla="*/ 251981 w 516106"/>
                <a:gd name="connsiteY3" fmla="*/ 1381548 h 1381548"/>
              </a:gdLst>
              <a:ahLst/>
              <a:cxnLst>
                <a:cxn ang="0">
                  <a:pos x="connsiteX0" y="connsiteY0"/>
                </a:cxn>
                <a:cxn ang="0">
                  <a:pos x="connsiteX1" y="connsiteY1"/>
                </a:cxn>
                <a:cxn ang="0">
                  <a:pos x="connsiteX2" y="connsiteY2"/>
                </a:cxn>
                <a:cxn ang="0">
                  <a:pos x="connsiteX3" y="connsiteY3"/>
                </a:cxn>
              </a:cxnLst>
              <a:rect l="l" t="t" r="r" b="b"/>
              <a:pathLst>
                <a:path w="516106" h="1381548">
                  <a:moveTo>
                    <a:pt x="251981" y="1381548"/>
                  </a:moveTo>
                  <a:lnTo>
                    <a:pt x="516106" y="1381548"/>
                  </a:lnTo>
                  <a:lnTo>
                    <a:pt x="0" y="0"/>
                  </a:lnTo>
                  <a:lnTo>
                    <a:pt x="251981" y="1381548"/>
                  </a:lnTo>
                  <a:close/>
                </a:path>
              </a:pathLst>
            </a:custGeom>
            <a:solidFill>
              <a:srgbClr val="4CD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43" name="任意多边形 242"/>
            <p:cNvSpPr/>
            <p:nvPr/>
          </p:nvSpPr>
          <p:spPr>
            <a:xfrm rot="10800000">
              <a:off x="8316575" y="4489868"/>
              <a:ext cx="254983" cy="1389585"/>
            </a:xfrm>
            <a:custGeom>
              <a:avLst/>
              <a:gdLst>
                <a:gd name="connsiteX0" fmla="*/ 0 w 254983"/>
                <a:gd name="connsiteY0" fmla="*/ 1389585 h 1389585"/>
                <a:gd name="connsiteX1" fmla="*/ 254983 w 254983"/>
                <a:gd name="connsiteY1" fmla="*/ 1389585 h 1389585"/>
                <a:gd name="connsiteX2" fmla="*/ 3002 w 254983"/>
                <a:gd name="connsiteY2" fmla="*/ 8037 h 1389585"/>
                <a:gd name="connsiteX3" fmla="*/ 0 w 254983"/>
                <a:gd name="connsiteY3" fmla="*/ 0 h 1389585"/>
                <a:gd name="connsiteX4" fmla="*/ 0 w 254983"/>
                <a:gd name="connsiteY4" fmla="*/ 1389585 h 138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83" h="1389585">
                  <a:moveTo>
                    <a:pt x="0" y="1389585"/>
                  </a:moveTo>
                  <a:lnTo>
                    <a:pt x="254983" y="1389585"/>
                  </a:lnTo>
                  <a:lnTo>
                    <a:pt x="3002" y="8037"/>
                  </a:lnTo>
                  <a:lnTo>
                    <a:pt x="0" y="0"/>
                  </a:lnTo>
                  <a:lnTo>
                    <a:pt x="0" y="1389585"/>
                  </a:lnTo>
                  <a:close/>
                </a:path>
              </a:pathLst>
            </a:custGeom>
            <a:solidFill>
              <a:srgbClr val="278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44" name="任意多边形 243"/>
            <p:cNvSpPr/>
            <p:nvPr/>
          </p:nvSpPr>
          <p:spPr>
            <a:xfrm rot="10800000" flipH="1">
              <a:off x="9302056" y="4489867"/>
              <a:ext cx="516106" cy="1381548"/>
            </a:xfrm>
            <a:custGeom>
              <a:avLst/>
              <a:gdLst>
                <a:gd name="connsiteX0" fmla="*/ 251981 w 516106"/>
                <a:gd name="connsiteY0" fmla="*/ 1381548 h 1381548"/>
                <a:gd name="connsiteX1" fmla="*/ 516106 w 516106"/>
                <a:gd name="connsiteY1" fmla="*/ 1381548 h 1381548"/>
                <a:gd name="connsiteX2" fmla="*/ 0 w 516106"/>
                <a:gd name="connsiteY2" fmla="*/ 0 h 1381548"/>
                <a:gd name="connsiteX3" fmla="*/ 251981 w 516106"/>
                <a:gd name="connsiteY3" fmla="*/ 1381548 h 1381548"/>
              </a:gdLst>
              <a:ahLst/>
              <a:cxnLst>
                <a:cxn ang="0">
                  <a:pos x="connsiteX0" y="connsiteY0"/>
                </a:cxn>
                <a:cxn ang="0">
                  <a:pos x="connsiteX1" y="connsiteY1"/>
                </a:cxn>
                <a:cxn ang="0">
                  <a:pos x="connsiteX2" y="connsiteY2"/>
                </a:cxn>
                <a:cxn ang="0">
                  <a:pos x="connsiteX3" y="connsiteY3"/>
                </a:cxn>
              </a:cxnLst>
              <a:rect l="l" t="t" r="r" b="b"/>
              <a:pathLst>
                <a:path w="516106" h="1381548">
                  <a:moveTo>
                    <a:pt x="251981" y="1381548"/>
                  </a:moveTo>
                  <a:lnTo>
                    <a:pt x="516106" y="1381548"/>
                  </a:lnTo>
                  <a:lnTo>
                    <a:pt x="0" y="0"/>
                  </a:lnTo>
                  <a:lnTo>
                    <a:pt x="251981" y="1381548"/>
                  </a:lnTo>
                  <a:close/>
                </a:path>
              </a:pathLst>
            </a:custGeom>
            <a:solidFill>
              <a:srgbClr val="278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45" name="任意多边形 244"/>
            <p:cNvSpPr/>
            <p:nvPr/>
          </p:nvSpPr>
          <p:spPr>
            <a:xfrm rot="10800000" flipH="1">
              <a:off x="9299054" y="4489868"/>
              <a:ext cx="254983" cy="1389585"/>
            </a:xfrm>
            <a:custGeom>
              <a:avLst/>
              <a:gdLst>
                <a:gd name="connsiteX0" fmla="*/ 0 w 254983"/>
                <a:gd name="connsiteY0" fmla="*/ 1389585 h 1389585"/>
                <a:gd name="connsiteX1" fmla="*/ 254983 w 254983"/>
                <a:gd name="connsiteY1" fmla="*/ 1389585 h 1389585"/>
                <a:gd name="connsiteX2" fmla="*/ 3002 w 254983"/>
                <a:gd name="connsiteY2" fmla="*/ 8037 h 1389585"/>
                <a:gd name="connsiteX3" fmla="*/ 0 w 254983"/>
                <a:gd name="connsiteY3" fmla="*/ 0 h 1389585"/>
                <a:gd name="connsiteX4" fmla="*/ 0 w 254983"/>
                <a:gd name="connsiteY4" fmla="*/ 1389585 h 138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83" h="1389585">
                  <a:moveTo>
                    <a:pt x="0" y="1389585"/>
                  </a:moveTo>
                  <a:lnTo>
                    <a:pt x="254983" y="1389585"/>
                  </a:lnTo>
                  <a:lnTo>
                    <a:pt x="3002" y="8037"/>
                  </a:lnTo>
                  <a:lnTo>
                    <a:pt x="0" y="0"/>
                  </a:lnTo>
                  <a:lnTo>
                    <a:pt x="0" y="1389585"/>
                  </a:lnTo>
                  <a:close/>
                </a:path>
              </a:pathLst>
            </a:custGeom>
            <a:solidFill>
              <a:srgbClr val="4CD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46" name="任意多边形 245"/>
            <p:cNvSpPr/>
            <p:nvPr/>
          </p:nvSpPr>
          <p:spPr>
            <a:xfrm>
              <a:off x="8054528" y="3688818"/>
              <a:ext cx="1765712" cy="878704"/>
            </a:xfrm>
            <a:custGeom>
              <a:avLst/>
              <a:gdLst>
                <a:gd name="connsiteX0" fmla="*/ 117296 w 514385"/>
                <a:gd name="connsiteY0" fmla="*/ 0 h 255983"/>
                <a:gd name="connsiteX1" fmla="*/ 397088 w 514385"/>
                <a:gd name="connsiteY1" fmla="*/ 0 h 255983"/>
                <a:gd name="connsiteX2" fmla="*/ 514385 w 514385"/>
                <a:gd name="connsiteY2" fmla="*/ 233575 h 255983"/>
                <a:gd name="connsiteX3" fmla="*/ 430757 w 514385"/>
                <a:gd name="connsiteY3" fmla="*/ 255983 h 255983"/>
                <a:gd name="connsiteX4" fmla="*/ 83624 w 514385"/>
                <a:gd name="connsiteY4" fmla="*/ 255983 h 255983"/>
                <a:gd name="connsiteX5" fmla="*/ 0 w 514385"/>
                <a:gd name="connsiteY5" fmla="*/ 233576 h 255983"/>
                <a:gd name="connsiteX6" fmla="*/ 117296 w 514385"/>
                <a:gd name="connsiteY6" fmla="*/ 0 h 25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85" h="255983">
                  <a:moveTo>
                    <a:pt x="117296" y="0"/>
                  </a:moveTo>
                  <a:lnTo>
                    <a:pt x="397088" y="0"/>
                  </a:lnTo>
                  <a:lnTo>
                    <a:pt x="514385" y="233575"/>
                  </a:lnTo>
                  <a:lnTo>
                    <a:pt x="430757" y="255983"/>
                  </a:lnTo>
                  <a:lnTo>
                    <a:pt x="83624" y="255983"/>
                  </a:lnTo>
                  <a:lnTo>
                    <a:pt x="0" y="233576"/>
                  </a:lnTo>
                  <a:lnTo>
                    <a:pt x="117296" y="0"/>
                  </a:lnTo>
                  <a:close/>
                </a:path>
              </a:pathLst>
            </a:custGeom>
            <a:gradFill flip="none" rotWithShape="1">
              <a:gsLst>
                <a:gs pos="50000">
                  <a:srgbClr val="2CC75F"/>
                </a:gs>
                <a:gs pos="50000">
                  <a:srgbClr val="278EBB"/>
                </a:gs>
              </a:gsLst>
              <a:lin ang="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47" name="任意多边形 246"/>
            <p:cNvSpPr/>
            <p:nvPr/>
          </p:nvSpPr>
          <p:spPr>
            <a:xfrm rot="10800000">
              <a:off x="8377463" y="1571738"/>
              <a:ext cx="1119842" cy="2640208"/>
            </a:xfrm>
            <a:custGeom>
              <a:avLst/>
              <a:gdLst>
                <a:gd name="connsiteX0" fmla="*/ 163115 w 326231"/>
                <a:gd name="connsiteY0" fmla="*/ 769142 h 769142"/>
                <a:gd name="connsiteX1" fmla="*/ 0 w 326231"/>
                <a:gd name="connsiteY1" fmla="*/ 107155 h 769142"/>
                <a:gd name="connsiteX2" fmla="*/ 4 w 326231"/>
                <a:gd name="connsiteY2" fmla="*/ 107155 h 769142"/>
                <a:gd name="connsiteX3" fmla="*/ 163116 w 326231"/>
                <a:gd name="connsiteY3" fmla="*/ 0 h 769142"/>
                <a:gd name="connsiteX4" fmla="*/ 326228 w 326231"/>
                <a:gd name="connsiteY4" fmla="*/ 107155 h 769142"/>
                <a:gd name="connsiteX5" fmla="*/ 326231 w 326231"/>
                <a:gd name="connsiteY5" fmla="*/ 107155 h 769142"/>
                <a:gd name="connsiteX6" fmla="*/ 326231 w 326231"/>
                <a:gd name="connsiteY6" fmla="*/ 107157 h 769142"/>
                <a:gd name="connsiteX7" fmla="*/ 326231 w 326231"/>
                <a:gd name="connsiteY7" fmla="*/ 107157 h 769142"/>
                <a:gd name="connsiteX8" fmla="*/ 326231 w 326231"/>
                <a:gd name="connsiteY8" fmla="*/ 107157 h 76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231" h="769142">
                  <a:moveTo>
                    <a:pt x="163115" y="769142"/>
                  </a:moveTo>
                  <a:lnTo>
                    <a:pt x="0" y="107155"/>
                  </a:lnTo>
                  <a:lnTo>
                    <a:pt x="4" y="107155"/>
                  </a:lnTo>
                  <a:lnTo>
                    <a:pt x="163116" y="0"/>
                  </a:lnTo>
                  <a:lnTo>
                    <a:pt x="326228" y="107155"/>
                  </a:lnTo>
                  <a:lnTo>
                    <a:pt x="326231" y="107155"/>
                  </a:lnTo>
                  <a:lnTo>
                    <a:pt x="326231" y="107157"/>
                  </a:lnTo>
                  <a:lnTo>
                    <a:pt x="326231" y="107157"/>
                  </a:lnTo>
                  <a:lnTo>
                    <a:pt x="326231" y="107157"/>
                  </a:lnTo>
                  <a:close/>
                </a:path>
              </a:pathLst>
            </a:custGeom>
            <a:gradFill flip="none" rotWithShape="1">
              <a:gsLst>
                <a:gs pos="50000">
                  <a:srgbClr val="2CC75F"/>
                </a:gs>
                <a:gs pos="50000">
                  <a:srgbClr val="2482AF"/>
                </a:gs>
              </a:gsLst>
              <a:lin ang="1080000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48" name="矩形 247"/>
            <p:cNvSpPr/>
            <p:nvPr/>
          </p:nvSpPr>
          <p:spPr>
            <a:xfrm>
              <a:off x="8626829" y="4681041"/>
              <a:ext cx="621103" cy="1198412"/>
            </a:xfrm>
            <a:prstGeom prst="rect">
              <a:avLst/>
            </a:prstGeom>
            <a:gradFill flip="none" rotWithShape="1">
              <a:gsLst>
                <a:gs pos="0">
                  <a:schemeClr val="accent4">
                    <a:lumMod val="60000"/>
                    <a:lumOff val="40000"/>
                    <a:alpha val="50000"/>
                  </a:schemeClr>
                </a:gs>
                <a:gs pos="95000">
                  <a:schemeClr val="accent4">
                    <a:lumMod val="60000"/>
                    <a:lumOff val="4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49" name="任意多边形 248"/>
            <p:cNvSpPr/>
            <p:nvPr/>
          </p:nvSpPr>
          <p:spPr>
            <a:xfrm>
              <a:off x="9346877" y="4077127"/>
              <a:ext cx="72967" cy="252995"/>
            </a:xfrm>
            <a:custGeom>
              <a:avLst/>
              <a:gdLst>
                <a:gd name="connsiteX0" fmla="*/ 7620 w 72967"/>
                <a:gd name="connsiteY0" fmla="*/ 0 h 252995"/>
                <a:gd name="connsiteX1" fmla="*/ 65347 w 72967"/>
                <a:gd name="connsiteY1" fmla="*/ 0 h 252995"/>
                <a:gd name="connsiteX2" fmla="*/ 72967 w 72967"/>
                <a:gd name="connsiteY2" fmla="*/ 7620 h 252995"/>
                <a:gd name="connsiteX3" fmla="*/ 72967 w 72967"/>
                <a:gd name="connsiteY3" fmla="*/ 38099 h 252995"/>
                <a:gd name="connsiteX4" fmla="*/ 65347 w 72967"/>
                <a:gd name="connsiteY4" fmla="*/ 45719 h 252995"/>
                <a:gd name="connsiteX5" fmla="*/ 59343 w 72967"/>
                <a:gd name="connsiteY5" fmla="*/ 45719 h 252995"/>
                <a:gd name="connsiteX6" fmla="*/ 59343 w 72967"/>
                <a:gd name="connsiteY6" fmla="*/ 252995 h 252995"/>
                <a:gd name="connsiteX7" fmla="*/ 13624 w 72967"/>
                <a:gd name="connsiteY7" fmla="*/ 252995 h 252995"/>
                <a:gd name="connsiteX8" fmla="*/ 13624 w 72967"/>
                <a:gd name="connsiteY8" fmla="*/ 45719 h 252995"/>
                <a:gd name="connsiteX9" fmla="*/ 7620 w 72967"/>
                <a:gd name="connsiteY9" fmla="*/ 45719 h 252995"/>
                <a:gd name="connsiteX10" fmla="*/ 0 w 72967"/>
                <a:gd name="connsiteY10" fmla="*/ 38099 h 252995"/>
                <a:gd name="connsiteX11" fmla="*/ 0 w 72967"/>
                <a:gd name="connsiteY11" fmla="*/ 7620 h 252995"/>
                <a:gd name="connsiteX12" fmla="*/ 7620 w 72967"/>
                <a:gd name="connsiteY12" fmla="*/ 0 h 2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67" h="252995">
                  <a:moveTo>
                    <a:pt x="7620" y="0"/>
                  </a:moveTo>
                  <a:lnTo>
                    <a:pt x="65347" y="0"/>
                  </a:lnTo>
                  <a:cubicBezTo>
                    <a:pt x="69555" y="0"/>
                    <a:pt x="72967" y="3412"/>
                    <a:pt x="72967" y="7620"/>
                  </a:cubicBezTo>
                  <a:lnTo>
                    <a:pt x="72967" y="38099"/>
                  </a:lnTo>
                  <a:cubicBezTo>
                    <a:pt x="72967" y="42307"/>
                    <a:pt x="69555" y="45719"/>
                    <a:pt x="65347" y="45719"/>
                  </a:cubicBezTo>
                  <a:lnTo>
                    <a:pt x="59343" y="45719"/>
                  </a:lnTo>
                  <a:lnTo>
                    <a:pt x="59343" y="252995"/>
                  </a:lnTo>
                  <a:lnTo>
                    <a:pt x="13624" y="252995"/>
                  </a:lnTo>
                  <a:lnTo>
                    <a:pt x="13624" y="45719"/>
                  </a:lnTo>
                  <a:lnTo>
                    <a:pt x="7620" y="45719"/>
                  </a:lnTo>
                  <a:cubicBezTo>
                    <a:pt x="3412" y="45719"/>
                    <a:pt x="0" y="42307"/>
                    <a:pt x="0" y="38099"/>
                  </a:cubicBezTo>
                  <a:lnTo>
                    <a:pt x="0" y="7620"/>
                  </a:lnTo>
                  <a:cubicBezTo>
                    <a:pt x="0" y="3412"/>
                    <a:pt x="3412" y="0"/>
                    <a:pt x="7620" y="0"/>
                  </a:cubicBezTo>
                  <a:close/>
                </a:path>
              </a:pathLst>
            </a:custGeom>
            <a:gradFill flip="none" rotWithShape="1">
              <a:gsLst>
                <a:gs pos="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50" name="任意多边形 249"/>
            <p:cNvSpPr/>
            <p:nvPr/>
          </p:nvSpPr>
          <p:spPr>
            <a:xfrm rot="10800000">
              <a:off x="9302514" y="4201737"/>
              <a:ext cx="161694" cy="265945"/>
            </a:xfrm>
            <a:custGeom>
              <a:avLst/>
              <a:gdLst>
                <a:gd name="connsiteX0" fmla="*/ 161694 w 161694"/>
                <a:gd name="connsiteY0" fmla="*/ 265945 h 265945"/>
                <a:gd name="connsiteX1" fmla="*/ 80846 w 161694"/>
                <a:gd name="connsiteY1" fmla="*/ 176450 h 265945"/>
                <a:gd name="connsiteX2" fmla="*/ 0 w 161694"/>
                <a:gd name="connsiteY2" fmla="*/ 265944 h 265945"/>
                <a:gd name="connsiteX3" fmla="*/ 80847 w 161694"/>
                <a:gd name="connsiteY3" fmla="*/ 0 h 265945"/>
                <a:gd name="connsiteX4" fmla="*/ 161694 w 161694"/>
                <a:gd name="connsiteY4" fmla="*/ 265945 h 265945"/>
                <a:gd name="connsiteX0-1" fmla="*/ 161694 w 161694"/>
                <a:gd name="connsiteY0-2" fmla="*/ 265945 h 265945"/>
                <a:gd name="connsiteX1-3" fmla="*/ 80846 w 161694"/>
                <a:gd name="connsiteY1-4" fmla="*/ 192325 h 265945"/>
                <a:gd name="connsiteX2-5" fmla="*/ 0 w 161694"/>
                <a:gd name="connsiteY2-6" fmla="*/ 265944 h 265945"/>
                <a:gd name="connsiteX3-7" fmla="*/ 80847 w 161694"/>
                <a:gd name="connsiteY3-8" fmla="*/ 0 h 265945"/>
                <a:gd name="connsiteX4-9" fmla="*/ 161694 w 161694"/>
                <a:gd name="connsiteY4-10" fmla="*/ 265945 h 2659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1694" h="265945">
                  <a:moveTo>
                    <a:pt x="161694" y="265945"/>
                  </a:moveTo>
                  <a:lnTo>
                    <a:pt x="80846" y="192325"/>
                  </a:lnTo>
                  <a:lnTo>
                    <a:pt x="0" y="265944"/>
                  </a:lnTo>
                  <a:lnTo>
                    <a:pt x="80847" y="0"/>
                  </a:lnTo>
                  <a:lnTo>
                    <a:pt x="161694" y="265945"/>
                  </a:lnTo>
                  <a:close/>
                </a:path>
              </a:pathLst>
            </a:custGeom>
            <a:gradFill flip="none" rotWithShape="1">
              <a:gsLst>
                <a:gs pos="50000">
                  <a:srgbClr val="2CC75F"/>
                </a:gs>
                <a:gs pos="50000">
                  <a:srgbClr val="23729D"/>
                </a:gs>
              </a:gsLst>
              <a:lin ang="1080000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51" name="矩形 250"/>
            <p:cNvSpPr/>
            <p:nvPr/>
          </p:nvSpPr>
          <p:spPr>
            <a:xfrm>
              <a:off x="8626829" y="4601422"/>
              <a:ext cx="621103" cy="4571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52" name="任意多边形 251"/>
            <p:cNvSpPr/>
            <p:nvPr/>
          </p:nvSpPr>
          <p:spPr>
            <a:xfrm>
              <a:off x="8407582" y="4077127"/>
              <a:ext cx="72967" cy="252995"/>
            </a:xfrm>
            <a:custGeom>
              <a:avLst/>
              <a:gdLst>
                <a:gd name="connsiteX0" fmla="*/ 7620 w 72967"/>
                <a:gd name="connsiteY0" fmla="*/ 0 h 252995"/>
                <a:gd name="connsiteX1" fmla="*/ 65347 w 72967"/>
                <a:gd name="connsiteY1" fmla="*/ 0 h 252995"/>
                <a:gd name="connsiteX2" fmla="*/ 72967 w 72967"/>
                <a:gd name="connsiteY2" fmla="*/ 7620 h 252995"/>
                <a:gd name="connsiteX3" fmla="*/ 72967 w 72967"/>
                <a:gd name="connsiteY3" fmla="*/ 38099 h 252995"/>
                <a:gd name="connsiteX4" fmla="*/ 65347 w 72967"/>
                <a:gd name="connsiteY4" fmla="*/ 45719 h 252995"/>
                <a:gd name="connsiteX5" fmla="*/ 59343 w 72967"/>
                <a:gd name="connsiteY5" fmla="*/ 45719 h 252995"/>
                <a:gd name="connsiteX6" fmla="*/ 59343 w 72967"/>
                <a:gd name="connsiteY6" fmla="*/ 252995 h 252995"/>
                <a:gd name="connsiteX7" fmla="*/ 13624 w 72967"/>
                <a:gd name="connsiteY7" fmla="*/ 252995 h 252995"/>
                <a:gd name="connsiteX8" fmla="*/ 13624 w 72967"/>
                <a:gd name="connsiteY8" fmla="*/ 45719 h 252995"/>
                <a:gd name="connsiteX9" fmla="*/ 7620 w 72967"/>
                <a:gd name="connsiteY9" fmla="*/ 45719 h 252995"/>
                <a:gd name="connsiteX10" fmla="*/ 0 w 72967"/>
                <a:gd name="connsiteY10" fmla="*/ 38099 h 252995"/>
                <a:gd name="connsiteX11" fmla="*/ 0 w 72967"/>
                <a:gd name="connsiteY11" fmla="*/ 7620 h 252995"/>
                <a:gd name="connsiteX12" fmla="*/ 7620 w 72967"/>
                <a:gd name="connsiteY12" fmla="*/ 0 h 2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67" h="252995">
                  <a:moveTo>
                    <a:pt x="7620" y="0"/>
                  </a:moveTo>
                  <a:lnTo>
                    <a:pt x="65347" y="0"/>
                  </a:lnTo>
                  <a:cubicBezTo>
                    <a:pt x="69555" y="0"/>
                    <a:pt x="72967" y="3412"/>
                    <a:pt x="72967" y="7620"/>
                  </a:cubicBezTo>
                  <a:lnTo>
                    <a:pt x="72967" y="38099"/>
                  </a:lnTo>
                  <a:cubicBezTo>
                    <a:pt x="72967" y="42307"/>
                    <a:pt x="69555" y="45719"/>
                    <a:pt x="65347" y="45719"/>
                  </a:cubicBezTo>
                  <a:lnTo>
                    <a:pt x="59343" y="45719"/>
                  </a:lnTo>
                  <a:lnTo>
                    <a:pt x="59343" y="252995"/>
                  </a:lnTo>
                  <a:lnTo>
                    <a:pt x="13624" y="252995"/>
                  </a:lnTo>
                  <a:lnTo>
                    <a:pt x="13624" y="45719"/>
                  </a:lnTo>
                  <a:lnTo>
                    <a:pt x="7620" y="45719"/>
                  </a:lnTo>
                  <a:cubicBezTo>
                    <a:pt x="3412" y="45719"/>
                    <a:pt x="0" y="42307"/>
                    <a:pt x="0" y="38099"/>
                  </a:cubicBezTo>
                  <a:lnTo>
                    <a:pt x="0" y="7620"/>
                  </a:lnTo>
                  <a:cubicBezTo>
                    <a:pt x="0" y="3412"/>
                    <a:pt x="3412" y="0"/>
                    <a:pt x="7620" y="0"/>
                  </a:cubicBezTo>
                  <a:close/>
                </a:path>
              </a:pathLst>
            </a:custGeom>
            <a:gradFill flip="none" rotWithShape="1">
              <a:gsLst>
                <a:gs pos="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53" name="任意多边形 252"/>
            <p:cNvSpPr/>
            <p:nvPr/>
          </p:nvSpPr>
          <p:spPr>
            <a:xfrm rot="10800000">
              <a:off x="8363219" y="4201737"/>
              <a:ext cx="161694" cy="265945"/>
            </a:xfrm>
            <a:custGeom>
              <a:avLst/>
              <a:gdLst>
                <a:gd name="connsiteX0" fmla="*/ 161694 w 161694"/>
                <a:gd name="connsiteY0" fmla="*/ 265945 h 265945"/>
                <a:gd name="connsiteX1" fmla="*/ 80846 w 161694"/>
                <a:gd name="connsiteY1" fmla="*/ 176450 h 265945"/>
                <a:gd name="connsiteX2" fmla="*/ 0 w 161694"/>
                <a:gd name="connsiteY2" fmla="*/ 265944 h 265945"/>
                <a:gd name="connsiteX3" fmla="*/ 80847 w 161694"/>
                <a:gd name="connsiteY3" fmla="*/ 0 h 265945"/>
                <a:gd name="connsiteX4" fmla="*/ 161694 w 161694"/>
                <a:gd name="connsiteY4" fmla="*/ 265945 h 265945"/>
                <a:gd name="connsiteX0-1" fmla="*/ 161694 w 161694"/>
                <a:gd name="connsiteY0-2" fmla="*/ 265945 h 265945"/>
                <a:gd name="connsiteX1-3" fmla="*/ 80846 w 161694"/>
                <a:gd name="connsiteY1-4" fmla="*/ 192325 h 265945"/>
                <a:gd name="connsiteX2-5" fmla="*/ 0 w 161694"/>
                <a:gd name="connsiteY2-6" fmla="*/ 265944 h 265945"/>
                <a:gd name="connsiteX3-7" fmla="*/ 80847 w 161694"/>
                <a:gd name="connsiteY3-8" fmla="*/ 0 h 265945"/>
                <a:gd name="connsiteX4-9" fmla="*/ 161694 w 161694"/>
                <a:gd name="connsiteY4-10" fmla="*/ 265945 h 2659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1694" h="265945">
                  <a:moveTo>
                    <a:pt x="161694" y="265945"/>
                  </a:moveTo>
                  <a:lnTo>
                    <a:pt x="80846" y="192325"/>
                  </a:lnTo>
                  <a:lnTo>
                    <a:pt x="0" y="265944"/>
                  </a:lnTo>
                  <a:lnTo>
                    <a:pt x="80847" y="0"/>
                  </a:lnTo>
                  <a:lnTo>
                    <a:pt x="161694" y="265945"/>
                  </a:lnTo>
                  <a:close/>
                </a:path>
              </a:pathLst>
            </a:custGeom>
            <a:gradFill flip="none" rotWithShape="1">
              <a:gsLst>
                <a:gs pos="50000">
                  <a:srgbClr val="2CC75F"/>
                </a:gs>
                <a:gs pos="50000">
                  <a:srgbClr val="23729D"/>
                </a:gs>
              </a:gsLst>
              <a:lin ang="1080000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254" name="组合 253"/>
          <p:cNvGrpSpPr/>
          <p:nvPr/>
        </p:nvGrpSpPr>
        <p:grpSpPr>
          <a:xfrm>
            <a:off x="8593311" y="2283452"/>
            <a:ext cx="182002" cy="443496"/>
            <a:chOff x="2326184" y="1119981"/>
            <a:chExt cx="1767790" cy="4307715"/>
          </a:xfrm>
        </p:grpSpPr>
        <p:grpSp>
          <p:nvGrpSpPr>
            <p:cNvPr id="255" name="组合 254"/>
            <p:cNvGrpSpPr/>
            <p:nvPr/>
          </p:nvGrpSpPr>
          <p:grpSpPr>
            <a:xfrm flipH="1">
              <a:off x="2326184" y="4038110"/>
              <a:ext cx="519108" cy="1389586"/>
              <a:chOff x="4815242" y="4038110"/>
              <a:chExt cx="519108" cy="1389586"/>
            </a:xfrm>
          </p:grpSpPr>
          <p:sp>
            <p:nvSpPr>
              <p:cNvPr id="267" name="任意多边形 266"/>
              <p:cNvSpPr/>
              <p:nvPr/>
            </p:nvSpPr>
            <p:spPr>
              <a:xfrm rot="10800000" flipH="1">
                <a:off x="4818244" y="4038110"/>
                <a:ext cx="516106" cy="1381548"/>
              </a:xfrm>
              <a:custGeom>
                <a:avLst/>
                <a:gdLst>
                  <a:gd name="connsiteX0" fmla="*/ 251981 w 516106"/>
                  <a:gd name="connsiteY0" fmla="*/ 1381548 h 1381548"/>
                  <a:gd name="connsiteX1" fmla="*/ 516106 w 516106"/>
                  <a:gd name="connsiteY1" fmla="*/ 1381548 h 1381548"/>
                  <a:gd name="connsiteX2" fmla="*/ 0 w 516106"/>
                  <a:gd name="connsiteY2" fmla="*/ 0 h 1381548"/>
                  <a:gd name="connsiteX3" fmla="*/ 251981 w 516106"/>
                  <a:gd name="connsiteY3" fmla="*/ 1381548 h 1381548"/>
                </a:gdLst>
                <a:ahLst/>
                <a:cxnLst>
                  <a:cxn ang="0">
                    <a:pos x="connsiteX0" y="connsiteY0"/>
                  </a:cxn>
                  <a:cxn ang="0">
                    <a:pos x="connsiteX1" y="connsiteY1"/>
                  </a:cxn>
                  <a:cxn ang="0">
                    <a:pos x="connsiteX2" y="connsiteY2"/>
                  </a:cxn>
                  <a:cxn ang="0">
                    <a:pos x="connsiteX3" y="connsiteY3"/>
                  </a:cxn>
                </a:cxnLst>
                <a:rect l="l" t="t" r="r" b="b"/>
                <a:pathLst>
                  <a:path w="516106" h="1381548">
                    <a:moveTo>
                      <a:pt x="251981" y="1381548"/>
                    </a:moveTo>
                    <a:lnTo>
                      <a:pt x="516106" y="1381548"/>
                    </a:lnTo>
                    <a:lnTo>
                      <a:pt x="0" y="0"/>
                    </a:lnTo>
                    <a:lnTo>
                      <a:pt x="251981" y="1381548"/>
                    </a:lnTo>
                    <a:close/>
                  </a:path>
                </a:pathLst>
              </a:custGeom>
              <a:solidFill>
                <a:srgbClr val="2CC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68" name="任意多边形 267"/>
              <p:cNvSpPr/>
              <p:nvPr/>
            </p:nvSpPr>
            <p:spPr>
              <a:xfrm rot="10800000" flipH="1">
                <a:off x="4815242" y="4038111"/>
                <a:ext cx="254983" cy="1389585"/>
              </a:xfrm>
              <a:custGeom>
                <a:avLst/>
                <a:gdLst>
                  <a:gd name="connsiteX0" fmla="*/ 0 w 254983"/>
                  <a:gd name="connsiteY0" fmla="*/ 1389585 h 1389585"/>
                  <a:gd name="connsiteX1" fmla="*/ 254983 w 254983"/>
                  <a:gd name="connsiteY1" fmla="*/ 1389585 h 1389585"/>
                  <a:gd name="connsiteX2" fmla="*/ 3002 w 254983"/>
                  <a:gd name="connsiteY2" fmla="*/ 8037 h 1389585"/>
                  <a:gd name="connsiteX3" fmla="*/ 0 w 254983"/>
                  <a:gd name="connsiteY3" fmla="*/ 0 h 1389585"/>
                  <a:gd name="connsiteX4" fmla="*/ 0 w 254983"/>
                  <a:gd name="connsiteY4" fmla="*/ 1389585 h 138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83" h="1389585">
                    <a:moveTo>
                      <a:pt x="0" y="1389585"/>
                    </a:moveTo>
                    <a:lnTo>
                      <a:pt x="254983" y="1389585"/>
                    </a:lnTo>
                    <a:lnTo>
                      <a:pt x="3002" y="8037"/>
                    </a:lnTo>
                    <a:lnTo>
                      <a:pt x="0" y="0"/>
                    </a:lnTo>
                    <a:lnTo>
                      <a:pt x="0" y="1389585"/>
                    </a:lnTo>
                    <a:close/>
                  </a:path>
                </a:pathLst>
              </a:custGeom>
              <a:solidFill>
                <a:srgbClr val="278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256" name="组合 255"/>
            <p:cNvGrpSpPr/>
            <p:nvPr/>
          </p:nvGrpSpPr>
          <p:grpSpPr>
            <a:xfrm>
              <a:off x="3572788" y="4038110"/>
              <a:ext cx="519108" cy="1389586"/>
              <a:chOff x="4815242" y="4038110"/>
              <a:chExt cx="519108" cy="1389586"/>
            </a:xfrm>
          </p:grpSpPr>
          <p:sp>
            <p:nvSpPr>
              <p:cNvPr id="265" name="任意多边形 264"/>
              <p:cNvSpPr/>
              <p:nvPr/>
            </p:nvSpPr>
            <p:spPr>
              <a:xfrm rot="10800000" flipH="1">
                <a:off x="4818244" y="4038110"/>
                <a:ext cx="516106" cy="1381548"/>
              </a:xfrm>
              <a:custGeom>
                <a:avLst/>
                <a:gdLst>
                  <a:gd name="connsiteX0" fmla="*/ 251981 w 516106"/>
                  <a:gd name="connsiteY0" fmla="*/ 1381548 h 1381548"/>
                  <a:gd name="connsiteX1" fmla="*/ 516106 w 516106"/>
                  <a:gd name="connsiteY1" fmla="*/ 1381548 h 1381548"/>
                  <a:gd name="connsiteX2" fmla="*/ 0 w 516106"/>
                  <a:gd name="connsiteY2" fmla="*/ 0 h 1381548"/>
                  <a:gd name="connsiteX3" fmla="*/ 251981 w 516106"/>
                  <a:gd name="connsiteY3" fmla="*/ 1381548 h 1381548"/>
                </a:gdLst>
                <a:ahLst/>
                <a:cxnLst>
                  <a:cxn ang="0">
                    <a:pos x="connsiteX0" y="connsiteY0"/>
                  </a:cxn>
                  <a:cxn ang="0">
                    <a:pos x="connsiteX1" y="connsiteY1"/>
                  </a:cxn>
                  <a:cxn ang="0">
                    <a:pos x="connsiteX2" y="connsiteY2"/>
                  </a:cxn>
                  <a:cxn ang="0">
                    <a:pos x="connsiteX3" y="connsiteY3"/>
                  </a:cxn>
                </a:cxnLst>
                <a:rect l="l" t="t" r="r" b="b"/>
                <a:pathLst>
                  <a:path w="516106" h="1381548">
                    <a:moveTo>
                      <a:pt x="251981" y="1381548"/>
                    </a:moveTo>
                    <a:lnTo>
                      <a:pt x="516106" y="1381548"/>
                    </a:lnTo>
                    <a:lnTo>
                      <a:pt x="0" y="0"/>
                    </a:lnTo>
                    <a:lnTo>
                      <a:pt x="251981" y="1381548"/>
                    </a:lnTo>
                    <a:close/>
                  </a:path>
                </a:pathLst>
              </a:custGeom>
              <a:solidFill>
                <a:srgbClr val="278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66" name="任意多边形 265"/>
              <p:cNvSpPr/>
              <p:nvPr/>
            </p:nvSpPr>
            <p:spPr>
              <a:xfrm rot="10800000" flipH="1">
                <a:off x="4815242" y="4038111"/>
                <a:ext cx="254983" cy="1389585"/>
              </a:xfrm>
              <a:custGeom>
                <a:avLst/>
                <a:gdLst>
                  <a:gd name="connsiteX0" fmla="*/ 0 w 254983"/>
                  <a:gd name="connsiteY0" fmla="*/ 1389585 h 1389585"/>
                  <a:gd name="connsiteX1" fmla="*/ 254983 w 254983"/>
                  <a:gd name="connsiteY1" fmla="*/ 1389585 h 1389585"/>
                  <a:gd name="connsiteX2" fmla="*/ 3002 w 254983"/>
                  <a:gd name="connsiteY2" fmla="*/ 8037 h 1389585"/>
                  <a:gd name="connsiteX3" fmla="*/ 0 w 254983"/>
                  <a:gd name="connsiteY3" fmla="*/ 0 h 1389585"/>
                  <a:gd name="connsiteX4" fmla="*/ 0 w 254983"/>
                  <a:gd name="connsiteY4" fmla="*/ 1389585 h 138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83" h="1389585">
                    <a:moveTo>
                      <a:pt x="0" y="1389585"/>
                    </a:moveTo>
                    <a:lnTo>
                      <a:pt x="254983" y="1389585"/>
                    </a:lnTo>
                    <a:lnTo>
                      <a:pt x="3002" y="8037"/>
                    </a:lnTo>
                    <a:lnTo>
                      <a:pt x="0" y="0"/>
                    </a:lnTo>
                    <a:lnTo>
                      <a:pt x="0" y="1389585"/>
                    </a:lnTo>
                    <a:close/>
                  </a:path>
                </a:pathLst>
              </a:custGeom>
              <a:solidFill>
                <a:srgbClr val="2CC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257" name="任意多边形 256"/>
            <p:cNvSpPr/>
            <p:nvPr/>
          </p:nvSpPr>
          <p:spPr>
            <a:xfrm>
              <a:off x="2328262" y="3237061"/>
              <a:ext cx="1765712" cy="878704"/>
            </a:xfrm>
            <a:custGeom>
              <a:avLst/>
              <a:gdLst>
                <a:gd name="connsiteX0" fmla="*/ 117296 w 514385"/>
                <a:gd name="connsiteY0" fmla="*/ 0 h 255983"/>
                <a:gd name="connsiteX1" fmla="*/ 397088 w 514385"/>
                <a:gd name="connsiteY1" fmla="*/ 0 h 255983"/>
                <a:gd name="connsiteX2" fmla="*/ 514385 w 514385"/>
                <a:gd name="connsiteY2" fmla="*/ 233575 h 255983"/>
                <a:gd name="connsiteX3" fmla="*/ 430757 w 514385"/>
                <a:gd name="connsiteY3" fmla="*/ 255983 h 255983"/>
                <a:gd name="connsiteX4" fmla="*/ 83624 w 514385"/>
                <a:gd name="connsiteY4" fmla="*/ 255983 h 255983"/>
                <a:gd name="connsiteX5" fmla="*/ 0 w 514385"/>
                <a:gd name="connsiteY5" fmla="*/ 233576 h 255983"/>
                <a:gd name="connsiteX6" fmla="*/ 117296 w 514385"/>
                <a:gd name="connsiteY6" fmla="*/ 0 h 25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85" h="255983">
                  <a:moveTo>
                    <a:pt x="117296" y="0"/>
                  </a:moveTo>
                  <a:lnTo>
                    <a:pt x="397088" y="0"/>
                  </a:lnTo>
                  <a:lnTo>
                    <a:pt x="514385" y="233575"/>
                  </a:lnTo>
                  <a:lnTo>
                    <a:pt x="430757" y="255983"/>
                  </a:lnTo>
                  <a:lnTo>
                    <a:pt x="83624" y="255983"/>
                  </a:lnTo>
                  <a:lnTo>
                    <a:pt x="0" y="233576"/>
                  </a:lnTo>
                  <a:lnTo>
                    <a:pt x="117296" y="0"/>
                  </a:lnTo>
                  <a:close/>
                </a:path>
              </a:pathLst>
            </a:custGeom>
            <a:gradFill flip="none" rotWithShape="1">
              <a:gsLst>
                <a:gs pos="50000">
                  <a:srgbClr val="24B0DE"/>
                </a:gs>
                <a:gs pos="50000">
                  <a:srgbClr val="278E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58" name="任意多边形 257"/>
            <p:cNvSpPr/>
            <p:nvPr/>
          </p:nvSpPr>
          <p:spPr>
            <a:xfrm rot="10800000">
              <a:off x="2651197" y="1119981"/>
              <a:ext cx="1119842" cy="2640208"/>
            </a:xfrm>
            <a:custGeom>
              <a:avLst/>
              <a:gdLst>
                <a:gd name="connsiteX0" fmla="*/ 163115 w 326231"/>
                <a:gd name="connsiteY0" fmla="*/ 769142 h 769142"/>
                <a:gd name="connsiteX1" fmla="*/ 0 w 326231"/>
                <a:gd name="connsiteY1" fmla="*/ 107155 h 769142"/>
                <a:gd name="connsiteX2" fmla="*/ 4 w 326231"/>
                <a:gd name="connsiteY2" fmla="*/ 107155 h 769142"/>
                <a:gd name="connsiteX3" fmla="*/ 163116 w 326231"/>
                <a:gd name="connsiteY3" fmla="*/ 0 h 769142"/>
                <a:gd name="connsiteX4" fmla="*/ 326228 w 326231"/>
                <a:gd name="connsiteY4" fmla="*/ 107155 h 769142"/>
                <a:gd name="connsiteX5" fmla="*/ 326231 w 326231"/>
                <a:gd name="connsiteY5" fmla="*/ 107155 h 769142"/>
                <a:gd name="connsiteX6" fmla="*/ 326231 w 326231"/>
                <a:gd name="connsiteY6" fmla="*/ 107157 h 769142"/>
                <a:gd name="connsiteX7" fmla="*/ 326231 w 326231"/>
                <a:gd name="connsiteY7" fmla="*/ 107157 h 769142"/>
                <a:gd name="connsiteX8" fmla="*/ 326231 w 326231"/>
                <a:gd name="connsiteY8" fmla="*/ 107157 h 76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231" h="769142">
                  <a:moveTo>
                    <a:pt x="163115" y="769142"/>
                  </a:moveTo>
                  <a:lnTo>
                    <a:pt x="0" y="107155"/>
                  </a:lnTo>
                  <a:lnTo>
                    <a:pt x="4" y="107155"/>
                  </a:lnTo>
                  <a:lnTo>
                    <a:pt x="163116" y="0"/>
                  </a:lnTo>
                  <a:lnTo>
                    <a:pt x="326228" y="107155"/>
                  </a:lnTo>
                  <a:lnTo>
                    <a:pt x="326231" y="107155"/>
                  </a:lnTo>
                  <a:lnTo>
                    <a:pt x="326231" y="107157"/>
                  </a:lnTo>
                  <a:lnTo>
                    <a:pt x="326231" y="107157"/>
                  </a:lnTo>
                  <a:lnTo>
                    <a:pt x="326231" y="107157"/>
                  </a:lnTo>
                  <a:close/>
                </a:path>
              </a:pathLst>
            </a:custGeom>
            <a:gradFill flip="none" rotWithShape="1">
              <a:gsLst>
                <a:gs pos="50000">
                  <a:srgbClr val="00B0F0"/>
                </a:gs>
                <a:gs pos="50000">
                  <a:srgbClr val="2482AF"/>
                </a:gs>
              </a:gsLst>
              <a:lin ang="1080000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59" name="矩形 258"/>
            <p:cNvSpPr/>
            <p:nvPr/>
          </p:nvSpPr>
          <p:spPr>
            <a:xfrm>
              <a:off x="2900563" y="4229284"/>
              <a:ext cx="621103" cy="1198412"/>
            </a:xfrm>
            <a:prstGeom prst="rect">
              <a:avLst/>
            </a:prstGeom>
            <a:gradFill flip="none" rotWithShape="1">
              <a:gsLst>
                <a:gs pos="0">
                  <a:schemeClr val="accent4">
                    <a:lumMod val="60000"/>
                    <a:lumOff val="40000"/>
                    <a:alpha val="50000"/>
                  </a:schemeClr>
                </a:gs>
                <a:gs pos="95000">
                  <a:schemeClr val="accent4">
                    <a:lumMod val="60000"/>
                    <a:lumOff val="4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60" name="任意多边形 259"/>
            <p:cNvSpPr/>
            <p:nvPr/>
          </p:nvSpPr>
          <p:spPr>
            <a:xfrm>
              <a:off x="3620611" y="3625370"/>
              <a:ext cx="72967" cy="252995"/>
            </a:xfrm>
            <a:custGeom>
              <a:avLst/>
              <a:gdLst>
                <a:gd name="connsiteX0" fmla="*/ 7620 w 72967"/>
                <a:gd name="connsiteY0" fmla="*/ 0 h 252995"/>
                <a:gd name="connsiteX1" fmla="*/ 65347 w 72967"/>
                <a:gd name="connsiteY1" fmla="*/ 0 h 252995"/>
                <a:gd name="connsiteX2" fmla="*/ 72967 w 72967"/>
                <a:gd name="connsiteY2" fmla="*/ 7620 h 252995"/>
                <a:gd name="connsiteX3" fmla="*/ 72967 w 72967"/>
                <a:gd name="connsiteY3" fmla="*/ 38099 h 252995"/>
                <a:gd name="connsiteX4" fmla="*/ 65347 w 72967"/>
                <a:gd name="connsiteY4" fmla="*/ 45719 h 252995"/>
                <a:gd name="connsiteX5" fmla="*/ 59343 w 72967"/>
                <a:gd name="connsiteY5" fmla="*/ 45719 h 252995"/>
                <a:gd name="connsiteX6" fmla="*/ 59343 w 72967"/>
                <a:gd name="connsiteY6" fmla="*/ 252995 h 252995"/>
                <a:gd name="connsiteX7" fmla="*/ 13624 w 72967"/>
                <a:gd name="connsiteY7" fmla="*/ 252995 h 252995"/>
                <a:gd name="connsiteX8" fmla="*/ 13624 w 72967"/>
                <a:gd name="connsiteY8" fmla="*/ 45719 h 252995"/>
                <a:gd name="connsiteX9" fmla="*/ 7620 w 72967"/>
                <a:gd name="connsiteY9" fmla="*/ 45719 h 252995"/>
                <a:gd name="connsiteX10" fmla="*/ 0 w 72967"/>
                <a:gd name="connsiteY10" fmla="*/ 38099 h 252995"/>
                <a:gd name="connsiteX11" fmla="*/ 0 w 72967"/>
                <a:gd name="connsiteY11" fmla="*/ 7620 h 252995"/>
                <a:gd name="connsiteX12" fmla="*/ 7620 w 72967"/>
                <a:gd name="connsiteY12" fmla="*/ 0 h 2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67" h="252995">
                  <a:moveTo>
                    <a:pt x="7620" y="0"/>
                  </a:moveTo>
                  <a:lnTo>
                    <a:pt x="65347" y="0"/>
                  </a:lnTo>
                  <a:cubicBezTo>
                    <a:pt x="69555" y="0"/>
                    <a:pt x="72967" y="3412"/>
                    <a:pt x="72967" y="7620"/>
                  </a:cubicBezTo>
                  <a:lnTo>
                    <a:pt x="72967" y="38099"/>
                  </a:lnTo>
                  <a:cubicBezTo>
                    <a:pt x="72967" y="42307"/>
                    <a:pt x="69555" y="45719"/>
                    <a:pt x="65347" y="45719"/>
                  </a:cubicBezTo>
                  <a:lnTo>
                    <a:pt x="59343" y="45719"/>
                  </a:lnTo>
                  <a:lnTo>
                    <a:pt x="59343" y="252995"/>
                  </a:lnTo>
                  <a:lnTo>
                    <a:pt x="13624" y="252995"/>
                  </a:lnTo>
                  <a:lnTo>
                    <a:pt x="13624" y="45719"/>
                  </a:lnTo>
                  <a:lnTo>
                    <a:pt x="7620" y="45719"/>
                  </a:lnTo>
                  <a:cubicBezTo>
                    <a:pt x="3412" y="45719"/>
                    <a:pt x="0" y="42307"/>
                    <a:pt x="0" y="38099"/>
                  </a:cubicBezTo>
                  <a:lnTo>
                    <a:pt x="0" y="7620"/>
                  </a:lnTo>
                  <a:cubicBezTo>
                    <a:pt x="0" y="3412"/>
                    <a:pt x="3412" y="0"/>
                    <a:pt x="7620" y="0"/>
                  </a:cubicBezTo>
                  <a:close/>
                </a:path>
              </a:pathLst>
            </a:custGeom>
            <a:gradFill flip="none" rotWithShape="1">
              <a:gsLst>
                <a:gs pos="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61" name="任意多边形 260"/>
            <p:cNvSpPr/>
            <p:nvPr/>
          </p:nvSpPr>
          <p:spPr>
            <a:xfrm rot="10800000">
              <a:off x="3576248" y="3749980"/>
              <a:ext cx="161694" cy="265945"/>
            </a:xfrm>
            <a:custGeom>
              <a:avLst/>
              <a:gdLst>
                <a:gd name="connsiteX0" fmla="*/ 161694 w 161694"/>
                <a:gd name="connsiteY0" fmla="*/ 265945 h 265945"/>
                <a:gd name="connsiteX1" fmla="*/ 80846 w 161694"/>
                <a:gd name="connsiteY1" fmla="*/ 176450 h 265945"/>
                <a:gd name="connsiteX2" fmla="*/ 0 w 161694"/>
                <a:gd name="connsiteY2" fmla="*/ 265944 h 265945"/>
                <a:gd name="connsiteX3" fmla="*/ 80847 w 161694"/>
                <a:gd name="connsiteY3" fmla="*/ 0 h 265945"/>
                <a:gd name="connsiteX4" fmla="*/ 161694 w 161694"/>
                <a:gd name="connsiteY4" fmla="*/ 265945 h 265945"/>
                <a:gd name="connsiteX0-1" fmla="*/ 161694 w 161694"/>
                <a:gd name="connsiteY0-2" fmla="*/ 265945 h 265945"/>
                <a:gd name="connsiteX1-3" fmla="*/ 80846 w 161694"/>
                <a:gd name="connsiteY1-4" fmla="*/ 192325 h 265945"/>
                <a:gd name="connsiteX2-5" fmla="*/ 0 w 161694"/>
                <a:gd name="connsiteY2-6" fmla="*/ 265944 h 265945"/>
                <a:gd name="connsiteX3-7" fmla="*/ 80847 w 161694"/>
                <a:gd name="connsiteY3-8" fmla="*/ 0 h 265945"/>
                <a:gd name="connsiteX4-9" fmla="*/ 161694 w 161694"/>
                <a:gd name="connsiteY4-10" fmla="*/ 265945 h 2659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1694" h="265945">
                  <a:moveTo>
                    <a:pt x="161694" y="265945"/>
                  </a:moveTo>
                  <a:lnTo>
                    <a:pt x="80846" y="192325"/>
                  </a:lnTo>
                  <a:lnTo>
                    <a:pt x="0" y="265944"/>
                  </a:lnTo>
                  <a:lnTo>
                    <a:pt x="80847" y="0"/>
                  </a:lnTo>
                  <a:lnTo>
                    <a:pt x="161694" y="265945"/>
                  </a:lnTo>
                  <a:close/>
                </a:path>
              </a:pathLst>
            </a:custGeom>
            <a:gradFill flip="none" rotWithShape="1">
              <a:gsLst>
                <a:gs pos="50000">
                  <a:srgbClr val="24B0DE"/>
                </a:gs>
                <a:gs pos="50000">
                  <a:srgbClr val="23729D"/>
                </a:gs>
              </a:gsLst>
              <a:lin ang="10800000" scaled="1"/>
              <a:tileRect/>
            </a:gradFill>
            <a:ln>
              <a:noFill/>
            </a:ln>
            <a:effectLst>
              <a:outerShdw blurRad="25400" dist="38100" dir="5400000" sx="96000" sy="96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62" name="矩形 261"/>
            <p:cNvSpPr/>
            <p:nvPr/>
          </p:nvSpPr>
          <p:spPr>
            <a:xfrm>
              <a:off x="2900563" y="4149665"/>
              <a:ext cx="621103" cy="4571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63" name="任意多边形 262"/>
            <p:cNvSpPr/>
            <p:nvPr/>
          </p:nvSpPr>
          <p:spPr>
            <a:xfrm>
              <a:off x="2681316" y="3625370"/>
              <a:ext cx="72967" cy="252995"/>
            </a:xfrm>
            <a:custGeom>
              <a:avLst/>
              <a:gdLst>
                <a:gd name="connsiteX0" fmla="*/ 7620 w 72967"/>
                <a:gd name="connsiteY0" fmla="*/ 0 h 252995"/>
                <a:gd name="connsiteX1" fmla="*/ 65347 w 72967"/>
                <a:gd name="connsiteY1" fmla="*/ 0 h 252995"/>
                <a:gd name="connsiteX2" fmla="*/ 72967 w 72967"/>
                <a:gd name="connsiteY2" fmla="*/ 7620 h 252995"/>
                <a:gd name="connsiteX3" fmla="*/ 72967 w 72967"/>
                <a:gd name="connsiteY3" fmla="*/ 38099 h 252995"/>
                <a:gd name="connsiteX4" fmla="*/ 65347 w 72967"/>
                <a:gd name="connsiteY4" fmla="*/ 45719 h 252995"/>
                <a:gd name="connsiteX5" fmla="*/ 59343 w 72967"/>
                <a:gd name="connsiteY5" fmla="*/ 45719 h 252995"/>
                <a:gd name="connsiteX6" fmla="*/ 59343 w 72967"/>
                <a:gd name="connsiteY6" fmla="*/ 252995 h 252995"/>
                <a:gd name="connsiteX7" fmla="*/ 13624 w 72967"/>
                <a:gd name="connsiteY7" fmla="*/ 252995 h 252995"/>
                <a:gd name="connsiteX8" fmla="*/ 13624 w 72967"/>
                <a:gd name="connsiteY8" fmla="*/ 45719 h 252995"/>
                <a:gd name="connsiteX9" fmla="*/ 7620 w 72967"/>
                <a:gd name="connsiteY9" fmla="*/ 45719 h 252995"/>
                <a:gd name="connsiteX10" fmla="*/ 0 w 72967"/>
                <a:gd name="connsiteY10" fmla="*/ 38099 h 252995"/>
                <a:gd name="connsiteX11" fmla="*/ 0 w 72967"/>
                <a:gd name="connsiteY11" fmla="*/ 7620 h 252995"/>
                <a:gd name="connsiteX12" fmla="*/ 7620 w 72967"/>
                <a:gd name="connsiteY12" fmla="*/ 0 h 2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67" h="252995">
                  <a:moveTo>
                    <a:pt x="7620" y="0"/>
                  </a:moveTo>
                  <a:lnTo>
                    <a:pt x="65347" y="0"/>
                  </a:lnTo>
                  <a:cubicBezTo>
                    <a:pt x="69555" y="0"/>
                    <a:pt x="72967" y="3412"/>
                    <a:pt x="72967" y="7620"/>
                  </a:cubicBezTo>
                  <a:lnTo>
                    <a:pt x="72967" y="38099"/>
                  </a:lnTo>
                  <a:cubicBezTo>
                    <a:pt x="72967" y="42307"/>
                    <a:pt x="69555" y="45719"/>
                    <a:pt x="65347" y="45719"/>
                  </a:cubicBezTo>
                  <a:lnTo>
                    <a:pt x="59343" y="45719"/>
                  </a:lnTo>
                  <a:lnTo>
                    <a:pt x="59343" y="252995"/>
                  </a:lnTo>
                  <a:lnTo>
                    <a:pt x="13624" y="252995"/>
                  </a:lnTo>
                  <a:lnTo>
                    <a:pt x="13624" y="45719"/>
                  </a:lnTo>
                  <a:lnTo>
                    <a:pt x="7620" y="45719"/>
                  </a:lnTo>
                  <a:cubicBezTo>
                    <a:pt x="3412" y="45719"/>
                    <a:pt x="0" y="42307"/>
                    <a:pt x="0" y="38099"/>
                  </a:cubicBezTo>
                  <a:lnTo>
                    <a:pt x="0" y="7620"/>
                  </a:lnTo>
                  <a:cubicBezTo>
                    <a:pt x="0" y="3412"/>
                    <a:pt x="3412" y="0"/>
                    <a:pt x="7620" y="0"/>
                  </a:cubicBezTo>
                  <a:close/>
                </a:path>
              </a:pathLst>
            </a:custGeom>
            <a:gradFill flip="none" rotWithShape="1">
              <a:gsLst>
                <a:gs pos="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64" name="任意多边形 263"/>
            <p:cNvSpPr/>
            <p:nvPr/>
          </p:nvSpPr>
          <p:spPr>
            <a:xfrm rot="10800000">
              <a:off x="2636953" y="3749980"/>
              <a:ext cx="161694" cy="265945"/>
            </a:xfrm>
            <a:custGeom>
              <a:avLst/>
              <a:gdLst>
                <a:gd name="connsiteX0" fmla="*/ 161694 w 161694"/>
                <a:gd name="connsiteY0" fmla="*/ 265945 h 265945"/>
                <a:gd name="connsiteX1" fmla="*/ 80846 w 161694"/>
                <a:gd name="connsiteY1" fmla="*/ 176450 h 265945"/>
                <a:gd name="connsiteX2" fmla="*/ 0 w 161694"/>
                <a:gd name="connsiteY2" fmla="*/ 265944 h 265945"/>
                <a:gd name="connsiteX3" fmla="*/ 80847 w 161694"/>
                <a:gd name="connsiteY3" fmla="*/ 0 h 265945"/>
                <a:gd name="connsiteX4" fmla="*/ 161694 w 161694"/>
                <a:gd name="connsiteY4" fmla="*/ 265945 h 265945"/>
                <a:gd name="connsiteX0-1" fmla="*/ 161694 w 161694"/>
                <a:gd name="connsiteY0-2" fmla="*/ 265945 h 265945"/>
                <a:gd name="connsiteX1-3" fmla="*/ 80846 w 161694"/>
                <a:gd name="connsiteY1-4" fmla="*/ 192325 h 265945"/>
                <a:gd name="connsiteX2-5" fmla="*/ 0 w 161694"/>
                <a:gd name="connsiteY2-6" fmla="*/ 265944 h 265945"/>
                <a:gd name="connsiteX3-7" fmla="*/ 80847 w 161694"/>
                <a:gd name="connsiteY3-8" fmla="*/ 0 h 265945"/>
                <a:gd name="connsiteX4-9" fmla="*/ 161694 w 161694"/>
                <a:gd name="connsiteY4-10" fmla="*/ 265945 h 2659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1694" h="265945">
                  <a:moveTo>
                    <a:pt x="161694" y="265945"/>
                  </a:moveTo>
                  <a:lnTo>
                    <a:pt x="80846" y="192325"/>
                  </a:lnTo>
                  <a:lnTo>
                    <a:pt x="0" y="265944"/>
                  </a:lnTo>
                  <a:lnTo>
                    <a:pt x="80847" y="0"/>
                  </a:lnTo>
                  <a:lnTo>
                    <a:pt x="161694" y="265945"/>
                  </a:lnTo>
                  <a:close/>
                </a:path>
              </a:pathLst>
            </a:custGeom>
            <a:gradFill flip="none" rotWithShape="1">
              <a:gsLst>
                <a:gs pos="50000">
                  <a:srgbClr val="24B0DE"/>
                </a:gs>
                <a:gs pos="50000">
                  <a:srgbClr val="23729D"/>
                </a:gs>
              </a:gsLst>
              <a:lin ang="10800000" scaled="1"/>
              <a:tileRect/>
            </a:gradFill>
            <a:ln>
              <a:noFill/>
            </a:ln>
            <a:effectLst>
              <a:outerShdw blurRad="25400" dist="38100" dir="5400000" sx="96000" sy="96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269" name="组合 268"/>
          <p:cNvGrpSpPr/>
          <p:nvPr/>
        </p:nvGrpSpPr>
        <p:grpSpPr>
          <a:xfrm>
            <a:off x="9011629" y="3346537"/>
            <a:ext cx="182002" cy="443496"/>
            <a:chOff x="2067610" y="764381"/>
            <a:chExt cx="1767790" cy="4307715"/>
          </a:xfrm>
        </p:grpSpPr>
        <p:sp>
          <p:nvSpPr>
            <p:cNvPr id="270" name="任意多边形 269"/>
            <p:cNvSpPr/>
            <p:nvPr/>
          </p:nvSpPr>
          <p:spPr>
            <a:xfrm rot="10800000">
              <a:off x="2067610" y="3682510"/>
              <a:ext cx="516106" cy="1381548"/>
            </a:xfrm>
            <a:custGeom>
              <a:avLst/>
              <a:gdLst>
                <a:gd name="connsiteX0" fmla="*/ 251981 w 516106"/>
                <a:gd name="connsiteY0" fmla="*/ 1381548 h 1381548"/>
                <a:gd name="connsiteX1" fmla="*/ 516106 w 516106"/>
                <a:gd name="connsiteY1" fmla="*/ 1381548 h 1381548"/>
                <a:gd name="connsiteX2" fmla="*/ 0 w 516106"/>
                <a:gd name="connsiteY2" fmla="*/ 0 h 1381548"/>
                <a:gd name="connsiteX3" fmla="*/ 251981 w 516106"/>
                <a:gd name="connsiteY3" fmla="*/ 1381548 h 1381548"/>
              </a:gdLst>
              <a:ahLst/>
              <a:cxnLst>
                <a:cxn ang="0">
                  <a:pos x="connsiteX0" y="connsiteY0"/>
                </a:cxn>
                <a:cxn ang="0">
                  <a:pos x="connsiteX1" y="connsiteY1"/>
                </a:cxn>
                <a:cxn ang="0">
                  <a:pos x="connsiteX2" y="connsiteY2"/>
                </a:cxn>
                <a:cxn ang="0">
                  <a:pos x="connsiteX3" y="connsiteY3"/>
                </a:cxn>
              </a:cxnLst>
              <a:rect l="l" t="t" r="r" b="b"/>
              <a:pathLst>
                <a:path w="516106" h="1381548">
                  <a:moveTo>
                    <a:pt x="251981" y="1381548"/>
                  </a:moveTo>
                  <a:lnTo>
                    <a:pt x="516106" y="1381548"/>
                  </a:lnTo>
                  <a:lnTo>
                    <a:pt x="0" y="0"/>
                  </a:lnTo>
                  <a:lnTo>
                    <a:pt x="251981" y="1381548"/>
                  </a:lnTo>
                  <a:close/>
                </a:path>
              </a:pathLst>
            </a:custGeom>
            <a:solidFill>
              <a:srgbClr val="4CD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1" name="任意多边形 270"/>
            <p:cNvSpPr/>
            <p:nvPr/>
          </p:nvSpPr>
          <p:spPr>
            <a:xfrm rot="10800000">
              <a:off x="2331735" y="3682511"/>
              <a:ext cx="254983" cy="1389585"/>
            </a:xfrm>
            <a:custGeom>
              <a:avLst/>
              <a:gdLst>
                <a:gd name="connsiteX0" fmla="*/ 0 w 254983"/>
                <a:gd name="connsiteY0" fmla="*/ 1389585 h 1389585"/>
                <a:gd name="connsiteX1" fmla="*/ 254983 w 254983"/>
                <a:gd name="connsiteY1" fmla="*/ 1389585 h 1389585"/>
                <a:gd name="connsiteX2" fmla="*/ 3002 w 254983"/>
                <a:gd name="connsiteY2" fmla="*/ 8037 h 1389585"/>
                <a:gd name="connsiteX3" fmla="*/ 0 w 254983"/>
                <a:gd name="connsiteY3" fmla="*/ 0 h 1389585"/>
                <a:gd name="connsiteX4" fmla="*/ 0 w 254983"/>
                <a:gd name="connsiteY4" fmla="*/ 1389585 h 138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83" h="1389585">
                  <a:moveTo>
                    <a:pt x="0" y="1389585"/>
                  </a:moveTo>
                  <a:lnTo>
                    <a:pt x="254983" y="1389585"/>
                  </a:lnTo>
                  <a:lnTo>
                    <a:pt x="3002" y="8037"/>
                  </a:lnTo>
                  <a:lnTo>
                    <a:pt x="0" y="0"/>
                  </a:lnTo>
                  <a:lnTo>
                    <a:pt x="0" y="1389585"/>
                  </a:lnTo>
                  <a:close/>
                </a:path>
              </a:pathLst>
            </a:custGeom>
            <a:solidFill>
              <a:srgbClr val="00C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2" name="任意多边形 271"/>
            <p:cNvSpPr/>
            <p:nvPr/>
          </p:nvSpPr>
          <p:spPr>
            <a:xfrm rot="10800000" flipH="1">
              <a:off x="3317216" y="3682510"/>
              <a:ext cx="516106" cy="1381548"/>
            </a:xfrm>
            <a:custGeom>
              <a:avLst/>
              <a:gdLst>
                <a:gd name="connsiteX0" fmla="*/ 251981 w 516106"/>
                <a:gd name="connsiteY0" fmla="*/ 1381548 h 1381548"/>
                <a:gd name="connsiteX1" fmla="*/ 516106 w 516106"/>
                <a:gd name="connsiteY1" fmla="*/ 1381548 h 1381548"/>
                <a:gd name="connsiteX2" fmla="*/ 0 w 516106"/>
                <a:gd name="connsiteY2" fmla="*/ 0 h 1381548"/>
                <a:gd name="connsiteX3" fmla="*/ 251981 w 516106"/>
                <a:gd name="connsiteY3" fmla="*/ 1381548 h 1381548"/>
              </a:gdLst>
              <a:ahLst/>
              <a:cxnLst>
                <a:cxn ang="0">
                  <a:pos x="connsiteX0" y="connsiteY0"/>
                </a:cxn>
                <a:cxn ang="0">
                  <a:pos x="connsiteX1" y="connsiteY1"/>
                </a:cxn>
                <a:cxn ang="0">
                  <a:pos x="connsiteX2" y="connsiteY2"/>
                </a:cxn>
                <a:cxn ang="0">
                  <a:pos x="connsiteX3" y="connsiteY3"/>
                </a:cxn>
              </a:cxnLst>
              <a:rect l="l" t="t" r="r" b="b"/>
              <a:pathLst>
                <a:path w="516106" h="1381548">
                  <a:moveTo>
                    <a:pt x="251981" y="1381548"/>
                  </a:moveTo>
                  <a:lnTo>
                    <a:pt x="516106" y="1381548"/>
                  </a:lnTo>
                  <a:lnTo>
                    <a:pt x="0" y="0"/>
                  </a:lnTo>
                  <a:lnTo>
                    <a:pt x="251981" y="1381548"/>
                  </a:lnTo>
                  <a:close/>
                </a:path>
              </a:pathLst>
            </a:custGeom>
            <a:solidFill>
              <a:srgbClr val="00C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3" name="任意多边形 272"/>
            <p:cNvSpPr/>
            <p:nvPr/>
          </p:nvSpPr>
          <p:spPr>
            <a:xfrm rot="10800000" flipH="1">
              <a:off x="3314214" y="3682511"/>
              <a:ext cx="254983" cy="1389585"/>
            </a:xfrm>
            <a:custGeom>
              <a:avLst/>
              <a:gdLst>
                <a:gd name="connsiteX0" fmla="*/ 0 w 254983"/>
                <a:gd name="connsiteY0" fmla="*/ 1389585 h 1389585"/>
                <a:gd name="connsiteX1" fmla="*/ 254983 w 254983"/>
                <a:gd name="connsiteY1" fmla="*/ 1389585 h 1389585"/>
                <a:gd name="connsiteX2" fmla="*/ 3002 w 254983"/>
                <a:gd name="connsiteY2" fmla="*/ 8037 h 1389585"/>
                <a:gd name="connsiteX3" fmla="*/ 0 w 254983"/>
                <a:gd name="connsiteY3" fmla="*/ 0 h 1389585"/>
                <a:gd name="connsiteX4" fmla="*/ 0 w 254983"/>
                <a:gd name="connsiteY4" fmla="*/ 1389585 h 138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83" h="1389585">
                  <a:moveTo>
                    <a:pt x="0" y="1389585"/>
                  </a:moveTo>
                  <a:lnTo>
                    <a:pt x="254983" y="1389585"/>
                  </a:lnTo>
                  <a:lnTo>
                    <a:pt x="3002" y="8037"/>
                  </a:lnTo>
                  <a:lnTo>
                    <a:pt x="0" y="0"/>
                  </a:lnTo>
                  <a:lnTo>
                    <a:pt x="0" y="1389585"/>
                  </a:lnTo>
                  <a:close/>
                </a:path>
              </a:pathLst>
            </a:custGeom>
            <a:solidFill>
              <a:srgbClr val="4CD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4" name="任意多边形 273"/>
            <p:cNvSpPr/>
            <p:nvPr/>
          </p:nvSpPr>
          <p:spPr>
            <a:xfrm>
              <a:off x="2069688" y="2881461"/>
              <a:ext cx="1765712" cy="878704"/>
            </a:xfrm>
            <a:custGeom>
              <a:avLst/>
              <a:gdLst>
                <a:gd name="connsiteX0" fmla="*/ 117296 w 514385"/>
                <a:gd name="connsiteY0" fmla="*/ 0 h 255983"/>
                <a:gd name="connsiteX1" fmla="*/ 397088 w 514385"/>
                <a:gd name="connsiteY1" fmla="*/ 0 h 255983"/>
                <a:gd name="connsiteX2" fmla="*/ 514385 w 514385"/>
                <a:gd name="connsiteY2" fmla="*/ 233575 h 255983"/>
                <a:gd name="connsiteX3" fmla="*/ 430757 w 514385"/>
                <a:gd name="connsiteY3" fmla="*/ 255983 h 255983"/>
                <a:gd name="connsiteX4" fmla="*/ 83624 w 514385"/>
                <a:gd name="connsiteY4" fmla="*/ 255983 h 255983"/>
                <a:gd name="connsiteX5" fmla="*/ 0 w 514385"/>
                <a:gd name="connsiteY5" fmla="*/ 233576 h 255983"/>
                <a:gd name="connsiteX6" fmla="*/ 117296 w 514385"/>
                <a:gd name="connsiteY6" fmla="*/ 0 h 25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85" h="255983">
                  <a:moveTo>
                    <a:pt x="117296" y="0"/>
                  </a:moveTo>
                  <a:lnTo>
                    <a:pt x="397088" y="0"/>
                  </a:lnTo>
                  <a:lnTo>
                    <a:pt x="514385" y="233575"/>
                  </a:lnTo>
                  <a:lnTo>
                    <a:pt x="430757" y="255983"/>
                  </a:lnTo>
                  <a:lnTo>
                    <a:pt x="83624" y="255983"/>
                  </a:lnTo>
                  <a:lnTo>
                    <a:pt x="0" y="233576"/>
                  </a:lnTo>
                  <a:lnTo>
                    <a:pt x="117296" y="0"/>
                  </a:lnTo>
                  <a:close/>
                </a:path>
              </a:pathLst>
            </a:custGeom>
            <a:gradFill flip="none" rotWithShape="1">
              <a:gsLst>
                <a:gs pos="50000">
                  <a:srgbClr val="2CC75F"/>
                </a:gs>
                <a:gs pos="50000">
                  <a:srgbClr val="00B050"/>
                </a:gs>
              </a:gsLst>
              <a:lin ang="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5" name="任意多边形 274"/>
            <p:cNvSpPr/>
            <p:nvPr/>
          </p:nvSpPr>
          <p:spPr>
            <a:xfrm rot="10800000">
              <a:off x="2392623" y="764381"/>
              <a:ext cx="1119842" cy="2640208"/>
            </a:xfrm>
            <a:custGeom>
              <a:avLst/>
              <a:gdLst>
                <a:gd name="connsiteX0" fmla="*/ 163115 w 326231"/>
                <a:gd name="connsiteY0" fmla="*/ 769142 h 769142"/>
                <a:gd name="connsiteX1" fmla="*/ 0 w 326231"/>
                <a:gd name="connsiteY1" fmla="*/ 107155 h 769142"/>
                <a:gd name="connsiteX2" fmla="*/ 4 w 326231"/>
                <a:gd name="connsiteY2" fmla="*/ 107155 h 769142"/>
                <a:gd name="connsiteX3" fmla="*/ 163116 w 326231"/>
                <a:gd name="connsiteY3" fmla="*/ 0 h 769142"/>
                <a:gd name="connsiteX4" fmla="*/ 326228 w 326231"/>
                <a:gd name="connsiteY4" fmla="*/ 107155 h 769142"/>
                <a:gd name="connsiteX5" fmla="*/ 326231 w 326231"/>
                <a:gd name="connsiteY5" fmla="*/ 107155 h 769142"/>
                <a:gd name="connsiteX6" fmla="*/ 326231 w 326231"/>
                <a:gd name="connsiteY6" fmla="*/ 107157 h 769142"/>
                <a:gd name="connsiteX7" fmla="*/ 326231 w 326231"/>
                <a:gd name="connsiteY7" fmla="*/ 107157 h 769142"/>
                <a:gd name="connsiteX8" fmla="*/ 326231 w 326231"/>
                <a:gd name="connsiteY8" fmla="*/ 107157 h 76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231" h="769142">
                  <a:moveTo>
                    <a:pt x="163115" y="769142"/>
                  </a:moveTo>
                  <a:lnTo>
                    <a:pt x="0" y="107155"/>
                  </a:lnTo>
                  <a:lnTo>
                    <a:pt x="4" y="107155"/>
                  </a:lnTo>
                  <a:lnTo>
                    <a:pt x="163116" y="0"/>
                  </a:lnTo>
                  <a:lnTo>
                    <a:pt x="326228" y="107155"/>
                  </a:lnTo>
                  <a:lnTo>
                    <a:pt x="326231" y="107155"/>
                  </a:lnTo>
                  <a:lnTo>
                    <a:pt x="326231" y="107157"/>
                  </a:lnTo>
                  <a:lnTo>
                    <a:pt x="326231" y="107157"/>
                  </a:lnTo>
                  <a:lnTo>
                    <a:pt x="326231" y="107157"/>
                  </a:lnTo>
                  <a:close/>
                </a:path>
              </a:pathLst>
            </a:custGeom>
            <a:gradFill flip="none" rotWithShape="1">
              <a:gsLst>
                <a:gs pos="50000">
                  <a:srgbClr val="2CC75F"/>
                </a:gs>
                <a:gs pos="50000">
                  <a:srgbClr val="009A46"/>
                </a:gs>
              </a:gsLst>
              <a:lin ang="1080000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6" name="矩形 275"/>
            <p:cNvSpPr/>
            <p:nvPr/>
          </p:nvSpPr>
          <p:spPr>
            <a:xfrm>
              <a:off x="2641989" y="3873684"/>
              <a:ext cx="621103" cy="1198412"/>
            </a:xfrm>
            <a:prstGeom prst="rect">
              <a:avLst/>
            </a:prstGeom>
            <a:gradFill flip="none" rotWithShape="1">
              <a:gsLst>
                <a:gs pos="0">
                  <a:schemeClr val="accent4">
                    <a:lumMod val="60000"/>
                    <a:lumOff val="40000"/>
                    <a:alpha val="50000"/>
                  </a:schemeClr>
                </a:gs>
                <a:gs pos="95000">
                  <a:schemeClr val="accent4">
                    <a:lumMod val="60000"/>
                    <a:lumOff val="4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7" name="任意多边形 276"/>
            <p:cNvSpPr/>
            <p:nvPr/>
          </p:nvSpPr>
          <p:spPr>
            <a:xfrm>
              <a:off x="3362037" y="3269770"/>
              <a:ext cx="72967" cy="252995"/>
            </a:xfrm>
            <a:custGeom>
              <a:avLst/>
              <a:gdLst>
                <a:gd name="connsiteX0" fmla="*/ 7620 w 72967"/>
                <a:gd name="connsiteY0" fmla="*/ 0 h 252995"/>
                <a:gd name="connsiteX1" fmla="*/ 65347 w 72967"/>
                <a:gd name="connsiteY1" fmla="*/ 0 h 252995"/>
                <a:gd name="connsiteX2" fmla="*/ 72967 w 72967"/>
                <a:gd name="connsiteY2" fmla="*/ 7620 h 252995"/>
                <a:gd name="connsiteX3" fmla="*/ 72967 w 72967"/>
                <a:gd name="connsiteY3" fmla="*/ 38099 h 252995"/>
                <a:gd name="connsiteX4" fmla="*/ 65347 w 72967"/>
                <a:gd name="connsiteY4" fmla="*/ 45719 h 252995"/>
                <a:gd name="connsiteX5" fmla="*/ 59343 w 72967"/>
                <a:gd name="connsiteY5" fmla="*/ 45719 h 252995"/>
                <a:gd name="connsiteX6" fmla="*/ 59343 w 72967"/>
                <a:gd name="connsiteY6" fmla="*/ 252995 h 252995"/>
                <a:gd name="connsiteX7" fmla="*/ 13624 w 72967"/>
                <a:gd name="connsiteY7" fmla="*/ 252995 h 252995"/>
                <a:gd name="connsiteX8" fmla="*/ 13624 w 72967"/>
                <a:gd name="connsiteY8" fmla="*/ 45719 h 252995"/>
                <a:gd name="connsiteX9" fmla="*/ 7620 w 72967"/>
                <a:gd name="connsiteY9" fmla="*/ 45719 h 252995"/>
                <a:gd name="connsiteX10" fmla="*/ 0 w 72967"/>
                <a:gd name="connsiteY10" fmla="*/ 38099 h 252995"/>
                <a:gd name="connsiteX11" fmla="*/ 0 w 72967"/>
                <a:gd name="connsiteY11" fmla="*/ 7620 h 252995"/>
                <a:gd name="connsiteX12" fmla="*/ 7620 w 72967"/>
                <a:gd name="connsiteY12" fmla="*/ 0 h 2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67" h="252995">
                  <a:moveTo>
                    <a:pt x="7620" y="0"/>
                  </a:moveTo>
                  <a:lnTo>
                    <a:pt x="65347" y="0"/>
                  </a:lnTo>
                  <a:cubicBezTo>
                    <a:pt x="69555" y="0"/>
                    <a:pt x="72967" y="3412"/>
                    <a:pt x="72967" y="7620"/>
                  </a:cubicBezTo>
                  <a:lnTo>
                    <a:pt x="72967" y="38099"/>
                  </a:lnTo>
                  <a:cubicBezTo>
                    <a:pt x="72967" y="42307"/>
                    <a:pt x="69555" y="45719"/>
                    <a:pt x="65347" y="45719"/>
                  </a:cubicBezTo>
                  <a:lnTo>
                    <a:pt x="59343" y="45719"/>
                  </a:lnTo>
                  <a:lnTo>
                    <a:pt x="59343" y="252995"/>
                  </a:lnTo>
                  <a:lnTo>
                    <a:pt x="13624" y="252995"/>
                  </a:lnTo>
                  <a:lnTo>
                    <a:pt x="13624" y="45719"/>
                  </a:lnTo>
                  <a:lnTo>
                    <a:pt x="7620" y="45719"/>
                  </a:lnTo>
                  <a:cubicBezTo>
                    <a:pt x="3412" y="45719"/>
                    <a:pt x="0" y="42307"/>
                    <a:pt x="0" y="38099"/>
                  </a:cubicBezTo>
                  <a:lnTo>
                    <a:pt x="0" y="7620"/>
                  </a:lnTo>
                  <a:cubicBezTo>
                    <a:pt x="0" y="3412"/>
                    <a:pt x="3412" y="0"/>
                    <a:pt x="7620" y="0"/>
                  </a:cubicBezTo>
                  <a:close/>
                </a:path>
              </a:pathLst>
            </a:custGeom>
            <a:gradFill flip="none" rotWithShape="1">
              <a:gsLst>
                <a:gs pos="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8" name="任意多边形 277"/>
            <p:cNvSpPr/>
            <p:nvPr/>
          </p:nvSpPr>
          <p:spPr>
            <a:xfrm rot="10800000">
              <a:off x="3317674" y="3394380"/>
              <a:ext cx="161694" cy="265945"/>
            </a:xfrm>
            <a:custGeom>
              <a:avLst/>
              <a:gdLst>
                <a:gd name="connsiteX0" fmla="*/ 161694 w 161694"/>
                <a:gd name="connsiteY0" fmla="*/ 265945 h 265945"/>
                <a:gd name="connsiteX1" fmla="*/ 80846 w 161694"/>
                <a:gd name="connsiteY1" fmla="*/ 176450 h 265945"/>
                <a:gd name="connsiteX2" fmla="*/ 0 w 161694"/>
                <a:gd name="connsiteY2" fmla="*/ 265944 h 265945"/>
                <a:gd name="connsiteX3" fmla="*/ 80847 w 161694"/>
                <a:gd name="connsiteY3" fmla="*/ 0 h 265945"/>
                <a:gd name="connsiteX4" fmla="*/ 161694 w 161694"/>
                <a:gd name="connsiteY4" fmla="*/ 265945 h 265945"/>
                <a:gd name="connsiteX0-1" fmla="*/ 161694 w 161694"/>
                <a:gd name="connsiteY0-2" fmla="*/ 265945 h 265945"/>
                <a:gd name="connsiteX1-3" fmla="*/ 80846 w 161694"/>
                <a:gd name="connsiteY1-4" fmla="*/ 192325 h 265945"/>
                <a:gd name="connsiteX2-5" fmla="*/ 0 w 161694"/>
                <a:gd name="connsiteY2-6" fmla="*/ 265944 h 265945"/>
                <a:gd name="connsiteX3-7" fmla="*/ 80847 w 161694"/>
                <a:gd name="connsiteY3-8" fmla="*/ 0 h 265945"/>
                <a:gd name="connsiteX4-9" fmla="*/ 161694 w 161694"/>
                <a:gd name="connsiteY4-10" fmla="*/ 265945 h 2659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1694" h="265945">
                  <a:moveTo>
                    <a:pt x="161694" y="265945"/>
                  </a:moveTo>
                  <a:lnTo>
                    <a:pt x="80846" y="192325"/>
                  </a:lnTo>
                  <a:lnTo>
                    <a:pt x="0" y="265944"/>
                  </a:lnTo>
                  <a:lnTo>
                    <a:pt x="80847" y="0"/>
                  </a:lnTo>
                  <a:lnTo>
                    <a:pt x="161694" y="265945"/>
                  </a:lnTo>
                  <a:close/>
                </a:path>
              </a:pathLst>
            </a:custGeom>
            <a:gradFill flip="none" rotWithShape="1">
              <a:gsLst>
                <a:gs pos="50000">
                  <a:srgbClr val="2CC75F"/>
                </a:gs>
                <a:gs pos="50000">
                  <a:srgbClr val="009A46"/>
                </a:gs>
              </a:gsLst>
              <a:lin ang="1080000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9" name="矩形 278"/>
            <p:cNvSpPr/>
            <p:nvPr/>
          </p:nvSpPr>
          <p:spPr>
            <a:xfrm>
              <a:off x="2641989" y="3794065"/>
              <a:ext cx="621103" cy="4571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0" name="任意多边形 279"/>
            <p:cNvSpPr/>
            <p:nvPr/>
          </p:nvSpPr>
          <p:spPr>
            <a:xfrm>
              <a:off x="2422742" y="3269770"/>
              <a:ext cx="72967" cy="252995"/>
            </a:xfrm>
            <a:custGeom>
              <a:avLst/>
              <a:gdLst>
                <a:gd name="connsiteX0" fmla="*/ 7620 w 72967"/>
                <a:gd name="connsiteY0" fmla="*/ 0 h 252995"/>
                <a:gd name="connsiteX1" fmla="*/ 65347 w 72967"/>
                <a:gd name="connsiteY1" fmla="*/ 0 h 252995"/>
                <a:gd name="connsiteX2" fmla="*/ 72967 w 72967"/>
                <a:gd name="connsiteY2" fmla="*/ 7620 h 252995"/>
                <a:gd name="connsiteX3" fmla="*/ 72967 w 72967"/>
                <a:gd name="connsiteY3" fmla="*/ 38099 h 252995"/>
                <a:gd name="connsiteX4" fmla="*/ 65347 w 72967"/>
                <a:gd name="connsiteY4" fmla="*/ 45719 h 252995"/>
                <a:gd name="connsiteX5" fmla="*/ 59343 w 72967"/>
                <a:gd name="connsiteY5" fmla="*/ 45719 h 252995"/>
                <a:gd name="connsiteX6" fmla="*/ 59343 w 72967"/>
                <a:gd name="connsiteY6" fmla="*/ 252995 h 252995"/>
                <a:gd name="connsiteX7" fmla="*/ 13624 w 72967"/>
                <a:gd name="connsiteY7" fmla="*/ 252995 h 252995"/>
                <a:gd name="connsiteX8" fmla="*/ 13624 w 72967"/>
                <a:gd name="connsiteY8" fmla="*/ 45719 h 252995"/>
                <a:gd name="connsiteX9" fmla="*/ 7620 w 72967"/>
                <a:gd name="connsiteY9" fmla="*/ 45719 h 252995"/>
                <a:gd name="connsiteX10" fmla="*/ 0 w 72967"/>
                <a:gd name="connsiteY10" fmla="*/ 38099 h 252995"/>
                <a:gd name="connsiteX11" fmla="*/ 0 w 72967"/>
                <a:gd name="connsiteY11" fmla="*/ 7620 h 252995"/>
                <a:gd name="connsiteX12" fmla="*/ 7620 w 72967"/>
                <a:gd name="connsiteY12" fmla="*/ 0 h 2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67" h="252995">
                  <a:moveTo>
                    <a:pt x="7620" y="0"/>
                  </a:moveTo>
                  <a:lnTo>
                    <a:pt x="65347" y="0"/>
                  </a:lnTo>
                  <a:cubicBezTo>
                    <a:pt x="69555" y="0"/>
                    <a:pt x="72967" y="3412"/>
                    <a:pt x="72967" y="7620"/>
                  </a:cubicBezTo>
                  <a:lnTo>
                    <a:pt x="72967" y="38099"/>
                  </a:lnTo>
                  <a:cubicBezTo>
                    <a:pt x="72967" y="42307"/>
                    <a:pt x="69555" y="45719"/>
                    <a:pt x="65347" y="45719"/>
                  </a:cubicBezTo>
                  <a:lnTo>
                    <a:pt x="59343" y="45719"/>
                  </a:lnTo>
                  <a:lnTo>
                    <a:pt x="59343" y="252995"/>
                  </a:lnTo>
                  <a:lnTo>
                    <a:pt x="13624" y="252995"/>
                  </a:lnTo>
                  <a:lnTo>
                    <a:pt x="13624" y="45719"/>
                  </a:lnTo>
                  <a:lnTo>
                    <a:pt x="7620" y="45719"/>
                  </a:lnTo>
                  <a:cubicBezTo>
                    <a:pt x="3412" y="45719"/>
                    <a:pt x="0" y="42307"/>
                    <a:pt x="0" y="38099"/>
                  </a:cubicBezTo>
                  <a:lnTo>
                    <a:pt x="0" y="7620"/>
                  </a:lnTo>
                  <a:cubicBezTo>
                    <a:pt x="0" y="3412"/>
                    <a:pt x="3412" y="0"/>
                    <a:pt x="7620" y="0"/>
                  </a:cubicBezTo>
                  <a:close/>
                </a:path>
              </a:pathLst>
            </a:custGeom>
            <a:gradFill flip="none" rotWithShape="1">
              <a:gsLst>
                <a:gs pos="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1" name="任意多边形 280"/>
            <p:cNvSpPr/>
            <p:nvPr/>
          </p:nvSpPr>
          <p:spPr>
            <a:xfrm rot="10800000">
              <a:off x="2378379" y="3394380"/>
              <a:ext cx="161694" cy="265945"/>
            </a:xfrm>
            <a:custGeom>
              <a:avLst/>
              <a:gdLst>
                <a:gd name="connsiteX0" fmla="*/ 161694 w 161694"/>
                <a:gd name="connsiteY0" fmla="*/ 265945 h 265945"/>
                <a:gd name="connsiteX1" fmla="*/ 80846 w 161694"/>
                <a:gd name="connsiteY1" fmla="*/ 176450 h 265945"/>
                <a:gd name="connsiteX2" fmla="*/ 0 w 161694"/>
                <a:gd name="connsiteY2" fmla="*/ 265944 h 265945"/>
                <a:gd name="connsiteX3" fmla="*/ 80847 w 161694"/>
                <a:gd name="connsiteY3" fmla="*/ 0 h 265945"/>
                <a:gd name="connsiteX4" fmla="*/ 161694 w 161694"/>
                <a:gd name="connsiteY4" fmla="*/ 265945 h 265945"/>
                <a:gd name="connsiteX0-1" fmla="*/ 161694 w 161694"/>
                <a:gd name="connsiteY0-2" fmla="*/ 265945 h 265945"/>
                <a:gd name="connsiteX1-3" fmla="*/ 80846 w 161694"/>
                <a:gd name="connsiteY1-4" fmla="*/ 192325 h 265945"/>
                <a:gd name="connsiteX2-5" fmla="*/ 0 w 161694"/>
                <a:gd name="connsiteY2-6" fmla="*/ 265944 h 265945"/>
                <a:gd name="connsiteX3-7" fmla="*/ 80847 w 161694"/>
                <a:gd name="connsiteY3-8" fmla="*/ 0 h 265945"/>
                <a:gd name="connsiteX4-9" fmla="*/ 161694 w 161694"/>
                <a:gd name="connsiteY4-10" fmla="*/ 265945 h 2659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1694" h="265945">
                  <a:moveTo>
                    <a:pt x="161694" y="265945"/>
                  </a:moveTo>
                  <a:lnTo>
                    <a:pt x="80846" y="192325"/>
                  </a:lnTo>
                  <a:lnTo>
                    <a:pt x="0" y="265944"/>
                  </a:lnTo>
                  <a:lnTo>
                    <a:pt x="80847" y="0"/>
                  </a:lnTo>
                  <a:lnTo>
                    <a:pt x="161694" y="265945"/>
                  </a:lnTo>
                  <a:close/>
                </a:path>
              </a:pathLst>
            </a:custGeom>
            <a:gradFill flip="none" rotWithShape="1">
              <a:gsLst>
                <a:gs pos="50000">
                  <a:srgbClr val="2CC75F"/>
                </a:gs>
                <a:gs pos="50000">
                  <a:srgbClr val="009A46"/>
                </a:gs>
              </a:gsLst>
              <a:lin ang="1080000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282" name="组合 281"/>
          <p:cNvGrpSpPr/>
          <p:nvPr/>
        </p:nvGrpSpPr>
        <p:grpSpPr>
          <a:xfrm>
            <a:off x="9422823" y="1760655"/>
            <a:ext cx="182002" cy="443496"/>
            <a:chOff x="8052450" y="1571738"/>
            <a:chExt cx="1767790" cy="4307715"/>
          </a:xfrm>
        </p:grpSpPr>
        <p:sp>
          <p:nvSpPr>
            <p:cNvPr id="283" name="任意多边形 282"/>
            <p:cNvSpPr/>
            <p:nvPr/>
          </p:nvSpPr>
          <p:spPr>
            <a:xfrm rot="10800000">
              <a:off x="8052450" y="4489867"/>
              <a:ext cx="516106" cy="1381548"/>
            </a:xfrm>
            <a:custGeom>
              <a:avLst/>
              <a:gdLst>
                <a:gd name="connsiteX0" fmla="*/ 251981 w 516106"/>
                <a:gd name="connsiteY0" fmla="*/ 1381548 h 1381548"/>
                <a:gd name="connsiteX1" fmla="*/ 516106 w 516106"/>
                <a:gd name="connsiteY1" fmla="*/ 1381548 h 1381548"/>
                <a:gd name="connsiteX2" fmla="*/ 0 w 516106"/>
                <a:gd name="connsiteY2" fmla="*/ 0 h 1381548"/>
                <a:gd name="connsiteX3" fmla="*/ 251981 w 516106"/>
                <a:gd name="connsiteY3" fmla="*/ 1381548 h 1381548"/>
              </a:gdLst>
              <a:ahLst/>
              <a:cxnLst>
                <a:cxn ang="0">
                  <a:pos x="connsiteX0" y="connsiteY0"/>
                </a:cxn>
                <a:cxn ang="0">
                  <a:pos x="connsiteX1" y="connsiteY1"/>
                </a:cxn>
                <a:cxn ang="0">
                  <a:pos x="connsiteX2" y="connsiteY2"/>
                </a:cxn>
                <a:cxn ang="0">
                  <a:pos x="connsiteX3" y="connsiteY3"/>
                </a:cxn>
              </a:cxnLst>
              <a:rect l="l" t="t" r="r" b="b"/>
              <a:pathLst>
                <a:path w="516106" h="1381548">
                  <a:moveTo>
                    <a:pt x="251981" y="1381548"/>
                  </a:moveTo>
                  <a:lnTo>
                    <a:pt x="516106" y="1381548"/>
                  </a:lnTo>
                  <a:lnTo>
                    <a:pt x="0" y="0"/>
                  </a:lnTo>
                  <a:lnTo>
                    <a:pt x="251981" y="1381548"/>
                  </a:lnTo>
                  <a:close/>
                </a:path>
              </a:pathLst>
            </a:custGeom>
            <a:solidFill>
              <a:srgbClr val="4CD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4" name="任意多边形 283"/>
            <p:cNvSpPr/>
            <p:nvPr/>
          </p:nvSpPr>
          <p:spPr>
            <a:xfrm rot="10800000">
              <a:off x="8316575" y="4489868"/>
              <a:ext cx="254983" cy="1389585"/>
            </a:xfrm>
            <a:custGeom>
              <a:avLst/>
              <a:gdLst>
                <a:gd name="connsiteX0" fmla="*/ 0 w 254983"/>
                <a:gd name="connsiteY0" fmla="*/ 1389585 h 1389585"/>
                <a:gd name="connsiteX1" fmla="*/ 254983 w 254983"/>
                <a:gd name="connsiteY1" fmla="*/ 1389585 h 1389585"/>
                <a:gd name="connsiteX2" fmla="*/ 3002 w 254983"/>
                <a:gd name="connsiteY2" fmla="*/ 8037 h 1389585"/>
                <a:gd name="connsiteX3" fmla="*/ 0 w 254983"/>
                <a:gd name="connsiteY3" fmla="*/ 0 h 1389585"/>
                <a:gd name="connsiteX4" fmla="*/ 0 w 254983"/>
                <a:gd name="connsiteY4" fmla="*/ 1389585 h 138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83" h="1389585">
                  <a:moveTo>
                    <a:pt x="0" y="1389585"/>
                  </a:moveTo>
                  <a:lnTo>
                    <a:pt x="254983" y="1389585"/>
                  </a:lnTo>
                  <a:lnTo>
                    <a:pt x="3002" y="8037"/>
                  </a:lnTo>
                  <a:lnTo>
                    <a:pt x="0" y="0"/>
                  </a:lnTo>
                  <a:lnTo>
                    <a:pt x="0" y="1389585"/>
                  </a:lnTo>
                  <a:close/>
                </a:path>
              </a:pathLst>
            </a:custGeom>
            <a:solidFill>
              <a:srgbClr val="278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5" name="任意多边形 284"/>
            <p:cNvSpPr/>
            <p:nvPr/>
          </p:nvSpPr>
          <p:spPr>
            <a:xfrm rot="10800000" flipH="1">
              <a:off x="9302056" y="4489867"/>
              <a:ext cx="516106" cy="1381548"/>
            </a:xfrm>
            <a:custGeom>
              <a:avLst/>
              <a:gdLst>
                <a:gd name="connsiteX0" fmla="*/ 251981 w 516106"/>
                <a:gd name="connsiteY0" fmla="*/ 1381548 h 1381548"/>
                <a:gd name="connsiteX1" fmla="*/ 516106 w 516106"/>
                <a:gd name="connsiteY1" fmla="*/ 1381548 h 1381548"/>
                <a:gd name="connsiteX2" fmla="*/ 0 w 516106"/>
                <a:gd name="connsiteY2" fmla="*/ 0 h 1381548"/>
                <a:gd name="connsiteX3" fmla="*/ 251981 w 516106"/>
                <a:gd name="connsiteY3" fmla="*/ 1381548 h 1381548"/>
              </a:gdLst>
              <a:ahLst/>
              <a:cxnLst>
                <a:cxn ang="0">
                  <a:pos x="connsiteX0" y="connsiteY0"/>
                </a:cxn>
                <a:cxn ang="0">
                  <a:pos x="connsiteX1" y="connsiteY1"/>
                </a:cxn>
                <a:cxn ang="0">
                  <a:pos x="connsiteX2" y="connsiteY2"/>
                </a:cxn>
                <a:cxn ang="0">
                  <a:pos x="connsiteX3" y="connsiteY3"/>
                </a:cxn>
              </a:cxnLst>
              <a:rect l="l" t="t" r="r" b="b"/>
              <a:pathLst>
                <a:path w="516106" h="1381548">
                  <a:moveTo>
                    <a:pt x="251981" y="1381548"/>
                  </a:moveTo>
                  <a:lnTo>
                    <a:pt x="516106" y="1381548"/>
                  </a:lnTo>
                  <a:lnTo>
                    <a:pt x="0" y="0"/>
                  </a:lnTo>
                  <a:lnTo>
                    <a:pt x="251981" y="1381548"/>
                  </a:lnTo>
                  <a:close/>
                </a:path>
              </a:pathLst>
            </a:custGeom>
            <a:solidFill>
              <a:srgbClr val="278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6" name="任意多边形 285"/>
            <p:cNvSpPr/>
            <p:nvPr/>
          </p:nvSpPr>
          <p:spPr>
            <a:xfrm rot="10800000" flipH="1">
              <a:off x="9299054" y="4489868"/>
              <a:ext cx="254983" cy="1389585"/>
            </a:xfrm>
            <a:custGeom>
              <a:avLst/>
              <a:gdLst>
                <a:gd name="connsiteX0" fmla="*/ 0 w 254983"/>
                <a:gd name="connsiteY0" fmla="*/ 1389585 h 1389585"/>
                <a:gd name="connsiteX1" fmla="*/ 254983 w 254983"/>
                <a:gd name="connsiteY1" fmla="*/ 1389585 h 1389585"/>
                <a:gd name="connsiteX2" fmla="*/ 3002 w 254983"/>
                <a:gd name="connsiteY2" fmla="*/ 8037 h 1389585"/>
                <a:gd name="connsiteX3" fmla="*/ 0 w 254983"/>
                <a:gd name="connsiteY3" fmla="*/ 0 h 1389585"/>
                <a:gd name="connsiteX4" fmla="*/ 0 w 254983"/>
                <a:gd name="connsiteY4" fmla="*/ 1389585 h 138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83" h="1389585">
                  <a:moveTo>
                    <a:pt x="0" y="1389585"/>
                  </a:moveTo>
                  <a:lnTo>
                    <a:pt x="254983" y="1389585"/>
                  </a:lnTo>
                  <a:lnTo>
                    <a:pt x="3002" y="8037"/>
                  </a:lnTo>
                  <a:lnTo>
                    <a:pt x="0" y="0"/>
                  </a:lnTo>
                  <a:lnTo>
                    <a:pt x="0" y="1389585"/>
                  </a:lnTo>
                  <a:close/>
                </a:path>
              </a:pathLst>
            </a:custGeom>
            <a:solidFill>
              <a:srgbClr val="4CD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7" name="任意多边形 286"/>
            <p:cNvSpPr/>
            <p:nvPr/>
          </p:nvSpPr>
          <p:spPr>
            <a:xfrm>
              <a:off x="8054528" y="3688818"/>
              <a:ext cx="1765712" cy="878704"/>
            </a:xfrm>
            <a:custGeom>
              <a:avLst/>
              <a:gdLst>
                <a:gd name="connsiteX0" fmla="*/ 117296 w 514385"/>
                <a:gd name="connsiteY0" fmla="*/ 0 h 255983"/>
                <a:gd name="connsiteX1" fmla="*/ 397088 w 514385"/>
                <a:gd name="connsiteY1" fmla="*/ 0 h 255983"/>
                <a:gd name="connsiteX2" fmla="*/ 514385 w 514385"/>
                <a:gd name="connsiteY2" fmla="*/ 233575 h 255983"/>
                <a:gd name="connsiteX3" fmla="*/ 430757 w 514385"/>
                <a:gd name="connsiteY3" fmla="*/ 255983 h 255983"/>
                <a:gd name="connsiteX4" fmla="*/ 83624 w 514385"/>
                <a:gd name="connsiteY4" fmla="*/ 255983 h 255983"/>
                <a:gd name="connsiteX5" fmla="*/ 0 w 514385"/>
                <a:gd name="connsiteY5" fmla="*/ 233576 h 255983"/>
                <a:gd name="connsiteX6" fmla="*/ 117296 w 514385"/>
                <a:gd name="connsiteY6" fmla="*/ 0 h 25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85" h="255983">
                  <a:moveTo>
                    <a:pt x="117296" y="0"/>
                  </a:moveTo>
                  <a:lnTo>
                    <a:pt x="397088" y="0"/>
                  </a:lnTo>
                  <a:lnTo>
                    <a:pt x="514385" y="233575"/>
                  </a:lnTo>
                  <a:lnTo>
                    <a:pt x="430757" y="255983"/>
                  </a:lnTo>
                  <a:lnTo>
                    <a:pt x="83624" y="255983"/>
                  </a:lnTo>
                  <a:lnTo>
                    <a:pt x="0" y="233576"/>
                  </a:lnTo>
                  <a:lnTo>
                    <a:pt x="117296" y="0"/>
                  </a:lnTo>
                  <a:close/>
                </a:path>
              </a:pathLst>
            </a:custGeom>
            <a:gradFill flip="none" rotWithShape="1">
              <a:gsLst>
                <a:gs pos="50000">
                  <a:srgbClr val="2CC75F"/>
                </a:gs>
                <a:gs pos="50000">
                  <a:srgbClr val="278EBB"/>
                </a:gs>
              </a:gsLst>
              <a:lin ang="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8" name="任意多边形 287"/>
            <p:cNvSpPr/>
            <p:nvPr/>
          </p:nvSpPr>
          <p:spPr>
            <a:xfrm rot="10800000">
              <a:off x="8377463" y="1571738"/>
              <a:ext cx="1119842" cy="2640208"/>
            </a:xfrm>
            <a:custGeom>
              <a:avLst/>
              <a:gdLst>
                <a:gd name="connsiteX0" fmla="*/ 163115 w 326231"/>
                <a:gd name="connsiteY0" fmla="*/ 769142 h 769142"/>
                <a:gd name="connsiteX1" fmla="*/ 0 w 326231"/>
                <a:gd name="connsiteY1" fmla="*/ 107155 h 769142"/>
                <a:gd name="connsiteX2" fmla="*/ 4 w 326231"/>
                <a:gd name="connsiteY2" fmla="*/ 107155 h 769142"/>
                <a:gd name="connsiteX3" fmla="*/ 163116 w 326231"/>
                <a:gd name="connsiteY3" fmla="*/ 0 h 769142"/>
                <a:gd name="connsiteX4" fmla="*/ 326228 w 326231"/>
                <a:gd name="connsiteY4" fmla="*/ 107155 h 769142"/>
                <a:gd name="connsiteX5" fmla="*/ 326231 w 326231"/>
                <a:gd name="connsiteY5" fmla="*/ 107155 h 769142"/>
                <a:gd name="connsiteX6" fmla="*/ 326231 w 326231"/>
                <a:gd name="connsiteY6" fmla="*/ 107157 h 769142"/>
                <a:gd name="connsiteX7" fmla="*/ 326231 w 326231"/>
                <a:gd name="connsiteY7" fmla="*/ 107157 h 769142"/>
                <a:gd name="connsiteX8" fmla="*/ 326231 w 326231"/>
                <a:gd name="connsiteY8" fmla="*/ 107157 h 76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231" h="769142">
                  <a:moveTo>
                    <a:pt x="163115" y="769142"/>
                  </a:moveTo>
                  <a:lnTo>
                    <a:pt x="0" y="107155"/>
                  </a:lnTo>
                  <a:lnTo>
                    <a:pt x="4" y="107155"/>
                  </a:lnTo>
                  <a:lnTo>
                    <a:pt x="163116" y="0"/>
                  </a:lnTo>
                  <a:lnTo>
                    <a:pt x="326228" y="107155"/>
                  </a:lnTo>
                  <a:lnTo>
                    <a:pt x="326231" y="107155"/>
                  </a:lnTo>
                  <a:lnTo>
                    <a:pt x="326231" y="107157"/>
                  </a:lnTo>
                  <a:lnTo>
                    <a:pt x="326231" y="107157"/>
                  </a:lnTo>
                  <a:lnTo>
                    <a:pt x="326231" y="107157"/>
                  </a:lnTo>
                  <a:close/>
                </a:path>
              </a:pathLst>
            </a:custGeom>
            <a:gradFill flip="none" rotWithShape="1">
              <a:gsLst>
                <a:gs pos="50000">
                  <a:srgbClr val="2CC75F"/>
                </a:gs>
                <a:gs pos="50000">
                  <a:srgbClr val="2482AF"/>
                </a:gs>
              </a:gsLst>
              <a:lin ang="1080000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9" name="矩形 288"/>
            <p:cNvSpPr/>
            <p:nvPr/>
          </p:nvSpPr>
          <p:spPr>
            <a:xfrm>
              <a:off x="8626829" y="4681041"/>
              <a:ext cx="621103" cy="1198412"/>
            </a:xfrm>
            <a:prstGeom prst="rect">
              <a:avLst/>
            </a:prstGeom>
            <a:gradFill flip="none" rotWithShape="1">
              <a:gsLst>
                <a:gs pos="0">
                  <a:schemeClr val="accent4">
                    <a:lumMod val="60000"/>
                    <a:lumOff val="40000"/>
                    <a:alpha val="50000"/>
                  </a:schemeClr>
                </a:gs>
                <a:gs pos="95000">
                  <a:schemeClr val="accent4">
                    <a:lumMod val="60000"/>
                    <a:lumOff val="4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90" name="任意多边形 289"/>
            <p:cNvSpPr/>
            <p:nvPr/>
          </p:nvSpPr>
          <p:spPr>
            <a:xfrm>
              <a:off x="9346877" y="4077127"/>
              <a:ext cx="72967" cy="252995"/>
            </a:xfrm>
            <a:custGeom>
              <a:avLst/>
              <a:gdLst>
                <a:gd name="connsiteX0" fmla="*/ 7620 w 72967"/>
                <a:gd name="connsiteY0" fmla="*/ 0 h 252995"/>
                <a:gd name="connsiteX1" fmla="*/ 65347 w 72967"/>
                <a:gd name="connsiteY1" fmla="*/ 0 h 252995"/>
                <a:gd name="connsiteX2" fmla="*/ 72967 w 72967"/>
                <a:gd name="connsiteY2" fmla="*/ 7620 h 252995"/>
                <a:gd name="connsiteX3" fmla="*/ 72967 w 72967"/>
                <a:gd name="connsiteY3" fmla="*/ 38099 h 252995"/>
                <a:gd name="connsiteX4" fmla="*/ 65347 w 72967"/>
                <a:gd name="connsiteY4" fmla="*/ 45719 h 252995"/>
                <a:gd name="connsiteX5" fmla="*/ 59343 w 72967"/>
                <a:gd name="connsiteY5" fmla="*/ 45719 h 252995"/>
                <a:gd name="connsiteX6" fmla="*/ 59343 w 72967"/>
                <a:gd name="connsiteY6" fmla="*/ 252995 h 252995"/>
                <a:gd name="connsiteX7" fmla="*/ 13624 w 72967"/>
                <a:gd name="connsiteY7" fmla="*/ 252995 h 252995"/>
                <a:gd name="connsiteX8" fmla="*/ 13624 w 72967"/>
                <a:gd name="connsiteY8" fmla="*/ 45719 h 252995"/>
                <a:gd name="connsiteX9" fmla="*/ 7620 w 72967"/>
                <a:gd name="connsiteY9" fmla="*/ 45719 h 252995"/>
                <a:gd name="connsiteX10" fmla="*/ 0 w 72967"/>
                <a:gd name="connsiteY10" fmla="*/ 38099 h 252995"/>
                <a:gd name="connsiteX11" fmla="*/ 0 w 72967"/>
                <a:gd name="connsiteY11" fmla="*/ 7620 h 252995"/>
                <a:gd name="connsiteX12" fmla="*/ 7620 w 72967"/>
                <a:gd name="connsiteY12" fmla="*/ 0 h 2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67" h="252995">
                  <a:moveTo>
                    <a:pt x="7620" y="0"/>
                  </a:moveTo>
                  <a:lnTo>
                    <a:pt x="65347" y="0"/>
                  </a:lnTo>
                  <a:cubicBezTo>
                    <a:pt x="69555" y="0"/>
                    <a:pt x="72967" y="3412"/>
                    <a:pt x="72967" y="7620"/>
                  </a:cubicBezTo>
                  <a:lnTo>
                    <a:pt x="72967" y="38099"/>
                  </a:lnTo>
                  <a:cubicBezTo>
                    <a:pt x="72967" y="42307"/>
                    <a:pt x="69555" y="45719"/>
                    <a:pt x="65347" y="45719"/>
                  </a:cubicBezTo>
                  <a:lnTo>
                    <a:pt x="59343" y="45719"/>
                  </a:lnTo>
                  <a:lnTo>
                    <a:pt x="59343" y="252995"/>
                  </a:lnTo>
                  <a:lnTo>
                    <a:pt x="13624" y="252995"/>
                  </a:lnTo>
                  <a:lnTo>
                    <a:pt x="13624" y="45719"/>
                  </a:lnTo>
                  <a:lnTo>
                    <a:pt x="7620" y="45719"/>
                  </a:lnTo>
                  <a:cubicBezTo>
                    <a:pt x="3412" y="45719"/>
                    <a:pt x="0" y="42307"/>
                    <a:pt x="0" y="38099"/>
                  </a:cubicBezTo>
                  <a:lnTo>
                    <a:pt x="0" y="7620"/>
                  </a:lnTo>
                  <a:cubicBezTo>
                    <a:pt x="0" y="3412"/>
                    <a:pt x="3412" y="0"/>
                    <a:pt x="7620" y="0"/>
                  </a:cubicBezTo>
                  <a:close/>
                </a:path>
              </a:pathLst>
            </a:custGeom>
            <a:gradFill flip="none" rotWithShape="1">
              <a:gsLst>
                <a:gs pos="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91" name="任意多边形 290"/>
            <p:cNvSpPr/>
            <p:nvPr/>
          </p:nvSpPr>
          <p:spPr>
            <a:xfrm rot="10800000">
              <a:off x="9302514" y="4201737"/>
              <a:ext cx="161694" cy="265945"/>
            </a:xfrm>
            <a:custGeom>
              <a:avLst/>
              <a:gdLst>
                <a:gd name="connsiteX0" fmla="*/ 161694 w 161694"/>
                <a:gd name="connsiteY0" fmla="*/ 265945 h 265945"/>
                <a:gd name="connsiteX1" fmla="*/ 80846 w 161694"/>
                <a:gd name="connsiteY1" fmla="*/ 176450 h 265945"/>
                <a:gd name="connsiteX2" fmla="*/ 0 w 161694"/>
                <a:gd name="connsiteY2" fmla="*/ 265944 h 265945"/>
                <a:gd name="connsiteX3" fmla="*/ 80847 w 161694"/>
                <a:gd name="connsiteY3" fmla="*/ 0 h 265945"/>
                <a:gd name="connsiteX4" fmla="*/ 161694 w 161694"/>
                <a:gd name="connsiteY4" fmla="*/ 265945 h 265945"/>
                <a:gd name="connsiteX0-1" fmla="*/ 161694 w 161694"/>
                <a:gd name="connsiteY0-2" fmla="*/ 265945 h 265945"/>
                <a:gd name="connsiteX1-3" fmla="*/ 80846 w 161694"/>
                <a:gd name="connsiteY1-4" fmla="*/ 192325 h 265945"/>
                <a:gd name="connsiteX2-5" fmla="*/ 0 w 161694"/>
                <a:gd name="connsiteY2-6" fmla="*/ 265944 h 265945"/>
                <a:gd name="connsiteX3-7" fmla="*/ 80847 w 161694"/>
                <a:gd name="connsiteY3-8" fmla="*/ 0 h 265945"/>
                <a:gd name="connsiteX4-9" fmla="*/ 161694 w 161694"/>
                <a:gd name="connsiteY4-10" fmla="*/ 265945 h 2659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1694" h="265945">
                  <a:moveTo>
                    <a:pt x="161694" y="265945"/>
                  </a:moveTo>
                  <a:lnTo>
                    <a:pt x="80846" y="192325"/>
                  </a:lnTo>
                  <a:lnTo>
                    <a:pt x="0" y="265944"/>
                  </a:lnTo>
                  <a:lnTo>
                    <a:pt x="80847" y="0"/>
                  </a:lnTo>
                  <a:lnTo>
                    <a:pt x="161694" y="265945"/>
                  </a:lnTo>
                  <a:close/>
                </a:path>
              </a:pathLst>
            </a:custGeom>
            <a:gradFill flip="none" rotWithShape="1">
              <a:gsLst>
                <a:gs pos="50000">
                  <a:srgbClr val="2CC75F"/>
                </a:gs>
                <a:gs pos="50000">
                  <a:srgbClr val="23729D"/>
                </a:gs>
              </a:gsLst>
              <a:lin ang="1080000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92" name="矩形 291"/>
            <p:cNvSpPr/>
            <p:nvPr/>
          </p:nvSpPr>
          <p:spPr>
            <a:xfrm>
              <a:off x="8626829" y="4601422"/>
              <a:ext cx="621103" cy="4571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93" name="任意多边形 292"/>
            <p:cNvSpPr/>
            <p:nvPr/>
          </p:nvSpPr>
          <p:spPr>
            <a:xfrm>
              <a:off x="8407582" y="4077127"/>
              <a:ext cx="72967" cy="252995"/>
            </a:xfrm>
            <a:custGeom>
              <a:avLst/>
              <a:gdLst>
                <a:gd name="connsiteX0" fmla="*/ 7620 w 72967"/>
                <a:gd name="connsiteY0" fmla="*/ 0 h 252995"/>
                <a:gd name="connsiteX1" fmla="*/ 65347 w 72967"/>
                <a:gd name="connsiteY1" fmla="*/ 0 h 252995"/>
                <a:gd name="connsiteX2" fmla="*/ 72967 w 72967"/>
                <a:gd name="connsiteY2" fmla="*/ 7620 h 252995"/>
                <a:gd name="connsiteX3" fmla="*/ 72967 w 72967"/>
                <a:gd name="connsiteY3" fmla="*/ 38099 h 252995"/>
                <a:gd name="connsiteX4" fmla="*/ 65347 w 72967"/>
                <a:gd name="connsiteY4" fmla="*/ 45719 h 252995"/>
                <a:gd name="connsiteX5" fmla="*/ 59343 w 72967"/>
                <a:gd name="connsiteY5" fmla="*/ 45719 h 252995"/>
                <a:gd name="connsiteX6" fmla="*/ 59343 w 72967"/>
                <a:gd name="connsiteY6" fmla="*/ 252995 h 252995"/>
                <a:gd name="connsiteX7" fmla="*/ 13624 w 72967"/>
                <a:gd name="connsiteY7" fmla="*/ 252995 h 252995"/>
                <a:gd name="connsiteX8" fmla="*/ 13624 w 72967"/>
                <a:gd name="connsiteY8" fmla="*/ 45719 h 252995"/>
                <a:gd name="connsiteX9" fmla="*/ 7620 w 72967"/>
                <a:gd name="connsiteY9" fmla="*/ 45719 h 252995"/>
                <a:gd name="connsiteX10" fmla="*/ 0 w 72967"/>
                <a:gd name="connsiteY10" fmla="*/ 38099 h 252995"/>
                <a:gd name="connsiteX11" fmla="*/ 0 w 72967"/>
                <a:gd name="connsiteY11" fmla="*/ 7620 h 252995"/>
                <a:gd name="connsiteX12" fmla="*/ 7620 w 72967"/>
                <a:gd name="connsiteY12" fmla="*/ 0 h 2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67" h="252995">
                  <a:moveTo>
                    <a:pt x="7620" y="0"/>
                  </a:moveTo>
                  <a:lnTo>
                    <a:pt x="65347" y="0"/>
                  </a:lnTo>
                  <a:cubicBezTo>
                    <a:pt x="69555" y="0"/>
                    <a:pt x="72967" y="3412"/>
                    <a:pt x="72967" y="7620"/>
                  </a:cubicBezTo>
                  <a:lnTo>
                    <a:pt x="72967" y="38099"/>
                  </a:lnTo>
                  <a:cubicBezTo>
                    <a:pt x="72967" y="42307"/>
                    <a:pt x="69555" y="45719"/>
                    <a:pt x="65347" y="45719"/>
                  </a:cubicBezTo>
                  <a:lnTo>
                    <a:pt x="59343" y="45719"/>
                  </a:lnTo>
                  <a:lnTo>
                    <a:pt x="59343" y="252995"/>
                  </a:lnTo>
                  <a:lnTo>
                    <a:pt x="13624" y="252995"/>
                  </a:lnTo>
                  <a:lnTo>
                    <a:pt x="13624" y="45719"/>
                  </a:lnTo>
                  <a:lnTo>
                    <a:pt x="7620" y="45719"/>
                  </a:lnTo>
                  <a:cubicBezTo>
                    <a:pt x="3412" y="45719"/>
                    <a:pt x="0" y="42307"/>
                    <a:pt x="0" y="38099"/>
                  </a:cubicBezTo>
                  <a:lnTo>
                    <a:pt x="0" y="7620"/>
                  </a:lnTo>
                  <a:cubicBezTo>
                    <a:pt x="0" y="3412"/>
                    <a:pt x="3412" y="0"/>
                    <a:pt x="7620" y="0"/>
                  </a:cubicBezTo>
                  <a:close/>
                </a:path>
              </a:pathLst>
            </a:custGeom>
            <a:gradFill flip="none" rotWithShape="1">
              <a:gsLst>
                <a:gs pos="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94" name="任意多边形 293"/>
            <p:cNvSpPr/>
            <p:nvPr/>
          </p:nvSpPr>
          <p:spPr>
            <a:xfrm rot="10800000">
              <a:off x="8363219" y="4201737"/>
              <a:ext cx="161694" cy="265945"/>
            </a:xfrm>
            <a:custGeom>
              <a:avLst/>
              <a:gdLst>
                <a:gd name="connsiteX0" fmla="*/ 161694 w 161694"/>
                <a:gd name="connsiteY0" fmla="*/ 265945 h 265945"/>
                <a:gd name="connsiteX1" fmla="*/ 80846 w 161694"/>
                <a:gd name="connsiteY1" fmla="*/ 176450 h 265945"/>
                <a:gd name="connsiteX2" fmla="*/ 0 w 161694"/>
                <a:gd name="connsiteY2" fmla="*/ 265944 h 265945"/>
                <a:gd name="connsiteX3" fmla="*/ 80847 w 161694"/>
                <a:gd name="connsiteY3" fmla="*/ 0 h 265945"/>
                <a:gd name="connsiteX4" fmla="*/ 161694 w 161694"/>
                <a:gd name="connsiteY4" fmla="*/ 265945 h 265945"/>
                <a:gd name="connsiteX0-1" fmla="*/ 161694 w 161694"/>
                <a:gd name="connsiteY0-2" fmla="*/ 265945 h 265945"/>
                <a:gd name="connsiteX1-3" fmla="*/ 80846 w 161694"/>
                <a:gd name="connsiteY1-4" fmla="*/ 192325 h 265945"/>
                <a:gd name="connsiteX2-5" fmla="*/ 0 w 161694"/>
                <a:gd name="connsiteY2-6" fmla="*/ 265944 h 265945"/>
                <a:gd name="connsiteX3-7" fmla="*/ 80847 w 161694"/>
                <a:gd name="connsiteY3-8" fmla="*/ 0 h 265945"/>
                <a:gd name="connsiteX4-9" fmla="*/ 161694 w 161694"/>
                <a:gd name="connsiteY4-10" fmla="*/ 265945 h 2659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1694" h="265945">
                  <a:moveTo>
                    <a:pt x="161694" y="265945"/>
                  </a:moveTo>
                  <a:lnTo>
                    <a:pt x="80846" y="192325"/>
                  </a:lnTo>
                  <a:lnTo>
                    <a:pt x="0" y="265944"/>
                  </a:lnTo>
                  <a:lnTo>
                    <a:pt x="80847" y="0"/>
                  </a:lnTo>
                  <a:lnTo>
                    <a:pt x="161694" y="265945"/>
                  </a:lnTo>
                  <a:close/>
                </a:path>
              </a:pathLst>
            </a:custGeom>
            <a:gradFill flip="none" rotWithShape="1">
              <a:gsLst>
                <a:gs pos="50000">
                  <a:srgbClr val="2CC75F"/>
                </a:gs>
                <a:gs pos="50000">
                  <a:srgbClr val="23729D"/>
                </a:gs>
              </a:gsLst>
              <a:lin ang="1080000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295" name="文本框 294"/>
          <p:cNvSpPr txBox="1"/>
          <p:nvPr/>
        </p:nvSpPr>
        <p:spPr>
          <a:xfrm>
            <a:off x="2837309" y="5833863"/>
            <a:ext cx="7401065" cy="1172629"/>
          </a:xfrm>
          <a:prstGeom prst="rect">
            <a:avLst/>
          </a:prstGeom>
          <a:noFill/>
        </p:spPr>
        <p:txBody>
          <a:bodyPr wrap="square" rtlCol="0">
            <a:spAutoFit/>
          </a:bodyPr>
          <a:lstStyle/>
          <a:p>
            <a:pPr>
              <a:lnSpc>
                <a:spcPct val="130000"/>
              </a:lnSpc>
              <a:defRPr/>
            </a:pPr>
            <a:r>
              <a:rPr lang="zh-CN" altLang="en-US" dirty="0">
                <a:solidFill>
                  <a:prstClr val="white"/>
                </a:solidFill>
                <a:latin typeface="腾祥沁圆简-W1" panose="01010104010101010101" pitchFamily="2" charset="-122"/>
                <a:ea typeface="腾祥沁圆简-W1" panose="01010104010101010101" pitchFamily="2" charset="-122"/>
              </a:rPr>
              <a:t>请插入您的文本的内容请插入您的文本的内容请插入您的文本的内容请插入您的文本的内容请插入您的文本的内容请插入您的文本的内容</a:t>
            </a:r>
            <a:endParaRPr lang="en-US" altLang="zh-CN" dirty="0">
              <a:solidFill>
                <a:prstClr val="white"/>
              </a:solidFill>
              <a:latin typeface="腾祥沁圆简-W1" panose="01010104010101010101" pitchFamily="2" charset="-122"/>
              <a:ea typeface="腾祥沁圆简-W1" panose="01010104010101010101" pitchFamily="2" charset="-122"/>
            </a:endParaRPr>
          </a:p>
          <a:p>
            <a:pPr lvl="0">
              <a:lnSpc>
                <a:spcPct val="130000"/>
              </a:lnSpc>
              <a:defRPr/>
            </a:pPr>
            <a:endParaRPr lang="en-US" altLang="zh-CN" dirty="0">
              <a:solidFill>
                <a:prstClr val="white"/>
              </a:solidFill>
              <a:latin typeface="腾祥沁圆简-W1" panose="01010104010101010101" pitchFamily="2" charset="-122"/>
              <a:ea typeface="腾祥沁圆简-W1" panose="01010104010101010101" pitchFamily="2" charset="-122"/>
            </a:endParaRPr>
          </a:p>
        </p:txBody>
      </p:sp>
      <p:sp>
        <p:nvSpPr>
          <p:cNvPr id="296" name="矩形 295"/>
          <p:cNvSpPr/>
          <p:nvPr/>
        </p:nvSpPr>
        <p:spPr>
          <a:xfrm rot="2700000">
            <a:off x="328956" y="362784"/>
            <a:ext cx="410874" cy="410874"/>
          </a:xfrm>
          <a:prstGeom prst="rect">
            <a:avLst/>
          </a:prstGeom>
          <a:gradFill>
            <a:gsLst>
              <a:gs pos="0">
                <a:srgbClr val="00B0F0"/>
              </a:gs>
              <a:gs pos="100000">
                <a:srgbClr val="2CC75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腾祥沁圆简-W1" panose="01010104010101010101" pitchFamily="2" charset="-122"/>
              <a:ea typeface="腾祥沁圆简-W1" panose="01010104010101010101" pitchFamily="2" charset="-122"/>
              <a:cs typeface="+mn-cs"/>
            </a:endParaRPr>
          </a:p>
        </p:txBody>
      </p:sp>
      <p:sp>
        <p:nvSpPr>
          <p:cNvPr id="297" name="文本框 296"/>
          <p:cNvSpPr txBox="1"/>
          <p:nvPr/>
        </p:nvSpPr>
        <p:spPr>
          <a:xfrm flipH="1">
            <a:off x="1002725" y="190522"/>
            <a:ext cx="803425"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03</a:t>
            </a:r>
            <a:endParaRPr kumimoji="0" lang="zh-CN" altLang="en-US" sz="44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endParaRPr>
          </a:p>
        </p:txBody>
      </p:sp>
      <p:sp>
        <p:nvSpPr>
          <p:cNvPr id="298" name="文本框 297"/>
          <p:cNvSpPr txBox="1"/>
          <p:nvPr/>
        </p:nvSpPr>
        <p:spPr>
          <a:xfrm>
            <a:off x="1953626" y="191676"/>
            <a:ext cx="2954655" cy="767133"/>
          </a:xfrm>
          <a:prstGeom prst="rect">
            <a:avLst/>
          </a:prstGeom>
          <a:noFill/>
        </p:spPr>
        <p:txBody>
          <a:bodyPr wrap="none" rtlCol="0">
            <a:spAutoFit/>
          </a:bodyPr>
          <a:lstStyle>
            <a:defPPr>
              <a:defRPr lang="zh-CN"/>
            </a:defPPr>
            <a:lvl1pPr>
              <a:lnSpc>
                <a:spcPct val="130000"/>
              </a:lnSpc>
              <a:defRPr sz="2800">
                <a:gradFill>
                  <a:gsLst>
                    <a:gs pos="0">
                      <a:srgbClr val="00B0F0"/>
                    </a:gs>
                    <a:gs pos="100000">
                      <a:srgbClr val="2CC75F"/>
                    </a:gs>
                  </a:gsLst>
                  <a:lin ang="2700000" scaled="1"/>
                </a:gradFill>
                <a:latin typeface="锐字锐线俏皮简1.0" panose="02010604000000000000" pitchFamily="2" charset="-122"/>
                <a:ea typeface="锐字锐线俏皮简1.0" panose="02010604000000000000" pitchFamily="2" charset="-122"/>
              </a:defRPr>
            </a:lvl1p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600" b="0" i="0" u="none" strike="noStrike" kern="1200" cap="none" spc="0" normalizeH="0" baseline="0" noProof="0" dirty="0">
                <a:ln>
                  <a:noFill/>
                </a:ln>
                <a:gradFill>
                  <a:gsLst>
                    <a:gs pos="0">
                      <a:srgbClr val="00B0F0"/>
                    </a:gs>
                    <a:gs pos="100000">
                      <a:srgbClr val="2CC75F"/>
                    </a:gs>
                  </a:gsLst>
                  <a:lin ang="2700000" scaled="1"/>
                </a:gradFill>
                <a:effectLst/>
                <a:uLnTx/>
                <a:uFillTx/>
                <a:latin typeface="腾祥沁圆简-W1" panose="01010104010101010101" pitchFamily="2" charset="-122"/>
                <a:ea typeface="腾祥沁圆简-W1" panose="01010104010101010101" pitchFamily="2" charset="-122"/>
                <a:cs typeface="+mn-cs"/>
              </a:rPr>
              <a:t>点击添加标题</a:t>
            </a:r>
          </a:p>
        </p:txBody>
      </p:sp>
      <p:cxnSp>
        <p:nvCxnSpPr>
          <p:cNvPr id="299" name="直接连接符 298"/>
          <p:cNvCxnSpPr/>
          <p:nvPr/>
        </p:nvCxnSpPr>
        <p:spPr>
          <a:xfrm flipV="1">
            <a:off x="19758" y="565841"/>
            <a:ext cx="800405" cy="798615"/>
          </a:xfrm>
          <a:prstGeom prst="line">
            <a:avLst/>
          </a:prstGeom>
          <a:ln>
            <a:gradFill flip="none" rotWithShape="1">
              <a:gsLst>
                <a:gs pos="0">
                  <a:srgbClr val="00B0F0"/>
                </a:gs>
                <a:gs pos="100000">
                  <a:srgbClr val="2CC75F">
                    <a:alpha val="0"/>
                  </a:srgb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00" name="直接连接符 299"/>
          <p:cNvCxnSpPr/>
          <p:nvPr/>
        </p:nvCxnSpPr>
        <p:spPr>
          <a:xfrm flipH="1">
            <a:off x="248624" y="0"/>
            <a:ext cx="567108" cy="565841"/>
          </a:xfrm>
          <a:prstGeom prst="line">
            <a:avLst/>
          </a:prstGeom>
          <a:ln>
            <a:gradFill>
              <a:gsLst>
                <a:gs pos="0">
                  <a:srgbClr val="00B0F0">
                    <a:alpha val="0"/>
                  </a:srgbClr>
                </a:gs>
                <a:gs pos="100000">
                  <a:srgbClr val="2CC75F"/>
                </a:gs>
              </a:gsLst>
              <a:lin ang="5400000" scaled="1"/>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111">
        <p15:prstTrans prst="airplane"/>
      </p:transition>
    </mc:Choice>
    <mc:Fallback xmlns="">
      <p:transition spd="slow" advClick="0" advTm="1011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1+#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3" presetClass="entr" presetSubtype="36"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500" fill="hold"/>
                                        <p:tgtEl>
                                          <p:spTgt spid="32"/>
                                        </p:tgtEl>
                                        <p:attrNameLst>
                                          <p:attrName>ppt_w</p:attrName>
                                        </p:attrNameLst>
                                      </p:cBhvr>
                                      <p:tavLst>
                                        <p:tav tm="0">
                                          <p:val>
                                            <p:strVal val="(6*min(max(#ppt_w*#ppt_h,.3),1)-7.4)/-.7*#ppt_w"/>
                                          </p:val>
                                        </p:tav>
                                        <p:tav tm="100000">
                                          <p:val>
                                            <p:strVal val="#ppt_w"/>
                                          </p:val>
                                        </p:tav>
                                      </p:tavLst>
                                    </p:anim>
                                    <p:anim calcmode="lin" valueType="num">
                                      <p:cBhvr>
                                        <p:cTn id="17" dur="500" fill="hold"/>
                                        <p:tgtEl>
                                          <p:spTgt spid="32"/>
                                        </p:tgtEl>
                                        <p:attrNameLst>
                                          <p:attrName>ppt_h</p:attrName>
                                        </p:attrNameLst>
                                      </p:cBhvr>
                                      <p:tavLst>
                                        <p:tav tm="0">
                                          <p:val>
                                            <p:strVal val="(6*min(max(#ppt_w*#ppt_h,.3),1)-7.4)/-.7*#ppt_h"/>
                                          </p:val>
                                        </p:tav>
                                        <p:tav tm="100000">
                                          <p:val>
                                            <p:strVal val="#ppt_h"/>
                                          </p:val>
                                        </p:tav>
                                      </p:tavLst>
                                    </p:anim>
                                    <p:anim calcmode="lin" valueType="num">
                                      <p:cBhvr>
                                        <p:cTn id="18" dur="500" fill="hold"/>
                                        <p:tgtEl>
                                          <p:spTgt spid="32"/>
                                        </p:tgtEl>
                                        <p:attrNameLst>
                                          <p:attrName>ppt_x</p:attrName>
                                        </p:attrNameLst>
                                      </p:cBhvr>
                                      <p:tavLst>
                                        <p:tav tm="0">
                                          <p:val>
                                            <p:fltVal val="0.5"/>
                                          </p:val>
                                        </p:tav>
                                        <p:tav tm="100000">
                                          <p:val>
                                            <p:strVal val="#ppt_x"/>
                                          </p:val>
                                        </p:tav>
                                      </p:tavLst>
                                    </p:anim>
                                    <p:anim calcmode="lin" valueType="num">
                                      <p:cBhvr>
                                        <p:cTn id="19" dur="500" fill="hold"/>
                                        <p:tgtEl>
                                          <p:spTgt spid="32"/>
                                        </p:tgtEl>
                                        <p:attrNameLst>
                                          <p:attrName>ppt_y</p:attrName>
                                        </p:attrNameLst>
                                      </p:cBhvr>
                                      <p:tavLst>
                                        <p:tav tm="0">
                                          <p:val>
                                            <p:strVal val="1+(6*min(max(#ppt_w*#ppt_h,.3),1)-7.4)/-.7*#ppt_h/2"/>
                                          </p:val>
                                        </p:tav>
                                        <p:tav tm="100000">
                                          <p:val>
                                            <p:strVal val="#ppt_y"/>
                                          </p:val>
                                        </p:tav>
                                      </p:tavLst>
                                    </p:anim>
                                  </p:childTnLst>
                                </p:cTn>
                              </p:par>
                              <p:par>
                                <p:cTn id="20" presetID="23" presetClass="entr" presetSubtype="36"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strVal val="(6*min(max(#ppt_w*#ppt_h,.3),1)-7.4)/-.7*#ppt_w"/>
                                          </p:val>
                                        </p:tav>
                                        <p:tav tm="100000">
                                          <p:val>
                                            <p:strVal val="#ppt_w"/>
                                          </p:val>
                                        </p:tav>
                                      </p:tavLst>
                                    </p:anim>
                                    <p:anim calcmode="lin" valueType="num">
                                      <p:cBhvr>
                                        <p:cTn id="23" dur="500" fill="hold"/>
                                        <p:tgtEl>
                                          <p:spTgt spid="35"/>
                                        </p:tgtEl>
                                        <p:attrNameLst>
                                          <p:attrName>ppt_h</p:attrName>
                                        </p:attrNameLst>
                                      </p:cBhvr>
                                      <p:tavLst>
                                        <p:tav tm="0">
                                          <p:val>
                                            <p:strVal val="(6*min(max(#ppt_w*#ppt_h,.3),1)-7.4)/-.7*#ppt_h"/>
                                          </p:val>
                                        </p:tav>
                                        <p:tav tm="100000">
                                          <p:val>
                                            <p:strVal val="#ppt_h"/>
                                          </p:val>
                                        </p:tav>
                                      </p:tavLst>
                                    </p:anim>
                                    <p:anim calcmode="lin" valueType="num">
                                      <p:cBhvr>
                                        <p:cTn id="24" dur="500" fill="hold"/>
                                        <p:tgtEl>
                                          <p:spTgt spid="35"/>
                                        </p:tgtEl>
                                        <p:attrNameLst>
                                          <p:attrName>ppt_x</p:attrName>
                                        </p:attrNameLst>
                                      </p:cBhvr>
                                      <p:tavLst>
                                        <p:tav tm="0">
                                          <p:val>
                                            <p:fltVal val="0.5"/>
                                          </p:val>
                                        </p:tav>
                                        <p:tav tm="100000">
                                          <p:val>
                                            <p:strVal val="#ppt_x"/>
                                          </p:val>
                                        </p:tav>
                                      </p:tavLst>
                                    </p:anim>
                                    <p:anim calcmode="lin" valueType="num">
                                      <p:cBhvr>
                                        <p:cTn id="25"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26" fill="hold">
                            <p:stCondLst>
                              <p:cond delay="1000"/>
                            </p:stCondLst>
                            <p:childTnLst>
                              <p:par>
                                <p:cTn id="27" presetID="22" presetClass="entr" presetSubtype="4" fill="hold" grpId="0" nodeType="afterEffect">
                                  <p:stCondLst>
                                    <p:cond delay="0"/>
                                  </p:stCondLst>
                                  <p:childTnLst>
                                    <p:set>
                                      <p:cBhvr>
                                        <p:cTn id="28" dur="1" fill="hold">
                                          <p:stCondLst>
                                            <p:cond delay="0"/>
                                          </p:stCondLst>
                                        </p:cTn>
                                        <p:tgtEl>
                                          <p:spTgt spid="48">
                                            <p:graphicEl>
                                              <a:chart seriesIdx="-3" categoryIdx="-3" bldStep="gridLegend"/>
                                            </p:graphicEl>
                                          </p:spTgt>
                                        </p:tgtEl>
                                        <p:attrNameLst>
                                          <p:attrName>style.visibility</p:attrName>
                                        </p:attrNameLst>
                                      </p:cBhvr>
                                      <p:to>
                                        <p:strVal val="visible"/>
                                      </p:to>
                                    </p:set>
                                    <p:animEffect transition="in" filter="wipe(down)">
                                      <p:cBhvr>
                                        <p:cTn id="29" dur="1000"/>
                                        <p:tgtEl>
                                          <p:spTgt spid="48">
                                            <p:graphicEl>
                                              <a:chart seriesIdx="-3" categoryIdx="-3" bldStep="gridLegend"/>
                                            </p:graphicEl>
                                          </p:spTgt>
                                        </p:tgtEl>
                                      </p:cBhvr>
                                    </p:animEffect>
                                  </p:childTnLst>
                                </p:cTn>
                              </p:par>
                            </p:childTnLst>
                          </p:cTn>
                        </p:par>
                        <p:par>
                          <p:cTn id="30" fill="hold">
                            <p:stCondLst>
                              <p:cond delay="2000"/>
                            </p:stCondLst>
                            <p:childTnLst>
                              <p:par>
                                <p:cTn id="31" presetID="22" presetClass="entr" presetSubtype="4" fill="hold" grpId="0" nodeType="afterEffect">
                                  <p:stCondLst>
                                    <p:cond delay="0"/>
                                  </p:stCondLst>
                                  <p:childTnLst>
                                    <p:set>
                                      <p:cBhvr>
                                        <p:cTn id="32" dur="1" fill="hold">
                                          <p:stCondLst>
                                            <p:cond delay="0"/>
                                          </p:stCondLst>
                                        </p:cTn>
                                        <p:tgtEl>
                                          <p:spTgt spid="48">
                                            <p:graphicEl>
                                              <a:chart seriesIdx="0" categoryIdx="-4" bldStep="series"/>
                                            </p:graphicEl>
                                          </p:spTgt>
                                        </p:tgtEl>
                                        <p:attrNameLst>
                                          <p:attrName>style.visibility</p:attrName>
                                        </p:attrNameLst>
                                      </p:cBhvr>
                                      <p:to>
                                        <p:strVal val="visible"/>
                                      </p:to>
                                    </p:set>
                                    <p:animEffect transition="in" filter="wipe(down)">
                                      <p:cBhvr>
                                        <p:cTn id="33" dur="1000"/>
                                        <p:tgtEl>
                                          <p:spTgt spid="48">
                                            <p:graphicEl>
                                              <a:chart seriesIdx="0" categoryIdx="-4" bldStep="series"/>
                                            </p:graphicEl>
                                          </p:spTgt>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48">
                                            <p:graphicEl>
                                              <a:chart seriesIdx="1" categoryIdx="-4" bldStep="series"/>
                                            </p:graphicEl>
                                          </p:spTgt>
                                        </p:tgtEl>
                                        <p:attrNameLst>
                                          <p:attrName>style.visibility</p:attrName>
                                        </p:attrNameLst>
                                      </p:cBhvr>
                                      <p:to>
                                        <p:strVal val="visible"/>
                                      </p:to>
                                    </p:set>
                                    <p:animEffect transition="in" filter="wipe(down)">
                                      <p:cBhvr>
                                        <p:cTn id="37" dur="1000"/>
                                        <p:tgtEl>
                                          <p:spTgt spid="48">
                                            <p:graphicEl>
                                              <a:chart seriesIdx="1" categoryIdx="-4" bldStep="series"/>
                                            </p:graphicEl>
                                          </p:spTgt>
                                        </p:tgtEl>
                                      </p:cBhvr>
                                    </p:animEffect>
                                  </p:childTnLst>
                                </p:cTn>
                              </p:par>
                            </p:childTnLst>
                          </p:cTn>
                        </p:par>
                        <p:par>
                          <p:cTn id="38" fill="hold">
                            <p:stCondLst>
                              <p:cond delay="4000"/>
                            </p:stCondLst>
                            <p:childTnLst>
                              <p:par>
                                <p:cTn id="39" presetID="22" presetClass="entr" presetSubtype="4" fill="hold" grpId="0" nodeType="afterEffect">
                                  <p:stCondLst>
                                    <p:cond delay="0"/>
                                  </p:stCondLst>
                                  <p:childTnLst>
                                    <p:set>
                                      <p:cBhvr>
                                        <p:cTn id="40" dur="1" fill="hold">
                                          <p:stCondLst>
                                            <p:cond delay="0"/>
                                          </p:stCondLst>
                                        </p:cTn>
                                        <p:tgtEl>
                                          <p:spTgt spid="48">
                                            <p:graphicEl>
                                              <a:chart seriesIdx="2" categoryIdx="-4" bldStep="series"/>
                                            </p:graphicEl>
                                          </p:spTgt>
                                        </p:tgtEl>
                                        <p:attrNameLst>
                                          <p:attrName>style.visibility</p:attrName>
                                        </p:attrNameLst>
                                      </p:cBhvr>
                                      <p:to>
                                        <p:strVal val="visible"/>
                                      </p:to>
                                    </p:set>
                                    <p:animEffect transition="in" filter="wipe(down)">
                                      <p:cBhvr>
                                        <p:cTn id="41" dur="1000"/>
                                        <p:tgtEl>
                                          <p:spTgt spid="48">
                                            <p:graphicEl>
                                              <a:chart seriesIdx="2" categoryIdx="-4" bldStep="series"/>
                                            </p:graphicEl>
                                          </p:spTgt>
                                        </p:tgtEl>
                                      </p:cBhvr>
                                    </p:animEffect>
                                  </p:childTnLst>
                                </p:cTn>
                              </p:par>
                            </p:childTnLst>
                          </p:cTn>
                        </p:par>
                        <p:par>
                          <p:cTn id="42" fill="hold">
                            <p:stCondLst>
                              <p:cond delay="5000"/>
                            </p:stCondLst>
                            <p:childTnLst>
                              <p:par>
                                <p:cTn id="43" presetID="42" presetClass="entr" presetSubtype="0" fill="hold" nodeType="afterEffect">
                                  <p:stCondLst>
                                    <p:cond delay="0"/>
                                  </p:stCondLst>
                                  <p:childTnLst>
                                    <p:set>
                                      <p:cBhvr>
                                        <p:cTn id="44" dur="1" fill="hold">
                                          <p:stCondLst>
                                            <p:cond delay="0"/>
                                          </p:stCondLst>
                                        </p:cTn>
                                        <p:tgtEl>
                                          <p:spTgt spid="128"/>
                                        </p:tgtEl>
                                        <p:attrNameLst>
                                          <p:attrName>style.visibility</p:attrName>
                                        </p:attrNameLst>
                                      </p:cBhvr>
                                      <p:to>
                                        <p:strVal val="visible"/>
                                      </p:to>
                                    </p:set>
                                    <p:animEffect transition="in" filter="fade">
                                      <p:cBhvr>
                                        <p:cTn id="45" dur="1000"/>
                                        <p:tgtEl>
                                          <p:spTgt spid="128"/>
                                        </p:tgtEl>
                                      </p:cBhvr>
                                    </p:animEffect>
                                    <p:anim calcmode="lin" valueType="num">
                                      <p:cBhvr>
                                        <p:cTn id="46" dur="1000" fill="hold"/>
                                        <p:tgtEl>
                                          <p:spTgt spid="128"/>
                                        </p:tgtEl>
                                        <p:attrNameLst>
                                          <p:attrName>ppt_x</p:attrName>
                                        </p:attrNameLst>
                                      </p:cBhvr>
                                      <p:tavLst>
                                        <p:tav tm="0">
                                          <p:val>
                                            <p:strVal val="#ppt_x"/>
                                          </p:val>
                                        </p:tav>
                                        <p:tav tm="100000">
                                          <p:val>
                                            <p:strVal val="#ppt_x"/>
                                          </p:val>
                                        </p:tav>
                                      </p:tavLst>
                                    </p:anim>
                                    <p:anim calcmode="lin" valueType="num">
                                      <p:cBhvr>
                                        <p:cTn id="47" dur="1000" fill="hold"/>
                                        <p:tgtEl>
                                          <p:spTgt spid="128"/>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43"/>
                                        </p:tgtEl>
                                        <p:attrNameLst>
                                          <p:attrName>style.visibility</p:attrName>
                                        </p:attrNameLst>
                                      </p:cBhvr>
                                      <p:to>
                                        <p:strVal val="visible"/>
                                      </p:to>
                                    </p:set>
                                    <p:animEffect transition="in" filter="fade">
                                      <p:cBhvr>
                                        <p:cTn id="50" dur="1000"/>
                                        <p:tgtEl>
                                          <p:spTgt spid="143"/>
                                        </p:tgtEl>
                                      </p:cBhvr>
                                    </p:animEffect>
                                    <p:anim calcmode="lin" valueType="num">
                                      <p:cBhvr>
                                        <p:cTn id="51" dur="1000" fill="hold"/>
                                        <p:tgtEl>
                                          <p:spTgt spid="143"/>
                                        </p:tgtEl>
                                        <p:attrNameLst>
                                          <p:attrName>ppt_x</p:attrName>
                                        </p:attrNameLst>
                                      </p:cBhvr>
                                      <p:tavLst>
                                        <p:tav tm="0">
                                          <p:val>
                                            <p:strVal val="#ppt_x"/>
                                          </p:val>
                                        </p:tav>
                                        <p:tav tm="100000">
                                          <p:val>
                                            <p:strVal val="#ppt_x"/>
                                          </p:val>
                                        </p:tav>
                                      </p:tavLst>
                                    </p:anim>
                                    <p:anim calcmode="lin" valueType="num">
                                      <p:cBhvr>
                                        <p:cTn id="52" dur="1000" fill="hold"/>
                                        <p:tgtEl>
                                          <p:spTgt spid="143"/>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6"/>
                                        </p:tgtEl>
                                        <p:attrNameLst>
                                          <p:attrName>style.visibility</p:attrName>
                                        </p:attrNameLst>
                                      </p:cBhvr>
                                      <p:to>
                                        <p:strVal val="visible"/>
                                      </p:to>
                                    </p:set>
                                    <p:animEffect transition="in" filter="fade">
                                      <p:cBhvr>
                                        <p:cTn id="55" dur="1000"/>
                                        <p:tgtEl>
                                          <p:spTgt spid="156"/>
                                        </p:tgtEl>
                                      </p:cBhvr>
                                    </p:animEffect>
                                    <p:anim calcmode="lin" valueType="num">
                                      <p:cBhvr>
                                        <p:cTn id="56" dur="1000" fill="hold"/>
                                        <p:tgtEl>
                                          <p:spTgt spid="156"/>
                                        </p:tgtEl>
                                        <p:attrNameLst>
                                          <p:attrName>ppt_x</p:attrName>
                                        </p:attrNameLst>
                                      </p:cBhvr>
                                      <p:tavLst>
                                        <p:tav tm="0">
                                          <p:val>
                                            <p:strVal val="#ppt_x"/>
                                          </p:val>
                                        </p:tav>
                                        <p:tav tm="100000">
                                          <p:val>
                                            <p:strVal val="#ppt_x"/>
                                          </p:val>
                                        </p:tav>
                                      </p:tavLst>
                                    </p:anim>
                                    <p:anim calcmode="lin" valueType="num">
                                      <p:cBhvr>
                                        <p:cTn id="57" dur="1000" fill="hold"/>
                                        <p:tgtEl>
                                          <p:spTgt spid="15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72"/>
                                        </p:tgtEl>
                                        <p:attrNameLst>
                                          <p:attrName>style.visibility</p:attrName>
                                        </p:attrNameLst>
                                      </p:cBhvr>
                                      <p:to>
                                        <p:strVal val="visible"/>
                                      </p:to>
                                    </p:set>
                                    <p:animEffect transition="in" filter="fade">
                                      <p:cBhvr>
                                        <p:cTn id="60" dur="1000"/>
                                        <p:tgtEl>
                                          <p:spTgt spid="172"/>
                                        </p:tgtEl>
                                      </p:cBhvr>
                                    </p:animEffect>
                                    <p:anim calcmode="lin" valueType="num">
                                      <p:cBhvr>
                                        <p:cTn id="61" dur="1000" fill="hold"/>
                                        <p:tgtEl>
                                          <p:spTgt spid="172"/>
                                        </p:tgtEl>
                                        <p:attrNameLst>
                                          <p:attrName>ppt_x</p:attrName>
                                        </p:attrNameLst>
                                      </p:cBhvr>
                                      <p:tavLst>
                                        <p:tav tm="0">
                                          <p:val>
                                            <p:strVal val="#ppt_x"/>
                                          </p:val>
                                        </p:tav>
                                        <p:tav tm="100000">
                                          <p:val>
                                            <p:strVal val="#ppt_x"/>
                                          </p:val>
                                        </p:tav>
                                      </p:tavLst>
                                    </p:anim>
                                    <p:anim calcmode="lin" valueType="num">
                                      <p:cBhvr>
                                        <p:cTn id="62" dur="1000" fill="hold"/>
                                        <p:tgtEl>
                                          <p:spTgt spid="172"/>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87"/>
                                        </p:tgtEl>
                                        <p:attrNameLst>
                                          <p:attrName>style.visibility</p:attrName>
                                        </p:attrNameLst>
                                      </p:cBhvr>
                                      <p:to>
                                        <p:strVal val="visible"/>
                                      </p:to>
                                    </p:set>
                                    <p:animEffect transition="in" filter="fade">
                                      <p:cBhvr>
                                        <p:cTn id="65" dur="1000"/>
                                        <p:tgtEl>
                                          <p:spTgt spid="187"/>
                                        </p:tgtEl>
                                      </p:cBhvr>
                                    </p:animEffect>
                                    <p:anim calcmode="lin" valueType="num">
                                      <p:cBhvr>
                                        <p:cTn id="66" dur="1000" fill="hold"/>
                                        <p:tgtEl>
                                          <p:spTgt spid="187"/>
                                        </p:tgtEl>
                                        <p:attrNameLst>
                                          <p:attrName>ppt_x</p:attrName>
                                        </p:attrNameLst>
                                      </p:cBhvr>
                                      <p:tavLst>
                                        <p:tav tm="0">
                                          <p:val>
                                            <p:strVal val="#ppt_x"/>
                                          </p:val>
                                        </p:tav>
                                        <p:tav tm="100000">
                                          <p:val>
                                            <p:strVal val="#ppt_x"/>
                                          </p:val>
                                        </p:tav>
                                      </p:tavLst>
                                    </p:anim>
                                    <p:anim calcmode="lin" valueType="num">
                                      <p:cBhvr>
                                        <p:cTn id="67" dur="1000" fill="hold"/>
                                        <p:tgtEl>
                                          <p:spTgt spid="187"/>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200"/>
                                        </p:tgtEl>
                                        <p:attrNameLst>
                                          <p:attrName>style.visibility</p:attrName>
                                        </p:attrNameLst>
                                      </p:cBhvr>
                                      <p:to>
                                        <p:strVal val="visible"/>
                                      </p:to>
                                    </p:set>
                                    <p:animEffect transition="in" filter="fade">
                                      <p:cBhvr>
                                        <p:cTn id="70" dur="1000"/>
                                        <p:tgtEl>
                                          <p:spTgt spid="200"/>
                                        </p:tgtEl>
                                      </p:cBhvr>
                                    </p:animEffect>
                                    <p:anim calcmode="lin" valueType="num">
                                      <p:cBhvr>
                                        <p:cTn id="71" dur="1000" fill="hold"/>
                                        <p:tgtEl>
                                          <p:spTgt spid="200"/>
                                        </p:tgtEl>
                                        <p:attrNameLst>
                                          <p:attrName>ppt_x</p:attrName>
                                        </p:attrNameLst>
                                      </p:cBhvr>
                                      <p:tavLst>
                                        <p:tav tm="0">
                                          <p:val>
                                            <p:strVal val="#ppt_x"/>
                                          </p:val>
                                        </p:tav>
                                        <p:tav tm="100000">
                                          <p:val>
                                            <p:strVal val="#ppt_x"/>
                                          </p:val>
                                        </p:tav>
                                      </p:tavLst>
                                    </p:anim>
                                    <p:anim calcmode="lin" valueType="num">
                                      <p:cBhvr>
                                        <p:cTn id="72" dur="1000" fill="hold"/>
                                        <p:tgtEl>
                                          <p:spTgt spid="200"/>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213"/>
                                        </p:tgtEl>
                                        <p:attrNameLst>
                                          <p:attrName>style.visibility</p:attrName>
                                        </p:attrNameLst>
                                      </p:cBhvr>
                                      <p:to>
                                        <p:strVal val="visible"/>
                                      </p:to>
                                    </p:set>
                                    <p:animEffect transition="in" filter="fade">
                                      <p:cBhvr>
                                        <p:cTn id="75" dur="1000"/>
                                        <p:tgtEl>
                                          <p:spTgt spid="213"/>
                                        </p:tgtEl>
                                      </p:cBhvr>
                                    </p:animEffect>
                                    <p:anim calcmode="lin" valueType="num">
                                      <p:cBhvr>
                                        <p:cTn id="76" dur="1000" fill="hold"/>
                                        <p:tgtEl>
                                          <p:spTgt spid="213"/>
                                        </p:tgtEl>
                                        <p:attrNameLst>
                                          <p:attrName>ppt_x</p:attrName>
                                        </p:attrNameLst>
                                      </p:cBhvr>
                                      <p:tavLst>
                                        <p:tav tm="0">
                                          <p:val>
                                            <p:strVal val="#ppt_x"/>
                                          </p:val>
                                        </p:tav>
                                        <p:tav tm="100000">
                                          <p:val>
                                            <p:strVal val="#ppt_x"/>
                                          </p:val>
                                        </p:tav>
                                      </p:tavLst>
                                    </p:anim>
                                    <p:anim calcmode="lin" valueType="num">
                                      <p:cBhvr>
                                        <p:cTn id="77" dur="1000" fill="hold"/>
                                        <p:tgtEl>
                                          <p:spTgt spid="213"/>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228"/>
                                        </p:tgtEl>
                                        <p:attrNameLst>
                                          <p:attrName>style.visibility</p:attrName>
                                        </p:attrNameLst>
                                      </p:cBhvr>
                                      <p:to>
                                        <p:strVal val="visible"/>
                                      </p:to>
                                    </p:set>
                                    <p:animEffect transition="in" filter="fade">
                                      <p:cBhvr>
                                        <p:cTn id="80" dur="1000"/>
                                        <p:tgtEl>
                                          <p:spTgt spid="228"/>
                                        </p:tgtEl>
                                      </p:cBhvr>
                                    </p:animEffect>
                                    <p:anim calcmode="lin" valueType="num">
                                      <p:cBhvr>
                                        <p:cTn id="81" dur="1000" fill="hold"/>
                                        <p:tgtEl>
                                          <p:spTgt spid="228"/>
                                        </p:tgtEl>
                                        <p:attrNameLst>
                                          <p:attrName>ppt_x</p:attrName>
                                        </p:attrNameLst>
                                      </p:cBhvr>
                                      <p:tavLst>
                                        <p:tav tm="0">
                                          <p:val>
                                            <p:strVal val="#ppt_x"/>
                                          </p:val>
                                        </p:tav>
                                        <p:tav tm="100000">
                                          <p:val>
                                            <p:strVal val="#ppt_x"/>
                                          </p:val>
                                        </p:tav>
                                      </p:tavLst>
                                    </p:anim>
                                    <p:anim calcmode="lin" valueType="num">
                                      <p:cBhvr>
                                        <p:cTn id="82" dur="1000" fill="hold"/>
                                        <p:tgtEl>
                                          <p:spTgt spid="228"/>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241"/>
                                        </p:tgtEl>
                                        <p:attrNameLst>
                                          <p:attrName>style.visibility</p:attrName>
                                        </p:attrNameLst>
                                      </p:cBhvr>
                                      <p:to>
                                        <p:strVal val="visible"/>
                                      </p:to>
                                    </p:set>
                                    <p:animEffect transition="in" filter="fade">
                                      <p:cBhvr>
                                        <p:cTn id="85" dur="1000"/>
                                        <p:tgtEl>
                                          <p:spTgt spid="241"/>
                                        </p:tgtEl>
                                      </p:cBhvr>
                                    </p:animEffect>
                                    <p:anim calcmode="lin" valueType="num">
                                      <p:cBhvr>
                                        <p:cTn id="86" dur="1000" fill="hold"/>
                                        <p:tgtEl>
                                          <p:spTgt spid="241"/>
                                        </p:tgtEl>
                                        <p:attrNameLst>
                                          <p:attrName>ppt_x</p:attrName>
                                        </p:attrNameLst>
                                      </p:cBhvr>
                                      <p:tavLst>
                                        <p:tav tm="0">
                                          <p:val>
                                            <p:strVal val="#ppt_x"/>
                                          </p:val>
                                        </p:tav>
                                        <p:tav tm="100000">
                                          <p:val>
                                            <p:strVal val="#ppt_x"/>
                                          </p:val>
                                        </p:tav>
                                      </p:tavLst>
                                    </p:anim>
                                    <p:anim calcmode="lin" valueType="num">
                                      <p:cBhvr>
                                        <p:cTn id="87" dur="1000" fill="hold"/>
                                        <p:tgtEl>
                                          <p:spTgt spid="241"/>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254"/>
                                        </p:tgtEl>
                                        <p:attrNameLst>
                                          <p:attrName>style.visibility</p:attrName>
                                        </p:attrNameLst>
                                      </p:cBhvr>
                                      <p:to>
                                        <p:strVal val="visible"/>
                                      </p:to>
                                    </p:set>
                                    <p:animEffect transition="in" filter="fade">
                                      <p:cBhvr>
                                        <p:cTn id="90" dur="1000"/>
                                        <p:tgtEl>
                                          <p:spTgt spid="254"/>
                                        </p:tgtEl>
                                      </p:cBhvr>
                                    </p:animEffect>
                                    <p:anim calcmode="lin" valueType="num">
                                      <p:cBhvr>
                                        <p:cTn id="91" dur="1000" fill="hold"/>
                                        <p:tgtEl>
                                          <p:spTgt spid="254"/>
                                        </p:tgtEl>
                                        <p:attrNameLst>
                                          <p:attrName>ppt_x</p:attrName>
                                        </p:attrNameLst>
                                      </p:cBhvr>
                                      <p:tavLst>
                                        <p:tav tm="0">
                                          <p:val>
                                            <p:strVal val="#ppt_x"/>
                                          </p:val>
                                        </p:tav>
                                        <p:tav tm="100000">
                                          <p:val>
                                            <p:strVal val="#ppt_x"/>
                                          </p:val>
                                        </p:tav>
                                      </p:tavLst>
                                    </p:anim>
                                    <p:anim calcmode="lin" valueType="num">
                                      <p:cBhvr>
                                        <p:cTn id="92" dur="1000" fill="hold"/>
                                        <p:tgtEl>
                                          <p:spTgt spid="254"/>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269"/>
                                        </p:tgtEl>
                                        <p:attrNameLst>
                                          <p:attrName>style.visibility</p:attrName>
                                        </p:attrNameLst>
                                      </p:cBhvr>
                                      <p:to>
                                        <p:strVal val="visible"/>
                                      </p:to>
                                    </p:set>
                                    <p:animEffect transition="in" filter="fade">
                                      <p:cBhvr>
                                        <p:cTn id="95" dur="1000"/>
                                        <p:tgtEl>
                                          <p:spTgt spid="269"/>
                                        </p:tgtEl>
                                      </p:cBhvr>
                                    </p:animEffect>
                                    <p:anim calcmode="lin" valueType="num">
                                      <p:cBhvr>
                                        <p:cTn id="96" dur="1000" fill="hold"/>
                                        <p:tgtEl>
                                          <p:spTgt spid="269"/>
                                        </p:tgtEl>
                                        <p:attrNameLst>
                                          <p:attrName>ppt_x</p:attrName>
                                        </p:attrNameLst>
                                      </p:cBhvr>
                                      <p:tavLst>
                                        <p:tav tm="0">
                                          <p:val>
                                            <p:strVal val="#ppt_x"/>
                                          </p:val>
                                        </p:tav>
                                        <p:tav tm="100000">
                                          <p:val>
                                            <p:strVal val="#ppt_x"/>
                                          </p:val>
                                        </p:tav>
                                      </p:tavLst>
                                    </p:anim>
                                    <p:anim calcmode="lin" valueType="num">
                                      <p:cBhvr>
                                        <p:cTn id="97" dur="1000" fill="hold"/>
                                        <p:tgtEl>
                                          <p:spTgt spid="269"/>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282"/>
                                        </p:tgtEl>
                                        <p:attrNameLst>
                                          <p:attrName>style.visibility</p:attrName>
                                        </p:attrNameLst>
                                      </p:cBhvr>
                                      <p:to>
                                        <p:strVal val="visible"/>
                                      </p:to>
                                    </p:set>
                                    <p:animEffect transition="in" filter="fade">
                                      <p:cBhvr>
                                        <p:cTn id="100" dur="1000"/>
                                        <p:tgtEl>
                                          <p:spTgt spid="282"/>
                                        </p:tgtEl>
                                      </p:cBhvr>
                                    </p:animEffect>
                                    <p:anim calcmode="lin" valueType="num">
                                      <p:cBhvr>
                                        <p:cTn id="101" dur="1000" fill="hold"/>
                                        <p:tgtEl>
                                          <p:spTgt spid="282"/>
                                        </p:tgtEl>
                                        <p:attrNameLst>
                                          <p:attrName>ppt_x</p:attrName>
                                        </p:attrNameLst>
                                      </p:cBhvr>
                                      <p:tavLst>
                                        <p:tav tm="0">
                                          <p:val>
                                            <p:strVal val="#ppt_x"/>
                                          </p:val>
                                        </p:tav>
                                        <p:tav tm="100000">
                                          <p:val>
                                            <p:strVal val="#ppt_x"/>
                                          </p:val>
                                        </p:tav>
                                      </p:tavLst>
                                    </p:anim>
                                    <p:anim calcmode="lin" valueType="num">
                                      <p:cBhvr>
                                        <p:cTn id="102" dur="1000" fill="hold"/>
                                        <p:tgtEl>
                                          <p:spTgt spid="282"/>
                                        </p:tgtEl>
                                        <p:attrNameLst>
                                          <p:attrName>ppt_y</p:attrName>
                                        </p:attrNameLst>
                                      </p:cBhvr>
                                      <p:tavLst>
                                        <p:tav tm="0">
                                          <p:val>
                                            <p:strVal val="#ppt_y+.1"/>
                                          </p:val>
                                        </p:tav>
                                        <p:tav tm="100000">
                                          <p:val>
                                            <p:strVal val="#ppt_y"/>
                                          </p:val>
                                        </p:tav>
                                      </p:tavLst>
                                    </p:anim>
                                  </p:childTnLst>
                                </p:cTn>
                              </p:par>
                            </p:childTnLst>
                          </p:cTn>
                        </p:par>
                        <p:par>
                          <p:cTn id="103" fill="hold">
                            <p:stCondLst>
                              <p:cond delay="6000"/>
                            </p:stCondLst>
                            <p:childTnLst>
                              <p:par>
                                <p:cTn id="104" presetID="10" presetClass="entr" presetSubtype="0" fill="hold" grpId="0" nodeType="afterEffect">
                                  <p:stCondLst>
                                    <p:cond delay="0"/>
                                  </p:stCondLst>
                                  <p:iterate type="lt">
                                    <p:tmPct val="10000"/>
                                  </p:iterate>
                                  <p:childTnLst>
                                    <p:set>
                                      <p:cBhvr>
                                        <p:cTn id="105" dur="1" fill="hold">
                                          <p:stCondLst>
                                            <p:cond delay="0"/>
                                          </p:stCondLst>
                                        </p:cTn>
                                        <p:tgtEl>
                                          <p:spTgt spid="295"/>
                                        </p:tgtEl>
                                        <p:attrNameLst>
                                          <p:attrName>style.visibility</p:attrName>
                                        </p:attrNameLst>
                                      </p:cBhvr>
                                      <p:to>
                                        <p:strVal val="visible"/>
                                      </p:to>
                                    </p:set>
                                    <p:animEffect transition="in" filter="fade">
                                      <p:cBhvr>
                                        <p:cTn id="106" dur="5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Graphic spid="48" grpId="0">
        <p:bldSub>
          <a:bldChart bld="series"/>
        </p:bldSub>
      </p:bldGraphic>
      <p:bldP spid="29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同侧圆角矩形 62"/>
          <p:cNvSpPr/>
          <p:nvPr/>
        </p:nvSpPr>
        <p:spPr>
          <a:xfrm rot="18900000">
            <a:off x="1321768" y="4832672"/>
            <a:ext cx="453917" cy="1957881"/>
          </a:xfrm>
          <a:prstGeom prst="round2SameRect">
            <a:avLst>
              <a:gd name="adj1" fmla="val 50000"/>
              <a:gd name="adj2" fmla="val 0"/>
            </a:avLst>
          </a:prstGeom>
          <a:gradFill>
            <a:gsLst>
              <a:gs pos="0">
                <a:srgbClr val="00B0F0"/>
              </a:gs>
              <a:gs pos="90000">
                <a:srgbClr val="323338">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7" name="同侧圆角矩形 66"/>
          <p:cNvSpPr/>
          <p:nvPr/>
        </p:nvSpPr>
        <p:spPr>
          <a:xfrm rot="18900000">
            <a:off x="480358" y="2189575"/>
            <a:ext cx="189398" cy="800407"/>
          </a:xfrm>
          <a:prstGeom prst="round2SameRect">
            <a:avLst>
              <a:gd name="adj1" fmla="val 50000"/>
              <a:gd name="adj2" fmla="val 0"/>
            </a:avLst>
          </a:prstGeom>
          <a:gradFill>
            <a:gsLst>
              <a:gs pos="0">
                <a:srgbClr val="00B0F0"/>
              </a:gs>
              <a:gs pos="90000">
                <a:srgbClr val="323338">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8" name="同侧圆角矩形 67"/>
          <p:cNvSpPr/>
          <p:nvPr/>
        </p:nvSpPr>
        <p:spPr>
          <a:xfrm rot="18900000">
            <a:off x="3551307" y="-55449"/>
            <a:ext cx="196791" cy="1717730"/>
          </a:xfrm>
          <a:prstGeom prst="round2SameRect">
            <a:avLst>
              <a:gd name="adj1" fmla="val 50000"/>
              <a:gd name="adj2" fmla="val 0"/>
            </a:avLst>
          </a:prstGeom>
          <a:gradFill>
            <a:gsLst>
              <a:gs pos="0">
                <a:srgbClr val="00B0F0"/>
              </a:gs>
              <a:gs pos="90000">
                <a:srgbClr val="323338">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4" name="同侧圆角矩形 63"/>
          <p:cNvSpPr/>
          <p:nvPr/>
        </p:nvSpPr>
        <p:spPr>
          <a:xfrm rot="2700000" flipH="1">
            <a:off x="8394099" y="543291"/>
            <a:ext cx="138741" cy="1982928"/>
          </a:xfrm>
          <a:prstGeom prst="round2SameRect">
            <a:avLst>
              <a:gd name="adj1" fmla="val 50000"/>
              <a:gd name="adj2" fmla="val 0"/>
            </a:avLst>
          </a:prstGeom>
          <a:gradFill>
            <a:gsLst>
              <a:gs pos="0">
                <a:srgbClr val="2CC75F"/>
              </a:gs>
              <a:gs pos="90000">
                <a:srgbClr val="323338">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2" name="同侧圆角矩形 61"/>
          <p:cNvSpPr/>
          <p:nvPr/>
        </p:nvSpPr>
        <p:spPr>
          <a:xfrm rot="2700000" flipH="1">
            <a:off x="9708913" y="5084397"/>
            <a:ext cx="287896" cy="1074460"/>
          </a:xfrm>
          <a:prstGeom prst="round2SameRect">
            <a:avLst>
              <a:gd name="adj1" fmla="val 50000"/>
              <a:gd name="adj2" fmla="val 0"/>
            </a:avLst>
          </a:prstGeom>
          <a:gradFill>
            <a:gsLst>
              <a:gs pos="0">
                <a:srgbClr val="2CC75F"/>
              </a:gs>
              <a:gs pos="90000">
                <a:srgbClr val="323338">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8" name="组合 17"/>
          <p:cNvGrpSpPr/>
          <p:nvPr/>
        </p:nvGrpSpPr>
        <p:grpSpPr>
          <a:xfrm>
            <a:off x="1828800" y="187427"/>
            <a:ext cx="8534400" cy="6670572"/>
            <a:chOff x="1828800" y="187427"/>
            <a:chExt cx="8534400" cy="6670572"/>
          </a:xfrm>
        </p:grpSpPr>
        <p:pic>
          <p:nvPicPr>
            <p:cNvPr id="27" name="图片 26"/>
            <p:cNvPicPr>
              <a:picLocks noChangeAspect="1"/>
            </p:cNvPicPr>
            <p:nvPr/>
          </p:nvPicPr>
          <p:blipFill>
            <a:blip r:embed="rId3">
              <a:extLst>
                <a:ext uri="{28A0092B-C50C-407E-A947-70E740481C1C}">
                  <a14:useLocalDpi xmlns:a14="http://schemas.microsoft.com/office/drawing/2010/main" val="0"/>
                </a:ext>
              </a:extLst>
            </a:blip>
            <a:srcRect t="26513" r="43810" b="9864"/>
            <a:stretch>
              <a:fillRect/>
            </a:stretch>
          </p:blipFill>
          <p:spPr>
            <a:xfrm>
              <a:off x="1828800" y="1422399"/>
              <a:ext cx="8534400" cy="5435600"/>
            </a:xfrm>
            <a:custGeom>
              <a:avLst/>
              <a:gdLst>
                <a:gd name="connsiteX0" fmla="*/ 4237499 w 8534400"/>
                <a:gd name="connsiteY0" fmla="*/ 0 h 5435600"/>
                <a:gd name="connsiteX1" fmla="*/ 4296903 w 8534400"/>
                <a:gd name="connsiteY1" fmla="*/ 0 h 5435600"/>
                <a:gd name="connsiteX2" fmla="*/ 8534400 w 8534400"/>
                <a:gd name="connsiteY2" fmla="*/ 5435600 h 5435600"/>
                <a:gd name="connsiteX3" fmla="*/ 0 w 8534400"/>
                <a:gd name="connsiteY3" fmla="*/ 5435600 h 5435600"/>
                <a:gd name="connsiteX4" fmla="*/ 4237499 w 8534400"/>
                <a:gd name="connsiteY4" fmla="*/ 0 h 543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4400" h="5435600">
                  <a:moveTo>
                    <a:pt x="4237499" y="0"/>
                  </a:moveTo>
                  <a:lnTo>
                    <a:pt x="4296903" y="0"/>
                  </a:lnTo>
                  <a:cubicBezTo>
                    <a:pt x="6136122" y="4504267"/>
                    <a:pt x="6508491" y="3649133"/>
                    <a:pt x="8534400" y="5435600"/>
                  </a:cubicBezTo>
                  <a:lnTo>
                    <a:pt x="0" y="5435600"/>
                  </a:lnTo>
                  <a:cubicBezTo>
                    <a:pt x="2034799" y="3661833"/>
                    <a:pt x="2398279" y="4504267"/>
                    <a:pt x="4237499" y="0"/>
                  </a:cubicBezTo>
                  <a:close/>
                </a:path>
              </a:pathLst>
            </a:custGeom>
            <a:noFill/>
            <a:ln>
              <a:noFill/>
            </a:ln>
          </p:spPr>
        </p:pic>
        <p:grpSp>
          <p:nvGrpSpPr>
            <p:cNvPr id="2" name="组合 1"/>
            <p:cNvGrpSpPr/>
            <p:nvPr/>
          </p:nvGrpSpPr>
          <p:grpSpPr>
            <a:xfrm>
              <a:off x="5878421" y="187427"/>
              <a:ext cx="435159" cy="1060380"/>
              <a:chOff x="2326184" y="1119981"/>
              <a:chExt cx="1767790" cy="4307715"/>
            </a:xfrm>
          </p:grpSpPr>
          <p:grpSp>
            <p:nvGrpSpPr>
              <p:cNvPr id="3" name="组合 2"/>
              <p:cNvGrpSpPr/>
              <p:nvPr/>
            </p:nvGrpSpPr>
            <p:grpSpPr>
              <a:xfrm flipH="1">
                <a:off x="2326184" y="4038110"/>
                <a:ext cx="519108" cy="1389586"/>
                <a:chOff x="4815242" y="4038110"/>
                <a:chExt cx="519108" cy="1389586"/>
              </a:xfrm>
            </p:grpSpPr>
            <p:sp>
              <p:nvSpPr>
                <p:cNvPr id="15" name="任意多边形 14"/>
                <p:cNvSpPr/>
                <p:nvPr/>
              </p:nvSpPr>
              <p:spPr>
                <a:xfrm rot="10800000" flipH="1">
                  <a:off x="4818244" y="4038110"/>
                  <a:ext cx="516106" cy="1381548"/>
                </a:xfrm>
                <a:custGeom>
                  <a:avLst/>
                  <a:gdLst>
                    <a:gd name="connsiteX0" fmla="*/ 251981 w 516106"/>
                    <a:gd name="connsiteY0" fmla="*/ 1381548 h 1381548"/>
                    <a:gd name="connsiteX1" fmla="*/ 516106 w 516106"/>
                    <a:gd name="connsiteY1" fmla="*/ 1381548 h 1381548"/>
                    <a:gd name="connsiteX2" fmla="*/ 0 w 516106"/>
                    <a:gd name="connsiteY2" fmla="*/ 0 h 1381548"/>
                    <a:gd name="connsiteX3" fmla="*/ 251981 w 516106"/>
                    <a:gd name="connsiteY3" fmla="*/ 1381548 h 1381548"/>
                  </a:gdLst>
                  <a:ahLst/>
                  <a:cxnLst>
                    <a:cxn ang="0">
                      <a:pos x="connsiteX0" y="connsiteY0"/>
                    </a:cxn>
                    <a:cxn ang="0">
                      <a:pos x="connsiteX1" y="connsiteY1"/>
                    </a:cxn>
                    <a:cxn ang="0">
                      <a:pos x="connsiteX2" y="connsiteY2"/>
                    </a:cxn>
                    <a:cxn ang="0">
                      <a:pos x="connsiteX3" y="connsiteY3"/>
                    </a:cxn>
                  </a:cxnLst>
                  <a:rect l="l" t="t" r="r" b="b"/>
                  <a:pathLst>
                    <a:path w="516106" h="1381548">
                      <a:moveTo>
                        <a:pt x="251981" y="1381548"/>
                      </a:moveTo>
                      <a:lnTo>
                        <a:pt x="516106" y="1381548"/>
                      </a:lnTo>
                      <a:lnTo>
                        <a:pt x="0" y="0"/>
                      </a:lnTo>
                      <a:lnTo>
                        <a:pt x="251981" y="1381548"/>
                      </a:lnTo>
                      <a:close/>
                    </a:path>
                  </a:pathLst>
                </a:custGeom>
                <a:solidFill>
                  <a:srgbClr val="2CC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任意多边形 15"/>
                <p:cNvSpPr/>
                <p:nvPr/>
              </p:nvSpPr>
              <p:spPr>
                <a:xfrm rot="10800000" flipH="1">
                  <a:off x="4815242" y="4038111"/>
                  <a:ext cx="254983" cy="1389585"/>
                </a:xfrm>
                <a:custGeom>
                  <a:avLst/>
                  <a:gdLst>
                    <a:gd name="connsiteX0" fmla="*/ 0 w 254983"/>
                    <a:gd name="connsiteY0" fmla="*/ 1389585 h 1389585"/>
                    <a:gd name="connsiteX1" fmla="*/ 254983 w 254983"/>
                    <a:gd name="connsiteY1" fmla="*/ 1389585 h 1389585"/>
                    <a:gd name="connsiteX2" fmla="*/ 3002 w 254983"/>
                    <a:gd name="connsiteY2" fmla="*/ 8037 h 1389585"/>
                    <a:gd name="connsiteX3" fmla="*/ 0 w 254983"/>
                    <a:gd name="connsiteY3" fmla="*/ 0 h 1389585"/>
                    <a:gd name="connsiteX4" fmla="*/ 0 w 254983"/>
                    <a:gd name="connsiteY4" fmla="*/ 1389585 h 138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83" h="1389585">
                      <a:moveTo>
                        <a:pt x="0" y="1389585"/>
                      </a:moveTo>
                      <a:lnTo>
                        <a:pt x="254983" y="1389585"/>
                      </a:lnTo>
                      <a:lnTo>
                        <a:pt x="3002" y="8037"/>
                      </a:lnTo>
                      <a:lnTo>
                        <a:pt x="0" y="0"/>
                      </a:lnTo>
                      <a:lnTo>
                        <a:pt x="0" y="1389585"/>
                      </a:lnTo>
                      <a:close/>
                    </a:path>
                  </a:pathLst>
                </a:custGeom>
                <a:solidFill>
                  <a:srgbClr val="278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4" name="组合 3"/>
              <p:cNvGrpSpPr/>
              <p:nvPr/>
            </p:nvGrpSpPr>
            <p:grpSpPr>
              <a:xfrm>
                <a:off x="3572788" y="4038110"/>
                <a:ext cx="519108" cy="1389586"/>
                <a:chOff x="4815242" y="4038110"/>
                <a:chExt cx="519108" cy="1389586"/>
              </a:xfrm>
            </p:grpSpPr>
            <p:sp>
              <p:nvSpPr>
                <p:cNvPr id="13" name="任意多边形 12"/>
                <p:cNvSpPr/>
                <p:nvPr/>
              </p:nvSpPr>
              <p:spPr>
                <a:xfrm rot="10800000" flipH="1">
                  <a:off x="4818244" y="4038110"/>
                  <a:ext cx="516106" cy="1381548"/>
                </a:xfrm>
                <a:custGeom>
                  <a:avLst/>
                  <a:gdLst>
                    <a:gd name="connsiteX0" fmla="*/ 251981 w 516106"/>
                    <a:gd name="connsiteY0" fmla="*/ 1381548 h 1381548"/>
                    <a:gd name="connsiteX1" fmla="*/ 516106 w 516106"/>
                    <a:gd name="connsiteY1" fmla="*/ 1381548 h 1381548"/>
                    <a:gd name="connsiteX2" fmla="*/ 0 w 516106"/>
                    <a:gd name="connsiteY2" fmla="*/ 0 h 1381548"/>
                    <a:gd name="connsiteX3" fmla="*/ 251981 w 516106"/>
                    <a:gd name="connsiteY3" fmla="*/ 1381548 h 1381548"/>
                  </a:gdLst>
                  <a:ahLst/>
                  <a:cxnLst>
                    <a:cxn ang="0">
                      <a:pos x="connsiteX0" y="connsiteY0"/>
                    </a:cxn>
                    <a:cxn ang="0">
                      <a:pos x="connsiteX1" y="connsiteY1"/>
                    </a:cxn>
                    <a:cxn ang="0">
                      <a:pos x="connsiteX2" y="connsiteY2"/>
                    </a:cxn>
                    <a:cxn ang="0">
                      <a:pos x="connsiteX3" y="connsiteY3"/>
                    </a:cxn>
                  </a:cxnLst>
                  <a:rect l="l" t="t" r="r" b="b"/>
                  <a:pathLst>
                    <a:path w="516106" h="1381548">
                      <a:moveTo>
                        <a:pt x="251981" y="1381548"/>
                      </a:moveTo>
                      <a:lnTo>
                        <a:pt x="516106" y="1381548"/>
                      </a:lnTo>
                      <a:lnTo>
                        <a:pt x="0" y="0"/>
                      </a:lnTo>
                      <a:lnTo>
                        <a:pt x="251981" y="1381548"/>
                      </a:lnTo>
                      <a:close/>
                    </a:path>
                  </a:pathLst>
                </a:custGeom>
                <a:solidFill>
                  <a:srgbClr val="278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任意多边形 13"/>
                <p:cNvSpPr/>
                <p:nvPr/>
              </p:nvSpPr>
              <p:spPr>
                <a:xfrm rot="10800000" flipH="1">
                  <a:off x="4815242" y="4038111"/>
                  <a:ext cx="254983" cy="1389585"/>
                </a:xfrm>
                <a:custGeom>
                  <a:avLst/>
                  <a:gdLst>
                    <a:gd name="connsiteX0" fmla="*/ 0 w 254983"/>
                    <a:gd name="connsiteY0" fmla="*/ 1389585 h 1389585"/>
                    <a:gd name="connsiteX1" fmla="*/ 254983 w 254983"/>
                    <a:gd name="connsiteY1" fmla="*/ 1389585 h 1389585"/>
                    <a:gd name="connsiteX2" fmla="*/ 3002 w 254983"/>
                    <a:gd name="connsiteY2" fmla="*/ 8037 h 1389585"/>
                    <a:gd name="connsiteX3" fmla="*/ 0 w 254983"/>
                    <a:gd name="connsiteY3" fmla="*/ 0 h 1389585"/>
                    <a:gd name="connsiteX4" fmla="*/ 0 w 254983"/>
                    <a:gd name="connsiteY4" fmla="*/ 1389585 h 138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83" h="1389585">
                      <a:moveTo>
                        <a:pt x="0" y="1389585"/>
                      </a:moveTo>
                      <a:lnTo>
                        <a:pt x="254983" y="1389585"/>
                      </a:lnTo>
                      <a:lnTo>
                        <a:pt x="3002" y="8037"/>
                      </a:lnTo>
                      <a:lnTo>
                        <a:pt x="0" y="0"/>
                      </a:lnTo>
                      <a:lnTo>
                        <a:pt x="0" y="1389585"/>
                      </a:lnTo>
                      <a:close/>
                    </a:path>
                  </a:pathLst>
                </a:custGeom>
                <a:solidFill>
                  <a:srgbClr val="2CC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5" name="任意多边形 4"/>
              <p:cNvSpPr/>
              <p:nvPr/>
            </p:nvSpPr>
            <p:spPr>
              <a:xfrm>
                <a:off x="2328262" y="3237061"/>
                <a:ext cx="1765712" cy="878704"/>
              </a:xfrm>
              <a:custGeom>
                <a:avLst/>
                <a:gdLst>
                  <a:gd name="connsiteX0" fmla="*/ 117296 w 514385"/>
                  <a:gd name="connsiteY0" fmla="*/ 0 h 255983"/>
                  <a:gd name="connsiteX1" fmla="*/ 397088 w 514385"/>
                  <a:gd name="connsiteY1" fmla="*/ 0 h 255983"/>
                  <a:gd name="connsiteX2" fmla="*/ 514385 w 514385"/>
                  <a:gd name="connsiteY2" fmla="*/ 233575 h 255983"/>
                  <a:gd name="connsiteX3" fmla="*/ 430757 w 514385"/>
                  <a:gd name="connsiteY3" fmla="*/ 255983 h 255983"/>
                  <a:gd name="connsiteX4" fmla="*/ 83624 w 514385"/>
                  <a:gd name="connsiteY4" fmla="*/ 255983 h 255983"/>
                  <a:gd name="connsiteX5" fmla="*/ 0 w 514385"/>
                  <a:gd name="connsiteY5" fmla="*/ 233576 h 255983"/>
                  <a:gd name="connsiteX6" fmla="*/ 117296 w 514385"/>
                  <a:gd name="connsiteY6" fmla="*/ 0 h 25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85" h="255983">
                    <a:moveTo>
                      <a:pt x="117296" y="0"/>
                    </a:moveTo>
                    <a:lnTo>
                      <a:pt x="397088" y="0"/>
                    </a:lnTo>
                    <a:lnTo>
                      <a:pt x="514385" y="233575"/>
                    </a:lnTo>
                    <a:lnTo>
                      <a:pt x="430757" y="255983"/>
                    </a:lnTo>
                    <a:lnTo>
                      <a:pt x="83624" y="255983"/>
                    </a:lnTo>
                    <a:lnTo>
                      <a:pt x="0" y="233576"/>
                    </a:lnTo>
                    <a:lnTo>
                      <a:pt x="117296" y="0"/>
                    </a:lnTo>
                    <a:close/>
                  </a:path>
                </a:pathLst>
              </a:custGeom>
              <a:gradFill flip="none" rotWithShape="1">
                <a:gsLst>
                  <a:gs pos="50000">
                    <a:srgbClr val="24B0DE"/>
                  </a:gs>
                  <a:gs pos="50000">
                    <a:srgbClr val="278E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任意多边形 5"/>
              <p:cNvSpPr/>
              <p:nvPr/>
            </p:nvSpPr>
            <p:spPr>
              <a:xfrm rot="10800000">
                <a:off x="2651197" y="1119981"/>
                <a:ext cx="1119842" cy="2640208"/>
              </a:xfrm>
              <a:custGeom>
                <a:avLst/>
                <a:gdLst>
                  <a:gd name="connsiteX0" fmla="*/ 163115 w 326231"/>
                  <a:gd name="connsiteY0" fmla="*/ 769142 h 769142"/>
                  <a:gd name="connsiteX1" fmla="*/ 0 w 326231"/>
                  <a:gd name="connsiteY1" fmla="*/ 107155 h 769142"/>
                  <a:gd name="connsiteX2" fmla="*/ 4 w 326231"/>
                  <a:gd name="connsiteY2" fmla="*/ 107155 h 769142"/>
                  <a:gd name="connsiteX3" fmla="*/ 163116 w 326231"/>
                  <a:gd name="connsiteY3" fmla="*/ 0 h 769142"/>
                  <a:gd name="connsiteX4" fmla="*/ 326228 w 326231"/>
                  <a:gd name="connsiteY4" fmla="*/ 107155 h 769142"/>
                  <a:gd name="connsiteX5" fmla="*/ 326231 w 326231"/>
                  <a:gd name="connsiteY5" fmla="*/ 107155 h 769142"/>
                  <a:gd name="connsiteX6" fmla="*/ 326231 w 326231"/>
                  <a:gd name="connsiteY6" fmla="*/ 107157 h 769142"/>
                  <a:gd name="connsiteX7" fmla="*/ 326231 w 326231"/>
                  <a:gd name="connsiteY7" fmla="*/ 107157 h 769142"/>
                  <a:gd name="connsiteX8" fmla="*/ 326231 w 326231"/>
                  <a:gd name="connsiteY8" fmla="*/ 107157 h 76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231" h="769142">
                    <a:moveTo>
                      <a:pt x="163115" y="769142"/>
                    </a:moveTo>
                    <a:lnTo>
                      <a:pt x="0" y="107155"/>
                    </a:lnTo>
                    <a:lnTo>
                      <a:pt x="4" y="107155"/>
                    </a:lnTo>
                    <a:lnTo>
                      <a:pt x="163116" y="0"/>
                    </a:lnTo>
                    <a:lnTo>
                      <a:pt x="326228" y="107155"/>
                    </a:lnTo>
                    <a:lnTo>
                      <a:pt x="326231" y="107155"/>
                    </a:lnTo>
                    <a:lnTo>
                      <a:pt x="326231" y="107157"/>
                    </a:lnTo>
                    <a:lnTo>
                      <a:pt x="326231" y="107157"/>
                    </a:lnTo>
                    <a:lnTo>
                      <a:pt x="326231" y="107157"/>
                    </a:lnTo>
                    <a:close/>
                  </a:path>
                </a:pathLst>
              </a:custGeom>
              <a:gradFill flip="none" rotWithShape="1">
                <a:gsLst>
                  <a:gs pos="50000">
                    <a:srgbClr val="00B0F0"/>
                  </a:gs>
                  <a:gs pos="50000">
                    <a:srgbClr val="2482AF"/>
                  </a:gs>
                </a:gsLst>
                <a:lin ang="1080000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矩形 6"/>
              <p:cNvSpPr/>
              <p:nvPr/>
            </p:nvSpPr>
            <p:spPr>
              <a:xfrm>
                <a:off x="2900563" y="4229284"/>
                <a:ext cx="621103" cy="1198412"/>
              </a:xfrm>
              <a:prstGeom prst="rect">
                <a:avLst/>
              </a:prstGeom>
              <a:gradFill flip="none" rotWithShape="1">
                <a:gsLst>
                  <a:gs pos="0">
                    <a:schemeClr val="accent4">
                      <a:lumMod val="60000"/>
                      <a:lumOff val="40000"/>
                      <a:alpha val="50000"/>
                    </a:schemeClr>
                  </a:gs>
                  <a:gs pos="95000">
                    <a:schemeClr val="accent4">
                      <a:lumMod val="60000"/>
                      <a:lumOff val="4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任意多边形 7"/>
              <p:cNvSpPr/>
              <p:nvPr/>
            </p:nvSpPr>
            <p:spPr>
              <a:xfrm>
                <a:off x="3620611" y="3625370"/>
                <a:ext cx="72967" cy="252995"/>
              </a:xfrm>
              <a:custGeom>
                <a:avLst/>
                <a:gdLst>
                  <a:gd name="connsiteX0" fmla="*/ 7620 w 72967"/>
                  <a:gd name="connsiteY0" fmla="*/ 0 h 252995"/>
                  <a:gd name="connsiteX1" fmla="*/ 65347 w 72967"/>
                  <a:gd name="connsiteY1" fmla="*/ 0 h 252995"/>
                  <a:gd name="connsiteX2" fmla="*/ 72967 w 72967"/>
                  <a:gd name="connsiteY2" fmla="*/ 7620 h 252995"/>
                  <a:gd name="connsiteX3" fmla="*/ 72967 w 72967"/>
                  <a:gd name="connsiteY3" fmla="*/ 38099 h 252995"/>
                  <a:gd name="connsiteX4" fmla="*/ 65347 w 72967"/>
                  <a:gd name="connsiteY4" fmla="*/ 45719 h 252995"/>
                  <a:gd name="connsiteX5" fmla="*/ 59343 w 72967"/>
                  <a:gd name="connsiteY5" fmla="*/ 45719 h 252995"/>
                  <a:gd name="connsiteX6" fmla="*/ 59343 w 72967"/>
                  <a:gd name="connsiteY6" fmla="*/ 252995 h 252995"/>
                  <a:gd name="connsiteX7" fmla="*/ 13624 w 72967"/>
                  <a:gd name="connsiteY7" fmla="*/ 252995 h 252995"/>
                  <a:gd name="connsiteX8" fmla="*/ 13624 w 72967"/>
                  <a:gd name="connsiteY8" fmla="*/ 45719 h 252995"/>
                  <a:gd name="connsiteX9" fmla="*/ 7620 w 72967"/>
                  <a:gd name="connsiteY9" fmla="*/ 45719 h 252995"/>
                  <a:gd name="connsiteX10" fmla="*/ 0 w 72967"/>
                  <a:gd name="connsiteY10" fmla="*/ 38099 h 252995"/>
                  <a:gd name="connsiteX11" fmla="*/ 0 w 72967"/>
                  <a:gd name="connsiteY11" fmla="*/ 7620 h 252995"/>
                  <a:gd name="connsiteX12" fmla="*/ 7620 w 72967"/>
                  <a:gd name="connsiteY12" fmla="*/ 0 h 2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67" h="252995">
                    <a:moveTo>
                      <a:pt x="7620" y="0"/>
                    </a:moveTo>
                    <a:lnTo>
                      <a:pt x="65347" y="0"/>
                    </a:lnTo>
                    <a:cubicBezTo>
                      <a:pt x="69555" y="0"/>
                      <a:pt x="72967" y="3412"/>
                      <a:pt x="72967" y="7620"/>
                    </a:cubicBezTo>
                    <a:lnTo>
                      <a:pt x="72967" y="38099"/>
                    </a:lnTo>
                    <a:cubicBezTo>
                      <a:pt x="72967" y="42307"/>
                      <a:pt x="69555" y="45719"/>
                      <a:pt x="65347" y="45719"/>
                    </a:cubicBezTo>
                    <a:lnTo>
                      <a:pt x="59343" y="45719"/>
                    </a:lnTo>
                    <a:lnTo>
                      <a:pt x="59343" y="252995"/>
                    </a:lnTo>
                    <a:lnTo>
                      <a:pt x="13624" y="252995"/>
                    </a:lnTo>
                    <a:lnTo>
                      <a:pt x="13624" y="45719"/>
                    </a:lnTo>
                    <a:lnTo>
                      <a:pt x="7620" y="45719"/>
                    </a:lnTo>
                    <a:cubicBezTo>
                      <a:pt x="3412" y="45719"/>
                      <a:pt x="0" y="42307"/>
                      <a:pt x="0" y="38099"/>
                    </a:cubicBezTo>
                    <a:lnTo>
                      <a:pt x="0" y="7620"/>
                    </a:lnTo>
                    <a:cubicBezTo>
                      <a:pt x="0" y="3412"/>
                      <a:pt x="3412" y="0"/>
                      <a:pt x="7620" y="0"/>
                    </a:cubicBezTo>
                    <a:close/>
                  </a:path>
                </a:pathLst>
              </a:custGeom>
              <a:gradFill flip="none" rotWithShape="1">
                <a:gsLst>
                  <a:gs pos="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任意多边形 8"/>
              <p:cNvSpPr/>
              <p:nvPr/>
            </p:nvSpPr>
            <p:spPr>
              <a:xfrm rot="10800000">
                <a:off x="3576248" y="3749980"/>
                <a:ext cx="161694" cy="265945"/>
              </a:xfrm>
              <a:custGeom>
                <a:avLst/>
                <a:gdLst>
                  <a:gd name="connsiteX0" fmla="*/ 161694 w 161694"/>
                  <a:gd name="connsiteY0" fmla="*/ 265945 h 265945"/>
                  <a:gd name="connsiteX1" fmla="*/ 80846 w 161694"/>
                  <a:gd name="connsiteY1" fmla="*/ 176450 h 265945"/>
                  <a:gd name="connsiteX2" fmla="*/ 0 w 161694"/>
                  <a:gd name="connsiteY2" fmla="*/ 265944 h 265945"/>
                  <a:gd name="connsiteX3" fmla="*/ 80847 w 161694"/>
                  <a:gd name="connsiteY3" fmla="*/ 0 h 265945"/>
                  <a:gd name="connsiteX4" fmla="*/ 161694 w 161694"/>
                  <a:gd name="connsiteY4" fmla="*/ 265945 h 265945"/>
                  <a:gd name="connsiteX0-1" fmla="*/ 161694 w 161694"/>
                  <a:gd name="connsiteY0-2" fmla="*/ 265945 h 265945"/>
                  <a:gd name="connsiteX1-3" fmla="*/ 80846 w 161694"/>
                  <a:gd name="connsiteY1-4" fmla="*/ 192325 h 265945"/>
                  <a:gd name="connsiteX2-5" fmla="*/ 0 w 161694"/>
                  <a:gd name="connsiteY2-6" fmla="*/ 265944 h 265945"/>
                  <a:gd name="connsiteX3-7" fmla="*/ 80847 w 161694"/>
                  <a:gd name="connsiteY3-8" fmla="*/ 0 h 265945"/>
                  <a:gd name="connsiteX4-9" fmla="*/ 161694 w 161694"/>
                  <a:gd name="connsiteY4-10" fmla="*/ 265945 h 2659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1694" h="265945">
                    <a:moveTo>
                      <a:pt x="161694" y="265945"/>
                    </a:moveTo>
                    <a:lnTo>
                      <a:pt x="80846" y="192325"/>
                    </a:lnTo>
                    <a:lnTo>
                      <a:pt x="0" y="265944"/>
                    </a:lnTo>
                    <a:lnTo>
                      <a:pt x="80847" y="0"/>
                    </a:lnTo>
                    <a:lnTo>
                      <a:pt x="161694" y="265945"/>
                    </a:lnTo>
                    <a:close/>
                  </a:path>
                </a:pathLst>
              </a:custGeom>
              <a:gradFill flip="none" rotWithShape="1">
                <a:gsLst>
                  <a:gs pos="50000">
                    <a:srgbClr val="24B0DE"/>
                  </a:gs>
                  <a:gs pos="50000">
                    <a:srgbClr val="23729D"/>
                  </a:gs>
                </a:gsLst>
                <a:lin ang="10800000" scaled="1"/>
                <a:tileRect/>
              </a:gradFill>
              <a:ln>
                <a:noFill/>
              </a:ln>
              <a:effectLst>
                <a:outerShdw blurRad="25400" dist="38100" dir="5400000" sx="96000" sy="96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矩形 9"/>
              <p:cNvSpPr/>
              <p:nvPr/>
            </p:nvSpPr>
            <p:spPr>
              <a:xfrm>
                <a:off x="2900563" y="4149665"/>
                <a:ext cx="621103" cy="4571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任意多边形 10"/>
              <p:cNvSpPr/>
              <p:nvPr/>
            </p:nvSpPr>
            <p:spPr>
              <a:xfrm>
                <a:off x="2681316" y="3625370"/>
                <a:ext cx="72967" cy="252995"/>
              </a:xfrm>
              <a:custGeom>
                <a:avLst/>
                <a:gdLst>
                  <a:gd name="connsiteX0" fmla="*/ 7620 w 72967"/>
                  <a:gd name="connsiteY0" fmla="*/ 0 h 252995"/>
                  <a:gd name="connsiteX1" fmla="*/ 65347 w 72967"/>
                  <a:gd name="connsiteY1" fmla="*/ 0 h 252995"/>
                  <a:gd name="connsiteX2" fmla="*/ 72967 w 72967"/>
                  <a:gd name="connsiteY2" fmla="*/ 7620 h 252995"/>
                  <a:gd name="connsiteX3" fmla="*/ 72967 w 72967"/>
                  <a:gd name="connsiteY3" fmla="*/ 38099 h 252995"/>
                  <a:gd name="connsiteX4" fmla="*/ 65347 w 72967"/>
                  <a:gd name="connsiteY4" fmla="*/ 45719 h 252995"/>
                  <a:gd name="connsiteX5" fmla="*/ 59343 w 72967"/>
                  <a:gd name="connsiteY5" fmla="*/ 45719 h 252995"/>
                  <a:gd name="connsiteX6" fmla="*/ 59343 w 72967"/>
                  <a:gd name="connsiteY6" fmla="*/ 252995 h 252995"/>
                  <a:gd name="connsiteX7" fmla="*/ 13624 w 72967"/>
                  <a:gd name="connsiteY7" fmla="*/ 252995 h 252995"/>
                  <a:gd name="connsiteX8" fmla="*/ 13624 w 72967"/>
                  <a:gd name="connsiteY8" fmla="*/ 45719 h 252995"/>
                  <a:gd name="connsiteX9" fmla="*/ 7620 w 72967"/>
                  <a:gd name="connsiteY9" fmla="*/ 45719 h 252995"/>
                  <a:gd name="connsiteX10" fmla="*/ 0 w 72967"/>
                  <a:gd name="connsiteY10" fmla="*/ 38099 h 252995"/>
                  <a:gd name="connsiteX11" fmla="*/ 0 w 72967"/>
                  <a:gd name="connsiteY11" fmla="*/ 7620 h 252995"/>
                  <a:gd name="connsiteX12" fmla="*/ 7620 w 72967"/>
                  <a:gd name="connsiteY12" fmla="*/ 0 h 2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67" h="252995">
                    <a:moveTo>
                      <a:pt x="7620" y="0"/>
                    </a:moveTo>
                    <a:lnTo>
                      <a:pt x="65347" y="0"/>
                    </a:lnTo>
                    <a:cubicBezTo>
                      <a:pt x="69555" y="0"/>
                      <a:pt x="72967" y="3412"/>
                      <a:pt x="72967" y="7620"/>
                    </a:cubicBezTo>
                    <a:lnTo>
                      <a:pt x="72967" y="38099"/>
                    </a:lnTo>
                    <a:cubicBezTo>
                      <a:pt x="72967" y="42307"/>
                      <a:pt x="69555" y="45719"/>
                      <a:pt x="65347" y="45719"/>
                    </a:cubicBezTo>
                    <a:lnTo>
                      <a:pt x="59343" y="45719"/>
                    </a:lnTo>
                    <a:lnTo>
                      <a:pt x="59343" y="252995"/>
                    </a:lnTo>
                    <a:lnTo>
                      <a:pt x="13624" y="252995"/>
                    </a:lnTo>
                    <a:lnTo>
                      <a:pt x="13624" y="45719"/>
                    </a:lnTo>
                    <a:lnTo>
                      <a:pt x="7620" y="45719"/>
                    </a:lnTo>
                    <a:cubicBezTo>
                      <a:pt x="3412" y="45719"/>
                      <a:pt x="0" y="42307"/>
                      <a:pt x="0" y="38099"/>
                    </a:cubicBezTo>
                    <a:lnTo>
                      <a:pt x="0" y="7620"/>
                    </a:lnTo>
                    <a:cubicBezTo>
                      <a:pt x="0" y="3412"/>
                      <a:pt x="3412" y="0"/>
                      <a:pt x="7620" y="0"/>
                    </a:cubicBezTo>
                    <a:close/>
                  </a:path>
                </a:pathLst>
              </a:custGeom>
              <a:gradFill flip="none" rotWithShape="1">
                <a:gsLst>
                  <a:gs pos="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任意多边形 11"/>
              <p:cNvSpPr/>
              <p:nvPr/>
            </p:nvSpPr>
            <p:spPr>
              <a:xfrm rot="10800000">
                <a:off x="2636953" y="3749980"/>
                <a:ext cx="161694" cy="265945"/>
              </a:xfrm>
              <a:custGeom>
                <a:avLst/>
                <a:gdLst>
                  <a:gd name="connsiteX0" fmla="*/ 161694 w 161694"/>
                  <a:gd name="connsiteY0" fmla="*/ 265945 h 265945"/>
                  <a:gd name="connsiteX1" fmla="*/ 80846 w 161694"/>
                  <a:gd name="connsiteY1" fmla="*/ 176450 h 265945"/>
                  <a:gd name="connsiteX2" fmla="*/ 0 w 161694"/>
                  <a:gd name="connsiteY2" fmla="*/ 265944 h 265945"/>
                  <a:gd name="connsiteX3" fmla="*/ 80847 w 161694"/>
                  <a:gd name="connsiteY3" fmla="*/ 0 h 265945"/>
                  <a:gd name="connsiteX4" fmla="*/ 161694 w 161694"/>
                  <a:gd name="connsiteY4" fmla="*/ 265945 h 265945"/>
                  <a:gd name="connsiteX0-1" fmla="*/ 161694 w 161694"/>
                  <a:gd name="connsiteY0-2" fmla="*/ 265945 h 265945"/>
                  <a:gd name="connsiteX1-3" fmla="*/ 80846 w 161694"/>
                  <a:gd name="connsiteY1-4" fmla="*/ 192325 h 265945"/>
                  <a:gd name="connsiteX2-5" fmla="*/ 0 w 161694"/>
                  <a:gd name="connsiteY2-6" fmla="*/ 265944 h 265945"/>
                  <a:gd name="connsiteX3-7" fmla="*/ 80847 w 161694"/>
                  <a:gd name="connsiteY3-8" fmla="*/ 0 h 265945"/>
                  <a:gd name="connsiteX4-9" fmla="*/ 161694 w 161694"/>
                  <a:gd name="connsiteY4-10" fmla="*/ 265945 h 2659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1694" h="265945">
                    <a:moveTo>
                      <a:pt x="161694" y="265945"/>
                    </a:moveTo>
                    <a:lnTo>
                      <a:pt x="80846" y="192325"/>
                    </a:lnTo>
                    <a:lnTo>
                      <a:pt x="0" y="265944"/>
                    </a:lnTo>
                    <a:lnTo>
                      <a:pt x="80847" y="0"/>
                    </a:lnTo>
                    <a:lnTo>
                      <a:pt x="161694" y="265945"/>
                    </a:lnTo>
                    <a:close/>
                  </a:path>
                </a:pathLst>
              </a:custGeom>
              <a:gradFill flip="none" rotWithShape="1">
                <a:gsLst>
                  <a:gs pos="50000">
                    <a:srgbClr val="24B0DE"/>
                  </a:gs>
                  <a:gs pos="50000">
                    <a:srgbClr val="23729D"/>
                  </a:gs>
                </a:gsLst>
                <a:lin ang="10800000" scaled="1"/>
                <a:tileRect/>
              </a:gradFill>
              <a:ln>
                <a:noFill/>
              </a:ln>
              <a:effectLst>
                <a:outerShdw blurRad="25400" dist="38100" dir="5400000" sx="96000" sy="96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sp>
        <p:nvSpPr>
          <p:cNvPr id="44" name="等腰三角形 43"/>
          <p:cNvSpPr/>
          <p:nvPr/>
        </p:nvSpPr>
        <p:spPr>
          <a:xfrm>
            <a:off x="9213594" y="1830215"/>
            <a:ext cx="1173225" cy="1011395"/>
          </a:xfrm>
          <a:prstGeom prst="triangle">
            <a:avLst/>
          </a:prstGeom>
          <a:noFill/>
          <a:ln>
            <a:solidFill>
              <a:srgbClr val="00C057">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1" name="任意多边形 40"/>
          <p:cNvSpPr/>
          <p:nvPr/>
        </p:nvSpPr>
        <p:spPr>
          <a:xfrm>
            <a:off x="9641050" y="1743363"/>
            <a:ext cx="318313" cy="274407"/>
          </a:xfrm>
          <a:custGeom>
            <a:avLst/>
            <a:gdLst>
              <a:gd name="connsiteX0" fmla="*/ 103823 w 207646"/>
              <a:gd name="connsiteY0" fmla="*/ 0 h 179005"/>
              <a:gd name="connsiteX1" fmla="*/ 207646 w 207646"/>
              <a:gd name="connsiteY1" fmla="*/ 179005 h 179005"/>
              <a:gd name="connsiteX2" fmla="*/ 0 w 207646"/>
              <a:gd name="connsiteY2" fmla="*/ 179005 h 179005"/>
              <a:gd name="connsiteX3" fmla="*/ 103823 w 207646"/>
              <a:gd name="connsiteY3" fmla="*/ 0 h 179005"/>
              <a:gd name="connsiteX0-1" fmla="*/ 0 w 207646"/>
              <a:gd name="connsiteY0-2" fmla="*/ 179005 h 270445"/>
              <a:gd name="connsiteX1-3" fmla="*/ 103823 w 207646"/>
              <a:gd name="connsiteY1-4" fmla="*/ 0 h 270445"/>
              <a:gd name="connsiteX2-5" fmla="*/ 207646 w 207646"/>
              <a:gd name="connsiteY2-6" fmla="*/ 179005 h 270445"/>
              <a:gd name="connsiteX3-7" fmla="*/ 91440 w 207646"/>
              <a:gd name="connsiteY3-8" fmla="*/ 270445 h 270445"/>
              <a:gd name="connsiteX0-9" fmla="*/ 0 w 207646"/>
              <a:gd name="connsiteY0-10" fmla="*/ 179005 h 179005"/>
              <a:gd name="connsiteX1-11" fmla="*/ 103823 w 207646"/>
              <a:gd name="connsiteY1-12" fmla="*/ 0 h 179005"/>
              <a:gd name="connsiteX2-13" fmla="*/ 207646 w 207646"/>
              <a:gd name="connsiteY2-14" fmla="*/ 179005 h 179005"/>
            </a:gdLst>
            <a:ahLst/>
            <a:cxnLst>
              <a:cxn ang="0">
                <a:pos x="connsiteX0-1" y="connsiteY0-2"/>
              </a:cxn>
              <a:cxn ang="0">
                <a:pos x="connsiteX1-3" y="connsiteY1-4"/>
              </a:cxn>
              <a:cxn ang="0">
                <a:pos x="connsiteX2-5" y="connsiteY2-6"/>
              </a:cxn>
            </a:cxnLst>
            <a:rect l="l" t="t" r="r" b="b"/>
            <a:pathLst>
              <a:path w="207646" h="179005">
                <a:moveTo>
                  <a:pt x="0" y="179005"/>
                </a:moveTo>
                <a:lnTo>
                  <a:pt x="103823" y="0"/>
                </a:lnTo>
                <a:lnTo>
                  <a:pt x="207646" y="179005"/>
                </a:lnTo>
              </a:path>
            </a:pathLst>
          </a:custGeom>
          <a:noFill/>
          <a:ln>
            <a:solidFill>
              <a:srgbClr val="00C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2" name="任意多边形 41"/>
          <p:cNvSpPr/>
          <p:nvPr/>
        </p:nvSpPr>
        <p:spPr>
          <a:xfrm>
            <a:off x="9143141" y="2689436"/>
            <a:ext cx="240923" cy="186797"/>
          </a:xfrm>
          <a:custGeom>
            <a:avLst/>
            <a:gdLst>
              <a:gd name="connsiteX0" fmla="*/ 70676 w 157162"/>
              <a:gd name="connsiteY0" fmla="*/ 0 h 121854"/>
              <a:gd name="connsiteX1" fmla="*/ 157162 w 157162"/>
              <a:gd name="connsiteY1" fmla="*/ 0 h 121854"/>
              <a:gd name="connsiteX2" fmla="*/ 157162 w 157162"/>
              <a:gd name="connsiteY2" fmla="*/ 121854 h 121854"/>
              <a:gd name="connsiteX3" fmla="*/ 0 w 157162"/>
              <a:gd name="connsiteY3" fmla="*/ 121854 h 121854"/>
              <a:gd name="connsiteX4" fmla="*/ 70676 w 157162"/>
              <a:gd name="connsiteY4" fmla="*/ 0 h 121854"/>
              <a:gd name="connsiteX0-1" fmla="*/ 157162 w 248602"/>
              <a:gd name="connsiteY0-2" fmla="*/ 0 h 121854"/>
              <a:gd name="connsiteX1-3" fmla="*/ 157162 w 248602"/>
              <a:gd name="connsiteY1-4" fmla="*/ 121854 h 121854"/>
              <a:gd name="connsiteX2-5" fmla="*/ 0 w 248602"/>
              <a:gd name="connsiteY2-6" fmla="*/ 121854 h 121854"/>
              <a:gd name="connsiteX3-7" fmla="*/ 70676 w 248602"/>
              <a:gd name="connsiteY3-8" fmla="*/ 0 h 121854"/>
              <a:gd name="connsiteX4-9" fmla="*/ 248602 w 248602"/>
              <a:gd name="connsiteY4-10" fmla="*/ 91440 h 121854"/>
              <a:gd name="connsiteX0-11" fmla="*/ 157162 w 157162"/>
              <a:gd name="connsiteY0-12" fmla="*/ 0 h 121854"/>
              <a:gd name="connsiteX1-13" fmla="*/ 157162 w 157162"/>
              <a:gd name="connsiteY1-14" fmla="*/ 121854 h 121854"/>
              <a:gd name="connsiteX2-15" fmla="*/ 0 w 157162"/>
              <a:gd name="connsiteY2-16" fmla="*/ 121854 h 121854"/>
              <a:gd name="connsiteX3-17" fmla="*/ 70676 w 157162"/>
              <a:gd name="connsiteY3-18" fmla="*/ 0 h 121854"/>
              <a:gd name="connsiteX0-19" fmla="*/ 157162 w 157162"/>
              <a:gd name="connsiteY0-20" fmla="*/ 121854 h 121854"/>
              <a:gd name="connsiteX1-21" fmla="*/ 0 w 157162"/>
              <a:gd name="connsiteY1-22" fmla="*/ 121854 h 121854"/>
              <a:gd name="connsiteX2-23" fmla="*/ 70676 w 157162"/>
              <a:gd name="connsiteY2-24" fmla="*/ 0 h 121854"/>
            </a:gdLst>
            <a:ahLst/>
            <a:cxnLst>
              <a:cxn ang="0">
                <a:pos x="connsiteX0-1" y="connsiteY0-2"/>
              </a:cxn>
              <a:cxn ang="0">
                <a:pos x="connsiteX1-3" y="connsiteY1-4"/>
              </a:cxn>
              <a:cxn ang="0">
                <a:pos x="connsiteX2-5" y="connsiteY2-6"/>
              </a:cxn>
            </a:cxnLst>
            <a:rect l="l" t="t" r="r" b="b"/>
            <a:pathLst>
              <a:path w="157162" h="121854">
                <a:moveTo>
                  <a:pt x="157162" y="121854"/>
                </a:moveTo>
                <a:lnTo>
                  <a:pt x="0" y="121854"/>
                </a:lnTo>
                <a:lnTo>
                  <a:pt x="70676" y="0"/>
                </a:lnTo>
              </a:path>
            </a:pathLst>
          </a:custGeom>
          <a:noFill/>
          <a:ln>
            <a:solidFill>
              <a:srgbClr val="00C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43" name="任意多边形 42"/>
          <p:cNvSpPr/>
          <p:nvPr/>
        </p:nvSpPr>
        <p:spPr>
          <a:xfrm>
            <a:off x="10216354" y="2689436"/>
            <a:ext cx="240917" cy="186797"/>
          </a:xfrm>
          <a:custGeom>
            <a:avLst/>
            <a:gdLst>
              <a:gd name="connsiteX0" fmla="*/ 0 w 157158"/>
              <a:gd name="connsiteY0" fmla="*/ 0 h 121854"/>
              <a:gd name="connsiteX1" fmla="*/ 86483 w 157158"/>
              <a:gd name="connsiteY1" fmla="*/ 0 h 121854"/>
              <a:gd name="connsiteX2" fmla="*/ 157158 w 157158"/>
              <a:gd name="connsiteY2" fmla="*/ 121854 h 121854"/>
              <a:gd name="connsiteX3" fmla="*/ 0 w 157158"/>
              <a:gd name="connsiteY3" fmla="*/ 121854 h 121854"/>
              <a:gd name="connsiteX4" fmla="*/ 0 w 157158"/>
              <a:gd name="connsiteY4" fmla="*/ 0 h 121854"/>
              <a:gd name="connsiteX0-1" fmla="*/ 0 w 157158"/>
              <a:gd name="connsiteY0-2" fmla="*/ 0 h 121854"/>
              <a:gd name="connsiteX1-3" fmla="*/ 86483 w 157158"/>
              <a:gd name="connsiteY1-4" fmla="*/ 0 h 121854"/>
              <a:gd name="connsiteX2-5" fmla="*/ 157158 w 157158"/>
              <a:gd name="connsiteY2-6" fmla="*/ 121854 h 121854"/>
              <a:gd name="connsiteX3-7" fmla="*/ 0 w 157158"/>
              <a:gd name="connsiteY3-8" fmla="*/ 121854 h 121854"/>
              <a:gd name="connsiteX4-9" fmla="*/ 91440 w 157158"/>
              <a:gd name="connsiteY4-10" fmla="*/ 91440 h 121854"/>
              <a:gd name="connsiteX0-11" fmla="*/ 0 w 157158"/>
              <a:gd name="connsiteY0-12" fmla="*/ 0 h 121854"/>
              <a:gd name="connsiteX1-13" fmla="*/ 86483 w 157158"/>
              <a:gd name="connsiteY1-14" fmla="*/ 0 h 121854"/>
              <a:gd name="connsiteX2-15" fmla="*/ 157158 w 157158"/>
              <a:gd name="connsiteY2-16" fmla="*/ 121854 h 121854"/>
              <a:gd name="connsiteX3-17" fmla="*/ 0 w 157158"/>
              <a:gd name="connsiteY3-18" fmla="*/ 121854 h 121854"/>
              <a:gd name="connsiteX0-19" fmla="*/ 86483 w 157158"/>
              <a:gd name="connsiteY0-20" fmla="*/ 0 h 121854"/>
              <a:gd name="connsiteX1-21" fmla="*/ 157158 w 157158"/>
              <a:gd name="connsiteY1-22" fmla="*/ 121854 h 121854"/>
              <a:gd name="connsiteX2-23" fmla="*/ 0 w 157158"/>
              <a:gd name="connsiteY2-24" fmla="*/ 121854 h 121854"/>
            </a:gdLst>
            <a:ahLst/>
            <a:cxnLst>
              <a:cxn ang="0">
                <a:pos x="connsiteX0-1" y="connsiteY0-2"/>
              </a:cxn>
              <a:cxn ang="0">
                <a:pos x="connsiteX1-3" y="connsiteY1-4"/>
              </a:cxn>
              <a:cxn ang="0">
                <a:pos x="connsiteX2-5" y="connsiteY2-6"/>
              </a:cxn>
            </a:cxnLst>
            <a:rect l="l" t="t" r="r" b="b"/>
            <a:pathLst>
              <a:path w="157158" h="121854">
                <a:moveTo>
                  <a:pt x="86483" y="0"/>
                </a:moveTo>
                <a:lnTo>
                  <a:pt x="157158" y="121854"/>
                </a:lnTo>
                <a:lnTo>
                  <a:pt x="0" y="121854"/>
                </a:lnTo>
              </a:path>
            </a:pathLst>
          </a:custGeom>
          <a:noFill/>
          <a:ln>
            <a:solidFill>
              <a:srgbClr val="00C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5" name="等腰三角形 44"/>
          <p:cNvSpPr/>
          <p:nvPr/>
        </p:nvSpPr>
        <p:spPr>
          <a:xfrm>
            <a:off x="9340261" y="1979857"/>
            <a:ext cx="919889" cy="793005"/>
          </a:xfrm>
          <a:prstGeom prst="triangle">
            <a:avLst/>
          </a:prstGeom>
          <a:noFill/>
          <a:ln>
            <a:solidFill>
              <a:srgbClr val="00C057">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nvGrpSpPr>
          <p:cNvPr id="39" name="组合 38"/>
          <p:cNvGrpSpPr/>
          <p:nvPr/>
        </p:nvGrpSpPr>
        <p:grpSpPr>
          <a:xfrm>
            <a:off x="9458321" y="2233002"/>
            <a:ext cx="592935" cy="455131"/>
            <a:chOff x="4248577" y="3972460"/>
            <a:chExt cx="744538" cy="571500"/>
          </a:xfrm>
          <a:solidFill>
            <a:schemeClr val="bg1"/>
          </a:solidFill>
        </p:grpSpPr>
        <p:sp>
          <p:nvSpPr>
            <p:cNvPr id="37" name="Freeform 6"/>
            <p:cNvSpPr/>
            <p:nvPr/>
          </p:nvSpPr>
          <p:spPr bwMode="auto">
            <a:xfrm>
              <a:off x="4248577" y="3972460"/>
              <a:ext cx="744538" cy="571500"/>
            </a:xfrm>
            <a:custGeom>
              <a:avLst/>
              <a:gdLst>
                <a:gd name="T0" fmla="*/ 197 w 198"/>
                <a:gd name="T1" fmla="*/ 0 h 152"/>
                <a:gd name="T2" fmla="*/ 195 w 198"/>
                <a:gd name="T3" fmla="*/ 0 h 152"/>
                <a:gd name="T4" fmla="*/ 1 w 198"/>
                <a:gd name="T5" fmla="*/ 99 h 152"/>
                <a:gd name="T6" fmla="*/ 0 w 198"/>
                <a:gd name="T7" fmla="*/ 101 h 152"/>
                <a:gd name="T8" fmla="*/ 1 w 198"/>
                <a:gd name="T9" fmla="*/ 103 h 152"/>
                <a:gd name="T10" fmla="*/ 66 w 198"/>
                <a:gd name="T11" fmla="*/ 123 h 152"/>
                <a:gd name="T12" fmla="*/ 68 w 198"/>
                <a:gd name="T13" fmla="*/ 123 h 152"/>
                <a:gd name="T14" fmla="*/ 158 w 198"/>
                <a:gd name="T15" fmla="*/ 42 h 152"/>
                <a:gd name="T16" fmla="*/ 86 w 198"/>
                <a:gd name="T17" fmla="*/ 127 h 152"/>
                <a:gd name="T18" fmla="*/ 86 w 198"/>
                <a:gd name="T19" fmla="*/ 129 h 152"/>
                <a:gd name="T20" fmla="*/ 87 w 198"/>
                <a:gd name="T21" fmla="*/ 130 h 152"/>
                <a:gd name="T22" fmla="*/ 159 w 198"/>
                <a:gd name="T23" fmla="*/ 152 h 152"/>
                <a:gd name="T24" fmla="*/ 160 w 198"/>
                <a:gd name="T25" fmla="*/ 152 h 152"/>
                <a:gd name="T26" fmla="*/ 161 w 198"/>
                <a:gd name="T27" fmla="*/ 152 h 152"/>
                <a:gd name="T28" fmla="*/ 162 w 198"/>
                <a:gd name="T29" fmla="*/ 151 h 152"/>
                <a:gd name="T30" fmla="*/ 198 w 198"/>
                <a:gd name="T31" fmla="*/ 2 h 152"/>
                <a:gd name="T32" fmla="*/ 197 w 198"/>
                <a:gd name="T3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8" h="152">
                  <a:moveTo>
                    <a:pt x="197" y="0"/>
                  </a:moveTo>
                  <a:cubicBezTo>
                    <a:pt x="196" y="0"/>
                    <a:pt x="195" y="0"/>
                    <a:pt x="195" y="0"/>
                  </a:cubicBezTo>
                  <a:cubicBezTo>
                    <a:pt x="1" y="99"/>
                    <a:pt x="1" y="99"/>
                    <a:pt x="1" y="99"/>
                  </a:cubicBezTo>
                  <a:cubicBezTo>
                    <a:pt x="0" y="99"/>
                    <a:pt x="0" y="100"/>
                    <a:pt x="0" y="101"/>
                  </a:cubicBezTo>
                  <a:cubicBezTo>
                    <a:pt x="0" y="102"/>
                    <a:pt x="0" y="103"/>
                    <a:pt x="1" y="103"/>
                  </a:cubicBezTo>
                  <a:cubicBezTo>
                    <a:pt x="66" y="123"/>
                    <a:pt x="66" y="123"/>
                    <a:pt x="66" y="123"/>
                  </a:cubicBezTo>
                  <a:cubicBezTo>
                    <a:pt x="67" y="124"/>
                    <a:pt x="67" y="124"/>
                    <a:pt x="68" y="123"/>
                  </a:cubicBezTo>
                  <a:cubicBezTo>
                    <a:pt x="158" y="42"/>
                    <a:pt x="158" y="42"/>
                    <a:pt x="158" y="42"/>
                  </a:cubicBezTo>
                  <a:cubicBezTo>
                    <a:pt x="86" y="127"/>
                    <a:pt x="86" y="127"/>
                    <a:pt x="86" y="127"/>
                  </a:cubicBezTo>
                  <a:cubicBezTo>
                    <a:pt x="86" y="128"/>
                    <a:pt x="85" y="128"/>
                    <a:pt x="86" y="129"/>
                  </a:cubicBezTo>
                  <a:cubicBezTo>
                    <a:pt x="86" y="129"/>
                    <a:pt x="86" y="130"/>
                    <a:pt x="87" y="130"/>
                  </a:cubicBezTo>
                  <a:cubicBezTo>
                    <a:pt x="159" y="152"/>
                    <a:pt x="159" y="152"/>
                    <a:pt x="159" y="152"/>
                  </a:cubicBezTo>
                  <a:cubicBezTo>
                    <a:pt x="159" y="152"/>
                    <a:pt x="159" y="152"/>
                    <a:pt x="160" y="152"/>
                  </a:cubicBezTo>
                  <a:cubicBezTo>
                    <a:pt x="160" y="152"/>
                    <a:pt x="160" y="152"/>
                    <a:pt x="161" y="152"/>
                  </a:cubicBezTo>
                  <a:cubicBezTo>
                    <a:pt x="161" y="152"/>
                    <a:pt x="161" y="151"/>
                    <a:pt x="162" y="151"/>
                  </a:cubicBezTo>
                  <a:cubicBezTo>
                    <a:pt x="198" y="2"/>
                    <a:pt x="198" y="2"/>
                    <a:pt x="198" y="2"/>
                  </a:cubicBezTo>
                  <a:cubicBezTo>
                    <a:pt x="198" y="1"/>
                    <a:pt x="198" y="1"/>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8" name="Freeform 7"/>
            <p:cNvSpPr/>
            <p:nvPr/>
          </p:nvSpPr>
          <p:spPr bwMode="auto">
            <a:xfrm>
              <a:off x="4545013" y="4386263"/>
              <a:ext cx="90488" cy="153988"/>
            </a:xfrm>
            <a:custGeom>
              <a:avLst/>
              <a:gdLst>
                <a:gd name="T0" fmla="*/ 22 w 24"/>
                <a:gd name="T1" fmla="*/ 6 h 41"/>
                <a:gd name="T2" fmla="*/ 2 w 24"/>
                <a:gd name="T3" fmla="*/ 0 h 41"/>
                <a:gd name="T4" fmla="*/ 0 w 24"/>
                <a:gd name="T5" fmla="*/ 0 h 41"/>
                <a:gd name="T6" fmla="*/ 0 w 24"/>
                <a:gd name="T7" fmla="*/ 2 h 41"/>
                <a:gd name="T8" fmla="*/ 0 w 24"/>
                <a:gd name="T9" fmla="*/ 39 h 41"/>
                <a:gd name="T10" fmla="*/ 1 w 24"/>
                <a:gd name="T11" fmla="*/ 41 h 41"/>
                <a:gd name="T12" fmla="*/ 2 w 24"/>
                <a:gd name="T13" fmla="*/ 41 h 41"/>
                <a:gd name="T14" fmla="*/ 3 w 24"/>
                <a:gd name="T15" fmla="*/ 40 h 41"/>
                <a:gd name="T16" fmla="*/ 23 w 24"/>
                <a:gd name="T17" fmla="*/ 9 h 41"/>
                <a:gd name="T18" fmla="*/ 23 w 24"/>
                <a:gd name="T19" fmla="*/ 7 h 41"/>
                <a:gd name="T20" fmla="*/ 22 w 24"/>
                <a:gd name="T2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41">
                  <a:moveTo>
                    <a:pt x="22" y="6"/>
                  </a:moveTo>
                  <a:cubicBezTo>
                    <a:pt x="2" y="0"/>
                    <a:pt x="2" y="0"/>
                    <a:pt x="2" y="0"/>
                  </a:cubicBezTo>
                  <a:cubicBezTo>
                    <a:pt x="2" y="0"/>
                    <a:pt x="1" y="0"/>
                    <a:pt x="0" y="0"/>
                  </a:cubicBezTo>
                  <a:cubicBezTo>
                    <a:pt x="0" y="1"/>
                    <a:pt x="0" y="1"/>
                    <a:pt x="0" y="2"/>
                  </a:cubicBezTo>
                  <a:cubicBezTo>
                    <a:pt x="0" y="39"/>
                    <a:pt x="0" y="39"/>
                    <a:pt x="0" y="39"/>
                  </a:cubicBezTo>
                  <a:cubicBezTo>
                    <a:pt x="0" y="40"/>
                    <a:pt x="0" y="41"/>
                    <a:pt x="1" y="41"/>
                  </a:cubicBezTo>
                  <a:cubicBezTo>
                    <a:pt x="1" y="41"/>
                    <a:pt x="1" y="41"/>
                    <a:pt x="2" y="41"/>
                  </a:cubicBezTo>
                  <a:cubicBezTo>
                    <a:pt x="2" y="41"/>
                    <a:pt x="3" y="41"/>
                    <a:pt x="3" y="40"/>
                  </a:cubicBezTo>
                  <a:cubicBezTo>
                    <a:pt x="23" y="9"/>
                    <a:pt x="23" y="9"/>
                    <a:pt x="23" y="9"/>
                  </a:cubicBezTo>
                  <a:cubicBezTo>
                    <a:pt x="23" y="8"/>
                    <a:pt x="24" y="8"/>
                    <a:pt x="23" y="7"/>
                  </a:cubicBezTo>
                  <a:cubicBezTo>
                    <a:pt x="23" y="7"/>
                    <a:pt x="23" y="6"/>
                    <a:pt x="2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47" name="等腰三角形 46"/>
          <p:cNvSpPr/>
          <p:nvPr/>
        </p:nvSpPr>
        <p:spPr>
          <a:xfrm>
            <a:off x="1827749" y="1830214"/>
            <a:ext cx="1173225" cy="1011395"/>
          </a:xfrm>
          <a:prstGeom prst="triangle">
            <a:avLst/>
          </a:prstGeom>
          <a:noFill/>
          <a:ln>
            <a:solidFill>
              <a:srgbClr val="00B0F0">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8" name="任意多边形 47"/>
          <p:cNvSpPr/>
          <p:nvPr/>
        </p:nvSpPr>
        <p:spPr>
          <a:xfrm>
            <a:off x="2255204" y="1743363"/>
            <a:ext cx="318313" cy="274407"/>
          </a:xfrm>
          <a:custGeom>
            <a:avLst/>
            <a:gdLst>
              <a:gd name="connsiteX0" fmla="*/ 103823 w 207646"/>
              <a:gd name="connsiteY0" fmla="*/ 0 h 179005"/>
              <a:gd name="connsiteX1" fmla="*/ 207646 w 207646"/>
              <a:gd name="connsiteY1" fmla="*/ 179005 h 179005"/>
              <a:gd name="connsiteX2" fmla="*/ 0 w 207646"/>
              <a:gd name="connsiteY2" fmla="*/ 179005 h 179005"/>
              <a:gd name="connsiteX3" fmla="*/ 103823 w 207646"/>
              <a:gd name="connsiteY3" fmla="*/ 0 h 179005"/>
              <a:gd name="connsiteX0-1" fmla="*/ 0 w 207646"/>
              <a:gd name="connsiteY0-2" fmla="*/ 179005 h 270445"/>
              <a:gd name="connsiteX1-3" fmla="*/ 103823 w 207646"/>
              <a:gd name="connsiteY1-4" fmla="*/ 0 h 270445"/>
              <a:gd name="connsiteX2-5" fmla="*/ 207646 w 207646"/>
              <a:gd name="connsiteY2-6" fmla="*/ 179005 h 270445"/>
              <a:gd name="connsiteX3-7" fmla="*/ 91440 w 207646"/>
              <a:gd name="connsiteY3-8" fmla="*/ 270445 h 270445"/>
              <a:gd name="connsiteX0-9" fmla="*/ 0 w 207646"/>
              <a:gd name="connsiteY0-10" fmla="*/ 179005 h 179005"/>
              <a:gd name="connsiteX1-11" fmla="*/ 103823 w 207646"/>
              <a:gd name="connsiteY1-12" fmla="*/ 0 h 179005"/>
              <a:gd name="connsiteX2-13" fmla="*/ 207646 w 207646"/>
              <a:gd name="connsiteY2-14" fmla="*/ 179005 h 179005"/>
            </a:gdLst>
            <a:ahLst/>
            <a:cxnLst>
              <a:cxn ang="0">
                <a:pos x="connsiteX0-1" y="connsiteY0-2"/>
              </a:cxn>
              <a:cxn ang="0">
                <a:pos x="connsiteX1-3" y="connsiteY1-4"/>
              </a:cxn>
              <a:cxn ang="0">
                <a:pos x="connsiteX2-5" y="connsiteY2-6"/>
              </a:cxn>
            </a:cxnLst>
            <a:rect l="l" t="t" r="r" b="b"/>
            <a:pathLst>
              <a:path w="207646" h="179005">
                <a:moveTo>
                  <a:pt x="0" y="179005"/>
                </a:moveTo>
                <a:lnTo>
                  <a:pt x="103823" y="0"/>
                </a:lnTo>
                <a:lnTo>
                  <a:pt x="207646" y="179005"/>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9" name="任意多边形 48"/>
          <p:cNvSpPr/>
          <p:nvPr/>
        </p:nvSpPr>
        <p:spPr>
          <a:xfrm>
            <a:off x="1757296" y="2689436"/>
            <a:ext cx="240923" cy="186797"/>
          </a:xfrm>
          <a:custGeom>
            <a:avLst/>
            <a:gdLst>
              <a:gd name="connsiteX0" fmla="*/ 70676 w 157162"/>
              <a:gd name="connsiteY0" fmla="*/ 0 h 121854"/>
              <a:gd name="connsiteX1" fmla="*/ 157162 w 157162"/>
              <a:gd name="connsiteY1" fmla="*/ 0 h 121854"/>
              <a:gd name="connsiteX2" fmla="*/ 157162 w 157162"/>
              <a:gd name="connsiteY2" fmla="*/ 121854 h 121854"/>
              <a:gd name="connsiteX3" fmla="*/ 0 w 157162"/>
              <a:gd name="connsiteY3" fmla="*/ 121854 h 121854"/>
              <a:gd name="connsiteX4" fmla="*/ 70676 w 157162"/>
              <a:gd name="connsiteY4" fmla="*/ 0 h 121854"/>
              <a:gd name="connsiteX0-1" fmla="*/ 157162 w 248602"/>
              <a:gd name="connsiteY0-2" fmla="*/ 0 h 121854"/>
              <a:gd name="connsiteX1-3" fmla="*/ 157162 w 248602"/>
              <a:gd name="connsiteY1-4" fmla="*/ 121854 h 121854"/>
              <a:gd name="connsiteX2-5" fmla="*/ 0 w 248602"/>
              <a:gd name="connsiteY2-6" fmla="*/ 121854 h 121854"/>
              <a:gd name="connsiteX3-7" fmla="*/ 70676 w 248602"/>
              <a:gd name="connsiteY3-8" fmla="*/ 0 h 121854"/>
              <a:gd name="connsiteX4-9" fmla="*/ 248602 w 248602"/>
              <a:gd name="connsiteY4-10" fmla="*/ 91440 h 121854"/>
              <a:gd name="connsiteX0-11" fmla="*/ 157162 w 157162"/>
              <a:gd name="connsiteY0-12" fmla="*/ 0 h 121854"/>
              <a:gd name="connsiteX1-13" fmla="*/ 157162 w 157162"/>
              <a:gd name="connsiteY1-14" fmla="*/ 121854 h 121854"/>
              <a:gd name="connsiteX2-15" fmla="*/ 0 w 157162"/>
              <a:gd name="connsiteY2-16" fmla="*/ 121854 h 121854"/>
              <a:gd name="connsiteX3-17" fmla="*/ 70676 w 157162"/>
              <a:gd name="connsiteY3-18" fmla="*/ 0 h 121854"/>
              <a:gd name="connsiteX0-19" fmla="*/ 157162 w 157162"/>
              <a:gd name="connsiteY0-20" fmla="*/ 121854 h 121854"/>
              <a:gd name="connsiteX1-21" fmla="*/ 0 w 157162"/>
              <a:gd name="connsiteY1-22" fmla="*/ 121854 h 121854"/>
              <a:gd name="connsiteX2-23" fmla="*/ 70676 w 157162"/>
              <a:gd name="connsiteY2-24" fmla="*/ 0 h 121854"/>
            </a:gdLst>
            <a:ahLst/>
            <a:cxnLst>
              <a:cxn ang="0">
                <a:pos x="connsiteX0-1" y="connsiteY0-2"/>
              </a:cxn>
              <a:cxn ang="0">
                <a:pos x="connsiteX1-3" y="connsiteY1-4"/>
              </a:cxn>
              <a:cxn ang="0">
                <a:pos x="connsiteX2-5" y="connsiteY2-6"/>
              </a:cxn>
            </a:cxnLst>
            <a:rect l="l" t="t" r="r" b="b"/>
            <a:pathLst>
              <a:path w="157162" h="121854">
                <a:moveTo>
                  <a:pt x="157162" y="121854"/>
                </a:moveTo>
                <a:lnTo>
                  <a:pt x="0" y="121854"/>
                </a:lnTo>
                <a:lnTo>
                  <a:pt x="70676"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50" name="任意多边形 49"/>
          <p:cNvSpPr/>
          <p:nvPr/>
        </p:nvSpPr>
        <p:spPr>
          <a:xfrm>
            <a:off x="2830509" y="2689436"/>
            <a:ext cx="240917" cy="186797"/>
          </a:xfrm>
          <a:custGeom>
            <a:avLst/>
            <a:gdLst>
              <a:gd name="connsiteX0" fmla="*/ 0 w 157158"/>
              <a:gd name="connsiteY0" fmla="*/ 0 h 121854"/>
              <a:gd name="connsiteX1" fmla="*/ 86483 w 157158"/>
              <a:gd name="connsiteY1" fmla="*/ 0 h 121854"/>
              <a:gd name="connsiteX2" fmla="*/ 157158 w 157158"/>
              <a:gd name="connsiteY2" fmla="*/ 121854 h 121854"/>
              <a:gd name="connsiteX3" fmla="*/ 0 w 157158"/>
              <a:gd name="connsiteY3" fmla="*/ 121854 h 121854"/>
              <a:gd name="connsiteX4" fmla="*/ 0 w 157158"/>
              <a:gd name="connsiteY4" fmla="*/ 0 h 121854"/>
              <a:gd name="connsiteX0-1" fmla="*/ 0 w 157158"/>
              <a:gd name="connsiteY0-2" fmla="*/ 0 h 121854"/>
              <a:gd name="connsiteX1-3" fmla="*/ 86483 w 157158"/>
              <a:gd name="connsiteY1-4" fmla="*/ 0 h 121854"/>
              <a:gd name="connsiteX2-5" fmla="*/ 157158 w 157158"/>
              <a:gd name="connsiteY2-6" fmla="*/ 121854 h 121854"/>
              <a:gd name="connsiteX3-7" fmla="*/ 0 w 157158"/>
              <a:gd name="connsiteY3-8" fmla="*/ 121854 h 121854"/>
              <a:gd name="connsiteX4-9" fmla="*/ 91440 w 157158"/>
              <a:gd name="connsiteY4-10" fmla="*/ 91440 h 121854"/>
              <a:gd name="connsiteX0-11" fmla="*/ 0 w 157158"/>
              <a:gd name="connsiteY0-12" fmla="*/ 0 h 121854"/>
              <a:gd name="connsiteX1-13" fmla="*/ 86483 w 157158"/>
              <a:gd name="connsiteY1-14" fmla="*/ 0 h 121854"/>
              <a:gd name="connsiteX2-15" fmla="*/ 157158 w 157158"/>
              <a:gd name="connsiteY2-16" fmla="*/ 121854 h 121854"/>
              <a:gd name="connsiteX3-17" fmla="*/ 0 w 157158"/>
              <a:gd name="connsiteY3-18" fmla="*/ 121854 h 121854"/>
              <a:gd name="connsiteX0-19" fmla="*/ 86483 w 157158"/>
              <a:gd name="connsiteY0-20" fmla="*/ 0 h 121854"/>
              <a:gd name="connsiteX1-21" fmla="*/ 157158 w 157158"/>
              <a:gd name="connsiteY1-22" fmla="*/ 121854 h 121854"/>
              <a:gd name="connsiteX2-23" fmla="*/ 0 w 157158"/>
              <a:gd name="connsiteY2-24" fmla="*/ 121854 h 121854"/>
            </a:gdLst>
            <a:ahLst/>
            <a:cxnLst>
              <a:cxn ang="0">
                <a:pos x="connsiteX0-1" y="connsiteY0-2"/>
              </a:cxn>
              <a:cxn ang="0">
                <a:pos x="connsiteX1-3" y="connsiteY1-4"/>
              </a:cxn>
              <a:cxn ang="0">
                <a:pos x="connsiteX2-5" y="connsiteY2-6"/>
              </a:cxn>
            </a:cxnLst>
            <a:rect l="l" t="t" r="r" b="b"/>
            <a:pathLst>
              <a:path w="157158" h="121854">
                <a:moveTo>
                  <a:pt x="86483" y="0"/>
                </a:moveTo>
                <a:lnTo>
                  <a:pt x="157158" y="121854"/>
                </a:lnTo>
                <a:lnTo>
                  <a:pt x="0" y="121854"/>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1" name="等腰三角形 50"/>
          <p:cNvSpPr/>
          <p:nvPr/>
        </p:nvSpPr>
        <p:spPr>
          <a:xfrm>
            <a:off x="1954416" y="1979857"/>
            <a:ext cx="919889" cy="793005"/>
          </a:xfrm>
          <a:prstGeom prst="triangle">
            <a:avLst/>
          </a:prstGeom>
          <a:noFill/>
          <a:ln>
            <a:solidFill>
              <a:srgbClr val="00B0F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36" name="Freeform 5"/>
          <p:cNvSpPr/>
          <p:nvPr/>
        </p:nvSpPr>
        <p:spPr bwMode="auto">
          <a:xfrm>
            <a:off x="2094065" y="2232336"/>
            <a:ext cx="595464" cy="609370"/>
          </a:xfrm>
          <a:custGeom>
            <a:avLst/>
            <a:gdLst>
              <a:gd name="T0" fmla="*/ 195 w 199"/>
              <a:gd name="T1" fmla="*/ 8 h 203"/>
              <a:gd name="T2" fmla="*/ 154 w 199"/>
              <a:gd name="T3" fmla="*/ 19 h 203"/>
              <a:gd name="T4" fmla="*/ 144 w 199"/>
              <a:gd name="T5" fmla="*/ 28 h 203"/>
              <a:gd name="T6" fmla="*/ 28 w 199"/>
              <a:gd name="T7" fmla="*/ 19 h 203"/>
              <a:gd name="T8" fmla="*/ 7 w 199"/>
              <a:gd name="T9" fmla="*/ 23 h 203"/>
              <a:gd name="T10" fmla="*/ 0 w 199"/>
              <a:gd name="T11" fmla="*/ 30 h 203"/>
              <a:gd name="T12" fmla="*/ 107 w 199"/>
              <a:gd name="T13" fmla="*/ 69 h 203"/>
              <a:gd name="T14" fmla="*/ 63 w 199"/>
              <a:gd name="T15" fmla="*/ 120 h 203"/>
              <a:gd name="T16" fmla="*/ 24 w 199"/>
              <a:gd name="T17" fmla="*/ 118 h 203"/>
              <a:gd name="T18" fmla="*/ 10 w 199"/>
              <a:gd name="T19" fmla="*/ 132 h 203"/>
              <a:gd name="T20" fmla="*/ 58 w 199"/>
              <a:gd name="T21" fmla="*/ 142 h 203"/>
              <a:gd name="T22" fmla="*/ 70 w 199"/>
              <a:gd name="T23" fmla="*/ 193 h 203"/>
              <a:gd name="T24" fmla="*/ 85 w 199"/>
              <a:gd name="T25" fmla="*/ 178 h 203"/>
              <a:gd name="T26" fmla="*/ 82 w 199"/>
              <a:gd name="T27" fmla="*/ 139 h 203"/>
              <a:gd name="T28" fmla="*/ 133 w 199"/>
              <a:gd name="T29" fmla="*/ 96 h 203"/>
              <a:gd name="T30" fmla="*/ 172 w 199"/>
              <a:gd name="T31" fmla="*/ 203 h 203"/>
              <a:gd name="T32" fmla="*/ 180 w 199"/>
              <a:gd name="T33" fmla="*/ 195 h 203"/>
              <a:gd name="T34" fmla="*/ 184 w 199"/>
              <a:gd name="T35" fmla="*/ 175 h 203"/>
              <a:gd name="T36" fmla="*/ 175 w 199"/>
              <a:gd name="T37" fmla="*/ 58 h 203"/>
              <a:gd name="T38" fmla="*/ 183 w 199"/>
              <a:gd name="T39" fmla="*/ 48 h 203"/>
              <a:gd name="T40" fmla="*/ 188 w 199"/>
              <a:gd name="T41" fmla="*/ 42 h 203"/>
              <a:gd name="T42" fmla="*/ 194 w 199"/>
              <a:gd name="T43" fmla="*/ 33 h 203"/>
              <a:gd name="T44" fmla="*/ 198 w 199"/>
              <a:gd name="T45" fmla="*/ 20 h 203"/>
              <a:gd name="T46" fmla="*/ 195 w 199"/>
              <a:gd name="T47" fmla="*/ 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9" h="203">
                <a:moveTo>
                  <a:pt x="195" y="8"/>
                </a:moveTo>
                <a:cubicBezTo>
                  <a:pt x="187" y="0"/>
                  <a:pt x="173" y="4"/>
                  <a:pt x="154" y="19"/>
                </a:cubicBezTo>
                <a:cubicBezTo>
                  <a:pt x="144" y="28"/>
                  <a:pt x="144" y="28"/>
                  <a:pt x="144" y="28"/>
                </a:cubicBezTo>
                <a:cubicBezTo>
                  <a:pt x="28" y="19"/>
                  <a:pt x="28" y="19"/>
                  <a:pt x="28" y="19"/>
                </a:cubicBezTo>
                <a:cubicBezTo>
                  <a:pt x="18" y="18"/>
                  <a:pt x="11" y="19"/>
                  <a:pt x="7" y="23"/>
                </a:cubicBezTo>
                <a:cubicBezTo>
                  <a:pt x="0" y="30"/>
                  <a:pt x="0" y="30"/>
                  <a:pt x="0" y="30"/>
                </a:cubicBezTo>
                <a:cubicBezTo>
                  <a:pt x="107" y="69"/>
                  <a:pt x="107" y="69"/>
                  <a:pt x="107" y="69"/>
                </a:cubicBezTo>
                <a:cubicBezTo>
                  <a:pt x="63" y="120"/>
                  <a:pt x="63" y="120"/>
                  <a:pt x="63" y="120"/>
                </a:cubicBezTo>
                <a:cubicBezTo>
                  <a:pt x="24" y="118"/>
                  <a:pt x="24" y="118"/>
                  <a:pt x="24" y="118"/>
                </a:cubicBezTo>
                <a:cubicBezTo>
                  <a:pt x="10" y="132"/>
                  <a:pt x="10" y="132"/>
                  <a:pt x="10" y="132"/>
                </a:cubicBezTo>
                <a:cubicBezTo>
                  <a:pt x="58" y="142"/>
                  <a:pt x="58" y="142"/>
                  <a:pt x="58" y="142"/>
                </a:cubicBezTo>
                <a:cubicBezTo>
                  <a:pt x="70" y="193"/>
                  <a:pt x="70" y="193"/>
                  <a:pt x="70" y="193"/>
                </a:cubicBezTo>
                <a:cubicBezTo>
                  <a:pt x="85" y="178"/>
                  <a:pt x="85" y="178"/>
                  <a:pt x="85" y="178"/>
                </a:cubicBezTo>
                <a:cubicBezTo>
                  <a:pt x="82" y="139"/>
                  <a:pt x="82" y="139"/>
                  <a:pt x="82" y="139"/>
                </a:cubicBezTo>
                <a:cubicBezTo>
                  <a:pt x="133" y="96"/>
                  <a:pt x="133" y="96"/>
                  <a:pt x="133" y="96"/>
                </a:cubicBezTo>
                <a:cubicBezTo>
                  <a:pt x="172" y="203"/>
                  <a:pt x="172" y="203"/>
                  <a:pt x="172" y="203"/>
                </a:cubicBezTo>
                <a:cubicBezTo>
                  <a:pt x="180" y="195"/>
                  <a:pt x="180" y="195"/>
                  <a:pt x="180" y="195"/>
                </a:cubicBezTo>
                <a:cubicBezTo>
                  <a:pt x="184" y="191"/>
                  <a:pt x="185" y="184"/>
                  <a:pt x="184" y="175"/>
                </a:cubicBezTo>
                <a:cubicBezTo>
                  <a:pt x="175" y="58"/>
                  <a:pt x="175" y="58"/>
                  <a:pt x="175" y="58"/>
                </a:cubicBezTo>
                <a:cubicBezTo>
                  <a:pt x="183" y="48"/>
                  <a:pt x="183" y="48"/>
                  <a:pt x="183" y="48"/>
                </a:cubicBezTo>
                <a:cubicBezTo>
                  <a:pt x="185" y="46"/>
                  <a:pt x="187" y="44"/>
                  <a:pt x="188" y="42"/>
                </a:cubicBezTo>
                <a:cubicBezTo>
                  <a:pt x="190" y="40"/>
                  <a:pt x="192" y="37"/>
                  <a:pt x="194" y="33"/>
                </a:cubicBezTo>
                <a:cubicBezTo>
                  <a:pt x="196" y="29"/>
                  <a:pt x="198" y="25"/>
                  <a:pt x="198" y="20"/>
                </a:cubicBezTo>
                <a:cubicBezTo>
                  <a:pt x="199" y="15"/>
                  <a:pt x="198" y="11"/>
                  <a:pt x="195" y="8"/>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6" name="文本框 55"/>
          <p:cNvSpPr txBox="1"/>
          <p:nvPr/>
        </p:nvSpPr>
        <p:spPr>
          <a:xfrm>
            <a:off x="7976629" y="3672495"/>
            <a:ext cx="3742130" cy="812530"/>
          </a:xfrm>
          <a:prstGeom prst="rect">
            <a:avLst/>
          </a:prstGeom>
          <a:noFill/>
        </p:spPr>
        <p:txBody>
          <a:bodyPr wrap="square" rtlCol="0">
            <a:spAutoFit/>
          </a:bodyPr>
          <a:lstStyle/>
          <a:p>
            <a:pPr lvl="0">
              <a:lnSpc>
                <a:spcPct val="130000"/>
              </a:lnSpc>
              <a:defRPr/>
            </a:pPr>
            <a:r>
              <a:rPr lang="zh-CN" altLang="en-US" dirty="0">
                <a:solidFill>
                  <a:prstClr val="white"/>
                </a:solidFill>
                <a:latin typeface="腾祥沁圆简-W1" panose="01010104010101010101" pitchFamily="2" charset="-122"/>
                <a:ea typeface="腾祥沁圆简-W1" panose="01010104010101010101" pitchFamily="2" charset="-122"/>
              </a:rPr>
              <a:t>请插入您的文本的内容请插入您的文本的内容请插入您的文本的内容</a:t>
            </a:r>
            <a:endParaRPr lang="en-US" altLang="zh-CN" dirty="0">
              <a:solidFill>
                <a:prstClr val="white"/>
              </a:solidFill>
              <a:latin typeface="腾祥沁圆简-W1" panose="01010104010101010101" pitchFamily="2" charset="-122"/>
              <a:ea typeface="腾祥沁圆简-W1" panose="01010104010101010101" pitchFamily="2" charset="-122"/>
            </a:endParaRPr>
          </a:p>
        </p:txBody>
      </p:sp>
      <p:sp>
        <p:nvSpPr>
          <p:cNvPr id="57" name="矩形 56"/>
          <p:cNvSpPr/>
          <p:nvPr/>
        </p:nvSpPr>
        <p:spPr>
          <a:xfrm>
            <a:off x="8784542" y="2962302"/>
            <a:ext cx="2031325" cy="73866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点击添加标题</a:t>
            </a:r>
            <a:endParaRPr kumimoji="0" lang="en-US" altLang="zh-CN" sz="24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C057"/>
                </a:solidFill>
                <a:effectLst/>
                <a:uLnTx/>
                <a:uFillTx/>
                <a:latin typeface="腾祥沁圆简-W1" panose="01010104010101010101" pitchFamily="2" charset="-122"/>
                <a:ea typeface="腾祥沁圆简-W1" panose="01010104010101010101" pitchFamily="2" charset="-122"/>
                <a:cs typeface="+mn-cs"/>
              </a:rPr>
              <a:t>（</a:t>
            </a:r>
            <a:r>
              <a:rPr kumimoji="0" lang="en-US" altLang="zh-CN" sz="1800" b="0" i="0" u="none" strike="noStrike" kern="1200" cap="none" spc="0" normalizeH="0" baseline="0" noProof="0" dirty="0">
                <a:ln>
                  <a:noFill/>
                </a:ln>
                <a:solidFill>
                  <a:srgbClr val="00C057"/>
                </a:solidFill>
                <a:effectLst/>
                <a:uLnTx/>
                <a:uFillTx/>
                <a:latin typeface="腾祥沁圆简-W1" panose="01010104010101010101" pitchFamily="2" charset="-122"/>
                <a:ea typeface="腾祥沁圆简-W1" panose="01010104010101010101" pitchFamily="2" charset="-122"/>
                <a:cs typeface="+mn-cs"/>
              </a:rPr>
              <a:t>Headline</a:t>
            </a:r>
            <a:r>
              <a:rPr kumimoji="0" lang="zh-CN" altLang="en-US" sz="1800" b="0" i="0" u="none" strike="noStrike" kern="1200" cap="none" spc="0" normalizeH="0" baseline="0" noProof="0" dirty="0">
                <a:ln>
                  <a:noFill/>
                </a:ln>
                <a:solidFill>
                  <a:srgbClr val="00C057"/>
                </a:solidFill>
                <a:effectLst/>
                <a:uLnTx/>
                <a:uFillTx/>
                <a:latin typeface="腾祥沁圆简-W1" panose="01010104010101010101" pitchFamily="2" charset="-122"/>
                <a:ea typeface="腾祥沁圆简-W1" panose="01010104010101010101" pitchFamily="2" charset="-122"/>
                <a:cs typeface="+mn-cs"/>
              </a:rPr>
              <a:t>）</a:t>
            </a:r>
          </a:p>
        </p:txBody>
      </p:sp>
      <p:sp>
        <p:nvSpPr>
          <p:cNvPr id="59" name="文本框 58"/>
          <p:cNvSpPr txBox="1"/>
          <p:nvPr/>
        </p:nvSpPr>
        <p:spPr>
          <a:xfrm flipH="1">
            <a:off x="568218" y="3672495"/>
            <a:ext cx="3630656" cy="812530"/>
          </a:xfrm>
          <a:prstGeom prst="rect">
            <a:avLst/>
          </a:prstGeom>
          <a:noFill/>
        </p:spPr>
        <p:txBody>
          <a:bodyPr wrap="square" rtlCol="0">
            <a:spAutoFit/>
          </a:bodyPr>
          <a:lstStyle/>
          <a:p>
            <a:pPr lvl="0">
              <a:lnSpc>
                <a:spcPct val="130000"/>
              </a:lnSpc>
              <a:defRPr/>
            </a:pPr>
            <a:r>
              <a:rPr lang="zh-CN" altLang="en-US" dirty="0">
                <a:solidFill>
                  <a:prstClr val="white"/>
                </a:solidFill>
                <a:latin typeface="腾祥沁圆简-W1" panose="01010104010101010101" pitchFamily="2" charset="-122"/>
                <a:ea typeface="腾祥沁圆简-W1" panose="01010104010101010101" pitchFamily="2" charset="-122"/>
              </a:rPr>
              <a:t>请插入您的文本的内容请插入您的文本的内容请插入您的文本的内容</a:t>
            </a:r>
            <a:endParaRPr lang="en-US" altLang="zh-CN" dirty="0">
              <a:solidFill>
                <a:prstClr val="white"/>
              </a:solidFill>
              <a:latin typeface="腾祥沁圆简-W1" panose="01010104010101010101" pitchFamily="2" charset="-122"/>
              <a:ea typeface="腾祥沁圆简-W1" panose="01010104010101010101" pitchFamily="2" charset="-122"/>
            </a:endParaRPr>
          </a:p>
        </p:txBody>
      </p:sp>
      <p:sp>
        <p:nvSpPr>
          <p:cNvPr id="60" name="矩形 59"/>
          <p:cNvSpPr/>
          <p:nvPr/>
        </p:nvSpPr>
        <p:spPr>
          <a:xfrm flipH="1">
            <a:off x="1376134" y="2963356"/>
            <a:ext cx="2031325" cy="73866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点击添加标题</a:t>
            </a:r>
            <a:endParaRPr kumimoji="0" lang="en-US" altLang="zh-CN" sz="24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B0F0"/>
                </a:solidFill>
                <a:effectLst/>
                <a:uLnTx/>
                <a:uFillTx/>
                <a:latin typeface="腾祥沁圆简-W1" panose="01010104010101010101" pitchFamily="2" charset="-122"/>
                <a:ea typeface="腾祥沁圆简-W1" panose="01010104010101010101" pitchFamily="2" charset="-122"/>
                <a:cs typeface="+mn-cs"/>
              </a:rPr>
              <a:t>（</a:t>
            </a:r>
            <a:r>
              <a:rPr kumimoji="0" lang="en-US" altLang="zh-CN" sz="1800" b="0" i="0" u="none" strike="noStrike" kern="1200" cap="none" spc="0" normalizeH="0" baseline="0" noProof="0" dirty="0">
                <a:ln>
                  <a:noFill/>
                </a:ln>
                <a:solidFill>
                  <a:srgbClr val="00B0F0"/>
                </a:solidFill>
                <a:effectLst/>
                <a:uLnTx/>
                <a:uFillTx/>
                <a:latin typeface="腾祥沁圆简-W1" panose="01010104010101010101" pitchFamily="2" charset="-122"/>
                <a:ea typeface="腾祥沁圆简-W1" panose="01010104010101010101" pitchFamily="2" charset="-122"/>
                <a:cs typeface="+mn-cs"/>
              </a:rPr>
              <a:t>Headline</a:t>
            </a:r>
            <a:r>
              <a:rPr kumimoji="0" lang="zh-CN" altLang="en-US" sz="1800" b="0" i="0" u="none" strike="noStrike" kern="1200" cap="none" spc="0" normalizeH="0" baseline="0" noProof="0" dirty="0">
                <a:ln>
                  <a:noFill/>
                </a:ln>
                <a:solidFill>
                  <a:srgbClr val="00B0F0"/>
                </a:solidFill>
                <a:effectLst/>
                <a:uLnTx/>
                <a:uFillTx/>
                <a:latin typeface="腾祥沁圆简-W1" panose="01010104010101010101" pitchFamily="2" charset="-122"/>
                <a:ea typeface="腾祥沁圆简-W1" panose="01010104010101010101" pitchFamily="2" charset="-122"/>
                <a:cs typeface="+mn-cs"/>
              </a:rPr>
              <a:t>）</a:t>
            </a:r>
          </a:p>
        </p:txBody>
      </p:sp>
      <p:sp>
        <p:nvSpPr>
          <p:cNvPr id="17" name="矩形 16"/>
          <p:cNvSpPr/>
          <p:nvPr/>
        </p:nvSpPr>
        <p:spPr>
          <a:xfrm>
            <a:off x="4584035" y="5494103"/>
            <a:ext cx="3392594" cy="1172629"/>
          </a:xfrm>
          <a:prstGeom prst="rect">
            <a:avLst/>
          </a:prstGeom>
        </p:spPr>
        <p:txBody>
          <a:bodyPr wrap="square">
            <a:spAutoFit/>
          </a:bodyPr>
          <a:lstStyle/>
          <a:p>
            <a:pPr lvl="0">
              <a:lnSpc>
                <a:spcPct val="130000"/>
              </a:lnSpc>
              <a:defRPr/>
            </a:pPr>
            <a:r>
              <a:rPr lang="zh-CN" altLang="en-US" dirty="0">
                <a:solidFill>
                  <a:prstClr val="white"/>
                </a:solidFill>
                <a:latin typeface="腾祥沁圆简-W1" panose="01010104010101010101" pitchFamily="2" charset="-122"/>
                <a:ea typeface="腾祥沁圆简-W1" panose="01010104010101010101" pitchFamily="2" charset="-122"/>
              </a:rPr>
              <a:t>请插入您的文本的内容请插入您的文本的内容请插入您的文本的内容</a:t>
            </a:r>
            <a:endParaRPr lang="en-US" altLang="zh-CN" dirty="0">
              <a:solidFill>
                <a:prstClr val="white"/>
              </a:solidFill>
              <a:latin typeface="腾祥沁圆简-W1" panose="01010104010101010101" pitchFamily="2" charset="-122"/>
              <a:ea typeface="腾祥沁圆简-W1" panose="01010104010101010101" pitchFamily="2" charset="-122"/>
            </a:endParaRPr>
          </a:p>
        </p:txBody>
      </p:sp>
      <p:grpSp>
        <p:nvGrpSpPr>
          <p:cNvPr id="19" name="Group 4"/>
          <p:cNvGrpSpPr>
            <a:grpSpLocks noChangeAspect="1"/>
          </p:cNvGrpSpPr>
          <p:nvPr/>
        </p:nvGrpSpPr>
        <p:grpSpPr bwMode="auto">
          <a:xfrm>
            <a:off x="5458864" y="4433115"/>
            <a:ext cx="1274273" cy="732707"/>
            <a:chOff x="3601" y="2020"/>
            <a:chExt cx="480" cy="276"/>
          </a:xfrm>
          <a:solidFill>
            <a:schemeClr val="bg1"/>
          </a:solidFill>
        </p:grpSpPr>
        <p:sp>
          <p:nvSpPr>
            <p:cNvPr id="21" name="Freeform 5"/>
            <p:cNvSpPr>
              <a:spLocks noEditPoints="1"/>
            </p:cNvSpPr>
            <p:nvPr/>
          </p:nvSpPr>
          <p:spPr bwMode="auto">
            <a:xfrm>
              <a:off x="3772" y="2034"/>
              <a:ext cx="129" cy="133"/>
            </a:xfrm>
            <a:custGeom>
              <a:avLst/>
              <a:gdLst>
                <a:gd name="T0" fmla="*/ 54 w 54"/>
                <a:gd name="T1" fmla="*/ 28 h 55"/>
                <a:gd name="T2" fmla="*/ 27 w 54"/>
                <a:gd name="T3" fmla="*/ 0 h 55"/>
                <a:gd name="T4" fmla="*/ 6 w 54"/>
                <a:gd name="T5" fmla="*/ 11 h 55"/>
                <a:gd name="T6" fmla="*/ 5 w 54"/>
                <a:gd name="T7" fmla="*/ 11 h 55"/>
                <a:gd name="T8" fmla="*/ 5 w 54"/>
                <a:gd name="T9" fmla="*/ 12 h 55"/>
                <a:gd name="T10" fmla="*/ 0 w 54"/>
                <a:gd name="T11" fmla="*/ 28 h 55"/>
                <a:gd name="T12" fmla="*/ 27 w 54"/>
                <a:gd name="T13" fmla="*/ 55 h 55"/>
                <a:gd name="T14" fmla="*/ 54 w 54"/>
                <a:gd name="T15" fmla="*/ 28 h 55"/>
                <a:gd name="T16" fmla="*/ 27 w 54"/>
                <a:gd name="T17" fmla="*/ 6 h 55"/>
                <a:gd name="T18" fmla="*/ 38 w 54"/>
                <a:gd name="T19" fmla="*/ 10 h 55"/>
                <a:gd name="T20" fmla="*/ 26 w 54"/>
                <a:gd name="T21" fmla="*/ 14 h 55"/>
                <a:gd name="T22" fmla="*/ 12 w 54"/>
                <a:gd name="T23" fmla="*/ 13 h 55"/>
                <a:gd name="T24" fmla="*/ 27 w 54"/>
                <a:gd name="T25" fmla="*/ 6 h 55"/>
                <a:gd name="T26" fmla="*/ 27 w 54"/>
                <a:gd name="T27" fmla="*/ 49 h 55"/>
                <a:gd name="T28" fmla="*/ 6 w 54"/>
                <a:gd name="T29" fmla="*/ 28 h 55"/>
                <a:gd name="T30" fmla="*/ 9 w 54"/>
                <a:gd name="T31" fmla="*/ 17 h 55"/>
                <a:gd name="T32" fmla="*/ 21 w 54"/>
                <a:gd name="T33" fmla="*/ 21 h 55"/>
                <a:gd name="T34" fmla="*/ 28 w 54"/>
                <a:gd name="T35" fmla="*/ 19 h 55"/>
                <a:gd name="T36" fmla="*/ 44 w 54"/>
                <a:gd name="T37" fmla="*/ 15 h 55"/>
                <a:gd name="T38" fmla="*/ 44 w 54"/>
                <a:gd name="T39" fmla="*/ 15 h 55"/>
                <a:gd name="T40" fmla="*/ 48 w 54"/>
                <a:gd name="T41" fmla="*/ 28 h 55"/>
                <a:gd name="T42" fmla="*/ 27 w 54"/>
                <a:gd name="T43"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 h="55">
                  <a:moveTo>
                    <a:pt x="54" y="28"/>
                  </a:moveTo>
                  <a:cubicBezTo>
                    <a:pt x="54" y="13"/>
                    <a:pt x="42" y="0"/>
                    <a:pt x="27" y="0"/>
                  </a:cubicBezTo>
                  <a:cubicBezTo>
                    <a:pt x="18" y="0"/>
                    <a:pt x="11" y="5"/>
                    <a:pt x="6" y="11"/>
                  </a:cubicBezTo>
                  <a:cubicBezTo>
                    <a:pt x="6" y="11"/>
                    <a:pt x="5" y="11"/>
                    <a:pt x="5" y="11"/>
                  </a:cubicBezTo>
                  <a:cubicBezTo>
                    <a:pt x="5" y="12"/>
                    <a:pt x="5" y="12"/>
                    <a:pt x="5" y="12"/>
                  </a:cubicBezTo>
                  <a:cubicBezTo>
                    <a:pt x="2" y="17"/>
                    <a:pt x="0" y="22"/>
                    <a:pt x="0" y="28"/>
                  </a:cubicBezTo>
                  <a:cubicBezTo>
                    <a:pt x="0" y="43"/>
                    <a:pt x="12" y="55"/>
                    <a:pt x="27" y="55"/>
                  </a:cubicBezTo>
                  <a:cubicBezTo>
                    <a:pt x="42" y="55"/>
                    <a:pt x="54" y="43"/>
                    <a:pt x="54" y="28"/>
                  </a:cubicBezTo>
                  <a:close/>
                  <a:moveTo>
                    <a:pt x="27" y="6"/>
                  </a:moveTo>
                  <a:cubicBezTo>
                    <a:pt x="31" y="6"/>
                    <a:pt x="35" y="7"/>
                    <a:pt x="38" y="10"/>
                  </a:cubicBezTo>
                  <a:cubicBezTo>
                    <a:pt x="35" y="10"/>
                    <a:pt x="32" y="11"/>
                    <a:pt x="26" y="14"/>
                  </a:cubicBezTo>
                  <a:cubicBezTo>
                    <a:pt x="21" y="17"/>
                    <a:pt x="15" y="15"/>
                    <a:pt x="12" y="13"/>
                  </a:cubicBezTo>
                  <a:cubicBezTo>
                    <a:pt x="15" y="9"/>
                    <a:pt x="21" y="6"/>
                    <a:pt x="27" y="6"/>
                  </a:cubicBezTo>
                  <a:close/>
                  <a:moveTo>
                    <a:pt x="27" y="49"/>
                  </a:moveTo>
                  <a:cubicBezTo>
                    <a:pt x="15" y="49"/>
                    <a:pt x="6" y="40"/>
                    <a:pt x="6" y="28"/>
                  </a:cubicBezTo>
                  <a:cubicBezTo>
                    <a:pt x="6" y="24"/>
                    <a:pt x="7" y="20"/>
                    <a:pt x="9" y="17"/>
                  </a:cubicBezTo>
                  <a:cubicBezTo>
                    <a:pt x="12" y="19"/>
                    <a:pt x="16" y="21"/>
                    <a:pt x="21" y="21"/>
                  </a:cubicBezTo>
                  <a:cubicBezTo>
                    <a:pt x="23" y="21"/>
                    <a:pt x="26" y="20"/>
                    <a:pt x="28" y="19"/>
                  </a:cubicBezTo>
                  <a:cubicBezTo>
                    <a:pt x="38" y="13"/>
                    <a:pt x="40" y="14"/>
                    <a:pt x="44" y="15"/>
                  </a:cubicBezTo>
                  <a:cubicBezTo>
                    <a:pt x="44" y="15"/>
                    <a:pt x="44" y="15"/>
                    <a:pt x="44" y="15"/>
                  </a:cubicBezTo>
                  <a:cubicBezTo>
                    <a:pt x="47" y="19"/>
                    <a:pt x="48" y="23"/>
                    <a:pt x="48" y="28"/>
                  </a:cubicBezTo>
                  <a:cubicBezTo>
                    <a:pt x="48" y="40"/>
                    <a:pt x="38" y="49"/>
                    <a:pt x="2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2" name="Freeform 6"/>
            <p:cNvSpPr/>
            <p:nvPr/>
          </p:nvSpPr>
          <p:spPr bwMode="auto">
            <a:xfrm>
              <a:off x="3920" y="2124"/>
              <a:ext cx="67" cy="99"/>
            </a:xfrm>
            <a:custGeom>
              <a:avLst/>
              <a:gdLst>
                <a:gd name="T0" fmla="*/ 24 w 28"/>
                <a:gd name="T1" fmla="*/ 12 h 41"/>
                <a:gd name="T2" fmla="*/ 27 w 28"/>
                <a:gd name="T3" fmla="*/ 7 h 41"/>
                <a:gd name="T4" fmla="*/ 27 w 28"/>
                <a:gd name="T5" fmla="*/ 6 h 41"/>
                <a:gd name="T6" fmla="*/ 27 w 28"/>
                <a:gd name="T7" fmla="*/ 5 h 41"/>
                <a:gd name="T8" fmla="*/ 17 w 28"/>
                <a:gd name="T9" fmla="*/ 0 h 41"/>
                <a:gd name="T10" fmla="*/ 16 w 28"/>
                <a:gd name="T11" fmla="*/ 0 h 41"/>
                <a:gd name="T12" fmla="*/ 0 w 28"/>
                <a:gd name="T13" fmla="*/ 18 h 41"/>
                <a:gd name="T14" fmla="*/ 15 w 28"/>
                <a:gd name="T15" fmla="*/ 41 h 41"/>
                <a:gd name="T16" fmla="*/ 23 w 28"/>
                <a:gd name="T17" fmla="*/ 41 h 41"/>
                <a:gd name="T18" fmla="*/ 24 w 28"/>
                <a:gd name="T19" fmla="*/ 40 h 41"/>
                <a:gd name="T20" fmla="*/ 28 w 28"/>
                <a:gd name="T21" fmla="*/ 18 h 41"/>
                <a:gd name="T22" fmla="*/ 27 w 28"/>
                <a:gd name="T23" fmla="*/ 17 h 41"/>
                <a:gd name="T24" fmla="*/ 24 w 28"/>
                <a:gd name="T25"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41">
                  <a:moveTo>
                    <a:pt x="24" y="12"/>
                  </a:moveTo>
                  <a:cubicBezTo>
                    <a:pt x="24" y="10"/>
                    <a:pt x="25" y="8"/>
                    <a:pt x="27" y="7"/>
                  </a:cubicBezTo>
                  <a:cubicBezTo>
                    <a:pt x="27" y="7"/>
                    <a:pt x="27" y="6"/>
                    <a:pt x="27" y="6"/>
                  </a:cubicBezTo>
                  <a:cubicBezTo>
                    <a:pt x="27" y="6"/>
                    <a:pt x="27" y="5"/>
                    <a:pt x="27" y="5"/>
                  </a:cubicBezTo>
                  <a:cubicBezTo>
                    <a:pt x="23" y="5"/>
                    <a:pt x="20" y="3"/>
                    <a:pt x="17" y="0"/>
                  </a:cubicBezTo>
                  <a:cubicBezTo>
                    <a:pt x="17" y="0"/>
                    <a:pt x="16" y="0"/>
                    <a:pt x="16" y="0"/>
                  </a:cubicBezTo>
                  <a:cubicBezTo>
                    <a:pt x="9" y="4"/>
                    <a:pt x="4" y="10"/>
                    <a:pt x="0" y="18"/>
                  </a:cubicBezTo>
                  <a:cubicBezTo>
                    <a:pt x="6" y="24"/>
                    <a:pt x="11" y="32"/>
                    <a:pt x="15" y="41"/>
                  </a:cubicBezTo>
                  <a:cubicBezTo>
                    <a:pt x="23" y="41"/>
                    <a:pt x="23" y="41"/>
                    <a:pt x="23" y="41"/>
                  </a:cubicBezTo>
                  <a:cubicBezTo>
                    <a:pt x="23" y="41"/>
                    <a:pt x="24" y="41"/>
                    <a:pt x="24" y="40"/>
                  </a:cubicBezTo>
                  <a:cubicBezTo>
                    <a:pt x="28" y="18"/>
                    <a:pt x="28" y="18"/>
                    <a:pt x="28" y="18"/>
                  </a:cubicBezTo>
                  <a:cubicBezTo>
                    <a:pt x="28" y="18"/>
                    <a:pt x="28" y="18"/>
                    <a:pt x="27" y="17"/>
                  </a:cubicBezTo>
                  <a:cubicBezTo>
                    <a:pt x="26" y="16"/>
                    <a:pt x="24" y="14"/>
                    <a:pt x="2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3" name="Freeform 7"/>
            <p:cNvSpPr/>
            <p:nvPr/>
          </p:nvSpPr>
          <p:spPr bwMode="auto">
            <a:xfrm>
              <a:off x="4002" y="2124"/>
              <a:ext cx="79" cy="99"/>
            </a:xfrm>
            <a:custGeom>
              <a:avLst/>
              <a:gdLst>
                <a:gd name="T0" fmla="*/ 12 w 33"/>
                <a:gd name="T1" fmla="*/ 0 h 41"/>
                <a:gd name="T2" fmla="*/ 11 w 33"/>
                <a:gd name="T3" fmla="*/ 0 h 41"/>
                <a:gd name="T4" fmla="*/ 1 w 33"/>
                <a:gd name="T5" fmla="*/ 5 h 41"/>
                <a:gd name="T6" fmla="*/ 1 w 33"/>
                <a:gd name="T7" fmla="*/ 6 h 41"/>
                <a:gd name="T8" fmla="*/ 1 w 33"/>
                <a:gd name="T9" fmla="*/ 7 h 41"/>
                <a:gd name="T10" fmla="*/ 4 w 33"/>
                <a:gd name="T11" fmla="*/ 12 h 41"/>
                <a:gd name="T12" fmla="*/ 1 w 33"/>
                <a:gd name="T13" fmla="*/ 17 h 41"/>
                <a:gd name="T14" fmla="*/ 0 w 33"/>
                <a:gd name="T15" fmla="*/ 18 h 41"/>
                <a:gd name="T16" fmla="*/ 4 w 33"/>
                <a:gd name="T17" fmla="*/ 40 h 41"/>
                <a:gd name="T18" fmla="*/ 5 w 33"/>
                <a:gd name="T19" fmla="*/ 41 h 41"/>
                <a:gd name="T20" fmla="*/ 32 w 33"/>
                <a:gd name="T21" fmla="*/ 41 h 41"/>
                <a:gd name="T22" fmla="*/ 33 w 33"/>
                <a:gd name="T23" fmla="*/ 41 h 41"/>
                <a:gd name="T24" fmla="*/ 33 w 33"/>
                <a:gd name="T25" fmla="*/ 40 h 41"/>
                <a:gd name="T26" fmla="*/ 12 w 33"/>
                <a:gd name="T2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41">
                  <a:moveTo>
                    <a:pt x="12" y="0"/>
                  </a:moveTo>
                  <a:cubicBezTo>
                    <a:pt x="12" y="0"/>
                    <a:pt x="11" y="0"/>
                    <a:pt x="11" y="0"/>
                  </a:cubicBezTo>
                  <a:cubicBezTo>
                    <a:pt x="8" y="3"/>
                    <a:pt x="5" y="5"/>
                    <a:pt x="1" y="5"/>
                  </a:cubicBezTo>
                  <a:cubicBezTo>
                    <a:pt x="1" y="5"/>
                    <a:pt x="1" y="6"/>
                    <a:pt x="1" y="6"/>
                  </a:cubicBezTo>
                  <a:cubicBezTo>
                    <a:pt x="1" y="6"/>
                    <a:pt x="1" y="7"/>
                    <a:pt x="1" y="7"/>
                  </a:cubicBezTo>
                  <a:cubicBezTo>
                    <a:pt x="3" y="8"/>
                    <a:pt x="4" y="10"/>
                    <a:pt x="4" y="12"/>
                  </a:cubicBezTo>
                  <a:cubicBezTo>
                    <a:pt x="4" y="14"/>
                    <a:pt x="2" y="16"/>
                    <a:pt x="1" y="17"/>
                  </a:cubicBezTo>
                  <a:cubicBezTo>
                    <a:pt x="0" y="18"/>
                    <a:pt x="0" y="18"/>
                    <a:pt x="0" y="18"/>
                  </a:cubicBezTo>
                  <a:cubicBezTo>
                    <a:pt x="4" y="40"/>
                    <a:pt x="4" y="40"/>
                    <a:pt x="4" y="40"/>
                  </a:cubicBezTo>
                  <a:cubicBezTo>
                    <a:pt x="4" y="41"/>
                    <a:pt x="5" y="41"/>
                    <a:pt x="5" y="41"/>
                  </a:cubicBezTo>
                  <a:cubicBezTo>
                    <a:pt x="32" y="41"/>
                    <a:pt x="32" y="41"/>
                    <a:pt x="32" y="41"/>
                  </a:cubicBezTo>
                  <a:cubicBezTo>
                    <a:pt x="32" y="41"/>
                    <a:pt x="33" y="41"/>
                    <a:pt x="33" y="41"/>
                  </a:cubicBezTo>
                  <a:cubicBezTo>
                    <a:pt x="33" y="41"/>
                    <a:pt x="33" y="40"/>
                    <a:pt x="33" y="40"/>
                  </a:cubicBezTo>
                  <a:cubicBezTo>
                    <a:pt x="33" y="22"/>
                    <a:pt x="25" y="7"/>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4" name="Freeform 8"/>
            <p:cNvSpPr>
              <a:spLocks noEditPoints="1"/>
            </p:cNvSpPr>
            <p:nvPr/>
          </p:nvSpPr>
          <p:spPr bwMode="auto">
            <a:xfrm>
              <a:off x="3944" y="2020"/>
              <a:ext cx="101" cy="104"/>
            </a:xfrm>
            <a:custGeom>
              <a:avLst/>
              <a:gdLst>
                <a:gd name="T0" fmla="*/ 42 w 42"/>
                <a:gd name="T1" fmla="*/ 22 h 43"/>
                <a:gd name="T2" fmla="*/ 21 w 42"/>
                <a:gd name="T3" fmla="*/ 0 h 43"/>
                <a:gd name="T4" fmla="*/ 4 w 42"/>
                <a:gd name="T5" fmla="*/ 9 h 43"/>
                <a:gd name="T6" fmla="*/ 4 w 42"/>
                <a:gd name="T7" fmla="*/ 9 h 43"/>
                <a:gd name="T8" fmla="*/ 4 w 42"/>
                <a:gd name="T9" fmla="*/ 10 h 43"/>
                <a:gd name="T10" fmla="*/ 0 w 42"/>
                <a:gd name="T11" fmla="*/ 22 h 43"/>
                <a:gd name="T12" fmla="*/ 21 w 42"/>
                <a:gd name="T13" fmla="*/ 43 h 43"/>
                <a:gd name="T14" fmla="*/ 42 w 42"/>
                <a:gd name="T15" fmla="*/ 22 h 43"/>
                <a:gd name="T16" fmla="*/ 21 w 42"/>
                <a:gd name="T17" fmla="*/ 5 h 43"/>
                <a:gd name="T18" fmla="*/ 30 w 42"/>
                <a:gd name="T19" fmla="*/ 8 h 43"/>
                <a:gd name="T20" fmla="*/ 20 w 42"/>
                <a:gd name="T21" fmla="*/ 11 h 43"/>
                <a:gd name="T22" fmla="*/ 9 w 42"/>
                <a:gd name="T23" fmla="*/ 10 h 43"/>
                <a:gd name="T24" fmla="*/ 21 w 42"/>
                <a:gd name="T25" fmla="*/ 5 h 43"/>
                <a:gd name="T26" fmla="*/ 21 w 42"/>
                <a:gd name="T27" fmla="*/ 39 h 43"/>
                <a:gd name="T28" fmla="*/ 5 w 42"/>
                <a:gd name="T29" fmla="*/ 22 h 43"/>
                <a:gd name="T30" fmla="*/ 7 w 42"/>
                <a:gd name="T31" fmla="*/ 13 h 43"/>
                <a:gd name="T32" fmla="*/ 16 w 42"/>
                <a:gd name="T33" fmla="*/ 16 h 43"/>
                <a:gd name="T34" fmla="*/ 22 w 42"/>
                <a:gd name="T35" fmla="*/ 15 h 43"/>
                <a:gd name="T36" fmla="*/ 34 w 42"/>
                <a:gd name="T37" fmla="*/ 12 h 43"/>
                <a:gd name="T38" fmla="*/ 34 w 42"/>
                <a:gd name="T39" fmla="*/ 12 h 43"/>
                <a:gd name="T40" fmla="*/ 37 w 42"/>
                <a:gd name="T41" fmla="*/ 22 h 43"/>
                <a:gd name="T42" fmla="*/ 21 w 42"/>
                <a:gd name="T43"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3">
                  <a:moveTo>
                    <a:pt x="42" y="22"/>
                  </a:moveTo>
                  <a:cubicBezTo>
                    <a:pt x="42" y="10"/>
                    <a:pt x="33" y="0"/>
                    <a:pt x="21" y="0"/>
                  </a:cubicBezTo>
                  <a:cubicBezTo>
                    <a:pt x="14" y="0"/>
                    <a:pt x="8" y="4"/>
                    <a:pt x="4" y="9"/>
                  </a:cubicBezTo>
                  <a:cubicBezTo>
                    <a:pt x="4" y="9"/>
                    <a:pt x="4" y="9"/>
                    <a:pt x="4" y="9"/>
                  </a:cubicBezTo>
                  <a:cubicBezTo>
                    <a:pt x="4" y="9"/>
                    <a:pt x="4" y="9"/>
                    <a:pt x="4" y="10"/>
                  </a:cubicBezTo>
                  <a:cubicBezTo>
                    <a:pt x="1" y="13"/>
                    <a:pt x="0" y="17"/>
                    <a:pt x="0" y="22"/>
                  </a:cubicBezTo>
                  <a:cubicBezTo>
                    <a:pt x="0" y="34"/>
                    <a:pt x="9" y="43"/>
                    <a:pt x="21" y="43"/>
                  </a:cubicBezTo>
                  <a:cubicBezTo>
                    <a:pt x="33" y="43"/>
                    <a:pt x="42" y="34"/>
                    <a:pt x="42" y="22"/>
                  </a:cubicBezTo>
                  <a:close/>
                  <a:moveTo>
                    <a:pt x="21" y="5"/>
                  </a:moveTo>
                  <a:cubicBezTo>
                    <a:pt x="24" y="5"/>
                    <a:pt x="27" y="6"/>
                    <a:pt x="30" y="8"/>
                  </a:cubicBezTo>
                  <a:cubicBezTo>
                    <a:pt x="28" y="8"/>
                    <a:pt x="25" y="9"/>
                    <a:pt x="20" y="11"/>
                  </a:cubicBezTo>
                  <a:cubicBezTo>
                    <a:pt x="16" y="14"/>
                    <a:pt x="12" y="12"/>
                    <a:pt x="9" y="10"/>
                  </a:cubicBezTo>
                  <a:cubicBezTo>
                    <a:pt x="12" y="7"/>
                    <a:pt x="16" y="5"/>
                    <a:pt x="21" y="5"/>
                  </a:cubicBezTo>
                  <a:close/>
                  <a:moveTo>
                    <a:pt x="21" y="39"/>
                  </a:moveTo>
                  <a:cubicBezTo>
                    <a:pt x="12" y="39"/>
                    <a:pt x="5" y="31"/>
                    <a:pt x="5" y="22"/>
                  </a:cubicBezTo>
                  <a:cubicBezTo>
                    <a:pt x="5" y="19"/>
                    <a:pt x="5" y="16"/>
                    <a:pt x="7" y="13"/>
                  </a:cubicBezTo>
                  <a:cubicBezTo>
                    <a:pt x="9" y="15"/>
                    <a:pt x="12" y="16"/>
                    <a:pt x="16" y="16"/>
                  </a:cubicBezTo>
                  <a:cubicBezTo>
                    <a:pt x="18" y="16"/>
                    <a:pt x="20" y="16"/>
                    <a:pt x="22" y="15"/>
                  </a:cubicBezTo>
                  <a:cubicBezTo>
                    <a:pt x="29" y="11"/>
                    <a:pt x="31" y="11"/>
                    <a:pt x="34" y="12"/>
                  </a:cubicBezTo>
                  <a:cubicBezTo>
                    <a:pt x="34" y="12"/>
                    <a:pt x="34" y="12"/>
                    <a:pt x="34" y="12"/>
                  </a:cubicBezTo>
                  <a:cubicBezTo>
                    <a:pt x="36" y="15"/>
                    <a:pt x="37" y="18"/>
                    <a:pt x="37" y="22"/>
                  </a:cubicBezTo>
                  <a:cubicBezTo>
                    <a:pt x="37" y="31"/>
                    <a:pt x="30" y="39"/>
                    <a:pt x="2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5" name="Freeform 9"/>
            <p:cNvSpPr/>
            <p:nvPr/>
          </p:nvSpPr>
          <p:spPr bwMode="auto">
            <a:xfrm>
              <a:off x="3601" y="2124"/>
              <a:ext cx="80" cy="99"/>
            </a:xfrm>
            <a:custGeom>
              <a:avLst/>
              <a:gdLst>
                <a:gd name="T0" fmla="*/ 29 w 33"/>
                <a:gd name="T1" fmla="*/ 12 h 41"/>
                <a:gd name="T2" fmla="*/ 32 w 33"/>
                <a:gd name="T3" fmla="*/ 7 h 41"/>
                <a:gd name="T4" fmla="*/ 32 w 33"/>
                <a:gd name="T5" fmla="*/ 6 h 41"/>
                <a:gd name="T6" fmla="*/ 31 w 33"/>
                <a:gd name="T7" fmla="*/ 5 h 41"/>
                <a:gd name="T8" fmla="*/ 22 w 33"/>
                <a:gd name="T9" fmla="*/ 0 h 41"/>
                <a:gd name="T10" fmla="*/ 21 w 33"/>
                <a:gd name="T11" fmla="*/ 0 h 41"/>
                <a:gd name="T12" fmla="*/ 0 w 33"/>
                <a:gd name="T13" fmla="*/ 40 h 41"/>
                <a:gd name="T14" fmla="*/ 0 w 33"/>
                <a:gd name="T15" fmla="*/ 41 h 41"/>
                <a:gd name="T16" fmla="*/ 1 w 33"/>
                <a:gd name="T17" fmla="*/ 41 h 41"/>
                <a:gd name="T18" fmla="*/ 28 w 33"/>
                <a:gd name="T19" fmla="*/ 41 h 41"/>
                <a:gd name="T20" fmla="*/ 29 w 33"/>
                <a:gd name="T21" fmla="*/ 40 h 41"/>
                <a:gd name="T22" fmla="*/ 33 w 33"/>
                <a:gd name="T23" fmla="*/ 18 h 41"/>
                <a:gd name="T24" fmla="*/ 32 w 33"/>
                <a:gd name="T25" fmla="*/ 17 h 41"/>
                <a:gd name="T26" fmla="*/ 29 w 33"/>
                <a:gd name="T27"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41">
                  <a:moveTo>
                    <a:pt x="29" y="12"/>
                  </a:moveTo>
                  <a:cubicBezTo>
                    <a:pt x="29" y="10"/>
                    <a:pt x="30" y="8"/>
                    <a:pt x="32" y="7"/>
                  </a:cubicBezTo>
                  <a:cubicBezTo>
                    <a:pt x="32" y="7"/>
                    <a:pt x="32" y="6"/>
                    <a:pt x="32" y="6"/>
                  </a:cubicBezTo>
                  <a:cubicBezTo>
                    <a:pt x="32" y="6"/>
                    <a:pt x="32" y="5"/>
                    <a:pt x="31" y="5"/>
                  </a:cubicBezTo>
                  <a:cubicBezTo>
                    <a:pt x="28" y="5"/>
                    <a:pt x="25" y="3"/>
                    <a:pt x="22" y="0"/>
                  </a:cubicBezTo>
                  <a:cubicBezTo>
                    <a:pt x="21" y="0"/>
                    <a:pt x="21" y="0"/>
                    <a:pt x="21" y="0"/>
                  </a:cubicBezTo>
                  <a:cubicBezTo>
                    <a:pt x="8" y="7"/>
                    <a:pt x="0" y="22"/>
                    <a:pt x="0" y="40"/>
                  </a:cubicBezTo>
                  <a:cubicBezTo>
                    <a:pt x="0" y="40"/>
                    <a:pt x="0" y="41"/>
                    <a:pt x="0" y="41"/>
                  </a:cubicBezTo>
                  <a:cubicBezTo>
                    <a:pt x="0" y="41"/>
                    <a:pt x="1" y="41"/>
                    <a:pt x="1" y="41"/>
                  </a:cubicBezTo>
                  <a:cubicBezTo>
                    <a:pt x="28" y="41"/>
                    <a:pt x="28" y="41"/>
                    <a:pt x="28" y="41"/>
                  </a:cubicBezTo>
                  <a:cubicBezTo>
                    <a:pt x="28" y="41"/>
                    <a:pt x="29" y="41"/>
                    <a:pt x="29" y="40"/>
                  </a:cubicBezTo>
                  <a:cubicBezTo>
                    <a:pt x="33" y="18"/>
                    <a:pt x="33" y="18"/>
                    <a:pt x="33" y="18"/>
                  </a:cubicBezTo>
                  <a:cubicBezTo>
                    <a:pt x="33" y="18"/>
                    <a:pt x="32" y="18"/>
                    <a:pt x="32" y="17"/>
                  </a:cubicBezTo>
                  <a:cubicBezTo>
                    <a:pt x="30" y="16"/>
                    <a:pt x="29" y="14"/>
                    <a:pt x="2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6" name="Freeform 10"/>
            <p:cNvSpPr/>
            <p:nvPr/>
          </p:nvSpPr>
          <p:spPr bwMode="auto">
            <a:xfrm>
              <a:off x="3695" y="2124"/>
              <a:ext cx="65" cy="99"/>
            </a:xfrm>
            <a:custGeom>
              <a:avLst/>
              <a:gdLst>
                <a:gd name="T0" fmla="*/ 27 w 27"/>
                <a:gd name="T1" fmla="*/ 15 h 41"/>
                <a:gd name="T2" fmla="*/ 12 w 27"/>
                <a:gd name="T3" fmla="*/ 0 h 41"/>
                <a:gd name="T4" fmla="*/ 11 w 27"/>
                <a:gd name="T5" fmla="*/ 0 h 41"/>
                <a:gd name="T6" fmla="*/ 1 w 27"/>
                <a:gd name="T7" fmla="*/ 5 h 41"/>
                <a:gd name="T8" fmla="*/ 1 w 27"/>
                <a:gd name="T9" fmla="*/ 6 h 41"/>
                <a:gd name="T10" fmla="*/ 1 w 27"/>
                <a:gd name="T11" fmla="*/ 7 h 41"/>
                <a:gd name="T12" fmla="*/ 3 w 27"/>
                <a:gd name="T13" fmla="*/ 12 h 41"/>
                <a:gd name="T14" fmla="*/ 1 w 27"/>
                <a:gd name="T15" fmla="*/ 17 h 41"/>
                <a:gd name="T16" fmla="*/ 0 w 27"/>
                <a:gd name="T17" fmla="*/ 18 h 41"/>
                <a:gd name="T18" fmla="*/ 4 w 27"/>
                <a:gd name="T19" fmla="*/ 40 h 41"/>
                <a:gd name="T20" fmla="*/ 5 w 27"/>
                <a:gd name="T21" fmla="*/ 41 h 41"/>
                <a:gd name="T22" fmla="*/ 9 w 27"/>
                <a:gd name="T23" fmla="*/ 41 h 41"/>
                <a:gd name="T24" fmla="*/ 27 w 27"/>
                <a:gd name="T25"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1">
                  <a:moveTo>
                    <a:pt x="27" y="15"/>
                  </a:moveTo>
                  <a:cubicBezTo>
                    <a:pt x="23" y="9"/>
                    <a:pt x="18" y="4"/>
                    <a:pt x="12" y="0"/>
                  </a:cubicBezTo>
                  <a:cubicBezTo>
                    <a:pt x="12" y="0"/>
                    <a:pt x="11" y="0"/>
                    <a:pt x="11" y="0"/>
                  </a:cubicBezTo>
                  <a:cubicBezTo>
                    <a:pt x="8" y="3"/>
                    <a:pt x="5" y="5"/>
                    <a:pt x="1" y="5"/>
                  </a:cubicBezTo>
                  <a:cubicBezTo>
                    <a:pt x="1" y="5"/>
                    <a:pt x="1" y="6"/>
                    <a:pt x="1" y="6"/>
                  </a:cubicBezTo>
                  <a:cubicBezTo>
                    <a:pt x="0" y="6"/>
                    <a:pt x="1" y="7"/>
                    <a:pt x="1" y="7"/>
                  </a:cubicBezTo>
                  <a:cubicBezTo>
                    <a:pt x="2" y="8"/>
                    <a:pt x="3" y="10"/>
                    <a:pt x="3" y="12"/>
                  </a:cubicBezTo>
                  <a:cubicBezTo>
                    <a:pt x="3" y="14"/>
                    <a:pt x="2" y="16"/>
                    <a:pt x="1" y="17"/>
                  </a:cubicBezTo>
                  <a:cubicBezTo>
                    <a:pt x="0" y="18"/>
                    <a:pt x="0" y="18"/>
                    <a:pt x="0" y="18"/>
                  </a:cubicBezTo>
                  <a:cubicBezTo>
                    <a:pt x="4" y="40"/>
                    <a:pt x="4" y="40"/>
                    <a:pt x="4" y="40"/>
                  </a:cubicBezTo>
                  <a:cubicBezTo>
                    <a:pt x="4" y="41"/>
                    <a:pt x="5" y="41"/>
                    <a:pt x="5" y="41"/>
                  </a:cubicBezTo>
                  <a:cubicBezTo>
                    <a:pt x="9" y="41"/>
                    <a:pt x="9" y="41"/>
                    <a:pt x="9" y="41"/>
                  </a:cubicBezTo>
                  <a:cubicBezTo>
                    <a:pt x="13" y="30"/>
                    <a:pt x="19" y="22"/>
                    <a:pt x="2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8" name="Freeform 11"/>
            <p:cNvSpPr>
              <a:spLocks noEditPoints="1"/>
            </p:cNvSpPr>
            <p:nvPr/>
          </p:nvSpPr>
          <p:spPr bwMode="auto">
            <a:xfrm>
              <a:off x="3637" y="2020"/>
              <a:ext cx="101" cy="104"/>
            </a:xfrm>
            <a:custGeom>
              <a:avLst/>
              <a:gdLst>
                <a:gd name="T0" fmla="*/ 42 w 42"/>
                <a:gd name="T1" fmla="*/ 22 h 43"/>
                <a:gd name="T2" fmla="*/ 21 w 42"/>
                <a:gd name="T3" fmla="*/ 0 h 43"/>
                <a:gd name="T4" fmla="*/ 4 w 42"/>
                <a:gd name="T5" fmla="*/ 9 h 43"/>
                <a:gd name="T6" fmla="*/ 4 w 42"/>
                <a:gd name="T7" fmla="*/ 9 h 43"/>
                <a:gd name="T8" fmla="*/ 4 w 42"/>
                <a:gd name="T9" fmla="*/ 10 h 43"/>
                <a:gd name="T10" fmla="*/ 0 w 42"/>
                <a:gd name="T11" fmla="*/ 22 h 43"/>
                <a:gd name="T12" fmla="*/ 21 w 42"/>
                <a:gd name="T13" fmla="*/ 43 h 43"/>
                <a:gd name="T14" fmla="*/ 42 w 42"/>
                <a:gd name="T15" fmla="*/ 22 h 43"/>
                <a:gd name="T16" fmla="*/ 21 w 42"/>
                <a:gd name="T17" fmla="*/ 5 h 43"/>
                <a:gd name="T18" fmla="*/ 30 w 42"/>
                <a:gd name="T19" fmla="*/ 8 h 43"/>
                <a:gd name="T20" fmla="*/ 20 w 42"/>
                <a:gd name="T21" fmla="*/ 11 h 43"/>
                <a:gd name="T22" fmla="*/ 9 w 42"/>
                <a:gd name="T23" fmla="*/ 10 h 43"/>
                <a:gd name="T24" fmla="*/ 21 w 42"/>
                <a:gd name="T25" fmla="*/ 5 h 43"/>
                <a:gd name="T26" fmla="*/ 21 w 42"/>
                <a:gd name="T27" fmla="*/ 39 h 43"/>
                <a:gd name="T28" fmla="*/ 4 w 42"/>
                <a:gd name="T29" fmla="*/ 22 h 43"/>
                <a:gd name="T30" fmla="*/ 7 w 42"/>
                <a:gd name="T31" fmla="*/ 13 h 43"/>
                <a:gd name="T32" fmla="*/ 16 w 42"/>
                <a:gd name="T33" fmla="*/ 16 h 43"/>
                <a:gd name="T34" fmla="*/ 22 w 42"/>
                <a:gd name="T35" fmla="*/ 15 h 43"/>
                <a:gd name="T36" fmla="*/ 34 w 42"/>
                <a:gd name="T37" fmla="*/ 12 h 43"/>
                <a:gd name="T38" fmla="*/ 34 w 42"/>
                <a:gd name="T39" fmla="*/ 12 h 43"/>
                <a:gd name="T40" fmla="*/ 37 w 42"/>
                <a:gd name="T41" fmla="*/ 22 h 43"/>
                <a:gd name="T42" fmla="*/ 21 w 42"/>
                <a:gd name="T43"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3">
                  <a:moveTo>
                    <a:pt x="42" y="22"/>
                  </a:moveTo>
                  <a:cubicBezTo>
                    <a:pt x="42" y="10"/>
                    <a:pt x="32" y="0"/>
                    <a:pt x="21" y="0"/>
                  </a:cubicBezTo>
                  <a:cubicBezTo>
                    <a:pt x="14" y="0"/>
                    <a:pt x="8" y="4"/>
                    <a:pt x="4" y="9"/>
                  </a:cubicBezTo>
                  <a:cubicBezTo>
                    <a:pt x="4" y="9"/>
                    <a:pt x="4" y="9"/>
                    <a:pt x="4" y="9"/>
                  </a:cubicBezTo>
                  <a:cubicBezTo>
                    <a:pt x="4" y="9"/>
                    <a:pt x="4" y="9"/>
                    <a:pt x="4" y="10"/>
                  </a:cubicBezTo>
                  <a:cubicBezTo>
                    <a:pt x="1" y="13"/>
                    <a:pt x="0" y="17"/>
                    <a:pt x="0" y="22"/>
                  </a:cubicBezTo>
                  <a:cubicBezTo>
                    <a:pt x="0" y="34"/>
                    <a:pt x="9" y="43"/>
                    <a:pt x="21" y="43"/>
                  </a:cubicBezTo>
                  <a:cubicBezTo>
                    <a:pt x="32" y="43"/>
                    <a:pt x="42" y="34"/>
                    <a:pt x="42" y="22"/>
                  </a:cubicBezTo>
                  <a:close/>
                  <a:moveTo>
                    <a:pt x="21" y="5"/>
                  </a:moveTo>
                  <a:cubicBezTo>
                    <a:pt x="24" y="5"/>
                    <a:pt x="27" y="6"/>
                    <a:pt x="30" y="8"/>
                  </a:cubicBezTo>
                  <a:cubicBezTo>
                    <a:pt x="27" y="8"/>
                    <a:pt x="25" y="9"/>
                    <a:pt x="20" y="11"/>
                  </a:cubicBezTo>
                  <a:cubicBezTo>
                    <a:pt x="16" y="14"/>
                    <a:pt x="12" y="12"/>
                    <a:pt x="9" y="10"/>
                  </a:cubicBezTo>
                  <a:cubicBezTo>
                    <a:pt x="12" y="7"/>
                    <a:pt x="16" y="5"/>
                    <a:pt x="21" y="5"/>
                  </a:cubicBezTo>
                  <a:close/>
                  <a:moveTo>
                    <a:pt x="21" y="39"/>
                  </a:moveTo>
                  <a:cubicBezTo>
                    <a:pt x="12" y="39"/>
                    <a:pt x="4" y="31"/>
                    <a:pt x="4" y="22"/>
                  </a:cubicBezTo>
                  <a:cubicBezTo>
                    <a:pt x="4" y="19"/>
                    <a:pt x="5" y="16"/>
                    <a:pt x="7" y="13"/>
                  </a:cubicBezTo>
                  <a:cubicBezTo>
                    <a:pt x="9" y="15"/>
                    <a:pt x="12" y="16"/>
                    <a:pt x="16" y="16"/>
                  </a:cubicBezTo>
                  <a:cubicBezTo>
                    <a:pt x="18" y="16"/>
                    <a:pt x="20" y="16"/>
                    <a:pt x="22" y="15"/>
                  </a:cubicBezTo>
                  <a:cubicBezTo>
                    <a:pt x="29" y="11"/>
                    <a:pt x="31" y="11"/>
                    <a:pt x="34" y="12"/>
                  </a:cubicBezTo>
                  <a:cubicBezTo>
                    <a:pt x="34" y="12"/>
                    <a:pt x="34" y="12"/>
                    <a:pt x="34" y="12"/>
                  </a:cubicBezTo>
                  <a:cubicBezTo>
                    <a:pt x="36" y="15"/>
                    <a:pt x="37" y="18"/>
                    <a:pt x="37" y="22"/>
                  </a:cubicBezTo>
                  <a:cubicBezTo>
                    <a:pt x="37" y="31"/>
                    <a:pt x="30" y="39"/>
                    <a:pt x="2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9" name="Freeform 12"/>
            <p:cNvSpPr/>
            <p:nvPr/>
          </p:nvSpPr>
          <p:spPr bwMode="auto">
            <a:xfrm>
              <a:off x="3726" y="2167"/>
              <a:ext cx="101" cy="129"/>
            </a:xfrm>
            <a:custGeom>
              <a:avLst/>
              <a:gdLst>
                <a:gd name="T0" fmla="*/ 38 w 42"/>
                <a:gd name="T1" fmla="*/ 15 h 53"/>
                <a:gd name="T2" fmla="*/ 41 w 42"/>
                <a:gd name="T3" fmla="*/ 9 h 53"/>
                <a:gd name="T4" fmla="*/ 41 w 42"/>
                <a:gd name="T5" fmla="*/ 7 h 53"/>
                <a:gd name="T6" fmla="*/ 40 w 42"/>
                <a:gd name="T7" fmla="*/ 7 h 53"/>
                <a:gd name="T8" fmla="*/ 28 w 42"/>
                <a:gd name="T9" fmla="*/ 0 h 53"/>
                <a:gd name="T10" fmla="*/ 26 w 42"/>
                <a:gd name="T11" fmla="*/ 0 h 53"/>
                <a:gd name="T12" fmla="*/ 0 w 42"/>
                <a:gd name="T13" fmla="*/ 51 h 53"/>
                <a:gd name="T14" fmla="*/ 0 w 42"/>
                <a:gd name="T15" fmla="*/ 52 h 53"/>
                <a:gd name="T16" fmla="*/ 1 w 42"/>
                <a:gd name="T17" fmla="*/ 53 h 53"/>
                <a:gd name="T18" fmla="*/ 36 w 42"/>
                <a:gd name="T19" fmla="*/ 53 h 53"/>
                <a:gd name="T20" fmla="*/ 37 w 42"/>
                <a:gd name="T21" fmla="*/ 52 h 53"/>
                <a:gd name="T22" fmla="*/ 42 w 42"/>
                <a:gd name="T23" fmla="*/ 23 h 53"/>
                <a:gd name="T24" fmla="*/ 41 w 42"/>
                <a:gd name="T25" fmla="*/ 22 h 53"/>
                <a:gd name="T26" fmla="*/ 38 w 42"/>
                <a:gd name="T27" fmla="*/ 1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53">
                  <a:moveTo>
                    <a:pt x="38" y="15"/>
                  </a:moveTo>
                  <a:cubicBezTo>
                    <a:pt x="38" y="13"/>
                    <a:pt x="39" y="10"/>
                    <a:pt x="41" y="9"/>
                  </a:cubicBezTo>
                  <a:cubicBezTo>
                    <a:pt x="41" y="8"/>
                    <a:pt x="41" y="8"/>
                    <a:pt x="41" y="7"/>
                  </a:cubicBezTo>
                  <a:cubicBezTo>
                    <a:pt x="41" y="7"/>
                    <a:pt x="41" y="7"/>
                    <a:pt x="40" y="7"/>
                  </a:cubicBezTo>
                  <a:cubicBezTo>
                    <a:pt x="36" y="6"/>
                    <a:pt x="31" y="3"/>
                    <a:pt x="28" y="0"/>
                  </a:cubicBezTo>
                  <a:cubicBezTo>
                    <a:pt x="27" y="0"/>
                    <a:pt x="27" y="0"/>
                    <a:pt x="26" y="0"/>
                  </a:cubicBezTo>
                  <a:cubicBezTo>
                    <a:pt x="10" y="9"/>
                    <a:pt x="0" y="28"/>
                    <a:pt x="0" y="51"/>
                  </a:cubicBezTo>
                  <a:cubicBezTo>
                    <a:pt x="0" y="52"/>
                    <a:pt x="0" y="52"/>
                    <a:pt x="0" y="52"/>
                  </a:cubicBezTo>
                  <a:cubicBezTo>
                    <a:pt x="0" y="52"/>
                    <a:pt x="1" y="53"/>
                    <a:pt x="1" y="53"/>
                  </a:cubicBezTo>
                  <a:cubicBezTo>
                    <a:pt x="36" y="53"/>
                    <a:pt x="36" y="53"/>
                    <a:pt x="36" y="53"/>
                  </a:cubicBezTo>
                  <a:cubicBezTo>
                    <a:pt x="36" y="53"/>
                    <a:pt x="37" y="52"/>
                    <a:pt x="37" y="52"/>
                  </a:cubicBezTo>
                  <a:cubicBezTo>
                    <a:pt x="42" y="23"/>
                    <a:pt x="42" y="23"/>
                    <a:pt x="42" y="23"/>
                  </a:cubicBezTo>
                  <a:cubicBezTo>
                    <a:pt x="42" y="23"/>
                    <a:pt x="42" y="22"/>
                    <a:pt x="41" y="22"/>
                  </a:cubicBezTo>
                  <a:cubicBezTo>
                    <a:pt x="39" y="20"/>
                    <a:pt x="38" y="18"/>
                    <a:pt x="38"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0" name="Freeform 13"/>
            <p:cNvSpPr/>
            <p:nvPr/>
          </p:nvSpPr>
          <p:spPr bwMode="auto">
            <a:xfrm>
              <a:off x="3846" y="2167"/>
              <a:ext cx="101" cy="129"/>
            </a:xfrm>
            <a:custGeom>
              <a:avLst/>
              <a:gdLst>
                <a:gd name="T0" fmla="*/ 15 w 42"/>
                <a:gd name="T1" fmla="*/ 0 h 53"/>
                <a:gd name="T2" fmla="*/ 14 w 42"/>
                <a:gd name="T3" fmla="*/ 0 h 53"/>
                <a:gd name="T4" fmla="*/ 2 w 42"/>
                <a:gd name="T5" fmla="*/ 7 h 53"/>
                <a:gd name="T6" fmla="*/ 1 w 42"/>
                <a:gd name="T7" fmla="*/ 7 h 53"/>
                <a:gd name="T8" fmla="*/ 1 w 42"/>
                <a:gd name="T9" fmla="*/ 9 h 53"/>
                <a:gd name="T10" fmla="*/ 4 w 42"/>
                <a:gd name="T11" fmla="*/ 15 h 53"/>
                <a:gd name="T12" fmla="*/ 1 w 42"/>
                <a:gd name="T13" fmla="*/ 22 h 53"/>
                <a:gd name="T14" fmla="*/ 0 w 42"/>
                <a:gd name="T15" fmla="*/ 23 h 53"/>
                <a:gd name="T16" fmla="*/ 5 w 42"/>
                <a:gd name="T17" fmla="*/ 52 h 53"/>
                <a:gd name="T18" fmla="*/ 6 w 42"/>
                <a:gd name="T19" fmla="*/ 53 h 53"/>
                <a:gd name="T20" fmla="*/ 41 w 42"/>
                <a:gd name="T21" fmla="*/ 53 h 53"/>
                <a:gd name="T22" fmla="*/ 42 w 42"/>
                <a:gd name="T23" fmla="*/ 52 h 53"/>
                <a:gd name="T24" fmla="*/ 42 w 42"/>
                <a:gd name="T25" fmla="*/ 51 h 53"/>
                <a:gd name="T26" fmla="*/ 15 w 42"/>
                <a:gd name="T2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53">
                  <a:moveTo>
                    <a:pt x="15" y="0"/>
                  </a:moveTo>
                  <a:cubicBezTo>
                    <a:pt x="15" y="0"/>
                    <a:pt x="14" y="0"/>
                    <a:pt x="14" y="0"/>
                  </a:cubicBezTo>
                  <a:cubicBezTo>
                    <a:pt x="10" y="3"/>
                    <a:pt x="6" y="6"/>
                    <a:pt x="2" y="7"/>
                  </a:cubicBezTo>
                  <a:cubicBezTo>
                    <a:pt x="1" y="7"/>
                    <a:pt x="1" y="7"/>
                    <a:pt x="1" y="7"/>
                  </a:cubicBezTo>
                  <a:cubicBezTo>
                    <a:pt x="1" y="8"/>
                    <a:pt x="1" y="8"/>
                    <a:pt x="1" y="9"/>
                  </a:cubicBezTo>
                  <a:cubicBezTo>
                    <a:pt x="3" y="10"/>
                    <a:pt x="4" y="13"/>
                    <a:pt x="4" y="15"/>
                  </a:cubicBezTo>
                  <a:cubicBezTo>
                    <a:pt x="4" y="18"/>
                    <a:pt x="3" y="20"/>
                    <a:pt x="1" y="22"/>
                  </a:cubicBezTo>
                  <a:cubicBezTo>
                    <a:pt x="0" y="22"/>
                    <a:pt x="0" y="23"/>
                    <a:pt x="0" y="23"/>
                  </a:cubicBezTo>
                  <a:cubicBezTo>
                    <a:pt x="5" y="52"/>
                    <a:pt x="5" y="52"/>
                    <a:pt x="5" y="52"/>
                  </a:cubicBezTo>
                  <a:cubicBezTo>
                    <a:pt x="5" y="52"/>
                    <a:pt x="6" y="53"/>
                    <a:pt x="6" y="53"/>
                  </a:cubicBezTo>
                  <a:cubicBezTo>
                    <a:pt x="41" y="53"/>
                    <a:pt x="41" y="53"/>
                    <a:pt x="41" y="53"/>
                  </a:cubicBezTo>
                  <a:cubicBezTo>
                    <a:pt x="41" y="53"/>
                    <a:pt x="41" y="52"/>
                    <a:pt x="42" y="52"/>
                  </a:cubicBezTo>
                  <a:cubicBezTo>
                    <a:pt x="42" y="52"/>
                    <a:pt x="42" y="52"/>
                    <a:pt x="42" y="51"/>
                  </a:cubicBezTo>
                  <a:cubicBezTo>
                    <a:pt x="41" y="28"/>
                    <a:pt x="32" y="9"/>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cxnSp>
        <p:nvCxnSpPr>
          <p:cNvPr id="61" name="直接连接符 60"/>
          <p:cNvCxnSpPr/>
          <p:nvPr/>
        </p:nvCxnSpPr>
        <p:spPr>
          <a:xfrm>
            <a:off x="4752821" y="5381526"/>
            <a:ext cx="2656114" cy="0"/>
          </a:xfrm>
          <a:prstGeom prst="line">
            <a:avLst/>
          </a:prstGeom>
          <a:ln w="1270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4824287" y="5354587"/>
            <a:ext cx="2513184" cy="0"/>
          </a:xfrm>
          <a:prstGeom prst="line">
            <a:avLst/>
          </a:prstGeom>
          <a:ln w="1270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4901707" y="5327649"/>
            <a:ext cx="2358343" cy="0"/>
          </a:xfrm>
          <a:prstGeom prst="line">
            <a:avLst/>
          </a:prstGeom>
          <a:ln w="12700">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4973172" y="5300712"/>
            <a:ext cx="2215414" cy="0"/>
          </a:xfrm>
          <a:prstGeom prst="line">
            <a:avLst/>
          </a:prstGeom>
          <a:ln w="12700">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Click="0" advTm="13043"/>
    </mc:Choice>
    <mc:Fallback xmlns="">
      <p:transition spd="slow" advClick="0" advTm="130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500" fill="hold"/>
                                        <p:tgtEl>
                                          <p:spTgt spid="18"/>
                                        </p:tgtEl>
                                        <p:attrNameLst>
                                          <p:attrName>ppt_x</p:attrName>
                                        </p:attrNameLst>
                                      </p:cBhvr>
                                      <p:tavLst>
                                        <p:tav tm="0">
                                          <p:val>
                                            <p:strVal val="#ppt_x"/>
                                          </p:val>
                                        </p:tav>
                                        <p:tav tm="100000">
                                          <p:val>
                                            <p:strVal val="#ppt_x"/>
                                          </p:val>
                                        </p:tav>
                                      </p:tavLst>
                                    </p:anim>
                                    <p:anim calcmode="lin" valueType="num">
                                      <p:cBhvr additive="base">
                                        <p:cTn id="8" dur="1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12" presetClass="entr" presetSubtype="4" fill="hold" nodeType="after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500"/>
                                        <p:tgtEl>
                                          <p:spTgt spid="61"/>
                                        </p:tgtEl>
                                        <p:attrNameLst>
                                          <p:attrName>ppt_y</p:attrName>
                                        </p:attrNameLst>
                                      </p:cBhvr>
                                      <p:tavLst>
                                        <p:tav tm="0">
                                          <p:val>
                                            <p:strVal val="#ppt_y+#ppt_h*1.125000"/>
                                          </p:val>
                                        </p:tav>
                                        <p:tav tm="100000">
                                          <p:val>
                                            <p:strVal val="#ppt_y"/>
                                          </p:val>
                                        </p:tav>
                                      </p:tavLst>
                                    </p:anim>
                                    <p:animEffect transition="in" filter="wipe(up)">
                                      <p:cBhvr>
                                        <p:cTn id="13" dur="500"/>
                                        <p:tgtEl>
                                          <p:spTgt spid="61"/>
                                        </p:tgtEl>
                                      </p:cBhvr>
                                    </p:animEffect>
                                  </p:childTnLst>
                                </p:cTn>
                              </p:par>
                              <p:par>
                                <p:cTn id="14" presetID="12" presetClass="entr" presetSubtype="4" fill="hold" nodeType="withEffect">
                                  <p:stCondLst>
                                    <p:cond delay="100"/>
                                  </p:stCondLst>
                                  <p:childTnLst>
                                    <p:set>
                                      <p:cBhvr>
                                        <p:cTn id="15" dur="1" fill="hold">
                                          <p:stCondLst>
                                            <p:cond delay="0"/>
                                          </p:stCondLst>
                                        </p:cTn>
                                        <p:tgtEl>
                                          <p:spTgt spid="65"/>
                                        </p:tgtEl>
                                        <p:attrNameLst>
                                          <p:attrName>style.visibility</p:attrName>
                                        </p:attrNameLst>
                                      </p:cBhvr>
                                      <p:to>
                                        <p:strVal val="visible"/>
                                      </p:to>
                                    </p:set>
                                    <p:anim calcmode="lin" valueType="num">
                                      <p:cBhvr additive="base">
                                        <p:cTn id="16" dur="500"/>
                                        <p:tgtEl>
                                          <p:spTgt spid="65"/>
                                        </p:tgtEl>
                                        <p:attrNameLst>
                                          <p:attrName>ppt_y</p:attrName>
                                        </p:attrNameLst>
                                      </p:cBhvr>
                                      <p:tavLst>
                                        <p:tav tm="0">
                                          <p:val>
                                            <p:strVal val="#ppt_y+#ppt_h*1.125000"/>
                                          </p:val>
                                        </p:tav>
                                        <p:tav tm="100000">
                                          <p:val>
                                            <p:strVal val="#ppt_y"/>
                                          </p:val>
                                        </p:tav>
                                      </p:tavLst>
                                    </p:anim>
                                    <p:animEffect transition="in" filter="wipe(up)">
                                      <p:cBhvr>
                                        <p:cTn id="17" dur="500"/>
                                        <p:tgtEl>
                                          <p:spTgt spid="65"/>
                                        </p:tgtEl>
                                      </p:cBhvr>
                                    </p:animEffect>
                                  </p:childTnLst>
                                </p:cTn>
                              </p:par>
                              <p:par>
                                <p:cTn id="18" presetID="12" presetClass="entr" presetSubtype="4" fill="hold" nodeType="withEffect">
                                  <p:stCondLst>
                                    <p:cond delay="200"/>
                                  </p:stCondLst>
                                  <p:childTnLst>
                                    <p:set>
                                      <p:cBhvr>
                                        <p:cTn id="19" dur="1" fill="hold">
                                          <p:stCondLst>
                                            <p:cond delay="0"/>
                                          </p:stCondLst>
                                        </p:cTn>
                                        <p:tgtEl>
                                          <p:spTgt spid="66"/>
                                        </p:tgtEl>
                                        <p:attrNameLst>
                                          <p:attrName>style.visibility</p:attrName>
                                        </p:attrNameLst>
                                      </p:cBhvr>
                                      <p:to>
                                        <p:strVal val="visible"/>
                                      </p:to>
                                    </p:set>
                                    <p:anim calcmode="lin" valueType="num">
                                      <p:cBhvr additive="base">
                                        <p:cTn id="20" dur="500"/>
                                        <p:tgtEl>
                                          <p:spTgt spid="66"/>
                                        </p:tgtEl>
                                        <p:attrNameLst>
                                          <p:attrName>ppt_y</p:attrName>
                                        </p:attrNameLst>
                                      </p:cBhvr>
                                      <p:tavLst>
                                        <p:tav tm="0">
                                          <p:val>
                                            <p:strVal val="#ppt_y+#ppt_h*1.125000"/>
                                          </p:val>
                                        </p:tav>
                                        <p:tav tm="100000">
                                          <p:val>
                                            <p:strVal val="#ppt_y"/>
                                          </p:val>
                                        </p:tav>
                                      </p:tavLst>
                                    </p:anim>
                                    <p:animEffect transition="in" filter="wipe(up)">
                                      <p:cBhvr>
                                        <p:cTn id="21" dur="500"/>
                                        <p:tgtEl>
                                          <p:spTgt spid="66"/>
                                        </p:tgtEl>
                                      </p:cBhvr>
                                    </p:animEffect>
                                  </p:childTnLst>
                                </p:cTn>
                              </p:par>
                              <p:par>
                                <p:cTn id="22" presetID="12" presetClass="entr" presetSubtype="4" fill="hold" nodeType="withEffect">
                                  <p:stCondLst>
                                    <p:cond delay="30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p:tgtEl>
                                          <p:spTgt spid="69"/>
                                        </p:tgtEl>
                                        <p:attrNameLst>
                                          <p:attrName>ppt_y</p:attrName>
                                        </p:attrNameLst>
                                      </p:cBhvr>
                                      <p:tavLst>
                                        <p:tav tm="0">
                                          <p:val>
                                            <p:strVal val="#ppt_y+#ppt_h*1.125000"/>
                                          </p:val>
                                        </p:tav>
                                        <p:tav tm="100000">
                                          <p:val>
                                            <p:strVal val="#ppt_y"/>
                                          </p:val>
                                        </p:tav>
                                      </p:tavLst>
                                    </p:anim>
                                    <p:animEffect transition="in" filter="wipe(up)">
                                      <p:cBhvr>
                                        <p:cTn id="25" dur="500"/>
                                        <p:tgtEl>
                                          <p:spTgt spid="69"/>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childTnLst>
                                </p:cTn>
                              </p:par>
                            </p:childTnLst>
                          </p:cTn>
                        </p:par>
                        <p:par>
                          <p:cTn id="30" fill="hold">
                            <p:stCondLst>
                              <p:cond delay="3000"/>
                            </p:stCondLst>
                            <p:childTnLst>
                              <p:par>
                                <p:cTn id="31" presetID="10" presetClass="entr" presetSubtype="0" fill="hold" grpId="0" nodeType="afterEffect">
                                  <p:stCondLst>
                                    <p:cond delay="0"/>
                                  </p:stCondLst>
                                  <p:iterate type="lt">
                                    <p:tmPct val="10000"/>
                                  </p:iterate>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par>
                          <p:cTn id="34" fill="hold">
                            <p:stCondLst>
                              <p:cond delay="5250"/>
                            </p:stCondLst>
                            <p:childTnLst>
                              <p:par>
                                <p:cTn id="35" presetID="53" presetClass="entr" presetSubtype="16"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p:cTn id="37" dur="500" fill="hold"/>
                                        <p:tgtEl>
                                          <p:spTgt spid="51"/>
                                        </p:tgtEl>
                                        <p:attrNameLst>
                                          <p:attrName>ppt_w</p:attrName>
                                        </p:attrNameLst>
                                      </p:cBhvr>
                                      <p:tavLst>
                                        <p:tav tm="0">
                                          <p:val>
                                            <p:fltVal val="0"/>
                                          </p:val>
                                        </p:tav>
                                        <p:tav tm="100000">
                                          <p:val>
                                            <p:strVal val="#ppt_w"/>
                                          </p:val>
                                        </p:tav>
                                      </p:tavLst>
                                    </p:anim>
                                    <p:anim calcmode="lin" valueType="num">
                                      <p:cBhvr>
                                        <p:cTn id="38" dur="500" fill="hold"/>
                                        <p:tgtEl>
                                          <p:spTgt spid="51"/>
                                        </p:tgtEl>
                                        <p:attrNameLst>
                                          <p:attrName>ppt_h</p:attrName>
                                        </p:attrNameLst>
                                      </p:cBhvr>
                                      <p:tavLst>
                                        <p:tav tm="0">
                                          <p:val>
                                            <p:fltVal val="0"/>
                                          </p:val>
                                        </p:tav>
                                        <p:tav tm="100000">
                                          <p:val>
                                            <p:strVal val="#ppt_h"/>
                                          </p:val>
                                        </p:tav>
                                      </p:tavLst>
                                    </p:anim>
                                    <p:animEffect transition="in" filter="fade">
                                      <p:cBhvr>
                                        <p:cTn id="39" dur="500"/>
                                        <p:tgtEl>
                                          <p:spTgt spid="5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par>
                                <p:cTn id="45" presetID="53" presetClass="entr" presetSubtype="16" fill="hold" grpId="0" nodeType="withEffect">
                                  <p:stCondLst>
                                    <p:cond delay="5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grpId="0" nodeType="withEffect">
                                  <p:stCondLst>
                                    <p:cond delay="5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par>
                                <p:cTn id="55" presetID="23" presetClass="entr" presetSubtype="36" fill="hold" grpId="0" nodeType="withEffect">
                                  <p:stCondLst>
                                    <p:cond delay="50"/>
                                  </p:stCondLst>
                                  <p:childTnLst>
                                    <p:set>
                                      <p:cBhvr>
                                        <p:cTn id="56" dur="1" fill="hold">
                                          <p:stCondLst>
                                            <p:cond delay="0"/>
                                          </p:stCondLst>
                                        </p:cTn>
                                        <p:tgtEl>
                                          <p:spTgt spid="48"/>
                                        </p:tgtEl>
                                        <p:attrNameLst>
                                          <p:attrName>style.visibility</p:attrName>
                                        </p:attrNameLst>
                                      </p:cBhvr>
                                      <p:to>
                                        <p:strVal val="visible"/>
                                      </p:to>
                                    </p:set>
                                    <p:anim calcmode="lin" valueType="num">
                                      <p:cBhvr>
                                        <p:cTn id="57" dur="500" fill="hold"/>
                                        <p:tgtEl>
                                          <p:spTgt spid="48"/>
                                        </p:tgtEl>
                                        <p:attrNameLst>
                                          <p:attrName>ppt_w</p:attrName>
                                        </p:attrNameLst>
                                      </p:cBhvr>
                                      <p:tavLst>
                                        <p:tav tm="0">
                                          <p:val>
                                            <p:strVal val="(6*min(max(#ppt_w*#ppt_h,.3),1)-7.4)/-.7*#ppt_w"/>
                                          </p:val>
                                        </p:tav>
                                        <p:tav tm="100000">
                                          <p:val>
                                            <p:strVal val="#ppt_w"/>
                                          </p:val>
                                        </p:tav>
                                      </p:tavLst>
                                    </p:anim>
                                    <p:anim calcmode="lin" valueType="num">
                                      <p:cBhvr>
                                        <p:cTn id="58" dur="500" fill="hold"/>
                                        <p:tgtEl>
                                          <p:spTgt spid="48"/>
                                        </p:tgtEl>
                                        <p:attrNameLst>
                                          <p:attrName>ppt_h</p:attrName>
                                        </p:attrNameLst>
                                      </p:cBhvr>
                                      <p:tavLst>
                                        <p:tav tm="0">
                                          <p:val>
                                            <p:strVal val="(6*min(max(#ppt_w*#ppt_h,.3),1)-7.4)/-.7*#ppt_h"/>
                                          </p:val>
                                        </p:tav>
                                        <p:tav tm="100000">
                                          <p:val>
                                            <p:strVal val="#ppt_h"/>
                                          </p:val>
                                        </p:tav>
                                      </p:tavLst>
                                    </p:anim>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strVal val="1+(6*min(max(#ppt_w*#ppt_h,.3),1)-7.4)/-.7*#ppt_h/2"/>
                                          </p:val>
                                        </p:tav>
                                        <p:tav tm="100000">
                                          <p:val>
                                            <p:strVal val="#ppt_y"/>
                                          </p:val>
                                        </p:tav>
                                      </p:tavLst>
                                    </p:anim>
                                  </p:childTnLst>
                                </p:cTn>
                              </p:par>
                              <p:par>
                                <p:cTn id="61" presetID="23" presetClass="entr" presetSubtype="36" fill="hold" grpId="0" nodeType="withEffect">
                                  <p:stCondLst>
                                    <p:cond delay="150"/>
                                  </p:stCondLst>
                                  <p:childTnLst>
                                    <p:set>
                                      <p:cBhvr>
                                        <p:cTn id="62" dur="1" fill="hold">
                                          <p:stCondLst>
                                            <p:cond delay="0"/>
                                          </p:stCondLst>
                                        </p:cTn>
                                        <p:tgtEl>
                                          <p:spTgt spid="49"/>
                                        </p:tgtEl>
                                        <p:attrNameLst>
                                          <p:attrName>style.visibility</p:attrName>
                                        </p:attrNameLst>
                                      </p:cBhvr>
                                      <p:to>
                                        <p:strVal val="visible"/>
                                      </p:to>
                                    </p:set>
                                    <p:anim calcmode="lin" valueType="num">
                                      <p:cBhvr>
                                        <p:cTn id="63" dur="500" fill="hold"/>
                                        <p:tgtEl>
                                          <p:spTgt spid="49"/>
                                        </p:tgtEl>
                                        <p:attrNameLst>
                                          <p:attrName>ppt_w</p:attrName>
                                        </p:attrNameLst>
                                      </p:cBhvr>
                                      <p:tavLst>
                                        <p:tav tm="0">
                                          <p:val>
                                            <p:strVal val="(6*min(max(#ppt_w*#ppt_h,.3),1)-7.4)/-.7*#ppt_w"/>
                                          </p:val>
                                        </p:tav>
                                        <p:tav tm="100000">
                                          <p:val>
                                            <p:strVal val="#ppt_w"/>
                                          </p:val>
                                        </p:tav>
                                      </p:tavLst>
                                    </p:anim>
                                    <p:anim calcmode="lin" valueType="num">
                                      <p:cBhvr>
                                        <p:cTn id="64" dur="500" fill="hold"/>
                                        <p:tgtEl>
                                          <p:spTgt spid="49"/>
                                        </p:tgtEl>
                                        <p:attrNameLst>
                                          <p:attrName>ppt_h</p:attrName>
                                        </p:attrNameLst>
                                      </p:cBhvr>
                                      <p:tavLst>
                                        <p:tav tm="0">
                                          <p:val>
                                            <p:strVal val="(6*min(max(#ppt_w*#ppt_h,.3),1)-7.4)/-.7*#ppt_h"/>
                                          </p:val>
                                        </p:tav>
                                        <p:tav tm="100000">
                                          <p:val>
                                            <p:strVal val="#ppt_h"/>
                                          </p:val>
                                        </p:tav>
                                      </p:tavLst>
                                    </p:anim>
                                    <p:anim calcmode="lin" valueType="num">
                                      <p:cBhvr>
                                        <p:cTn id="65" dur="500" fill="hold"/>
                                        <p:tgtEl>
                                          <p:spTgt spid="49"/>
                                        </p:tgtEl>
                                        <p:attrNameLst>
                                          <p:attrName>ppt_x</p:attrName>
                                        </p:attrNameLst>
                                      </p:cBhvr>
                                      <p:tavLst>
                                        <p:tav tm="0">
                                          <p:val>
                                            <p:fltVal val="0.5"/>
                                          </p:val>
                                        </p:tav>
                                        <p:tav tm="100000">
                                          <p:val>
                                            <p:strVal val="#ppt_x"/>
                                          </p:val>
                                        </p:tav>
                                      </p:tavLst>
                                    </p:anim>
                                    <p:anim calcmode="lin" valueType="num">
                                      <p:cBhvr>
                                        <p:cTn id="66" dur="500" fill="hold"/>
                                        <p:tgtEl>
                                          <p:spTgt spid="49"/>
                                        </p:tgtEl>
                                        <p:attrNameLst>
                                          <p:attrName>ppt_y</p:attrName>
                                        </p:attrNameLst>
                                      </p:cBhvr>
                                      <p:tavLst>
                                        <p:tav tm="0">
                                          <p:val>
                                            <p:strVal val="1+(6*min(max(#ppt_w*#ppt_h,.3),1)-7.4)/-.7*#ppt_h/2"/>
                                          </p:val>
                                        </p:tav>
                                        <p:tav tm="100000">
                                          <p:val>
                                            <p:strVal val="#ppt_y"/>
                                          </p:val>
                                        </p:tav>
                                      </p:tavLst>
                                    </p:anim>
                                  </p:childTnLst>
                                </p:cTn>
                              </p:par>
                              <p:par>
                                <p:cTn id="67" presetID="23" presetClass="entr" presetSubtype="36" fill="hold" grpId="0" nodeType="withEffect">
                                  <p:stCondLst>
                                    <p:cond delay="150"/>
                                  </p:stCondLst>
                                  <p:childTnLst>
                                    <p:set>
                                      <p:cBhvr>
                                        <p:cTn id="68" dur="1" fill="hold">
                                          <p:stCondLst>
                                            <p:cond delay="0"/>
                                          </p:stCondLst>
                                        </p:cTn>
                                        <p:tgtEl>
                                          <p:spTgt spid="50"/>
                                        </p:tgtEl>
                                        <p:attrNameLst>
                                          <p:attrName>style.visibility</p:attrName>
                                        </p:attrNameLst>
                                      </p:cBhvr>
                                      <p:to>
                                        <p:strVal val="visible"/>
                                      </p:to>
                                    </p:set>
                                    <p:anim calcmode="lin" valueType="num">
                                      <p:cBhvr>
                                        <p:cTn id="69" dur="500" fill="hold"/>
                                        <p:tgtEl>
                                          <p:spTgt spid="50"/>
                                        </p:tgtEl>
                                        <p:attrNameLst>
                                          <p:attrName>ppt_w</p:attrName>
                                        </p:attrNameLst>
                                      </p:cBhvr>
                                      <p:tavLst>
                                        <p:tav tm="0">
                                          <p:val>
                                            <p:strVal val="(6*min(max(#ppt_w*#ppt_h,.3),1)-7.4)/-.7*#ppt_w"/>
                                          </p:val>
                                        </p:tav>
                                        <p:tav tm="100000">
                                          <p:val>
                                            <p:strVal val="#ppt_w"/>
                                          </p:val>
                                        </p:tav>
                                      </p:tavLst>
                                    </p:anim>
                                    <p:anim calcmode="lin" valueType="num">
                                      <p:cBhvr>
                                        <p:cTn id="70" dur="500" fill="hold"/>
                                        <p:tgtEl>
                                          <p:spTgt spid="50"/>
                                        </p:tgtEl>
                                        <p:attrNameLst>
                                          <p:attrName>ppt_h</p:attrName>
                                        </p:attrNameLst>
                                      </p:cBhvr>
                                      <p:tavLst>
                                        <p:tav tm="0">
                                          <p:val>
                                            <p:strVal val="(6*min(max(#ppt_w*#ppt_h,.3),1)-7.4)/-.7*#ppt_h"/>
                                          </p:val>
                                        </p:tav>
                                        <p:tav tm="100000">
                                          <p:val>
                                            <p:strVal val="#ppt_h"/>
                                          </p:val>
                                        </p:tav>
                                      </p:tavLst>
                                    </p:anim>
                                    <p:anim calcmode="lin" valueType="num">
                                      <p:cBhvr>
                                        <p:cTn id="71" dur="500" fill="hold"/>
                                        <p:tgtEl>
                                          <p:spTgt spid="50"/>
                                        </p:tgtEl>
                                        <p:attrNameLst>
                                          <p:attrName>ppt_x</p:attrName>
                                        </p:attrNameLst>
                                      </p:cBhvr>
                                      <p:tavLst>
                                        <p:tav tm="0">
                                          <p:val>
                                            <p:fltVal val="0.5"/>
                                          </p:val>
                                        </p:tav>
                                        <p:tav tm="100000">
                                          <p:val>
                                            <p:strVal val="#ppt_x"/>
                                          </p:val>
                                        </p:tav>
                                      </p:tavLst>
                                    </p:anim>
                                    <p:anim calcmode="lin" valueType="num">
                                      <p:cBhvr>
                                        <p:cTn id="72" dur="500" fill="hold"/>
                                        <p:tgtEl>
                                          <p:spTgt spid="50"/>
                                        </p:tgtEl>
                                        <p:attrNameLst>
                                          <p:attrName>ppt_y</p:attrName>
                                        </p:attrNameLst>
                                      </p:cBhvr>
                                      <p:tavLst>
                                        <p:tav tm="0">
                                          <p:val>
                                            <p:strVal val="1+(6*min(max(#ppt_w*#ppt_h,.3),1)-7.4)/-.7*#ppt_h/2"/>
                                          </p:val>
                                        </p:tav>
                                        <p:tav tm="100000">
                                          <p:val>
                                            <p:strVal val="#ppt_y"/>
                                          </p:val>
                                        </p:tav>
                                      </p:tavLst>
                                    </p:anim>
                                  </p:childTnLst>
                                </p:cTn>
                              </p:par>
                              <p:par>
                                <p:cTn id="73" presetID="23" presetClass="entr" presetSubtype="36" fill="hold" grpId="0" nodeType="withEffect">
                                  <p:stCondLst>
                                    <p:cond delay="15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strVal val="(6*min(max(#ppt_w*#ppt_h,.3),1)-7.4)/-.7*#ppt_w"/>
                                          </p:val>
                                        </p:tav>
                                        <p:tav tm="100000">
                                          <p:val>
                                            <p:strVal val="#ppt_w"/>
                                          </p:val>
                                        </p:tav>
                                      </p:tavLst>
                                    </p:anim>
                                    <p:anim calcmode="lin" valueType="num">
                                      <p:cBhvr>
                                        <p:cTn id="76" dur="500" fill="hold"/>
                                        <p:tgtEl>
                                          <p:spTgt spid="41"/>
                                        </p:tgtEl>
                                        <p:attrNameLst>
                                          <p:attrName>ppt_h</p:attrName>
                                        </p:attrNameLst>
                                      </p:cBhvr>
                                      <p:tavLst>
                                        <p:tav tm="0">
                                          <p:val>
                                            <p:strVal val="(6*min(max(#ppt_w*#ppt_h,.3),1)-7.4)/-.7*#ppt_h"/>
                                          </p:val>
                                        </p:tav>
                                        <p:tav tm="100000">
                                          <p:val>
                                            <p:strVal val="#ppt_h"/>
                                          </p:val>
                                        </p:tav>
                                      </p:tavLst>
                                    </p:anim>
                                    <p:anim calcmode="lin" valueType="num">
                                      <p:cBhvr>
                                        <p:cTn id="77" dur="500" fill="hold"/>
                                        <p:tgtEl>
                                          <p:spTgt spid="41"/>
                                        </p:tgtEl>
                                        <p:attrNameLst>
                                          <p:attrName>ppt_x</p:attrName>
                                        </p:attrNameLst>
                                      </p:cBhvr>
                                      <p:tavLst>
                                        <p:tav tm="0">
                                          <p:val>
                                            <p:fltVal val="0.5"/>
                                          </p:val>
                                        </p:tav>
                                        <p:tav tm="100000">
                                          <p:val>
                                            <p:strVal val="#ppt_x"/>
                                          </p:val>
                                        </p:tav>
                                      </p:tavLst>
                                    </p:anim>
                                    <p:anim calcmode="lin" valueType="num">
                                      <p:cBhvr>
                                        <p:cTn id="78" dur="500" fill="hold"/>
                                        <p:tgtEl>
                                          <p:spTgt spid="41"/>
                                        </p:tgtEl>
                                        <p:attrNameLst>
                                          <p:attrName>ppt_y</p:attrName>
                                        </p:attrNameLst>
                                      </p:cBhvr>
                                      <p:tavLst>
                                        <p:tav tm="0">
                                          <p:val>
                                            <p:strVal val="1+(6*min(max(#ppt_w*#ppt_h,.3),1)-7.4)/-.7*#ppt_h/2"/>
                                          </p:val>
                                        </p:tav>
                                        <p:tav tm="100000">
                                          <p:val>
                                            <p:strVal val="#ppt_y"/>
                                          </p:val>
                                        </p:tav>
                                      </p:tavLst>
                                    </p:anim>
                                  </p:childTnLst>
                                </p:cTn>
                              </p:par>
                              <p:par>
                                <p:cTn id="79" presetID="23" presetClass="entr" presetSubtype="36" fill="hold" grpId="0" nodeType="withEffect">
                                  <p:stCondLst>
                                    <p:cond delay="15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strVal val="(6*min(max(#ppt_w*#ppt_h,.3),1)-7.4)/-.7*#ppt_w"/>
                                          </p:val>
                                        </p:tav>
                                        <p:tav tm="100000">
                                          <p:val>
                                            <p:strVal val="#ppt_w"/>
                                          </p:val>
                                        </p:tav>
                                      </p:tavLst>
                                    </p:anim>
                                    <p:anim calcmode="lin" valueType="num">
                                      <p:cBhvr>
                                        <p:cTn id="82" dur="500" fill="hold"/>
                                        <p:tgtEl>
                                          <p:spTgt spid="42"/>
                                        </p:tgtEl>
                                        <p:attrNameLst>
                                          <p:attrName>ppt_h</p:attrName>
                                        </p:attrNameLst>
                                      </p:cBhvr>
                                      <p:tavLst>
                                        <p:tav tm="0">
                                          <p:val>
                                            <p:strVal val="(6*min(max(#ppt_w*#ppt_h,.3),1)-7.4)/-.7*#ppt_h"/>
                                          </p:val>
                                        </p:tav>
                                        <p:tav tm="100000">
                                          <p:val>
                                            <p:strVal val="#ppt_h"/>
                                          </p:val>
                                        </p:tav>
                                      </p:tavLst>
                                    </p:anim>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strVal val="1+(6*min(max(#ppt_w*#ppt_h,.3),1)-7.4)/-.7*#ppt_h/2"/>
                                          </p:val>
                                        </p:tav>
                                        <p:tav tm="100000">
                                          <p:val>
                                            <p:strVal val="#ppt_y"/>
                                          </p:val>
                                        </p:tav>
                                      </p:tavLst>
                                    </p:anim>
                                  </p:childTnLst>
                                </p:cTn>
                              </p:par>
                              <p:par>
                                <p:cTn id="85" presetID="23" presetClass="entr" presetSubtype="36" fill="hold" grpId="0" nodeType="withEffect">
                                  <p:stCondLst>
                                    <p:cond delay="150"/>
                                  </p:stCondLst>
                                  <p:childTnLst>
                                    <p:set>
                                      <p:cBhvr>
                                        <p:cTn id="86" dur="1" fill="hold">
                                          <p:stCondLst>
                                            <p:cond delay="0"/>
                                          </p:stCondLst>
                                        </p:cTn>
                                        <p:tgtEl>
                                          <p:spTgt spid="43"/>
                                        </p:tgtEl>
                                        <p:attrNameLst>
                                          <p:attrName>style.visibility</p:attrName>
                                        </p:attrNameLst>
                                      </p:cBhvr>
                                      <p:to>
                                        <p:strVal val="visible"/>
                                      </p:to>
                                    </p:set>
                                    <p:anim calcmode="lin" valueType="num">
                                      <p:cBhvr>
                                        <p:cTn id="87" dur="500" fill="hold"/>
                                        <p:tgtEl>
                                          <p:spTgt spid="43"/>
                                        </p:tgtEl>
                                        <p:attrNameLst>
                                          <p:attrName>ppt_w</p:attrName>
                                        </p:attrNameLst>
                                      </p:cBhvr>
                                      <p:tavLst>
                                        <p:tav tm="0">
                                          <p:val>
                                            <p:strVal val="(6*min(max(#ppt_w*#ppt_h,.3),1)-7.4)/-.7*#ppt_w"/>
                                          </p:val>
                                        </p:tav>
                                        <p:tav tm="100000">
                                          <p:val>
                                            <p:strVal val="#ppt_w"/>
                                          </p:val>
                                        </p:tav>
                                      </p:tavLst>
                                    </p:anim>
                                    <p:anim calcmode="lin" valueType="num">
                                      <p:cBhvr>
                                        <p:cTn id="88" dur="500" fill="hold"/>
                                        <p:tgtEl>
                                          <p:spTgt spid="43"/>
                                        </p:tgtEl>
                                        <p:attrNameLst>
                                          <p:attrName>ppt_h</p:attrName>
                                        </p:attrNameLst>
                                      </p:cBhvr>
                                      <p:tavLst>
                                        <p:tav tm="0">
                                          <p:val>
                                            <p:strVal val="(6*min(max(#ppt_w*#ppt_h,.3),1)-7.4)/-.7*#ppt_h"/>
                                          </p:val>
                                        </p:tav>
                                        <p:tav tm="100000">
                                          <p:val>
                                            <p:strVal val="#ppt_h"/>
                                          </p:val>
                                        </p:tav>
                                      </p:tavLst>
                                    </p:anim>
                                    <p:anim calcmode="lin" valueType="num">
                                      <p:cBhvr>
                                        <p:cTn id="89" dur="500" fill="hold"/>
                                        <p:tgtEl>
                                          <p:spTgt spid="43"/>
                                        </p:tgtEl>
                                        <p:attrNameLst>
                                          <p:attrName>ppt_x</p:attrName>
                                        </p:attrNameLst>
                                      </p:cBhvr>
                                      <p:tavLst>
                                        <p:tav tm="0">
                                          <p:val>
                                            <p:fltVal val="0.5"/>
                                          </p:val>
                                        </p:tav>
                                        <p:tav tm="100000">
                                          <p:val>
                                            <p:strVal val="#ppt_x"/>
                                          </p:val>
                                        </p:tav>
                                      </p:tavLst>
                                    </p:anim>
                                    <p:anim calcmode="lin" valueType="num">
                                      <p:cBhvr>
                                        <p:cTn id="90" dur="500" fill="hold"/>
                                        <p:tgtEl>
                                          <p:spTgt spid="4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5750"/>
                            </p:stCondLst>
                            <p:childTnLst>
                              <p:par>
                                <p:cTn id="92" presetID="45" presetClass="entr" presetSubtype="0" fill="hold" grpId="0" nodeType="after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fade">
                                      <p:cBhvr>
                                        <p:cTn id="94" dur="500"/>
                                        <p:tgtEl>
                                          <p:spTgt spid="36"/>
                                        </p:tgtEl>
                                      </p:cBhvr>
                                    </p:animEffect>
                                    <p:anim calcmode="lin" valueType="num">
                                      <p:cBhvr>
                                        <p:cTn id="95" dur="500" fill="hold"/>
                                        <p:tgtEl>
                                          <p:spTgt spid="36"/>
                                        </p:tgtEl>
                                        <p:attrNameLst>
                                          <p:attrName>ppt_w</p:attrName>
                                        </p:attrNameLst>
                                      </p:cBhvr>
                                      <p:tavLst>
                                        <p:tav tm="0" fmla="#ppt_w*sin(2.5*pi*$)">
                                          <p:val>
                                            <p:fltVal val="0"/>
                                          </p:val>
                                        </p:tav>
                                        <p:tav tm="100000">
                                          <p:val>
                                            <p:fltVal val="1"/>
                                          </p:val>
                                        </p:tav>
                                      </p:tavLst>
                                    </p:anim>
                                    <p:anim calcmode="lin" valueType="num">
                                      <p:cBhvr>
                                        <p:cTn id="96" dur="500" fill="hold"/>
                                        <p:tgtEl>
                                          <p:spTgt spid="36"/>
                                        </p:tgtEl>
                                        <p:attrNameLst>
                                          <p:attrName>ppt_h</p:attrName>
                                        </p:attrNameLst>
                                      </p:cBhvr>
                                      <p:tavLst>
                                        <p:tav tm="0">
                                          <p:val>
                                            <p:strVal val="#ppt_h"/>
                                          </p:val>
                                        </p:tav>
                                        <p:tav tm="100000">
                                          <p:val>
                                            <p:strVal val="#ppt_h"/>
                                          </p:val>
                                        </p:tav>
                                      </p:tavLst>
                                    </p:anim>
                                  </p:childTnLst>
                                </p:cTn>
                              </p:par>
                              <p:par>
                                <p:cTn id="97" presetID="45" presetClass="entr" presetSubtype="0" fill="hold" nodeType="with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anim calcmode="lin" valueType="num">
                                      <p:cBhvr>
                                        <p:cTn id="100" dur="500" fill="hold"/>
                                        <p:tgtEl>
                                          <p:spTgt spid="39"/>
                                        </p:tgtEl>
                                        <p:attrNameLst>
                                          <p:attrName>ppt_w</p:attrName>
                                        </p:attrNameLst>
                                      </p:cBhvr>
                                      <p:tavLst>
                                        <p:tav tm="0" fmla="#ppt_w*sin(2.5*pi*$)">
                                          <p:val>
                                            <p:fltVal val="0"/>
                                          </p:val>
                                        </p:tav>
                                        <p:tav tm="100000">
                                          <p:val>
                                            <p:fltVal val="1"/>
                                          </p:val>
                                        </p:tav>
                                      </p:tavLst>
                                    </p:anim>
                                    <p:anim calcmode="lin" valueType="num">
                                      <p:cBhvr>
                                        <p:cTn id="101" dur="500" fill="hold"/>
                                        <p:tgtEl>
                                          <p:spTgt spid="39"/>
                                        </p:tgtEl>
                                        <p:attrNameLst>
                                          <p:attrName>ppt_h</p:attrName>
                                        </p:attrNameLst>
                                      </p:cBhvr>
                                      <p:tavLst>
                                        <p:tav tm="0">
                                          <p:val>
                                            <p:strVal val="#ppt_h"/>
                                          </p:val>
                                        </p:tav>
                                        <p:tav tm="100000">
                                          <p:val>
                                            <p:strVal val="#ppt_h"/>
                                          </p:val>
                                        </p:tav>
                                      </p:tavLst>
                                    </p:anim>
                                  </p:childTnLst>
                                </p:cTn>
                              </p:par>
                              <p:par>
                                <p:cTn id="102" presetID="49" presetClass="entr" presetSubtype="0" decel="100000" fill="hold" grpId="1" nodeType="with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 calcmode="lin" valueType="num">
                                      <p:cBhvr>
                                        <p:cTn id="106" dur="500" fill="hold"/>
                                        <p:tgtEl>
                                          <p:spTgt spid="36"/>
                                        </p:tgtEl>
                                        <p:attrNameLst>
                                          <p:attrName>style.rotation</p:attrName>
                                        </p:attrNameLst>
                                      </p:cBhvr>
                                      <p:tavLst>
                                        <p:tav tm="0">
                                          <p:val>
                                            <p:fltVal val="360"/>
                                          </p:val>
                                        </p:tav>
                                        <p:tav tm="100000">
                                          <p:val>
                                            <p:fltVal val="0"/>
                                          </p:val>
                                        </p:tav>
                                      </p:tavLst>
                                    </p:anim>
                                    <p:animEffect transition="in" filter="fade">
                                      <p:cBhvr>
                                        <p:cTn id="107" dur="500"/>
                                        <p:tgtEl>
                                          <p:spTgt spid="36"/>
                                        </p:tgtEl>
                                      </p:cBhvr>
                                    </p:animEffect>
                                  </p:childTnLst>
                                </p:cTn>
                              </p:par>
                              <p:par>
                                <p:cTn id="108" presetID="49" presetClass="entr" presetSubtype="0" decel="100000" fill="hold" nodeType="withEffect">
                                  <p:stCondLst>
                                    <p:cond delay="0"/>
                                  </p:stCondLst>
                                  <p:childTnLst>
                                    <p:set>
                                      <p:cBhvr>
                                        <p:cTn id="109" dur="1" fill="hold">
                                          <p:stCondLst>
                                            <p:cond delay="0"/>
                                          </p:stCondLst>
                                        </p:cTn>
                                        <p:tgtEl>
                                          <p:spTgt spid="39"/>
                                        </p:tgtEl>
                                        <p:attrNameLst>
                                          <p:attrName>style.visibility</p:attrName>
                                        </p:attrNameLst>
                                      </p:cBhvr>
                                      <p:to>
                                        <p:strVal val="visible"/>
                                      </p:to>
                                    </p:set>
                                    <p:anim calcmode="lin" valueType="num">
                                      <p:cBhvr>
                                        <p:cTn id="110" dur="500" fill="hold"/>
                                        <p:tgtEl>
                                          <p:spTgt spid="39"/>
                                        </p:tgtEl>
                                        <p:attrNameLst>
                                          <p:attrName>ppt_w</p:attrName>
                                        </p:attrNameLst>
                                      </p:cBhvr>
                                      <p:tavLst>
                                        <p:tav tm="0">
                                          <p:val>
                                            <p:fltVal val="0"/>
                                          </p:val>
                                        </p:tav>
                                        <p:tav tm="100000">
                                          <p:val>
                                            <p:strVal val="#ppt_w"/>
                                          </p:val>
                                        </p:tav>
                                      </p:tavLst>
                                    </p:anim>
                                    <p:anim calcmode="lin" valueType="num">
                                      <p:cBhvr>
                                        <p:cTn id="111" dur="500" fill="hold"/>
                                        <p:tgtEl>
                                          <p:spTgt spid="39"/>
                                        </p:tgtEl>
                                        <p:attrNameLst>
                                          <p:attrName>ppt_h</p:attrName>
                                        </p:attrNameLst>
                                      </p:cBhvr>
                                      <p:tavLst>
                                        <p:tav tm="0">
                                          <p:val>
                                            <p:fltVal val="0"/>
                                          </p:val>
                                        </p:tav>
                                        <p:tav tm="100000">
                                          <p:val>
                                            <p:strVal val="#ppt_h"/>
                                          </p:val>
                                        </p:tav>
                                      </p:tavLst>
                                    </p:anim>
                                    <p:anim calcmode="lin" valueType="num">
                                      <p:cBhvr>
                                        <p:cTn id="112" dur="500" fill="hold"/>
                                        <p:tgtEl>
                                          <p:spTgt spid="39"/>
                                        </p:tgtEl>
                                        <p:attrNameLst>
                                          <p:attrName>style.rotation</p:attrName>
                                        </p:attrNameLst>
                                      </p:cBhvr>
                                      <p:tavLst>
                                        <p:tav tm="0">
                                          <p:val>
                                            <p:fltVal val="360"/>
                                          </p:val>
                                        </p:tav>
                                        <p:tav tm="100000">
                                          <p:val>
                                            <p:fltVal val="0"/>
                                          </p:val>
                                        </p:tav>
                                      </p:tavLst>
                                    </p:anim>
                                    <p:animEffect transition="in" filter="fade">
                                      <p:cBhvr>
                                        <p:cTn id="113" dur="500"/>
                                        <p:tgtEl>
                                          <p:spTgt spid="39"/>
                                        </p:tgtEl>
                                      </p:cBhvr>
                                    </p:animEffect>
                                  </p:childTnLst>
                                </p:cTn>
                              </p:par>
                            </p:childTnLst>
                          </p:cTn>
                        </p:par>
                        <p:par>
                          <p:cTn id="114" fill="hold">
                            <p:stCondLst>
                              <p:cond delay="6250"/>
                            </p:stCondLst>
                            <p:childTnLst>
                              <p:par>
                                <p:cTn id="115" presetID="50" presetClass="entr" presetSubtype="0" decel="100000" fill="hold" grpId="0" nodeType="afterEffect">
                                  <p:stCondLst>
                                    <p:cond delay="0"/>
                                  </p:stCondLst>
                                  <p:childTnLst>
                                    <p:set>
                                      <p:cBhvr>
                                        <p:cTn id="116" dur="1" fill="hold">
                                          <p:stCondLst>
                                            <p:cond delay="0"/>
                                          </p:stCondLst>
                                        </p:cTn>
                                        <p:tgtEl>
                                          <p:spTgt spid="60"/>
                                        </p:tgtEl>
                                        <p:attrNameLst>
                                          <p:attrName>style.visibility</p:attrName>
                                        </p:attrNameLst>
                                      </p:cBhvr>
                                      <p:to>
                                        <p:strVal val="visible"/>
                                      </p:to>
                                    </p:set>
                                    <p:anim calcmode="lin" valueType="num">
                                      <p:cBhvr>
                                        <p:cTn id="117" dur="1000" fill="hold"/>
                                        <p:tgtEl>
                                          <p:spTgt spid="60"/>
                                        </p:tgtEl>
                                        <p:attrNameLst>
                                          <p:attrName>ppt_w</p:attrName>
                                        </p:attrNameLst>
                                      </p:cBhvr>
                                      <p:tavLst>
                                        <p:tav tm="0">
                                          <p:val>
                                            <p:strVal val="#ppt_w+.3"/>
                                          </p:val>
                                        </p:tav>
                                        <p:tav tm="100000">
                                          <p:val>
                                            <p:strVal val="#ppt_w"/>
                                          </p:val>
                                        </p:tav>
                                      </p:tavLst>
                                    </p:anim>
                                    <p:anim calcmode="lin" valueType="num">
                                      <p:cBhvr>
                                        <p:cTn id="118" dur="1000" fill="hold"/>
                                        <p:tgtEl>
                                          <p:spTgt spid="60"/>
                                        </p:tgtEl>
                                        <p:attrNameLst>
                                          <p:attrName>ppt_h</p:attrName>
                                        </p:attrNameLst>
                                      </p:cBhvr>
                                      <p:tavLst>
                                        <p:tav tm="0">
                                          <p:val>
                                            <p:strVal val="#ppt_h"/>
                                          </p:val>
                                        </p:tav>
                                        <p:tav tm="100000">
                                          <p:val>
                                            <p:strVal val="#ppt_h"/>
                                          </p:val>
                                        </p:tav>
                                      </p:tavLst>
                                    </p:anim>
                                    <p:animEffect transition="in" filter="fade">
                                      <p:cBhvr>
                                        <p:cTn id="119" dur="1000"/>
                                        <p:tgtEl>
                                          <p:spTgt spid="60"/>
                                        </p:tgtEl>
                                      </p:cBhvr>
                                    </p:animEffect>
                                  </p:childTnLst>
                                </p:cTn>
                              </p:par>
                              <p:par>
                                <p:cTn id="120" presetID="50" presetClass="entr" presetSubtype="0" decel="100000" fill="hold" grpId="0" nodeType="withEffect">
                                  <p:stCondLst>
                                    <p:cond delay="0"/>
                                  </p:stCondLst>
                                  <p:childTnLst>
                                    <p:set>
                                      <p:cBhvr>
                                        <p:cTn id="121" dur="1" fill="hold">
                                          <p:stCondLst>
                                            <p:cond delay="0"/>
                                          </p:stCondLst>
                                        </p:cTn>
                                        <p:tgtEl>
                                          <p:spTgt spid="57"/>
                                        </p:tgtEl>
                                        <p:attrNameLst>
                                          <p:attrName>style.visibility</p:attrName>
                                        </p:attrNameLst>
                                      </p:cBhvr>
                                      <p:to>
                                        <p:strVal val="visible"/>
                                      </p:to>
                                    </p:set>
                                    <p:anim calcmode="lin" valueType="num">
                                      <p:cBhvr>
                                        <p:cTn id="122" dur="1000" fill="hold"/>
                                        <p:tgtEl>
                                          <p:spTgt spid="57"/>
                                        </p:tgtEl>
                                        <p:attrNameLst>
                                          <p:attrName>ppt_w</p:attrName>
                                        </p:attrNameLst>
                                      </p:cBhvr>
                                      <p:tavLst>
                                        <p:tav tm="0">
                                          <p:val>
                                            <p:strVal val="#ppt_w+.3"/>
                                          </p:val>
                                        </p:tav>
                                        <p:tav tm="100000">
                                          <p:val>
                                            <p:strVal val="#ppt_w"/>
                                          </p:val>
                                        </p:tav>
                                      </p:tavLst>
                                    </p:anim>
                                    <p:anim calcmode="lin" valueType="num">
                                      <p:cBhvr>
                                        <p:cTn id="123" dur="1000" fill="hold"/>
                                        <p:tgtEl>
                                          <p:spTgt spid="57"/>
                                        </p:tgtEl>
                                        <p:attrNameLst>
                                          <p:attrName>ppt_h</p:attrName>
                                        </p:attrNameLst>
                                      </p:cBhvr>
                                      <p:tavLst>
                                        <p:tav tm="0">
                                          <p:val>
                                            <p:strVal val="#ppt_h"/>
                                          </p:val>
                                        </p:tav>
                                        <p:tav tm="100000">
                                          <p:val>
                                            <p:strVal val="#ppt_h"/>
                                          </p:val>
                                        </p:tav>
                                      </p:tavLst>
                                    </p:anim>
                                    <p:animEffect transition="in" filter="fade">
                                      <p:cBhvr>
                                        <p:cTn id="124" dur="1000"/>
                                        <p:tgtEl>
                                          <p:spTgt spid="57"/>
                                        </p:tgtEl>
                                      </p:cBhvr>
                                    </p:animEffect>
                                  </p:childTnLst>
                                </p:cTn>
                              </p:par>
                            </p:childTnLst>
                          </p:cTn>
                        </p:par>
                        <p:par>
                          <p:cTn id="125" fill="hold">
                            <p:stCondLst>
                              <p:cond delay="7250"/>
                            </p:stCondLst>
                            <p:childTnLst>
                              <p:par>
                                <p:cTn id="126" presetID="10" presetClass="entr" presetSubtype="0" fill="hold" grpId="0" nodeType="afterEffect">
                                  <p:stCondLst>
                                    <p:cond delay="0"/>
                                  </p:stCondLst>
                                  <p:iterate type="lt">
                                    <p:tmPct val="10000"/>
                                  </p:iterate>
                                  <p:childTnLst>
                                    <p:set>
                                      <p:cBhvr>
                                        <p:cTn id="127" dur="1" fill="hold">
                                          <p:stCondLst>
                                            <p:cond delay="0"/>
                                          </p:stCondLst>
                                        </p:cTn>
                                        <p:tgtEl>
                                          <p:spTgt spid="59"/>
                                        </p:tgtEl>
                                        <p:attrNameLst>
                                          <p:attrName>style.visibility</p:attrName>
                                        </p:attrNameLst>
                                      </p:cBhvr>
                                      <p:to>
                                        <p:strVal val="visible"/>
                                      </p:to>
                                    </p:set>
                                    <p:animEffect transition="in" filter="fade">
                                      <p:cBhvr>
                                        <p:cTn id="128" dur="500"/>
                                        <p:tgtEl>
                                          <p:spTgt spid="59"/>
                                        </p:tgtEl>
                                      </p:cBhvr>
                                    </p:animEffect>
                                  </p:childTnLst>
                                </p:cTn>
                              </p:par>
                              <p:par>
                                <p:cTn id="129" presetID="10" presetClass="entr" presetSubtype="0" fill="hold" grpId="0" nodeType="withEffect">
                                  <p:stCondLst>
                                    <p:cond delay="0"/>
                                  </p:stCondLst>
                                  <p:iterate type="lt">
                                    <p:tmPct val="10000"/>
                                  </p:iterate>
                                  <p:childTnLst>
                                    <p:set>
                                      <p:cBhvr>
                                        <p:cTn id="130" dur="1" fill="hold">
                                          <p:stCondLst>
                                            <p:cond delay="0"/>
                                          </p:stCondLst>
                                        </p:cTn>
                                        <p:tgtEl>
                                          <p:spTgt spid="56"/>
                                        </p:tgtEl>
                                        <p:attrNameLst>
                                          <p:attrName>style.visibility</p:attrName>
                                        </p:attrNameLst>
                                      </p:cBhvr>
                                      <p:to>
                                        <p:strVal val="visible"/>
                                      </p:to>
                                    </p:set>
                                    <p:animEffect transition="in" filter="fade">
                                      <p:cBhvr>
                                        <p:cTn id="131" dur="500"/>
                                        <p:tgtEl>
                                          <p:spTgt spid="56"/>
                                        </p:tgtEl>
                                      </p:cBhvr>
                                    </p:animEffect>
                                  </p:childTnLst>
                                </p:cTn>
                              </p:par>
                            </p:childTnLst>
                          </p:cTn>
                        </p:par>
                        <p:par>
                          <p:cTn id="132" fill="hold">
                            <p:stCondLst>
                              <p:cond delay="9350"/>
                            </p:stCondLst>
                            <p:childTnLst>
                              <p:par>
                                <p:cTn id="133" presetID="2" presetClass="entr" presetSubtype="6" decel="100000" fill="hold" grpId="0" nodeType="afterEffect">
                                  <p:stCondLst>
                                    <p:cond delay="0"/>
                                  </p:stCondLst>
                                  <p:childTnLst>
                                    <p:set>
                                      <p:cBhvr>
                                        <p:cTn id="134" dur="1" fill="hold">
                                          <p:stCondLst>
                                            <p:cond delay="0"/>
                                          </p:stCondLst>
                                        </p:cTn>
                                        <p:tgtEl>
                                          <p:spTgt spid="68"/>
                                        </p:tgtEl>
                                        <p:attrNameLst>
                                          <p:attrName>style.visibility</p:attrName>
                                        </p:attrNameLst>
                                      </p:cBhvr>
                                      <p:to>
                                        <p:strVal val="visible"/>
                                      </p:to>
                                    </p:set>
                                    <p:anim calcmode="lin" valueType="num">
                                      <p:cBhvr additive="base">
                                        <p:cTn id="135" dur="1000" fill="hold"/>
                                        <p:tgtEl>
                                          <p:spTgt spid="68"/>
                                        </p:tgtEl>
                                        <p:attrNameLst>
                                          <p:attrName>ppt_x</p:attrName>
                                        </p:attrNameLst>
                                      </p:cBhvr>
                                      <p:tavLst>
                                        <p:tav tm="0">
                                          <p:val>
                                            <p:strVal val="1+#ppt_w/2"/>
                                          </p:val>
                                        </p:tav>
                                        <p:tav tm="100000">
                                          <p:val>
                                            <p:strVal val="#ppt_x"/>
                                          </p:val>
                                        </p:tav>
                                      </p:tavLst>
                                    </p:anim>
                                    <p:anim calcmode="lin" valueType="num">
                                      <p:cBhvr additive="base">
                                        <p:cTn id="136" dur="1000" fill="hold"/>
                                        <p:tgtEl>
                                          <p:spTgt spid="68"/>
                                        </p:tgtEl>
                                        <p:attrNameLst>
                                          <p:attrName>ppt_y</p:attrName>
                                        </p:attrNameLst>
                                      </p:cBhvr>
                                      <p:tavLst>
                                        <p:tav tm="0">
                                          <p:val>
                                            <p:strVal val="1+#ppt_h/2"/>
                                          </p:val>
                                        </p:tav>
                                        <p:tav tm="100000">
                                          <p:val>
                                            <p:strVal val="#ppt_y"/>
                                          </p:val>
                                        </p:tav>
                                      </p:tavLst>
                                    </p:anim>
                                  </p:childTnLst>
                                </p:cTn>
                              </p:par>
                              <p:par>
                                <p:cTn id="137" presetID="2" presetClass="entr" presetSubtype="6" decel="100000" fill="hold" grpId="0" nodeType="withEffect">
                                  <p:stCondLst>
                                    <p:cond delay="50"/>
                                  </p:stCondLst>
                                  <p:childTnLst>
                                    <p:set>
                                      <p:cBhvr>
                                        <p:cTn id="138" dur="1" fill="hold">
                                          <p:stCondLst>
                                            <p:cond delay="0"/>
                                          </p:stCondLst>
                                        </p:cTn>
                                        <p:tgtEl>
                                          <p:spTgt spid="67"/>
                                        </p:tgtEl>
                                        <p:attrNameLst>
                                          <p:attrName>style.visibility</p:attrName>
                                        </p:attrNameLst>
                                      </p:cBhvr>
                                      <p:to>
                                        <p:strVal val="visible"/>
                                      </p:to>
                                    </p:set>
                                    <p:anim calcmode="lin" valueType="num">
                                      <p:cBhvr additive="base">
                                        <p:cTn id="139" dur="1000" fill="hold"/>
                                        <p:tgtEl>
                                          <p:spTgt spid="67"/>
                                        </p:tgtEl>
                                        <p:attrNameLst>
                                          <p:attrName>ppt_x</p:attrName>
                                        </p:attrNameLst>
                                      </p:cBhvr>
                                      <p:tavLst>
                                        <p:tav tm="0">
                                          <p:val>
                                            <p:strVal val="1+#ppt_w/2"/>
                                          </p:val>
                                        </p:tav>
                                        <p:tav tm="100000">
                                          <p:val>
                                            <p:strVal val="#ppt_x"/>
                                          </p:val>
                                        </p:tav>
                                      </p:tavLst>
                                    </p:anim>
                                    <p:anim calcmode="lin" valueType="num">
                                      <p:cBhvr additive="base">
                                        <p:cTn id="140" dur="1000" fill="hold"/>
                                        <p:tgtEl>
                                          <p:spTgt spid="67"/>
                                        </p:tgtEl>
                                        <p:attrNameLst>
                                          <p:attrName>ppt_y</p:attrName>
                                        </p:attrNameLst>
                                      </p:cBhvr>
                                      <p:tavLst>
                                        <p:tav tm="0">
                                          <p:val>
                                            <p:strVal val="1+#ppt_h/2"/>
                                          </p:val>
                                        </p:tav>
                                        <p:tav tm="100000">
                                          <p:val>
                                            <p:strVal val="#ppt_y"/>
                                          </p:val>
                                        </p:tav>
                                      </p:tavLst>
                                    </p:anim>
                                  </p:childTnLst>
                                </p:cTn>
                              </p:par>
                              <p:par>
                                <p:cTn id="141" presetID="2" presetClass="entr" presetSubtype="6" decel="100000" fill="hold" grpId="0" nodeType="withEffect">
                                  <p:stCondLst>
                                    <p:cond delay="150"/>
                                  </p:stCondLst>
                                  <p:childTnLst>
                                    <p:set>
                                      <p:cBhvr>
                                        <p:cTn id="142" dur="1" fill="hold">
                                          <p:stCondLst>
                                            <p:cond delay="0"/>
                                          </p:stCondLst>
                                        </p:cTn>
                                        <p:tgtEl>
                                          <p:spTgt spid="63"/>
                                        </p:tgtEl>
                                        <p:attrNameLst>
                                          <p:attrName>style.visibility</p:attrName>
                                        </p:attrNameLst>
                                      </p:cBhvr>
                                      <p:to>
                                        <p:strVal val="visible"/>
                                      </p:to>
                                    </p:set>
                                    <p:anim calcmode="lin" valueType="num">
                                      <p:cBhvr additive="base">
                                        <p:cTn id="143" dur="1000" fill="hold"/>
                                        <p:tgtEl>
                                          <p:spTgt spid="63"/>
                                        </p:tgtEl>
                                        <p:attrNameLst>
                                          <p:attrName>ppt_x</p:attrName>
                                        </p:attrNameLst>
                                      </p:cBhvr>
                                      <p:tavLst>
                                        <p:tav tm="0">
                                          <p:val>
                                            <p:strVal val="1+#ppt_w/2"/>
                                          </p:val>
                                        </p:tav>
                                        <p:tav tm="100000">
                                          <p:val>
                                            <p:strVal val="#ppt_x"/>
                                          </p:val>
                                        </p:tav>
                                      </p:tavLst>
                                    </p:anim>
                                    <p:anim calcmode="lin" valueType="num">
                                      <p:cBhvr additive="base">
                                        <p:cTn id="144" dur="1000" fill="hold"/>
                                        <p:tgtEl>
                                          <p:spTgt spid="63"/>
                                        </p:tgtEl>
                                        <p:attrNameLst>
                                          <p:attrName>ppt_y</p:attrName>
                                        </p:attrNameLst>
                                      </p:cBhvr>
                                      <p:tavLst>
                                        <p:tav tm="0">
                                          <p:val>
                                            <p:strVal val="1+#ppt_h/2"/>
                                          </p:val>
                                        </p:tav>
                                        <p:tav tm="100000">
                                          <p:val>
                                            <p:strVal val="#ppt_y"/>
                                          </p:val>
                                        </p:tav>
                                      </p:tavLst>
                                    </p:anim>
                                  </p:childTnLst>
                                </p:cTn>
                              </p:par>
                              <p:par>
                                <p:cTn id="145" presetID="2" presetClass="entr" presetSubtype="12" decel="100000" fill="hold" grpId="0" nodeType="withEffect">
                                  <p:stCondLst>
                                    <p:cond delay="0"/>
                                  </p:stCondLst>
                                  <p:childTnLst>
                                    <p:set>
                                      <p:cBhvr>
                                        <p:cTn id="146" dur="1" fill="hold">
                                          <p:stCondLst>
                                            <p:cond delay="0"/>
                                          </p:stCondLst>
                                        </p:cTn>
                                        <p:tgtEl>
                                          <p:spTgt spid="64"/>
                                        </p:tgtEl>
                                        <p:attrNameLst>
                                          <p:attrName>style.visibility</p:attrName>
                                        </p:attrNameLst>
                                      </p:cBhvr>
                                      <p:to>
                                        <p:strVal val="visible"/>
                                      </p:to>
                                    </p:set>
                                    <p:anim calcmode="lin" valueType="num">
                                      <p:cBhvr additive="base">
                                        <p:cTn id="147" dur="1000" fill="hold"/>
                                        <p:tgtEl>
                                          <p:spTgt spid="64"/>
                                        </p:tgtEl>
                                        <p:attrNameLst>
                                          <p:attrName>ppt_x</p:attrName>
                                        </p:attrNameLst>
                                      </p:cBhvr>
                                      <p:tavLst>
                                        <p:tav tm="0">
                                          <p:val>
                                            <p:strVal val="0-#ppt_w/2"/>
                                          </p:val>
                                        </p:tav>
                                        <p:tav tm="100000">
                                          <p:val>
                                            <p:strVal val="#ppt_x"/>
                                          </p:val>
                                        </p:tav>
                                      </p:tavLst>
                                    </p:anim>
                                    <p:anim calcmode="lin" valueType="num">
                                      <p:cBhvr additive="base">
                                        <p:cTn id="148" dur="1000" fill="hold"/>
                                        <p:tgtEl>
                                          <p:spTgt spid="64"/>
                                        </p:tgtEl>
                                        <p:attrNameLst>
                                          <p:attrName>ppt_y</p:attrName>
                                        </p:attrNameLst>
                                      </p:cBhvr>
                                      <p:tavLst>
                                        <p:tav tm="0">
                                          <p:val>
                                            <p:strVal val="1+#ppt_h/2"/>
                                          </p:val>
                                        </p:tav>
                                        <p:tav tm="100000">
                                          <p:val>
                                            <p:strVal val="#ppt_y"/>
                                          </p:val>
                                        </p:tav>
                                      </p:tavLst>
                                    </p:anim>
                                  </p:childTnLst>
                                </p:cTn>
                              </p:par>
                              <p:par>
                                <p:cTn id="149" presetID="2" presetClass="entr" presetSubtype="12" decel="100000" fill="hold" grpId="0" nodeType="withEffect">
                                  <p:stCondLst>
                                    <p:cond delay="50"/>
                                  </p:stCondLst>
                                  <p:childTnLst>
                                    <p:set>
                                      <p:cBhvr>
                                        <p:cTn id="150" dur="1" fill="hold">
                                          <p:stCondLst>
                                            <p:cond delay="0"/>
                                          </p:stCondLst>
                                        </p:cTn>
                                        <p:tgtEl>
                                          <p:spTgt spid="62"/>
                                        </p:tgtEl>
                                        <p:attrNameLst>
                                          <p:attrName>style.visibility</p:attrName>
                                        </p:attrNameLst>
                                      </p:cBhvr>
                                      <p:to>
                                        <p:strVal val="visible"/>
                                      </p:to>
                                    </p:set>
                                    <p:anim calcmode="lin" valueType="num">
                                      <p:cBhvr additive="base">
                                        <p:cTn id="151" dur="1000" fill="hold"/>
                                        <p:tgtEl>
                                          <p:spTgt spid="62"/>
                                        </p:tgtEl>
                                        <p:attrNameLst>
                                          <p:attrName>ppt_x</p:attrName>
                                        </p:attrNameLst>
                                      </p:cBhvr>
                                      <p:tavLst>
                                        <p:tav tm="0">
                                          <p:val>
                                            <p:strVal val="0-#ppt_w/2"/>
                                          </p:val>
                                        </p:tav>
                                        <p:tav tm="100000">
                                          <p:val>
                                            <p:strVal val="#ppt_x"/>
                                          </p:val>
                                        </p:tav>
                                      </p:tavLst>
                                    </p:anim>
                                    <p:anim calcmode="lin" valueType="num">
                                      <p:cBhvr additive="base">
                                        <p:cTn id="152" dur="10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68" grpId="0" animBg="1"/>
      <p:bldP spid="64" grpId="0" animBg="1"/>
      <p:bldP spid="62" grpId="0" animBg="1"/>
      <p:bldP spid="44" grpId="0" animBg="1"/>
      <p:bldP spid="41" grpId="0" animBg="1"/>
      <p:bldP spid="42" grpId="0" animBg="1"/>
      <p:bldP spid="43" grpId="0" animBg="1"/>
      <p:bldP spid="45" grpId="0" animBg="1"/>
      <p:bldP spid="47" grpId="0" animBg="1"/>
      <p:bldP spid="48" grpId="0" animBg="1"/>
      <p:bldP spid="49" grpId="0" animBg="1"/>
      <p:bldP spid="50" grpId="0" animBg="1"/>
      <p:bldP spid="51" grpId="0" animBg="1"/>
      <p:bldP spid="36" grpId="0" animBg="1"/>
      <p:bldP spid="36" grpId="1" animBg="1"/>
      <p:bldP spid="56" grpId="0"/>
      <p:bldP spid="57" grpId="0"/>
      <p:bldP spid="59" grpId="0"/>
      <p:bldP spid="60"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图片 9"/>
          <p:cNvPicPr>
            <a:picLocks noChangeAspect="1"/>
          </p:cNvPicPr>
          <p:nvPr/>
        </p:nvPicPr>
        <p:blipFill>
          <a:blip r:embed="rId3"/>
          <a:stretch>
            <a:fillRect/>
          </a:stretch>
        </p:blipFill>
        <p:spPr>
          <a:xfrm>
            <a:off x="10262175" y="1053625"/>
            <a:ext cx="1652159" cy="1365622"/>
          </a:xfrm>
          <a:prstGeom prst="rect">
            <a:avLst/>
          </a:prstGeom>
        </p:spPr>
      </p:pic>
      <p:pic>
        <p:nvPicPr>
          <p:cNvPr id="11" name="图片 10"/>
          <p:cNvPicPr>
            <a:picLocks noChangeAspect="1"/>
          </p:cNvPicPr>
          <p:nvPr/>
        </p:nvPicPr>
        <p:blipFill>
          <a:blip r:embed="rId3"/>
          <a:stretch>
            <a:fillRect/>
          </a:stretch>
        </p:blipFill>
        <p:spPr>
          <a:xfrm>
            <a:off x="8608867" y="3983182"/>
            <a:ext cx="1204036" cy="995218"/>
          </a:xfrm>
          <a:prstGeom prst="rect">
            <a:avLst/>
          </a:prstGeom>
        </p:spPr>
      </p:pic>
      <p:pic>
        <p:nvPicPr>
          <p:cNvPr id="12" name="图片 11"/>
          <p:cNvPicPr>
            <a:picLocks noChangeAspect="1"/>
          </p:cNvPicPr>
          <p:nvPr/>
        </p:nvPicPr>
        <p:blipFill>
          <a:blip r:embed="rId3"/>
          <a:stretch>
            <a:fillRect/>
          </a:stretch>
        </p:blipFill>
        <p:spPr>
          <a:xfrm>
            <a:off x="-581316" y="2419247"/>
            <a:ext cx="2559750" cy="2115808"/>
          </a:xfrm>
          <a:prstGeom prst="rect">
            <a:avLst/>
          </a:prstGeom>
        </p:spPr>
      </p:pic>
      <p:pic>
        <p:nvPicPr>
          <p:cNvPr id="13" name="图片 12"/>
          <p:cNvPicPr>
            <a:picLocks noChangeAspect="1"/>
          </p:cNvPicPr>
          <p:nvPr/>
        </p:nvPicPr>
        <p:blipFill>
          <a:blip r:embed="rId3"/>
          <a:stretch>
            <a:fillRect/>
          </a:stretch>
        </p:blipFill>
        <p:spPr>
          <a:xfrm>
            <a:off x="2766867" y="4677537"/>
            <a:ext cx="1347332" cy="1113662"/>
          </a:xfrm>
          <a:prstGeom prst="rect">
            <a:avLst/>
          </a:prstGeom>
        </p:spPr>
      </p:pic>
      <p:pic>
        <p:nvPicPr>
          <p:cNvPr id="14" name="图片 13"/>
          <p:cNvPicPr>
            <a:picLocks noChangeAspect="1"/>
          </p:cNvPicPr>
          <p:nvPr/>
        </p:nvPicPr>
        <p:blipFill>
          <a:blip r:embed="rId3"/>
          <a:stretch>
            <a:fillRect/>
          </a:stretch>
        </p:blipFill>
        <p:spPr>
          <a:xfrm>
            <a:off x="2896176" y="238881"/>
            <a:ext cx="1971388" cy="1629487"/>
          </a:xfrm>
          <a:prstGeom prst="rect">
            <a:avLst/>
          </a:prstGeom>
        </p:spPr>
      </p:pic>
      <p:sp>
        <p:nvSpPr>
          <p:cNvPr id="15" name="文本框 14"/>
          <p:cNvSpPr txBox="1"/>
          <p:nvPr/>
        </p:nvSpPr>
        <p:spPr>
          <a:xfrm>
            <a:off x="3997508" y="1868368"/>
            <a:ext cx="3048000" cy="829945"/>
          </a:xfrm>
          <a:prstGeom prst="rect">
            <a:avLst/>
          </a:prstGeom>
          <a:noFill/>
        </p:spPr>
        <p:txBody>
          <a:bodyPr wrap="none" rtlCol="0">
            <a:spAutoFit/>
          </a:bodyPr>
          <a:lstStyle/>
          <a:p>
            <a:r>
              <a:rPr lang="en-US" altLang="zh-CN" sz="4800" b="1" dirty="0">
                <a:gradFill>
                  <a:gsLst>
                    <a:gs pos="9000">
                      <a:srgbClr val="02E0F8"/>
                    </a:gs>
                    <a:gs pos="83000">
                      <a:srgbClr val="24FDA1">
                        <a:alpha val="0"/>
                      </a:srgbClr>
                    </a:gs>
                    <a:gs pos="43000">
                      <a:srgbClr val="24FDA1"/>
                    </a:gs>
                  </a:gsLst>
                  <a:lin ang="5400000" scaled="0"/>
                </a:gradFill>
                <a:latin typeface="BankGothic Md BT" panose="020B0807020203060204" pitchFamily="34" charset="0"/>
              </a:rPr>
              <a:t>2018-2020</a:t>
            </a:r>
            <a:endParaRPr lang="zh-CN" altLang="en-US" sz="4800" b="1" dirty="0">
              <a:gradFill>
                <a:gsLst>
                  <a:gs pos="9000">
                    <a:srgbClr val="02E0F8"/>
                  </a:gs>
                  <a:gs pos="83000">
                    <a:srgbClr val="24FDA1">
                      <a:alpha val="0"/>
                    </a:srgbClr>
                  </a:gs>
                  <a:gs pos="43000">
                    <a:srgbClr val="24FDA1"/>
                  </a:gs>
                </a:gsLst>
                <a:lin ang="5400000" scaled="0"/>
              </a:gradFill>
              <a:latin typeface="BankGothic Md BT" panose="020B0807020203060204" pitchFamily="34" charset="0"/>
            </a:endParaRPr>
          </a:p>
        </p:txBody>
      </p:sp>
      <p:sp>
        <p:nvSpPr>
          <p:cNvPr id="16" name="矩形: 圆角 15"/>
          <p:cNvSpPr/>
          <p:nvPr/>
        </p:nvSpPr>
        <p:spPr>
          <a:xfrm>
            <a:off x="4221017" y="4326554"/>
            <a:ext cx="3749964" cy="350983"/>
          </a:xfrm>
          <a:prstGeom prst="roundRect">
            <a:avLst>
              <a:gd name="adj" fmla="val 50000"/>
            </a:avLst>
          </a:prstGeom>
          <a:gradFill>
            <a:gsLst>
              <a:gs pos="0">
                <a:srgbClr val="02E0F8"/>
              </a:gs>
              <a:gs pos="100000">
                <a:srgbClr val="24FDA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4556155" y="4308205"/>
            <a:ext cx="3079689" cy="369332"/>
          </a:xfrm>
          <a:prstGeom prst="rect">
            <a:avLst/>
          </a:prstGeom>
          <a:noFill/>
        </p:spPr>
        <p:txBody>
          <a:bodyPr wrap="none" rtlCol="0">
            <a:spAutoFit/>
          </a:bodyPr>
          <a:lstStyle/>
          <a:p>
            <a:r>
              <a:rPr lang="zh-CN" altLang="en-US" dirty="0">
                <a:solidFill>
                  <a:srgbClr val="000041"/>
                </a:solidFill>
              </a:rPr>
              <a:t>技术引领世界</a:t>
            </a:r>
            <a:r>
              <a:rPr lang="en-US" altLang="zh-CN" dirty="0">
                <a:solidFill>
                  <a:srgbClr val="000041"/>
                </a:solidFill>
              </a:rPr>
              <a:t>  </a:t>
            </a:r>
            <a:r>
              <a:rPr lang="zh-CN" altLang="en-US" dirty="0">
                <a:solidFill>
                  <a:srgbClr val="000041"/>
                </a:solidFill>
              </a:rPr>
              <a:t>科技创新未来</a:t>
            </a:r>
          </a:p>
        </p:txBody>
      </p:sp>
      <p:sp>
        <p:nvSpPr>
          <p:cNvPr id="18" name="文本框 17"/>
          <p:cNvSpPr txBox="1"/>
          <p:nvPr/>
        </p:nvSpPr>
        <p:spPr>
          <a:xfrm>
            <a:off x="3440533" y="2848201"/>
            <a:ext cx="5602816" cy="1107996"/>
          </a:xfrm>
          <a:prstGeom prst="rect">
            <a:avLst/>
          </a:prstGeom>
          <a:noFill/>
        </p:spPr>
        <p:txBody>
          <a:bodyPr wrap="none" rtlCol="0">
            <a:spAutoFit/>
          </a:bodyPr>
          <a:lstStyle/>
          <a:p>
            <a:r>
              <a:rPr lang="en-US" altLang="zh-CN" sz="6600" dirty="0">
                <a:gradFill>
                  <a:gsLst>
                    <a:gs pos="0">
                      <a:srgbClr val="02E0F8"/>
                    </a:gs>
                    <a:gs pos="100000">
                      <a:srgbClr val="24FDA1"/>
                    </a:gs>
                  </a:gsLst>
                  <a:lin ang="0" scaled="0"/>
                </a:gradFill>
                <a:latin typeface="造字工房毅黑（非商用）常规体" pitchFamily="2" charset="-122"/>
                <a:ea typeface="造字工房毅黑（非商用）常规体" pitchFamily="2" charset="-122"/>
              </a:rPr>
              <a:t>THANK YOU</a:t>
            </a:r>
            <a:endParaRPr lang="zh-CN" altLang="en-US" sz="6600" dirty="0">
              <a:gradFill>
                <a:gsLst>
                  <a:gs pos="0">
                    <a:srgbClr val="02E0F8"/>
                  </a:gs>
                  <a:gs pos="100000">
                    <a:srgbClr val="24FDA1"/>
                  </a:gs>
                </a:gsLst>
                <a:lin ang="0" scaled="0"/>
              </a:gradFill>
              <a:latin typeface="造字工房毅黑（非商用）常规体" pitchFamily="2" charset="-122"/>
              <a:ea typeface="造字工房毅黑（非商用）常规体" pitchFamily="2" charset="-122"/>
            </a:endParaRPr>
          </a:p>
        </p:txBody>
      </p:sp>
      <p:sp>
        <p:nvSpPr>
          <p:cNvPr id="20" name="文本框 19"/>
          <p:cNvSpPr txBox="1"/>
          <p:nvPr/>
        </p:nvSpPr>
        <p:spPr>
          <a:xfrm>
            <a:off x="5080336" y="5261354"/>
            <a:ext cx="1107996" cy="461665"/>
          </a:xfrm>
          <a:prstGeom prst="rect">
            <a:avLst/>
          </a:prstGeom>
          <a:noFill/>
        </p:spPr>
        <p:txBody>
          <a:bodyPr wrap="none" rtlCol="0">
            <a:spAutoFit/>
          </a:bodyPr>
          <a:lstStyle/>
          <a:p>
            <a:r>
              <a:rPr lang="zh-CN" altLang="en-US" sz="2400">
                <a:gradFill flip="none" rotWithShape="1">
                  <a:gsLst>
                    <a:gs pos="0">
                      <a:srgbClr val="00B0F0"/>
                    </a:gs>
                    <a:gs pos="100000">
                      <a:srgbClr val="2CC75F"/>
                    </a:gs>
                  </a:gsLst>
                  <a:lin ang="2700000" scaled="1"/>
                  <a:tileRect/>
                </a:gradFill>
                <a:latin typeface="腾祥沁圆简-W1" panose="01010104010101010101" pitchFamily="2" charset="-122"/>
                <a:ea typeface="腾祥沁圆简-W1" panose="01010104010101010101" pitchFamily="2" charset="-122"/>
              </a:rPr>
              <a:t>汇报：</a:t>
            </a:r>
            <a:endParaRPr lang="zh-CN" altLang="en-US" sz="2400" dirty="0">
              <a:gradFill flip="none" rotWithShape="1">
                <a:gsLst>
                  <a:gs pos="0">
                    <a:srgbClr val="00B0F0"/>
                  </a:gs>
                  <a:gs pos="100000">
                    <a:srgbClr val="2CC75F"/>
                  </a:gs>
                </a:gsLst>
                <a:lin ang="2700000" scaled="1"/>
                <a:tileRect/>
              </a:gradFill>
              <a:latin typeface="腾祥沁圆简-W1" panose="01010104010101010101" pitchFamily="2" charset="-122"/>
              <a:ea typeface="腾祥沁圆简-W1" panose="0101010401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250" fill="hold"/>
                                        <p:tgtEl>
                                          <p:spTgt spid="15"/>
                                        </p:tgtEl>
                                        <p:attrNameLst>
                                          <p:attrName>ppt_x</p:attrName>
                                        </p:attrNameLst>
                                      </p:cBhvr>
                                      <p:tavLst>
                                        <p:tav tm="0">
                                          <p:val>
                                            <p:strVal val="1+#ppt_w/2"/>
                                          </p:val>
                                        </p:tav>
                                        <p:tav tm="100000">
                                          <p:val>
                                            <p:strVal val="#ppt_x"/>
                                          </p:val>
                                        </p:tav>
                                      </p:tavLst>
                                    </p:anim>
                                    <p:anim calcmode="lin" valueType="num">
                                      <p:cBhvr additive="base">
                                        <p:cTn id="8" dur="1250" fill="hold"/>
                                        <p:tgtEl>
                                          <p:spTgt spid="15"/>
                                        </p:tgtEl>
                                        <p:attrNameLst>
                                          <p:attrName>ppt_y</p:attrName>
                                        </p:attrNameLst>
                                      </p:cBhvr>
                                      <p:tavLst>
                                        <p:tav tm="0">
                                          <p:val>
                                            <p:strVal val="0-#ppt_h/2"/>
                                          </p:val>
                                        </p:tav>
                                        <p:tav tm="100000">
                                          <p:val>
                                            <p:strVal val="#ppt_y"/>
                                          </p:val>
                                        </p:tav>
                                      </p:tavLst>
                                    </p:anim>
                                  </p:childTnLst>
                                </p:cTn>
                              </p:par>
                              <p:par>
                                <p:cTn id="9" presetID="53" presetClass="entr" presetSubtype="16" fill="hold" grpId="1"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250" fill="hold"/>
                                        <p:tgtEl>
                                          <p:spTgt spid="15"/>
                                        </p:tgtEl>
                                        <p:attrNameLst>
                                          <p:attrName>ppt_w</p:attrName>
                                        </p:attrNameLst>
                                      </p:cBhvr>
                                      <p:tavLst>
                                        <p:tav tm="0">
                                          <p:val>
                                            <p:fltVal val="0"/>
                                          </p:val>
                                        </p:tav>
                                        <p:tav tm="100000">
                                          <p:val>
                                            <p:strVal val="#ppt_w"/>
                                          </p:val>
                                        </p:tav>
                                      </p:tavLst>
                                    </p:anim>
                                    <p:anim calcmode="lin" valueType="num">
                                      <p:cBhvr>
                                        <p:cTn id="12" dur="1250" fill="hold"/>
                                        <p:tgtEl>
                                          <p:spTgt spid="15"/>
                                        </p:tgtEl>
                                        <p:attrNameLst>
                                          <p:attrName>ppt_h</p:attrName>
                                        </p:attrNameLst>
                                      </p:cBhvr>
                                      <p:tavLst>
                                        <p:tav tm="0">
                                          <p:val>
                                            <p:fltVal val="0"/>
                                          </p:val>
                                        </p:tav>
                                        <p:tav tm="100000">
                                          <p:val>
                                            <p:strVal val="#ppt_h"/>
                                          </p:val>
                                        </p:tav>
                                      </p:tavLst>
                                    </p:anim>
                                    <p:animEffect transition="in" filter="fade">
                                      <p:cBhvr>
                                        <p:cTn id="13" dur="1250"/>
                                        <p:tgtEl>
                                          <p:spTgt spid="15"/>
                                        </p:tgtEl>
                                      </p:cBhvr>
                                    </p:animEffect>
                                  </p:childTnLst>
                                </p:cTn>
                              </p:par>
                              <p:par>
                                <p:cTn id="14" presetID="2" presetClass="entr" presetSubtype="3"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1250" fill="hold"/>
                                        <p:tgtEl>
                                          <p:spTgt spid="18"/>
                                        </p:tgtEl>
                                        <p:attrNameLst>
                                          <p:attrName>ppt_x</p:attrName>
                                        </p:attrNameLst>
                                      </p:cBhvr>
                                      <p:tavLst>
                                        <p:tav tm="0">
                                          <p:val>
                                            <p:strVal val="1+#ppt_w/2"/>
                                          </p:val>
                                        </p:tav>
                                        <p:tav tm="100000">
                                          <p:val>
                                            <p:strVal val="#ppt_x"/>
                                          </p:val>
                                        </p:tav>
                                      </p:tavLst>
                                    </p:anim>
                                    <p:anim calcmode="lin" valueType="num">
                                      <p:cBhvr additive="base">
                                        <p:cTn id="17" dur="1250" fill="hold"/>
                                        <p:tgtEl>
                                          <p:spTgt spid="18"/>
                                        </p:tgtEl>
                                        <p:attrNameLst>
                                          <p:attrName>ppt_y</p:attrName>
                                        </p:attrNameLst>
                                      </p:cBhvr>
                                      <p:tavLst>
                                        <p:tav tm="0">
                                          <p:val>
                                            <p:strVal val="0-#ppt_h/2"/>
                                          </p:val>
                                        </p:tav>
                                        <p:tav tm="100000">
                                          <p:val>
                                            <p:strVal val="#ppt_y"/>
                                          </p:val>
                                        </p:tav>
                                      </p:tavLst>
                                    </p:anim>
                                  </p:childTnLst>
                                </p:cTn>
                              </p:par>
                              <p:par>
                                <p:cTn id="18" presetID="53" presetClass="entr" presetSubtype="16" fill="hold" grpId="1"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1250" fill="hold"/>
                                        <p:tgtEl>
                                          <p:spTgt spid="18"/>
                                        </p:tgtEl>
                                        <p:attrNameLst>
                                          <p:attrName>ppt_w</p:attrName>
                                        </p:attrNameLst>
                                      </p:cBhvr>
                                      <p:tavLst>
                                        <p:tav tm="0">
                                          <p:val>
                                            <p:fltVal val="0"/>
                                          </p:val>
                                        </p:tav>
                                        <p:tav tm="100000">
                                          <p:val>
                                            <p:strVal val="#ppt_w"/>
                                          </p:val>
                                        </p:tav>
                                      </p:tavLst>
                                    </p:anim>
                                    <p:anim calcmode="lin" valueType="num">
                                      <p:cBhvr>
                                        <p:cTn id="21" dur="1250" fill="hold"/>
                                        <p:tgtEl>
                                          <p:spTgt spid="18"/>
                                        </p:tgtEl>
                                        <p:attrNameLst>
                                          <p:attrName>ppt_h</p:attrName>
                                        </p:attrNameLst>
                                      </p:cBhvr>
                                      <p:tavLst>
                                        <p:tav tm="0">
                                          <p:val>
                                            <p:fltVal val="0"/>
                                          </p:val>
                                        </p:tav>
                                        <p:tav tm="100000">
                                          <p:val>
                                            <p:strVal val="#ppt_h"/>
                                          </p:val>
                                        </p:tav>
                                      </p:tavLst>
                                    </p:anim>
                                    <p:animEffect transition="in" filter="fade">
                                      <p:cBhvr>
                                        <p:cTn id="22" dur="1250"/>
                                        <p:tgtEl>
                                          <p:spTgt spid="18"/>
                                        </p:tgtEl>
                                      </p:cBhvr>
                                    </p:animEffect>
                                  </p:childTnLst>
                                </p:cTn>
                              </p:par>
                              <p:par>
                                <p:cTn id="23" presetID="2" presetClass="entr" presetSubtype="3"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250" fill="hold"/>
                                        <p:tgtEl>
                                          <p:spTgt spid="16"/>
                                        </p:tgtEl>
                                        <p:attrNameLst>
                                          <p:attrName>ppt_x</p:attrName>
                                        </p:attrNameLst>
                                      </p:cBhvr>
                                      <p:tavLst>
                                        <p:tav tm="0">
                                          <p:val>
                                            <p:strVal val="1+#ppt_w/2"/>
                                          </p:val>
                                        </p:tav>
                                        <p:tav tm="100000">
                                          <p:val>
                                            <p:strVal val="#ppt_x"/>
                                          </p:val>
                                        </p:tav>
                                      </p:tavLst>
                                    </p:anim>
                                    <p:anim calcmode="lin" valueType="num">
                                      <p:cBhvr additive="base">
                                        <p:cTn id="26" dur="1250" fill="hold"/>
                                        <p:tgtEl>
                                          <p:spTgt spid="16"/>
                                        </p:tgtEl>
                                        <p:attrNameLst>
                                          <p:attrName>ppt_y</p:attrName>
                                        </p:attrNameLst>
                                      </p:cBhvr>
                                      <p:tavLst>
                                        <p:tav tm="0">
                                          <p:val>
                                            <p:strVal val="0-#ppt_h/2"/>
                                          </p:val>
                                        </p:tav>
                                        <p:tav tm="100000">
                                          <p:val>
                                            <p:strVal val="#ppt_y"/>
                                          </p:val>
                                        </p:tav>
                                      </p:tavLst>
                                    </p:anim>
                                  </p:childTnLst>
                                </p:cTn>
                              </p:par>
                              <p:par>
                                <p:cTn id="27" presetID="53" presetClass="entr" presetSubtype="16" fill="hold" grpId="1"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1250" fill="hold"/>
                                        <p:tgtEl>
                                          <p:spTgt spid="16"/>
                                        </p:tgtEl>
                                        <p:attrNameLst>
                                          <p:attrName>ppt_w</p:attrName>
                                        </p:attrNameLst>
                                      </p:cBhvr>
                                      <p:tavLst>
                                        <p:tav tm="0">
                                          <p:val>
                                            <p:fltVal val="0"/>
                                          </p:val>
                                        </p:tav>
                                        <p:tav tm="100000">
                                          <p:val>
                                            <p:strVal val="#ppt_w"/>
                                          </p:val>
                                        </p:tav>
                                      </p:tavLst>
                                    </p:anim>
                                    <p:anim calcmode="lin" valueType="num">
                                      <p:cBhvr>
                                        <p:cTn id="30" dur="1250" fill="hold"/>
                                        <p:tgtEl>
                                          <p:spTgt spid="16"/>
                                        </p:tgtEl>
                                        <p:attrNameLst>
                                          <p:attrName>ppt_h</p:attrName>
                                        </p:attrNameLst>
                                      </p:cBhvr>
                                      <p:tavLst>
                                        <p:tav tm="0">
                                          <p:val>
                                            <p:fltVal val="0"/>
                                          </p:val>
                                        </p:tav>
                                        <p:tav tm="100000">
                                          <p:val>
                                            <p:strVal val="#ppt_h"/>
                                          </p:val>
                                        </p:tav>
                                      </p:tavLst>
                                    </p:anim>
                                    <p:animEffect transition="in" filter="fade">
                                      <p:cBhvr>
                                        <p:cTn id="31" dur="1250"/>
                                        <p:tgtEl>
                                          <p:spTgt spid="16"/>
                                        </p:tgtEl>
                                      </p:cBhvr>
                                    </p:animEffect>
                                  </p:childTnLst>
                                </p:cTn>
                              </p:par>
                            </p:childTnLst>
                          </p:cTn>
                        </p:par>
                        <p:par>
                          <p:cTn id="32" fill="hold">
                            <p:stCondLst>
                              <p:cond delay="1500"/>
                            </p:stCondLst>
                            <p:childTnLst>
                              <p:par>
                                <p:cTn id="33" presetID="2" presetClass="entr" presetSubtype="6" decel="10000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750" fill="hold"/>
                                        <p:tgtEl>
                                          <p:spTgt spid="10"/>
                                        </p:tgtEl>
                                        <p:attrNameLst>
                                          <p:attrName>ppt_x</p:attrName>
                                        </p:attrNameLst>
                                      </p:cBhvr>
                                      <p:tavLst>
                                        <p:tav tm="0">
                                          <p:val>
                                            <p:strVal val="1+#ppt_w/2"/>
                                          </p:val>
                                        </p:tav>
                                        <p:tav tm="100000">
                                          <p:val>
                                            <p:strVal val="#ppt_x"/>
                                          </p:val>
                                        </p:tav>
                                      </p:tavLst>
                                    </p:anim>
                                    <p:anim calcmode="lin" valueType="num">
                                      <p:cBhvr additive="base">
                                        <p:cTn id="36" dur="75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6" decel="10000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750" fill="hold"/>
                                        <p:tgtEl>
                                          <p:spTgt spid="11"/>
                                        </p:tgtEl>
                                        <p:attrNameLst>
                                          <p:attrName>ppt_x</p:attrName>
                                        </p:attrNameLst>
                                      </p:cBhvr>
                                      <p:tavLst>
                                        <p:tav tm="0">
                                          <p:val>
                                            <p:strVal val="1+#ppt_w/2"/>
                                          </p:val>
                                        </p:tav>
                                        <p:tav tm="100000">
                                          <p:val>
                                            <p:strVal val="#ppt_x"/>
                                          </p:val>
                                        </p:tav>
                                      </p:tavLst>
                                    </p:anim>
                                    <p:anim calcmode="lin" valueType="num">
                                      <p:cBhvr additive="base">
                                        <p:cTn id="40" dur="75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6" decel="10000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750" fill="hold"/>
                                        <p:tgtEl>
                                          <p:spTgt spid="14"/>
                                        </p:tgtEl>
                                        <p:attrNameLst>
                                          <p:attrName>ppt_x</p:attrName>
                                        </p:attrNameLst>
                                      </p:cBhvr>
                                      <p:tavLst>
                                        <p:tav tm="0">
                                          <p:val>
                                            <p:strVal val="1+#ppt_w/2"/>
                                          </p:val>
                                        </p:tav>
                                        <p:tav tm="100000">
                                          <p:val>
                                            <p:strVal val="#ppt_x"/>
                                          </p:val>
                                        </p:tav>
                                      </p:tavLst>
                                    </p:anim>
                                    <p:anim calcmode="lin" valueType="num">
                                      <p:cBhvr additive="base">
                                        <p:cTn id="44" dur="75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6" decel="10000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750" fill="hold"/>
                                        <p:tgtEl>
                                          <p:spTgt spid="12"/>
                                        </p:tgtEl>
                                        <p:attrNameLst>
                                          <p:attrName>ppt_x</p:attrName>
                                        </p:attrNameLst>
                                      </p:cBhvr>
                                      <p:tavLst>
                                        <p:tav tm="0">
                                          <p:val>
                                            <p:strVal val="1+#ppt_w/2"/>
                                          </p:val>
                                        </p:tav>
                                        <p:tav tm="100000">
                                          <p:val>
                                            <p:strVal val="#ppt_x"/>
                                          </p:val>
                                        </p:tav>
                                      </p:tavLst>
                                    </p:anim>
                                    <p:anim calcmode="lin" valueType="num">
                                      <p:cBhvr additive="base">
                                        <p:cTn id="48" dur="75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6" decel="100000"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750" fill="hold"/>
                                        <p:tgtEl>
                                          <p:spTgt spid="13"/>
                                        </p:tgtEl>
                                        <p:attrNameLst>
                                          <p:attrName>ppt_x</p:attrName>
                                        </p:attrNameLst>
                                      </p:cBhvr>
                                      <p:tavLst>
                                        <p:tav tm="0">
                                          <p:val>
                                            <p:strVal val="1+#ppt_w/2"/>
                                          </p:val>
                                        </p:tav>
                                        <p:tav tm="100000">
                                          <p:val>
                                            <p:strVal val="#ppt_x"/>
                                          </p:val>
                                        </p:tav>
                                      </p:tavLst>
                                    </p:anim>
                                    <p:anim calcmode="lin" valueType="num">
                                      <p:cBhvr additive="base">
                                        <p:cTn id="52" dur="750" fill="hold"/>
                                        <p:tgtEl>
                                          <p:spTgt spid="13"/>
                                        </p:tgtEl>
                                        <p:attrNameLst>
                                          <p:attrName>ppt_y</p:attrName>
                                        </p:attrNameLst>
                                      </p:cBhvr>
                                      <p:tavLst>
                                        <p:tav tm="0">
                                          <p:val>
                                            <p:strVal val="1+#ppt_h/2"/>
                                          </p:val>
                                        </p:tav>
                                        <p:tav tm="100000">
                                          <p:val>
                                            <p:strVal val="#ppt_y"/>
                                          </p:val>
                                        </p:tav>
                                      </p:tavLst>
                                    </p:anim>
                                  </p:childTnLst>
                                </p:cTn>
                              </p:par>
                            </p:childTnLst>
                          </p:cTn>
                        </p:par>
                        <p:par>
                          <p:cTn id="53" fill="hold">
                            <p:stCondLst>
                              <p:cond delay="2500"/>
                            </p:stCondLst>
                            <p:childTnLst>
                              <p:par>
                                <p:cTn id="54" presetID="42" presetClass="entr" presetSubtype="0"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anim calcmode="lin" valueType="num">
                                      <p:cBhvr>
                                        <p:cTn id="57" dur="500" fill="hold"/>
                                        <p:tgtEl>
                                          <p:spTgt spid="20"/>
                                        </p:tgtEl>
                                        <p:attrNameLst>
                                          <p:attrName>ppt_x</p:attrName>
                                        </p:attrNameLst>
                                      </p:cBhvr>
                                      <p:tavLst>
                                        <p:tav tm="0">
                                          <p:val>
                                            <p:strVal val="#ppt_x"/>
                                          </p:val>
                                        </p:tav>
                                        <p:tav tm="100000">
                                          <p:val>
                                            <p:strVal val="#ppt_x"/>
                                          </p:val>
                                        </p:tav>
                                      </p:tavLst>
                                    </p:anim>
                                    <p:anim calcmode="lin" valueType="num">
                                      <p:cBhvr>
                                        <p:cTn id="58"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animBg="1"/>
      <p:bldP spid="16" grpId="1" animBg="1"/>
      <p:bldP spid="18" grpId="0"/>
      <p:bldP spid="18" grpId="1"/>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2">
            <a:extLst>
              <a:ext uri="{28A0092B-C50C-407E-A947-70E740481C1C}">
                <a14:useLocalDpi xmlns:a14="http://schemas.microsoft.com/office/drawing/2010/main" val="0"/>
              </a:ext>
            </a:extLst>
          </a:blip>
          <a:srcRect l="27063" t="40000" r="54470" b="47957"/>
          <a:stretch>
            <a:fillRect/>
          </a:stretch>
        </p:blipFill>
        <p:spPr>
          <a:xfrm>
            <a:off x="2303846" y="1859162"/>
            <a:ext cx="2251378" cy="825895"/>
          </a:xfrm>
          <a:custGeom>
            <a:avLst/>
            <a:gdLst>
              <a:gd name="connsiteX0" fmla="*/ 0 w 2251378"/>
              <a:gd name="connsiteY0" fmla="*/ 0 h 825895"/>
              <a:gd name="connsiteX1" fmla="*/ 2251378 w 2251378"/>
              <a:gd name="connsiteY1" fmla="*/ 0 h 825895"/>
              <a:gd name="connsiteX2" fmla="*/ 2251378 w 2251378"/>
              <a:gd name="connsiteY2" fmla="*/ 531255 h 825895"/>
              <a:gd name="connsiteX3" fmla="*/ 0 w 2251378"/>
              <a:gd name="connsiteY3" fmla="*/ 825895 h 825895"/>
              <a:gd name="connsiteX4" fmla="*/ 0 w 2251378"/>
              <a:gd name="connsiteY4" fmla="*/ 0 h 825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378" h="825895">
                <a:moveTo>
                  <a:pt x="0" y="0"/>
                </a:moveTo>
                <a:lnTo>
                  <a:pt x="2251378" y="0"/>
                </a:lnTo>
                <a:lnTo>
                  <a:pt x="2251378" y="531255"/>
                </a:lnTo>
                <a:lnTo>
                  <a:pt x="0" y="825895"/>
                </a:lnTo>
                <a:lnTo>
                  <a:pt x="0" y="0"/>
                </a:lnTo>
                <a:close/>
              </a:path>
            </a:pathLst>
          </a:custGeom>
        </p:spPr>
      </p:pic>
      <p:pic>
        <p:nvPicPr>
          <p:cNvPr id="24" name="图片 23"/>
          <p:cNvPicPr>
            <a:picLocks noChangeAspect="1"/>
          </p:cNvPicPr>
          <p:nvPr/>
        </p:nvPicPr>
        <p:blipFill>
          <a:blip r:embed="rId2">
            <a:extLst>
              <a:ext uri="{28A0092B-C50C-407E-A947-70E740481C1C}">
                <a14:useLocalDpi xmlns:a14="http://schemas.microsoft.com/office/drawing/2010/main" val="0"/>
              </a:ext>
            </a:extLst>
          </a:blip>
          <a:srcRect l="27063" t="73738" r="54470" b="14219"/>
          <a:stretch>
            <a:fillRect/>
          </a:stretch>
        </p:blipFill>
        <p:spPr>
          <a:xfrm flipH="1">
            <a:off x="2303846" y="4172943"/>
            <a:ext cx="2251378" cy="825895"/>
          </a:xfrm>
          <a:custGeom>
            <a:avLst/>
            <a:gdLst>
              <a:gd name="connsiteX0" fmla="*/ 0 w 2251378"/>
              <a:gd name="connsiteY0" fmla="*/ 0 h 825895"/>
              <a:gd name="connsiteX1" fmla="*/ 2251378 w 2251378"/>
              <a:gd name="connsiteY1" fmla="*/ 294640 h 825895"/>
              <a:gd name="connsiteX2" fmla="*/ 2251378 w 2251378"/>
              <a:gd name="connsiteY2" fmla="*/ 825895 h 825895"/>
              <a:gd name="connsiteX3" fmla="*/ 0 w 2251378"/>
              <a:gd name="connsiteY3" fmla="*/ 825895 h 825895"/>
              <a:gd name="connsiteX4" fmla="*/ 0 w 2251378"/>
              <a:gd name="connsiteY4" fmla="*/ 0 h 825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378" h="825895">
                <a:moveTo>
                  <a:pt x="0" y="0"/>
                </a:moveTo>
                <a:lnTo>
                  <a:pt x="2251378" y="294640"/>
                </a:lnTo>
                <a:lnTo>
                  <a:pt x="2251378" y="825895"/>
                </a:lnTo>
                <a:lnTo>
                  <a:pt x="0" y="825895"/>
                </a:lnTo>
                <a:lnTo>
                  <a:pt x="0" y="0"/>
                </a:lnTo>
                <a:close/>
              </a:path>
            </a:pathLst>
          </a:custGeom>
        </p:spPr>
      </p:pic>
      <p:sp>
        <p:nvSpPr>
          <p:cNvPr id="65" name="文本框 64"/>
          <p:cNvSpPr txBox="1"/>
          <p:nvPr/>
        </p:nvSpPr>
        <p:spPr>
          <a:xfrm flipH="1">
            <a:off x="2527686" y="2442557"/>
            <a:ext cx="1662635" cy="18620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5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01</a:t>
            </a:r>
            <a:endParaRPr kumimoji="0" lang="zh-CN" altLang="en-US" sz="115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endParaRPr>
          </a:p>
        </p:txBody>
      </p:sp>
      <p:sp>
        <p:nvSpPr>
          <p:cNvPr id="20" name="文本框 19"/>
          <p:cNvSpPr txBox="1"/>
          <p:nvPr/>
        </p:nvSpPr>
        <p:spPr>
          <a:xfrm>
            <a:off x="4779064" y="2512639"/>
            <a:ext cx="295465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gradFill flip="none" rotWithShape="1">
                  <a:gsLst>
                    <a:gs pos="0">
                      <a:srgbClr val="24FDA1"/>
                    </a:gs>
                    <a:gs pos="100000">
                      <a:srgbClr val="02E0F8"/>
                    </a:gs>
                  </a:gsLst>
                  <a:lin ang="13500000" scaled="1"/>
                  <a:tileRect/>
                </a:gradFill>
                <a:effectLst/>
                <a:uLnTx/>
                <a:uFillTx/>
                <a:latin typeface="腾祥沁圆简-W1" panose="01010104010101010101" pitchFamily="2" charset="-122"/>
                <a:ea typeface="腾祥沁圆简-W1" panose="01010104010101010101" pitchFamily="2" charset="-122"/>
                <a:cs typeface="+mn-cs"/>
              </a:rPr>
              <a:t>点击添加标题</a:t>
            </a:r>
          </a:p>
        </p:txBody>
      </p:sp>
      <p:sp>
        <p:nvSpPr>
          <p:cNvPr id="21" name="文本框 20"/>
          <p:cNvSpPr txBox="1"/>
          <p:nvPr/>
        </p:nvSpPr>
        <p:spPr>
          <a:xfrm>
            <a:off x="4779065" y="3181927"/>
            <a:ext cx="5688410" cy="1052596"/>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lang="zh-CN" altLang="en-US" sz="2400" dirty="0">
                <a:solidFill>
                  <a:prstClr val="white"/>
                </a:solidFill>
                <a:latin typeface="腾祥沁圆简-W1" panose="01010104010101010101" pitchFamily="2" charset="-122"/>
                <a:ea typeface="腾祥沁圆简-W1" panose="01010104010101010101" pitchFamily="2" charset="-122"/>
              </a:rPr>
              <a:t>请插入您的文本的内容请插入您的文本的内容请插入您的文本的内容</a:t>
            </a:r>
            <a:endParaRPr kumimoji="0" lang="en-US" altLang="zh-CN" sz="24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endParaRPr>
          </a:p>
        </p:txBody>
      </p:sp>
    </p:spTree>
  </p:cSld>
  <p:clrMapOvr>
    <a:masterClrMapping/>
  </p:clrMapOvr>
  <p:transition spd="med" advClick="0" advTm="3557">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1+#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500" fill="hold"/>
                                        <p:tgtEl>
                                          <p:spTgt spid="65"/>
                                        </p:tgtEl>
                                        <p:attrNameLst>
                                          <p:attrName>ppt_w</p:attrName>
                                        </p:attrNameLst>
                                      </p:cBhvr>
                                      <p:tavLst>
                                        <p:tav tm="0">
                                          <p:val>
                                            <p:fltVal val="0"/>
                                          </p:val>
                                        </p:tav>
                                        <p:tav tm="100000">
                                          <p:val>
                                            <p:strVal val="#ppt_w"/>
                                          </p:val>
                                        </p:tav>
                                      </p:tavLst>
                                    </p:anim>
                                    <p:anim calcmode="lin" valueType="num">
                                      <p:cBhvr>
                                        <p:cTn id="17" dur="500" fill="hold"/>
                                        <p:tgtEl>
                                          <p:spTgt spid="65"/>
                                        </p:tgtEl>
                                        <p:attrNameLst>
                                          <p:attrName>ppt_h</p:attrName>
                                        </p:attrNameLst>
                                      </p:cBhvr>
                                      <p:tavLst>
                                        <p:tav tm="0">
                                          <p:val>
                                            <p:fltVal val="0"/>
                                          </p:val>
                                        </p:tav>
                                        <p:tav tm="100000">
                                          <p:val>
                                            <p:strVal val="#ppt_h"/>
                                          </p:val>
                                        </p:tav>
                                      </p:tavLst>
                                    </p:anim>
                                    <p:anim calcmode="lin" valueType="num">
                                      <p:cBhvr>
                                        <p:cTn id="18" dur="500" fill="hold"/>
                                        <p:tgtEl>
                                          <p:spTgt spid="65"/>
                                        </p:tgtEl>
                                        <p:attrNameLst>
                                          <p:attrName>style.rotation</p:attrName>
                                        </p:attrNameLst>
                                      </p:cBhvr>
                                      <p:tavLst>
                                        <p:tav tm="0">
                                          <p:val>
                                            <p:fltVal val="360"/>
                                          </p:val>
                                        </p:tav>
                                        <p:tav tm="100000">
                                          <p:val>
                                            <p:fltVal val="0"/>
                                          </p:val>
                                        </p:tav>
                                      </p:tavLst>
                                    </p:anim>
                                    <p:animEffect transition="in" filter="fade">
                                      <p:cBhvr>
                                        <p:cTn id="19" dur="500"/>
                                        <p:tgtEl>
                                          <p:spTgt spid="65"/>
                                        </p:tgtEl>
                                      </p:cBhvr>
                                    </p:animEffect>
                                  </p:childTnLst>
                                </p:cTn>
                              </p:par>
                            </p:childTnLst>
                          </p:cTn>
                        </p:par>
                        <p:par>
                          <p:cTn id="20" fill="hold">
                            <p:stCondLst>
                              <p:cond delay="1000"/>
                            </p:stCondLst>
                            <p:childTnLst>
                              <p:par>
                                <p:cTn id="21" presetID="12" presetClass="entr" presetSubtype="4"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p:tgtEl>
                                          <p:spTgt spid="20"/>
                                        </p:tgtEl>
                                        <p:attrNameLst>
                                          <p:attrName>ppt_y</p:attrName>
                                        </p:attrNameLst>
                                      </p:cBhvr>
                                      <p:tavLst>
                                        <p:tav tm="0">
                                          <p:val>
                                            <p:strVal val="#ppt_y+#ppt_h*1.125000"/>
                                          </p:val>
                                        </p:tav>
                                        <p:tav tm="100000">
                                          <p:val>
                                            <p:strVal val="#ppt_y"/>
                                          </p:val>
                                        </p:tav>
                                      </p:tavLst>
                                    </p:anim>
                                    <p:animEffect transition="in" filter="wipe(up)">
                                      <p:cBhvr>
                                        <p:cTn id="24" dur="500"/>
                                        <p:tgtEl>
                                          <p:spTgt spid="20"/>
                                        </p:tgtEl>
                                      </p:cBhvr>
                                    </p:animEffect>
                                  </p:childTnLst>
                                </p:cTn>
                              </p:par>
                              <p:par>
                                <p:cTn id="25" presetID="12" presetClass="entr" presetSubtype="1"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p:tgtEl>
                                          <p:spTgt spid="21"/>
                                        </p:tgtEl>
                                        <p:attrNameLst>
                                          <p:attrName>ppt_y</p:attrName>
                                        </p:attrNameLst>
                                      </p:cBhvr>
                                      <p:tavLst>
                                        <p:tav tm="0">
                                          <p:val>
                                            <p:strVal val="#ppt_y-#ppt_h*1.125000"/>
                                          </p:val>
                                        </p:tav>
                                        <p:tav tm="100000">
                                          <p:val>
                                            <p:strVal val="#ppt_y"/>
                                          </p:val>
                                        </p:tav>
                                      </p:tavLst>
                                    </p:anim>
                                    <p:animEffect transition="in" filter="wipe(down)">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a:blip r:embed="rId2">
            <a:extLst>
              <a:ext uri="{28A0092B-C50C-407E-A947-70E740481C1C}">
                <a14:useLocalDpi xmlns:a14="http://schemas.microsoft.com/office/drawing/2010/main" val="0"/>
              </a:ext>
            </a:extLst>
          </a:blip>
          <a:srcRect l="1785" t="2542" r="1785" b="2542"/>
          <a:stretch>
            <a:fillRect/>
          </a:stretch>
        </p:blipFill>
        <p:spPr>
          <a:xfrm>
            <a:off x="976821" y="2397935"/>
            <a:ext cx="2883930" cy="3602310"/>
          </a:xfrm>
          <a:custGeom>
            <a:avLst/>
            <a:gdLst>
              <a:gd name="connsiteX0" fmla="*/ 70253 w 2883930"/>
              <a:gd name="connsiteY0" fmla="*/ 0 h 3602310"/>
              <a:gd name="connsiteX1" fmla="*/ 2813677 w 2883930"/>
              <a:gd name="connsiteY1" fmla="*/ 0 h 3602310"/>
              <a:gd name="connsiteX2" fmla="*/ 2883930 w 2883930"/>
              <a:gd name="connsiteY2" fmla="*/ 70253 h 3602310"/>
              <a:gd name="connsiteX3" fmla="*/ 2883930 w 2883930"/>
              <a:gd name="connsiteY3" fmla="*/ 3532057 h 3602310"/>
              <a:gd name="connsiteX4" fmla="*/ 2813677 w 2883930"/>
              <a:gd name="connsiteY4" fmla="*/ 3602310 h 3602310"/>
              <a:gd name="connsiteX5" fmla="*/ 70253 w 2883930"/>
              <a:gd name="connsiteY5" fmla="*/ 3602310 h 3602310"/>
              <a:gd name="connsiteX6" fmla="*/ 0 w 2883930"/>
              <a:gd name="connsiteY6" fmla="*/ 3532057 h 3602310"/>
              <a:gd name="connsiteX7" fmla="*/ 0 w 2883930"/>
              <a:gd name="connsiteY7" fmla="*/ 70253 h 3602310"/>
              <a:gd name="connsiteX8" fmla="*/ 70253 w 2883930"/>
              <a:gd name="connsiteY8" fmla="*/ 0 h 3602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3930" h="3602310">
                <a:moveTo>
                  <a:pt x="70253" y="0"/>
                </a:moveTo>
                <a:lnTo>
                  <a:pt x="2813677" y="0"/>
                </a:lnTo>
                <a:cubicBezTo>
                  <a:pt x="2852477" y="0"/>
                  <a:pt x="2883930" y="31453"/>
                  <a:pt x="2883930" y="70253"/>
                </a:cubicBezTo>
                <a:lnTo>
                  <a:pt x="2883930" y="3532057"/>
                </a:lnTo>
                <a:cubicBezTo>
                  <a:pt x="2883930" y="3570857"/>
                  <a:pt x="2852477" y="3602310"/>
                  <a:pt x="2813677" y="3602310"/>
                </a:cubicBezTo>
                <a:lnTo>
                  <a:pt x="70253" y="3602310"/>
                </a:lnTo>
                <a:cubicBezTo>
                  <a:pt x="31453" y="3602310"/>
                  <a:pt x="0" y="3570857"/>
                  <a:pt x="0" y="3532057"/>
                </a:cubicBezTo>
                <a:lnTo>
                  <a:pt x="0" y="70253"/>
                </a:lnTo>
                <a:cubicBezTo>
                  <a:pt x="0" y="31453"/>
                  <a:pt x="31453" y="0"/>
                  <a:pt x="70253" y="0"/>
                </a:cubicBezTo>
                <a:close/>
              </a:path>
            </a:pathLst>
          </a:custGeom>
        </p:spPr>
      </p:pic>
      <p:sp>
        <p:nvSpPr>
          <p:cNvPr id="25" name="圆角矩形 24"/>
          <p:cNvSpPr/>
          <p:nvPr/>
        </p:nvSpPr>
        <p:spPr>
          <a:xfrm>
            <a:off x="1020292" y="2452233"/>
            <a:ext cx="2796989" cy="3493714"/>
          </a:xfrm>
          <a:prstGeom prst="roundRect">
            <a:avLst>
              <a:gd name="adj" fmla="val 2436"/>
            </a:avLst>
          </a:prstGeom>
          <a:noFill/>
          <a:ln>
            <a:solidFill>
              <a:srgbClr val="24B0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椭圆 27"/>
          <p:cNvSpPr/>
          <p:nvPr/>
        </p:nvSpPr>
        <p:spPr>
          <a:xfrm>
            <a:off x="3661033" y="2503122"/>
            <a:ext cx="96819" cy="968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9" name="椭圆 28"/>
          <p:cNvSpPr/>
          <p:nvPr/>
        </p:nvSpPr>
        <p:spPr>
          <a:xfrm>
            <a:off x="3661033" y="5798240"/>
            <a:ext cx="96819" cy="968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椭圆 31"/>
          <p:cNvSpPr/>
          <p:nvPr/>
        </p:nvSpPr>
        <p:spPr>
          <a:xfrm>
            <a:off x="1079721" y="2503122"/>
            <a:ext cx="96819" cy="968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3" name="椭圆 32"/>
          <p:cNvSpPr/>
          <p:nvPr/>
        </p:nvSpPr>
        <p:spPr>
          <a:xfrm>
            <a:off x="1079721" y="5798240"/>
            <a:ext cx="96819" cy="968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文本框 5"/>
          <p:cNvSpPr txBox="1"/>
          <p:nvPr/>
        </p:nvSpPr>
        <p:spPr>
          <a:xfrm>
            <a:off x="4110350" y="5095521"/>
            <a:ext cx="7476061" cy="892552"/>
          </a:xfrm>
          <a:prstGeom prst="rect">
            <a:avLst/>
          </a:prstGeom>
          <a:noFill/>
        </p:spPr>
        <p:txBody>
          <a:bodyPr wrap="square" rtlCol="0">
            <a:spAutoFit/>
          </a:bodyPr>
          <a:lstStyle/>
          <a:p>
            <a:pPr lvl="0">
              <a:lnSpc>
                <a:spcPct val="130000"/>
              </a:lnSpc>
              <a:defRPr/>
            </a:pPr>
            <a:r>
              <a:rPr lang="zh-CN" altLang="en-US" sz="2000" dirty="0">
                <a:solidFill>
                  <a:prstClr val="white"/>
                </a:solidFill>
                <a:latin typeface="腾祥沁圆简-W1" panose="01010104010101010101" pitchFamily="2" charset="-122"/>
                <a:ea typeface="腾祥沁圆简-W1" panose="01010104010101010101" pitchFamily="2" charset="-122"/>
              </a:rPr>
              <a:t>请插入您的文本的内容请插入您的文本的内容请插入您的文本的内容</a:t>
            </a:r>
            <a:endParaRPr lang="en-US" altLang="zh-CN" sz="2000" dirty="0">
              <a:solidFill>
                <a:prstClr val="white"/>
              </a:solidFill>
              <a:latin typeface="腾祥沁圆简-W1" panose="01010104010101010101" pitchFamily="2" charset="-122"/>
              <a:ea typeface="腾祥沁圆简-W1" panose="01010104010101010101" pitchFamily="2" charset="-122"/>
            </a:endParaRPr>
          </a:p>
        </p:txBody>
      </p:sp>
      <p:graphicFrame>
        <p:nvGraphicFramePr>
          <p:cNvPr id="75" name="图表 74"/>
          <p:cNvGraphicFramePr/>
          <p:nvPr/>
        </p:nvGraphicFramePr>
        <p:xfrm>
          <a:off x="5159374" y="2173103"/>
          <a:ext cx="7210426" cy="2922418"/>
        </p:xfrm>
        <a:graphic>
          <a:graphicData uri="http://schemas.openxmlformats.org/drawingml/2006/chart">
            <c:chart xmlns:c="http://schemas.openxmlformats.org/drawingml/2006/chart" xmlns:r="http://schemas.openxmlformats.org/officeDocument/2006/relationships" r:id="rId3"/>
          </a:graphicData>
        </a:graphic>
      </p:graphicFrame>
      <p:sp>
        <p:nvSpPr>
          <p:cNvPr id="77" name="文本框 76"/>
          <p:cNvSpPr txBox="1"/>
          <p:nvPr/>
        </p:nvSpPr>
        <p:spPr>
          <a:xfrm>
            <a:off x="4110349" y="2405183"/>
            <a:ext cx="189856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B0F0"/>
                </a:solidFill>
                <a:effectLst/>
                <a:uLnTx/>
                <a:uFillTx/>
                <a:latin typeface="腾祥沁圆简-W1" panose="01010104010101010101" pitchFamily="2" charset="-122"/>
                <a:ea typeface="腾祥沁圆简-W1" panose="01010104010101010101" pitchFamily="2" charset="-122"/>
                <a:cs typeface="+mn-cs"/>
              </a:rPr>
              <a:t>标题</a:t>
            </a:r>
            <a:r>
              <a:rPr kumimoji="0" lang="en-US" altLang="zh-CN" sz="2400" b="0" i="0" u="none" strike="noStrike" kern="1200" cap="none" spc="0" normalizeH="0" baseline="0" noProof="0" dirty="0">
                <a:ln>
                  <a:noFill/>
                </a:ln>
                <a:solidFill>
                  <a:srgbClr val="00B0F0"/>
                </a:solidFill>
                <a:effectLst/>
                <a:uLnTx/>
                <a:uFillTx/>
                <a:latin typeface="腾祥沁圆简-W1" panose="01010104010101010101" pitchFamily="2" charset="-122"/>
                <a:ea typeface="腾祥沁圆简-W1" panose="01010104010101010101" pitchFamily="2" charset="-122"/>
                <a:cs typeface="+mn-cs"/>
              </a:rPr>
              <a:t>01</a:t>
            </a:r>
            <a:endParaRPr kumimoji="0" lang="zh-CN" altLang="en-US" sz="2400" b="0" i="0" u="none" strike="noStrike" kern="1200" cap="none" spc="0" normalizeH="0" baseline="0" noProof="0" dirty="0">
              <a:ln>
                <a:noFill/>
              </a:ln>
              <a:solidFill>
                <a:srgbClr val="00B0F0"/>
              </a:solidFill>
              <a:effectLst/>
              <a:uLnTx/>
              <a:uFillTx/>
              <a:latin typeface="腾祥沁圆简-W1" panose="01010104010101010101" pitchFamily="2" charset="-122"/>
              <a:ea typeface="腾祥沁圆简-W1" panose="01010104010101010101" pitchFamily="2" charset="-122"/>
              <a:cs typeface="+mn-cs"/>
            </a:endParaRPr>
          </a:p>
        </p:txBody>
      </p:sp>
      <p:sp>
        <p:nvSpPr>
          <p:cNvPr id="78" name="文本框 77"/>
          <p:cNvSpPr txBox="1"/>
          <p:nvPr/>
        </p:nvSpPr>
        <p:spPr>
          <a:xfrm>
            <a:off x="4070274" y="3065583"/>
            <a:ext cx="213199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B0F0"/>
                </a:solidFill>
                <a:effectLst/>
                <a:uLnTx/>
                <a:uFillTx/>
                <a:latin typeface="腾祥沁圆简-W1" panose="01010104010101010101" pitchFamily="2" charset="-122"/>
                <a:ea typeface="腾祥沁圆简-W1" panose="01010104010101010101" pitchFamily="2" charset="-122"/>
                <a:cs typeface="+mn-cs"/>
              </a:rPr>
              <a:t>标题</a:t>
            </a:r>
            <a:r>
              <a:rPr kumimoji="0" lang="en-US" altLang="zh-CN" sz="2400" b="0" i="0" u="none" strike="noStrike" kern="1200" cap="none" spc="0" normalizeH="0" baseline="0" noProof="0" dirty="0">
                <a:ln>
                  <a:noFill/>
                </a:ln>
                <a:solidFill>
                  <a:srgbClr val="00B0F0"/>
                </a:solidFill>
                <a:effectLst/>
                <a:uLnTx/>
                <a:uFillTx/>
                <a:latin typeface="腾祥沁圆简-W1" panose="01010104010101010101" pitchFamily="2" charset="-122"/>
                <a:ea typeface="腾祥沁圆简-W1" panose="01010104010101010101" pitchFamily="2" charset="-122"/>
                <a:cs typeface="+mn-cs"/>
              </a:rPr>
              <a:t>02</a:t>
            </a:r>
            <a:endParaRPr kumimoji="0" lang="zh-CN" altLang="en-US" sz="2400" b="0" i="0" u="none" strike="noStrike" kern="1200" cap="none" spc="0" normalizeH="0" baseline="0" noProof="0" dirty="0">
              <a:ln>
                <a:noFill/>
              </a:ln>
              <a:solidFill>
                <a:srgbClr val="00B0F0"/>
              </a:solidFill>
              <a:effectLst/>
              <a:uLnTx/>
              <a:uFillTx/>
              <a:latin typeface="腾祥沁圆简-W1" panose="01010104010101010101" pitchFamily="2" charset="-122"/>
              <a:ea typeface="腾祥沁圆简-W1" panose="01010104010101010101" pitchFamily="2" charset="-122"/>
              <a:cs typeface="+mn-cs"/>
            </a:endParaRPr>
          </a:p>
        </p:txBody>
      </p:sp>
      <p:sp>
        <p:nvSpPr>
          <p:cNvPr id="80" name="文本框 79"/>
          <p:cNvSpPr txBox="1"/>
          <p:nvPr/>
        </p:nvSpPr>
        <p:spPr>
          <a:xfrm>
            <a:off x="4070274" y="3725983"/>
            <a:ext cx="213199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B0F0"/>
                </a:solidFill>
                <a:effectLst/>
                <a:uLnTx/>
                <a:uFillTx/>
                <a:latin typeface="腾祥沁圆简-W1" panose="01010104010101010101" pitchFamily="2" charset="-122"/>
                <a:ea typeface="腾祥沁圆简-W1" panose="01010104010101010101" pitchFamily="2" charset="-122"/>
                <a:cs typeface="+mn-cs"/>
              </a:rPr>
              <a:t>标题</a:t>
            </a:r>
            <a:r>
              <a:rPr kumimoji="0" lang="en-US" altLang="zh-CN" sz="2400" b="0" i="0" u="none" strike="noStrike" kern="1200" cap="none" spc="0" normalizeH="0" baseline="0" noProof="0" dirty="0">
                <a:ln>
                  <a:noFill/>
                </a:ln>
                <a:solidFill>
                  <a:srgbClr val="00B0F0"/>
                </a:solidFill>
                <a:effectLst/>
                <a:uLnTx/>
                <a:uFillTx/>
                <a:latin typeface="腾祥沁圆简-W1" panose="01010104010101010101" pitchFamily="2" charset="-122"/>
                <a:ea typeface="腾祥沁圆简-W1" panose="01010104010101010101" pitchFamily="2" charset="-122"/>
                <a:cs typeface="+mn-cs"/>
              </a:rPr>
              <a:t>03</a:t>
            </a:r>
            <a:endParaRPr kumimoji="0" lang="zh-CN" altLang="en-US" sz="2400" b="0" i="0" u="none" strike="noStrike" kern="1200" cap="none" spc="0" normalizeH="0" baseline="0" noProof="0" dirty="0">
              <a:ln>
                <a:noFill/>
              </a:ln>
              <a:solidFill>
                <a:srgbClr val="00B0F0"/>
              </a:solidFill>
              <a:effectLst/>
              <a:uLnTx/>
              <a:uFillTx/>
              <a:latin typeface="腾祥沁圆简-W1" panose="01010104010101010101" pitchFamily="2" charset="-122"/>
              <a:ea typeface="腾祥沁圆简-W1" panose="01010104010101010101" pitchFamily="2" charset="-122"/>
              <a:cs typeface="+mn-cs"/>
            </a:endParaRPr>
          </a:p>
        </p:txBody>
      </p:sp>
      <p:sp>
        <p:nvSpPr>
          <p:cNvPr id="81" name="文本框 80"/>
          <p:cNvSpPr txBox="1"/>
          <p:nvPr/>
        </p:nvSpPr>
        <p:spPr>
          <a:xfrm>
            <a:off x="4070274" y="4386383"/>
            <a:ext cx="213199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B0F0"/>
                </a:solidFill>
                <a:effectLst/>
                <a:uLnTx/>
                <a:uFillTx/>
                <a:latin typeface="腾祥沁圆简-W1" panose="01010104010101010101" pitchFamily="2" charset="-122"/>
                <a:ea typeface="腾祥沁圆简-W1" panose="01010104010101010101" pitchFamily="2" charset="-122"/>
                <a:cs typeface="+mn-cs"/>
              </a:rPr>
              <a:t>标题</a:t>
            </a:r>
            <a:r>
              <a:rPr kumimoji="0" lang="en-US" altLang="zh-CN" sz="2400" b="0" i="0" u="none" strike="noStrike" kern="1200" cap="none" spc="0" normalizeH="0" baseline="0" noProof="0" dirty="0">
                <a:ln>
                  <a:noFill/>
                </a:ln>
                <a:solidFill>
                  <a:srgbClr val="00B0F0"/>
                </a:solidFill>
                <a:effectLst/>
                <a:uLnTx/>
                <a:uFillTx/>
                <a:latin typeface="腾祥沁圆简-W1" panose="01010104010101010101" pitchFamily="2" charset="-122"/>
                <a:ea typeface="腾祥沁圆简-W1" panose="01010104010101010101" pitchFamily="2" charset="-122"/>
                <a:cs typeface="+mn-cs"/>
              </a:rPr>
              <a:t>04</a:t>
            </a:r>
            <a:endParaRPr kumimoji="0" lang="zh-CN" altLang="en-US" sz="2400" b="0" i="0" u="none" strike="noStrike" kern="1200" cap="none" spc="0" normalizeH="0" baseline="0" noProof="0" dirty="0">
              <a:ln>
                <a:noFill/>
              </a:ln>
              <a:solidFill>
                <a:srgbClr val="00B0F0"/>
              </a:solidFill>
              <a:effectLst/>
              <a:uLnTx/>
              <a:uFillTx/>
              <a:latin typeface="腾祥沁圆简-W1" panose="01010104010101010101" pitchFamily="2" charset="-122"/>
              <a:ea typeface="腾祥沁圆简-W1" panose="01010104010101010101" pitchFamily="2" charset="-122"/>
              <a:cs typeface="+mn-cs"/>
            </a:endParaRPr>
          </a:p>
        </p:txBody>
      </p:sp>
      <p:sp>
        <p:nvSpPr>
          <p:cNvPr id="2" name="等腰三角形 1"/>
          <p:cNvSpPr/>
          <p:nvPr/>
        </p:nvSpPr>
        <p:spPr>
          <a:xfrm rot="21039744">
            <a:off x="1191769" y="1598259"/>
            <a:ext cx="265254" cy="228667"/>
          </a:xfrm>
          <a:prstGeom prst="triangle">
            <a:avLst/>
          </a:prstGeom>
          <a:noFill/>
          <a:ln w="3175">
            <a:gradFill flip="none" rotWithShape="1">
              <a:gsLst>
                <a:gs pos="0">
                  <a:srgbClr val="00B0F0"/>
                </a:gs>
                <a:gs pos="100000">
                  <a:srgbClr val="2CC75F"/>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等腰三角形 22"/>
          <p:cNvSpPr/>
          <p:nvPr/>
        </p:nvSpPr>
        <p:spPr>
          <a:xfrm rot="20178271">
            <a:off x="1157188" y="1609664"/>
            <a:ext cx="156932" cy="135286"/>
          </a:xfrm>
          <a:prstGeom prst="triangle">
            <a:avLst/>
          </a:prstGeom>
          <a:gradFill flip="none" rotWithShape="1">
            <a:gsLst>
              <a:gs pos="0">
                <a:srgbClr val="00B0F0"/>
              </a:gs>
              <a:gs pos="100000">
                <a:srgbClr val="2CC75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4" name="等腰三角形 23"/>
          <p:cNvSpPr/>
          <p:nvPr/>
        </p:nvSpPr>
        <p:spPr>
          <a:xfrm rot="1023055">
            <a:off x="1224395" y="1847696"/>
            <a:ext cx="87068" cy="75058"/>
          </a:xfrm>
          <a:prstGeom prst="triangle">
            <a:avLst/>
          </a:prstGeom>
          <a:solidFill>
            <a:srgbClr val="24B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6" name="等腰三角形 25"/>
          <p:cNvSpPr/>
          <p:nvPr/>
        </p:nvSpPr>
        <p:spPr>
          <a:xfrm rot="1800000">
            <a:off x="1302961" y="1741556"/>
            <a:ext cx="115843" cy="99865"/>
          </a:xfrm>
          <a:prstGeom prst="triangle">
            <a:avLst/>
          </a:prstGeom>
          <a:solidFill>
            <a:srgbClr val="2CC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p:nvSpPr>
        <p:spPr>
          <a:xfrm>
            <a:off x="1319398" y="1731738"/>
            <a:ext cx="23391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点击添加标题</a:t>
            </a:r>
          </a:p>
        </p:txBody>
      </p:sp>
      <p:sp>
        <p:nvSpPr>
          <p:cNvPr id="39" name="等腰三角形 38"/>
          <p:cNvSpPr/>
          <p:nvPr/>
        </p:nvSpPr>
        <p:spPr>
          <a:xfrm rot="21039744">
            <a:off x="3539271" y="2063941"/>
            <a:ext cx="141113" cy="121649"/>
          </a:xfrm>
          <a:prstGeom prst="triangle">
            <a:avLst/>
          </a:prstGeom>
          <a:noFill/>
          <a:ln w="3175">
            <a:gradFill flip="none" rotWithShape="1">
              <a:gsLst>
                <a:gs pos="0">
                  <a:srgbClr val="00B0F0"/>
                </a:gs>
                <a:gs pos="100000">
                  <a:srgbClr val="2CC75F"/>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等腰三角形 39"/>
          <p:cNvSpPr/>
          <p:nvPr/>
        </p:nvSpPr>
        <p:spPr>
          <a:xfrm rot="20178271">
            <a:off x="3520874" y="2070008"/>
            <a:ext cx="83487" cy="71971"/>
          </a:xfrm>
          <a:prstGeom prst="triangle">
            <a:avLst/>
          </a:prstGeom>
          <a:gradFill flip="none" rotWithShape="1">
            <a:gsLst>
              <a:gs pos="0">
                <a:srgbClr val="00B0F0"/>
              </a:gs>
              <a:gs pos="100000">
                <a:srgbClr val="2CC75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1" name="等腰三角形 40"/>
          <p:cNvSpPr/>
          <p:nvPr/>
        </p:nvSpPr>
        <p:spPr>
          <a:xfrm rot="1023055">
            <a:off x="3556628" y="2196640"/>
            <a:ext cx="46319" cy="39930"/>
          </a:xfrm>
          <a:prstGeom prst="triangle">
            <a:avLst/>
          </a:prstGeom>
          <a:solidFill>
            <a:srgbClr val="24B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2" name="等腰三角形 41"/>
          <p:cNvSpPr/>
          <p:nvPr/>
        </p:nvSpPr>
        <p:spPr>
          <a:xfrm rot="1800000">
            <a:off x="3598424" y="2140174"/>
            <a:ext cx="61628" cy="53127"/>
          </a:xfrm>
          <a:prstGeom prst="triangle">
            <a:avLst/>
          </a:prstGeom>
          <a:solidFill>
            <a:srgbClr val="2CC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p:transition spd="med" advClick="0" advTm="10505">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23" presetClass="entr" presetSubtype="32"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500" fill="hold"/>
                                        <p:tgtEl>
                                          <p:spTgt spid="39"/>
                                        </p:tgtEl>
                                        <p:attrNameLst>
                                          <p:attrName>ppt_w</p:attrName>
                                        </p:attrNameLst>
                                      </p:cBhvr>
                                      <p:tavLst>
                                        <p:tav tm="0">
                                          <p:val>
                                            <p:strVal val="4*#ppt_w"/>
                                          </p:val>
                                        </p:tav>
                                        <p:tav tm="100000">
                                          <p:val>
                                            <p:strVal val="#ppt_w"/>
                                          </p:val>
                                        </p:tav>
                                      </p:tavLst>
                                    </p:anim>
                                    <p:anim calcmode="lin" valueType="num">
                                      <p:cBhvr>
                                        <p:cTn id="14" dur="500" fill="hold"/>
                                        <p:tgtEl>
                                          <p:spTgt spid="39"/>
                                        </p:tgtEl>
                                        <p:attrNameLst>
                                          <p:attrName>ppt_h</p:attrName>
                                        </p:attrNameLst>
                                      </p:cBhvr>
                                      <p:tavLst>
                                        <p:tav tm="0">
                                          <p:val>
                                            <p:strVal val="4*#ppt_h"/>
                                          </p:val>
                                        </p:tav>
                                        <p:tav tm="100000">
                                          <p:val>
                                            <p:strVal val="#ppt_h"/>
                                          </p:val>
                                        </p:tav>
                                      </p:tavLst>
                                    </p:anim>
                                  </p:childTnLst>
                                </p:cTn>
                              </p:par>
                              <p:par>
                                <p:cTn id="15" presetID="23" presetClass="entr" presetSubtype="32" fill="hold" grpId="0" nodeType="withEffect">
                                  <p:stCondLst>
                                    <p:cond delay="10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strVal val="4*#ppt_w"/>
                                          </p:val>
                                        </p:tav>
                                        <p:tav tm="100000">
                                          <p:val>
                                            <p:strVal val="#ppt_w"/>
                                          </p:val>
                                        </p:tav>
                                      </p:tavLst>
                                    </p:anim>
                                    <p:anim calcmode="lin" valueType="num">
                                      <p:cBhvr>
                                        <p:cTn id="18" dur="500" fill="hold"/>
                                        <p:tgtEl>
                                          <p:spTgt spid="40"/>
                                        </p:tgtEl>
                                        <p:attrNameLst>
                                          <p:attrName>ppt_h</p:attrName>
                                        </p:attrNameLst>
                                      </p:cBhvr>
                                      <p:tavLst>
                                        <p:tav tm="0">
                                          <p:val>
                                            <p:strVal val="4*#ppt_h"/>
                                          </p:val>
                                        </p:tav>
                                        <p:tav tm="100000">
                                          <p:val>
                                            <p:strVal val="#ppt_h"/>
                                          </p:val>
                                        </p:tav>
                                      </p:tavLst>
                                    </p:anim>
                                  </p:childTnLst>
                                </p:cTn>
                              </p:par>
                              <p:par>
                                <p:cTn id="19" presetID="23" presetClass="entr" presetSubtype="32" fill="hold" grpId="0" nodeType="withEffect">
                                  <p:stCondLst>
                                    <p:cond delay="200"/>
                                  </p:stCondLst>
                                  <p:childTnLst>
                                    <p:set>
                                      <p:cBhvr>
                                        <p:cTn id="20" dur="1" fill="hold">
                                          <p:stCondLst>
                                            <p:cond delay="0"/>
                                          </p:stCondLst>
                                        </p:cTn>
                                        <p:tgtEl>
                                          <p:spTgt spid="41"/>
                                        </p:tgtEl>
                                        <p:attrNameLst>
                                          <p:attrName>style.visibility</p:attrName>
                                        </p:attrNameLst>
                                      </p:cBhvr>
                                      <p:to>
                                        <p:strVal val="visible"/>
                                      </p:to>
                                    </p:set>
                                    <p:anim calcmode="lin" valueType="num">
                                      <p:cBhvr>
                                        <p:cTn id="21" dur="500" fill="hold"/>
                                        <p:tgtEl>
                                          <p:spTgt spid="41"/>
                                        </p:tgtEl>
                                        <p:attrNameLst>
                                          <p:attrName>ppt_w</p:attrName>
                                        </p:attrNameLst>
                                      </p:cBhvr>
                                      <p:tavLst>
                                        <p:tav tm="0">
                                          <p:val>
                                            <p:strVal val="4*#ppt_w"/>
                                          </p:val>
                                        </p:tav>
                                        <p:tav tm="100000">
                                          <p:val>
                                            <p:strVal val="#ppt_w"/>
                                          </p:val>
                                        </p:tav>
                                      </p:tavLst>
                                    </p:anim>
                                    <p:anim calcmode="lin" valueType="num">
                                      <p:cBhvr>
                                        <p:cTn id="22" dur="500" fill="hold"/>
                                        <p:tgtEl>
                                          <p:spTgt spid="41"/>
                                        </p:tgtEl>
                                        <p:attrNameLst>
                                          <p:attrName>ppt_h</p:attrName>
                                        </p:attrNameLst>
                                      </p:cBhvr>
                                      <p:tavLst>
                                        <p:tav tm="0">
                                          <p:val>
                                            <p:strVal val="4*#ppt_h"/>
                                          </p:val>
                                        </p:tav>
                                        <p:tav tm="100000">
                                          <p:val>
                                            <p:strVal val="#ppt_h"/>
                                          </p:val>
                                        </p:tav>
                                      </p:tavLst>
                                    </p:anim>
                                  </p:childTnLst>
                                </p:cTn>
                              </p:par>
                              <p:par>
                                <p:cTn id="23" presetID="23" presetClass="entr" presetSubtype="32" fill="hold" grpId="0" nodeType="withEffect">
                                  <p:stCondLst>
                                    <p:cond delay="100"/>
                                  </p:stCondLst>
                                  <p:childTnLst>
                                    <p:set>
                                      <p:cBhvr>
                                        <p:cTn id="24" dur="1" fill="hold">
                                          <p:stCondLst>
                                            <p:cond delay="0"/>
                                          </p:stCondLst>
                                        </p:cTn>
                                        <p:tgtEl>
                                          <p:spTgt spid="42"/>
                                        </p:tgtEl>
                                        <p:attrNameLst>
                                          <p:attrName>style.visibility</p:attrName>
                                        </p:attrNameLst>
                                      </p:cBhvr>
                                      <p:to>
                                        <p:strVal val="visible"/>
                                      </p:to>
                                    </p:set>
                                    <p:anim calcmode="lin" valueType="num">
                                      <p:cBhvr>
                                        <p:cTn id="25" dur="500" fill="hold"/>
                                        <p:tgtEl>
                                          <p:spTgt spid="42"/>
                                        </p:tgtEl>
                                        <p:attrNameLst>
                                          <p:attrName>ppt_w</p:attrName>
                                        </p:attrNameLst>
                                      </p:cBhvr>
                                      <p:tavLst>
                                        <p:tav tm="0">
                                          <p:val>
                                            <p:strVal val="4*#ppt_w"/>
                                          </p:val>
                                        </p:tav>
                                        <p:tav tm="100000">
                                          <p:val>
                                            <p:strVal val="#ppt_w"/>
                                          </p:val>
                                        </p:tav>
                                      </p:tavLst>
                                    </p:anim>
                                    <p:anim calcmode="lin" valueType="num">
                                      <p:cBhvr>
                                        <p:cTn id="26" dur="500" fill="hold"/>
                                        <p:tgtEl>
                                          <p:spTgt spid="42"/>
                                        </p:tgtEl>
                                        <p:attrNameLst>
                                          <p:attrName>ppt_h</p:attrName>
                                        </p:attrNameLst>
                                      </p:cBhvr>
                                      <p:tavLst>
                                        <p:tav tm="0">
                                          <p:val>
                                            <p:strVal val="4*#ppt_h"/>
                                          </p:val>
                                        </p:tav>
                                        <p:tav tm="100000">
                                          <p:val>
                                            <p:strVal val="#ppt_h"/>
                                          </p:val>
                                        </p:tav>
                                      </p:tavLst>
                                    </p:anim>
                                  </p:childTnLst>
                                </p:cTn>
                              </p:par>
                              <p:par>
                                <p:cTn id="27" presetID="23" presetClass="entr" presetSubtype="32" fill="hold" grpId="0" nodeType="withEffect">
                                  <p:stCondLst>
                                    <p:cond delay="30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strVal val="4*#ppt_w"/>
                                          </p:val>
                                        </p:tav>
                                        <p:tav tm="100000">
                                          <p:val>
                                            <p:strVal val="#ppt_w"/>
                                          </p:val>
                                        </p:tav>
                                      </p:tavLst>
                                    </p:anim>
                                    <p:anim calcmode="lin" valueType="num">
                                      <p:cBhvr>
                                        <p:cTn id="30" dur="500" fill="hold"/>
                                        <p:tgtEl>
                                          <p:spTgt spid="2"/>
                                        </p:tgtEl>
                                        <p:attrNameLst>
                                          <p:attrName>ppt_h</p:attrName>
                                        </p:attrNameLst>
                                      </p:cBhvr>
                                      <p:tavLst>
                                        <p:tav tm="0">
                                          <p:val>
                                            <p:strVal val="4*#ppt_h"/>
                                          </p:val>
                                        </p:tav>
                                        <p:tav tm="100000">
                                          <p:val>
                                            <p:strVal val="#ppt_h"/>
                                          </p:val>
                                        </p:tav>
                                      </p:tavLst>
                                    </p:anim>
                                  </p:childTnLst>
                                </p:cTn>
                              </p:par>
                              <p:par>
                                <p:cTn id="31" presetID="23" presetClass="entr" presetSubtype="32" fill="hold" grpId="0" nodeType="withEffect">
                                  <p:stCondLst>
                                    <p:cond delay="20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strVal val="4*#ppt_w"/>
                                          </p:val>
                                        </p:tav>
                                        <p:tav tm="100000">
                                          <p:val>
                                            <p:strVal val="#ppt_w"/>
                                          </p:val>
                                        </p:tav>
                                      </p:tavLst>
                                    </p:anim>
                                    <p:anim calcmode="lin" valueType="num">
                                      <p:cBhvr>
                                        <p:cTn id="34" dur="500" fill="hold"/>
                                        <p:tgtEl>
                                          <p:spTgt spid="23"/>
                                        </p:tgtEl>
                                        <p:attrNameLst>
                                          <p:attrName>ppt_h</p:attrName>
                                        </p:attrNameLst>
                                      </p:cBhvr>
                                      <p:tavLst>
                                        <p:tav tm="0">
                                          <p:val>
                                            <p:strVal val="4*#ppt_h"/>
                                          </p:val>
                                        </p:tav>
                                        <p:tav tm="100000">
                                          <p:val>
                                            <p:strVal val="#ppt_h"/>
                                          </p:val>
                                        </p:tav>
                                      </p:tavLst>
                                    </p:anim>
                                  </p:childTnLst>
                                </p:cTn>
                              </p:par>
                              <p:par>
                                <p:cTn id="35" presetID="23" presetClass="entr" presetSubtype="32" fill="hold" grpId="0" nodeType="withEffect">
                                  <p:stCondLst>
                                    <p:cond delay="30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strVal val="4*#ppt_w"/>
                                          </p:val>
                                        </p:tav>
                                        <p:tav tm="100000">
                                          <p:val>
                                            <p:strVal val="#ppt_w"/>
                                          </p:val>
                                        </p:tav>
                                      </p:tavLst>
                                    </p:anim>
                                    <p:anim calcmode="lin" valueType="num">
                                      <p:cBhvr>
                                        <p:cTn id="38" dur="500" fill="hold"/>
                                        <p:tgtEl>
                                          <p:spTgt spid="24"/>
                                        </p:tgtEl>
                                        <p:attrNameLst>
                                          <p:attrName>ppt_h</p:attrName>
                                        </p:attrNameLst>
                                      </p:cBhvr>
                                      <p:tavLst>
                                        <p:tav tm="0">
                                          <p:val>
                                            <p:strVal val="4*#ppt_h"/>
                                          </p:val>
                                        </p:tav>
                                        <p:tav tm="100000">
                                          <p:val>
                                            <p:strVal val="#ppt_h"/>
                                          </p:val>
                                        </p:tav>
                                      </p:tavLst>
                                    </p:anim>
                                  </p:childTnLst>
                                </p:cTn>
                              </p:par>
                              <p:par>
                                <p:cTn id="39" presetID="23" presetClass="entr" presetSubtype="32" fill="hold" grpId="0" nodeType="withEffect">
                                  <p:stCondLst>
                                    <p:cond delay="40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strVal val="4*#ppt_w"/>
                                          </p:val>
                                        </p:tav>
                                        <p:tav tm="100000">
                                          <p:val>
                                            <p:strVal val="#ppt_w"/>
                                          </p:val>
                                        </p:tav>
                                      </p:tavLst>
                                    </p:anim>
                                    <p:anim calcmode="lin" valueType="num">
                                      <p:cBhvr>
                                        <p:cTn id="42" dur="500" fill="hold"/>
                                        <p:tgtEl>
                                          <p:spTgt spid="26"/>
                                        </p:tgtEl>
                                        <p:attrNameLst>
                                          <p:attrName>ppt_h</p:attrName>
                                        </p:attrNameLst>
                                      </p:cBhvr>
                                      <p:tavLst>
                                        <p:tav tm="0">
                                          <p:val>
                                            <p:strVal val="4*#ppt_h"/>
                                          </p:val>
                                        </p:tav>
                                        <p:tav tm="100000">
                                          <p:val>
                                            <p:strVal val="#ppt_h"/>
                                          </p:val>
                                        </p:tav>
                                      </p:tavLst>
                                    </p:anim>
                                  </p:childTnLst>
                                </p:cTn>
                              </p:par>
                            </p:childTnLst>
                          </p:cTn>
                        </p:par>
                        <p:par>
                          <p:cTn id="43" fill="hold">
                            <p:stCondLst>
                              <p:cond delay="1500"/>
                            </p:stCondLst>
                            <p:childTnLst>
                              <p:par>
                                <p:cTn id="44" presetID="2" presetClass="entr" presetSubtype="12"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500" fill="hold"/>
                                        <p:tgtEl>
                                          <p:spTgt spid="28"/>
                                        </p:tgtEl>
                                        <p:attrNameLst>
                                          <p:attrName>ppt_x</p:attrName>
                                        </p:attrNameLst>
                                      </p:cBhvr>
                                      <p:tavLst>
                                        <p:tav tm="0">
                                          <p:val>
                                            <p:strVal val="0-#ppt_w/2"/>
                                          </p:val>
                                        </p:tav>
                                        <p:tav tm="100000">
                                          <p:val>
                                            <p:strVal val="#ppt_x"/>
                                          </p:val>
                                        </p:tav>
                                      </p:tavLst>
                                    </p:anim>
                                    <p:anim calcmode="lin" valueType="num">
                                      <p:cBhvr additive="base">
                                        <p:cTn id="47" dur="500" fill="hold"/>
                                        <p:tgtEl>
                                          <p:spTgt spid="28"/>
                                        </p:tgtEl>
                                        <p:attrNameLst>
                                          <p:attrName>ppt_y</p:attrName>
                                        </p:attrNameLst>
                                      </p:cBhvr>
                                      <p:tavLst>
                                        <p:tav tm="0">
                                          <p:val>
                                            <p:strVal val="1+#ppt_h/2"/>
                                          </p:val>
                                        </p:tav>
                                        <p:tav tm="100000">
                                          <p:val>
                                            <p:strVal val="#ppt_y"/>
                                          </p:val>
                                        </p:tav>
                                      </p:tavLst>
                                    </p:anim>
                                  </p:childTnLst>
                                </p:cTn>
                              </p:par>
                              <p:par>
                                <p:cTn id="48" presetID="2" presetClass="entr" presetSubtype="6"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additive="base">
                                        <p:cTn id="50" dur="500" fill="hold"/>
                                        <p:tgtEl>
                                          <p:spTgt spid="32"/>
                                        </p:tgtEl>
                                        <p:attrNameLst>
                                          <p:attrName>ppt_x</p:attrName>
                                        </p:attrNameLst>
                                      </p:cBhvr>
                                      <p:tavLst>
                                        <p:tav tm="0">
                                          <p:val>
                                            <p:strVal val="1+#ppt_w/2"/>
                                          </p:val>
                                        </p:tav>
                                        <p:tav tm="100000">
                                          <p:val>
                                            <p:strVal val="#ppt_x"/>
                                          </p:val>
                                        </p:tav>
                                      </p:tavLst>
                                    </p:anim>
                                    <p:anim calcmode="lin" valueType="num">
                                      <p:cBhvr additive="base">
                                        <p:cTn id="51" dur="500" fill="hold"/>
                                        <p:tgtEl>
                                          <p:spTgt spid="32"/>
                                        </p:tgtEl>
                                        <p:attrNameLst>
                                          <p:attrName>ppt_y</p:attrName>
                                        </p:attrNameLst>
                                      </p:cBhvr>
                                      <p:tavLst>
                                        <p:tav tm="0">
                                          <p:val>
                                            <p:strVal val="1+#ppt_h/2"/>
                                          </p:val>
                                        </p:tav>
                                        <p:tav tm="100000">
                                          <p:val>
                                            <p:strVal val="#ppt_y"/>
                                          </p:val>
                                        </p:tav>
                                      </p:tavLst>
                                    </p:anim>
                                  </p:childTnLst>
                                </p:cTn>
                              </p:par>
                              <p:par>
                                <p:cTn id="52" presetID="2" presetClass="entr" presetSubtype="9"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additive="base">
                                        <p:cTn id="54" dur="500" fill="hold"/>
                                        <p:tgtEl>
                                          <p:spTgt spid="29"/>
                                        </p:tgtEl>
                                        <p:attrNameLst>
                                          <p:attrName>ppt_x</p:attrName>
                                        </p:attrNameLst>
                                      </p:cBhvr>
                                      <p:tavLst>
                                        <p:tav tm="0">
                                          <p:val>
                                            <p:strVal val="0-#ppt_w/2"/>
                                          </p:val>
                                        </p:tav>
                                        <p:tav tm="100000">
                                          <p:val>
                                            <p:strVal val="#ppt_x"/>
                                          </p:val>
                                        </p:tav>
                                      </p:tavLst>
                                    </p:anim>
                                    <p:anim calcmode="lin" valueType="num">
                                      <p:cBhvr additive="base">
                                        <p:cTn id="55" dur="500" fill="hold"/>
                                        <p:tgtEl>
                                          <p:spTgt spid="29"/>
                                        </p:tgtEl>
                                        <p:attrNameLst>
                                          <p:attrName>ppt_y</p:attrName>
                                        </p:attrNameLst>
                                      </p:cBhvr>
                                      <p:tavLst>
                                        <p:tav tm="0">
                                          <p:val>
                                            <p:strVal val="0-#ppt_h/2"/>
                                          </p:val>
                                        </p:tav>
                                        <p:tav tm="100000">
                                          <p:val>
                                            <p:strVal val="#ppt_y"/>
                                          </p:val>
                                        </p:tav>
                                      </p:tavLst>
                                    </p:anim>
                                  </p:childTnLst>
                                </p:cTn>
                              </p:par>
                              <p:par>
                                <p:cTn id="56" presetID="2" presetClass="entr" presetSubtype="3"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additive="base">
                                        <p:cTn id="58" dur="500" fill="hold"/>
                                        <p:tgtEl>
                                          <p:spTgt spid="33"/>
                                        </p:tgtEl>
                                        <p:attrNameLst>
                                          <p:attrName>ppt_x</p:attrName>
                                        </p:attrNameLst>
                                      </p:cBhvr>
                                      <p:tavLst>
                                        <p:tav tm="0">
                                          <p:val>
                                            <p:strVal val="1+#ppt_w/2"/>
                                          </p:val>
                                        </p:tav>
                                        <p:tav tm="100000">
                                          <p:val>
                                            <p:strVal val="#ppt_x"/>
                                          </p:val>
                                        </p:tav>
                                      </p:tavLst>
                                    </p:anim>
                                    <p:anim calcmode="lin" valueType="num">
                                      <p:cBhvr additive="base">
                                        <p:cTn id="59" dur="500" fill="hold"/>
                                        <p:tgtEl>
                                          <p:spTgt spid="33"/>
                                        </p:tgtEl>
                                        <p:attrNameLst>
                                          <p:attrName>ppt_y</p:attrName>
                                        </p:attrNameLst>
                                      </p:cBhvr>
                                      <p:tavLst>
                                        <p:tav tm="0">
                                          <p:val>
                                            <p:strVal val="0-#ppt_h/2"/>
                                          </p:val>
                                        </p:tav>
                                        <p:tav tm="100000">
                                          <p:val>
                                            <p:strVal val="#ppt_y"/>
                                          </p:val>
                                        </p:tav>
                                      </p:tavLst>
                                    </p:anim>
                                  </p:childTnLst>
                                </p:cTn>
                              </p:par>
                            </p:childTnLst>
                          </p:cTn>
                        </p:par>
                        <p:par>
                          <p:cTn id="60" fill="hold">
                            <p:stCondLst>
                              <p:cond delay="2000"/>
                            </p:stCondLst>
                            <p:childTnLst>
                              <p:par>
                                <p:cTn id="61" presetID="10"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par>
                                <p:cTn id="64" presetID="10" presetClass="entr" presetSubtype="0" fill="hold" nodeType="with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500"/>
                                        <p:tgtEl>
                                          <p:spTgt spid="38"/>
                                        </p:tgtEl>
                                      </p:cBhvr>
                                    </p:animEffect>
                                  </p:childTnLst>
                                </p:cTn>
                              </p:par>
                            </p:childTnLst>
                          </p:cTn>
                        </p:par>
                        <p:par>
                          <p:cTn id="67" fill="hold">
                            <p:stCondLst>
                              <p:cond delay="2500"/>
                            </p:stCondLst>
                            <p:childTnLst>
                              <p:par>
                                <p:cTn id="68" presetID="49" presetClass="entr" presetSubtype="0" decel="100000"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p:cTn id="70" dur="1000" fill="hold"/>
                                        <p:tgtEl>
                                          <p:spTgt spid="77"/>
                                        </p:tgtEl>
                                        <p:attrNameLst>
                                          <p:attrName>ppt_w</p:attrName>
                                        </p:attrNameLst>
                                      </p:cBhvr>
                                      <p:tavLst>
                                        <p:tav tm="0">
                                          <p:val>
                                            <p:fltVal val="0"/>
                                          </p:val>
                                        </p:tav>
                                        <p:tav tm="100000">
                                          <p:val>
                                            <p:strVal val="#ppt_w"/>
                                          </p:val>
                                        </p:tav>
                                      </p:tavLst>
                                    </p:anim>
                                    <p:anim calcmode="lin" valueType="num">
                                      <p:cBhvr>
                                        <p:cTn id="71" dur="1000" fill="hold"/>
                                        <p:tgtEl>
                                          <p:spTgt spid="77"/>
                                        </p:tgtEl>
                                        <p:attrNameLst>
                                          <p:attrName>ppt_h</p:attrName>
                                        </p:attrNameLst>
                                      </p:cBhvr>
                                      <p:tavLst>
                                        <p:tav tm="0">
                                          <p:val>
                                            <p:fltVal val="0"/>
                                          </p:val>
                                        </p:tav>
                                        <p:tav tm="100000">
                                          <p:val>
                                            <p:strVal val="#ppt_h"/>
                                          </p:val>
                                        </p:tav>
                                      </p:tavLst>
                                    </p:anim>
                                    <p:anim calcmode="lin" valueType="num">
                                      <p:cBhvr>
                                        <p:cTn id="72" dur="1000" fill="hold"/>
                                        <p:tgtEl>
                                          <p:spTgt spid="77"/>
                                        </p:tgtEl>
                                        <p:attrNameLst>
                                          <p:attrName>style.rotation</p:attrName>
                                        </p:attrNameLst>
                                      </p:cBhvr>
                                      <p:tavLst>
                                        <p:tav tm="0">
                                          <p:val>
                                            <p:fltVal val="360"/>
                                          </p:val>
                                        </p:tav>
                                        <p:tav tm="100000">
                                          <p:val>
                                            <p:fltVal val="0"/>
                                          </p:val>
                                        </p:tav>
                                      </p:tavLst>
                                    </p:anim>
                                    <p:animEffect transition="in" filter="fade">
                                      <p:cBhvr>
                                        <p:cTn id="73" dur="1000"/>
                                        <p:tgtEl>
                                          <p:spTgt spid="77"/>
                                        </p:tgtEl>
                                      </p:cBhvr>
                                    </p:animEffect>
                                  </p:childTnLst>
                                </p:cTn>
                              </p:par>
                              <p:par>
                                <p:cTn id="74" presetID="49" presetClass="entr" presetSubtype="0" decel="100000" fill="hold" grpId="0" nodeType="withEffect">
                                  <p:stCondLst>
                                    <p:cond delay="100"/>
                                  </p:stCondLst>
                                  <p:childTnLst>
                                    <p:set>
                                      <p:cBhvr>
                                        <p:cTn id="75" dur="1" fill="hold">
                                          <p:stCondLst>
                                            <p:cond delay="0"/>
                                          </p:stCondLst>
                                        </p:cTn>
                                        <p:tgtEl>
                                          <p:spTgt spid="78"/>
                                        </p:tgtEl>
                                        <p:attrNameLst>
                                          <p:attrName>style.visibility</p:attrName>
                                        </p:attrNameLst>
                                      </p:cBhvr>
                                      <p:to>
                                        <p:strVal val="visible"/>
                                      </p:to>
                                    </p:set>
                                    <p:anim calcmode="lin" valueType="num">
                                      <p:cBhvr>
                                        <p:cTn id="76" dur="1000" fill="hold"/>
                                        <p:tgtEl>
                                          <p:spTgt spid="78"/>
                                        </p:tgtEl>
                                        <p:attrNameLst>
                                          <p:attrName>ppt_w</p:attrName>
                                        </p:attrNameLst>
                                      </p:cBhvr>
                                      <p:tavLst>
                                        <p:tav tm="0">
                                          <p:val>
                                            <p:fltVal val="0"/>
                                          </p:val>
                                        </p:tav>
                                        <p:tav tm="100000">
                                          <p:val>
                                            <p:strVal val="#ppt_w"/>
                                          </p:val>
                                        </p:tav>
                                      </p:tavLst>
                                    </p:anim>
                                    <p:anim calcmode="lin" valueType="num">
                                      <p:cBhvr>
                                        <p:cTn id="77" dur="1000" fill="hold"/>
                                        <p:tgtEl>
                                          <p:spTgt spid="78"/>
                                        </p:tgtEl>
                                        <p:attrNameLst>
                                          <p:attrName>ppt_h</p:attrName>
                                        </p:attrNameLst>
                                      </p:cBhvr>
                                      <p:tavLst>
                                        <p:tav tm="0">
                                          <p:val>
                                            <p:fltVal val="0"/>
                                          </p:val>
                                        </p:tav>
                                        <p:tav tm="100000">
                                          <p:val>
                                            <p:strVal val="#ppt_h"/>
                                          </p:val>
                                        </p:tav>
                                      </p:tavLst>
                                    </p:anim>
                                    <p:anim calcmode="lin" valueType="num">
                                      <p:cBhvr>
                                        <p:cTn id="78" dur="1000" fill="hold"/>
                                        <p:tgtEl>
                                          <p:spTgt spid="78"/>
                                        </p:tgtEl>
                                        <p:attrNameLst>
                                          <p:attrName>style.rotation</p:attrName>
                                        </p:attrNameLst>
                                      </p:cBhvr>
                                      <p:tavLst>
                                        <p:tav tm="0">
                                          <p:val>
                                            <p:fltVal val="360"/>
                                          </p:val>
                                        </p:tav>
                                        <p:tav tm="100000">
                                          <p:val>
                                            <p:fltVal val="0"/>
                                          </p:val>
                                        </p:tav>
                                      </p:tavLst>
                                    </p:anim>
                                    <p:animEffect transition="in" filter="fade">
                                      <p:cBhvr>
                                        <p:cTn id="79" dur="1000"/>
                                        <p:tgtEl>
                                          <p:spTgt spid="78"/>
                                        </p:tgtEl>
                                      </p:cBhvr>
                                    </p:animEffect>
                                  </p:childTnLst>
                                </p:cTn>
                              </p:par>
                              <p:par>
                                <p:cTn id="80" presetID="49" presetClass="entr" presetSubtype="0" decel="100000" fill="hold" grpId="0" nodeType="withEffect">
                                  <p:stCondLst>
                                    <p:cond delay="200"/>
                                  </p:stCondLst>
                                  <p:childTnLst>
                                    <p:set>
                                      <p:cBhvr>
                                        <p:cTn id="81" dur="1" fill="hold">
                                          <p:stCondLst>
                                            <p:cond delay="0"/>
                                          </p:stCondLst>
                                        </p:cTn>
                                        <p:tgtEl>
                                          <p:spTgt spid="80"/>
                                        </p:tgtEl>
                                        <p:attrNameLst>
                                          <p:attrName>style.visibility</p:attrName>
                                        </p:attrNameLst>
                                      </p:cBhvr>
                                      <p:to>
                                        <p:strVal val="visible"/>
                                      </p:to>
                                    </p:set>
                                    <p:anim calcmode="lin" valueType="num">
                                      <p:cBhvr>
                                        <p:cTn id="82" dur="1000" fill="hold"/>
                                        <p:tgtEl>
                                          <p:spTgt spid="80"/>
                                        </p:tgtEl>
                                        <p:attrNameLst>
                                          <p:attrName>ppt_w</p:attrName>
                                        </p:attrNameLst>
                                      </p:cBhvr>
                                      <p:tavLst>
                                        <p:tav tm="0">
                                          <p:val>
                                            <p:fltVal val="0"/>
                                          </p:val>
                                        </p:tav>
                                        <p:tav tm="100000">
                                          <p:val>
                                            <p:strVal val="#ppt_w"/>
                                          </p:val>
                                        </p:tav>
                                      </p:tavLst>
                                    </p:anim>
                                    <p:anim calcmode="lin" valueType="num">
                                      <p:cBhvr>
                                        <p:cTn id="83" dur="1000" fill="hold"/>
                                        <p:tgtEl>
                                          <p:spTgt spid="80"/>
                                        </p:tgtEl>
                                        <p:attrNameLst>
                                          <p:attrName>ppt_h</p:attrName>
                                        </p:attrNameLst>
                                      </p:cBhvr>
                                      <p:tavLst>
                                        <p:tav tm="0">
                                          <p:val>
                                            <p:fltVal val="0"/>
                                          </p:val>
                                        </p:tav>
                                        <p:tav tm="100000">
                                          <p:val>
                                            <p:strVal val="#ppt_h"/>
                                          </p:val>
                                        </p:tav>
                                      </p:tavLst>
                                    </p:anim>
                                    <p:anim calcmode="lin" valueType="num">
                                      <p:cBhvr>
                                        <p:cTn id="84" dur="1000" fill="hold"/>
                                        <p:tgtEl>
                                          <p:spTgt spid="80"/>
                                        </p:tgtEl>
                                        <p:attrNameLst>
                                          <p:attrName>style.rotation</p:attrName>
                                        </p:attrNameLst>
                                      </p:cBhvr>
                                      <p:tavLst>
                                        <p:tav tm="0">
                                          <p:val>
                                            <p:fltVal val="360"/>
                                          </p:val>
                                        </p:tav>
                                        <p:tav tm="100000">
                                          <p:val>
                                            <p:fltVal val="0"/>
                                          </p:val>
                                        </p:tav>
                                      </p:tavLst>
                                    </p:anim>
                                    <p:animEffect transition="in" filter="fade">
                                      <p:cBhvr>
                                        <p:cTn id="85" dur="1000"/>
                                        <p:tgtEl>
                                          <p:spTgt spid="80"/>
                                        </p:tgtEl>
                                      </p:cBhvr>
                                    </p:animEffect>
                                  </p:childTnLst>
                                </p:cTn>
                              </p:par>
                              <p:par>
                                <p:cTn id="86" presetID="49" presetClass="entr" presetSubtype="0" decel="100000" fill="hold" grpId="0" nodeType="withEffect">
                                  <p:stCondLst>
                                    <p:cond delay="300"/>
                                  </p:stCondLst>
                                  <p:childTnLst>
                                    <p:set>
                                      <p:cBhvr>
                                        <p:cTn id="87" dur="1" fill="hold">
                                          <p:stCondLst>
                                            <p:cond delay="0"/>
                                          </p:stCondLst>
                                        </p:cTn>
                                        <p:tgtEl>
                                          <p:spTgt spid="81"/>
                                        </p:tgtEl>
                                        <p:attrNameLst>
                                          <p:attrName>style.visibility</p:attrName>
                                        </p:attrNameLst>
                                      </p:cBhvr>
                                      <p:to>
                                        <p:strVal val="visible"/>
                                      </p:to>
                                    </p:set>
                                    <p:anim calcmode="lin" valueType="num">
                                      <p:cBhvr>
                                        <p:cTn id="88" dur="1000" fill="hold"/>
                                        <p:tgtEl>
                                          <p:spTgt spid="81"/>
                                        </p:tgtEl>
                                        <p:attrNameLst>
                                          <p:attrName>ppt_w</p:attrName>
                                        </p:attrNameLst>
                                      </p:cBhvr>
                                      <p:tavLst>
                                        <p:tav tm="0">
                                          <p:val>
                                            <p:fltVal val="0"/>
                                          </p:val>
                                        </p:tav>
                                        <p:tav tm="100000">
                                          <p:val>
                                            <p:strVal val="#ppt_w"/>
                                          </p:val>
                                        </p:tav>
                                      </p:tavLst>
                                    </p:anim>
                                    <p:anim calcmode="lin" valueType="num">
                                      <p:cBhvr>
                                        <p:cTn id="89" dur="1000" fill="hold"/>
                                        <p:tgtEl>
                                          <p:spTgt spid="81"/>
                                        </p:tgtEl>
                                        <p:attrNameLst>
                                          <p:attrName>ppt_h</p:attrName>
                                        </p:attrNameLst>
                                      </p:cBhvr>
                                      <p:tavLst>
                                        <p:tav tm="0">
                                          <p:val>
                                            <p:fltVal val="0"/>
                                          </p:val>
                                        </p:tav>
                                        <p:tav tm="100000">
                                          <p:val>
                                            <p:strVal val="#ppt_h"/>
                                          </p:val>
                                        </p:tav>
                                      </p:tavLst>
                                    </p:anim>
                                    <p:anim calcmode="lin" valueType="num">
                                      <p:cBhvr>
                                        <p:cTn id="90" dur="1000" fill="hold"/>
                                        <p:tgtEl>
                                          <p:spTgt spid="81"/>
                                        </p:tgtEl>
                                        <p:attrNameLst>
                                          <p:attrName>style.rotation</p:attrName>
                                        </p:attrNameLst>
                                      </p:cBhvr>
                                      <p:tavLst>
                                        <p:tav tm="0">
                                          <p:val>
                                            <p:fltVal val="360"/>
                                          </p:val>
                                        </p:tav>
                                        <p:tav tm="100000">
                                          <p:val>
                                            <p:fltVal val="0"/>
                                          </p:val>
                                        </p:tav>
                                      </p:tavLst>
                                    </p:anim>
                                    <p:animEffect transition="in" filter="fade">
                                      <p:cBhvr>
                                        <p:cTn id="91" dur="1000"/>
                                        <p:tgtEl>
                                          <p:spTgt spid="81"/>
                                        </p:tgtEl>
                                      </p:cBhvr>
                                    </p:animEffect>
                                  </p:childTnLst>
                                </p:cTn>
                              </p:par>
                            </p:childTnLst>
                          </p:cTn>
                        </p:par>
                        <p:par>
                          <p:cTn id="92" fill="hold">
                            <p:stCondLst>
                              <p:cond delay="3500"/>
                            </p:stCondLst>
                            <p:childTnLst>
                              <p:par>
                                <p:cTn id="93" presetID="22" presetClass="entr" presetSubtype="8" fill="hold" grpId="0" nodeType="afterEffect">
                                  <p:stCondLst>
                                    <p:cond delay="0"/>
                                  </p:stCondLst>
                                  <p:childTnLst>
                                    <p:set>
                                      <p:cBhvr>
                                        <p:cTn id="94" dur="1" fill="hold">
                                          <p:stCondLst>
                                            <p:cond delay="0"/>
                                          </p:stCondLst>
                                        </p:cTn>
                                        <p:tgtEl>
                                          <p:spTgt spid="75">
                                            <p:graphicEl>
                                              <a:chart seriesIdx="-3" categoryIdx="-3" bldStep="gridLegend"/>
                                            </p:graphicEl>
                                          </p:spTgt>
                                        </p:tgtEl>
                                        <p:attrNameLst>
                                          <p:attrName>style.visibility</p:attrName>
                                        </p:attrNameLst>
                                      </p:cBhvr>
                                      <p:to>
                                        <p:strVal val="visible"/>
                                      </p:to>
                                    </p:set>
                                    <p:animEffect transition="in" filter="wipe(left)">
                                      <p:cBhvr>
                                        <p:cTn id="95" dur="500"/>
                                        <p:tgtEl>
                                          <p:spTgt spid="75">
                                            <p:graphicEl>
                                              <a:chart seriesIdx="-3" categoryIdx="-3" bldStep="gridLegend"/>
                                            </p:graphicEl>
                                          </p:spTgt>
                                        </p:tgtEl>
                                      </p:cBhvr>
                                    </p:animEffect>
                                  </p:childTnLst>
                                </p:cTn>
                              </p:par>
                              <p:par>
                                <p:cTn id="96" presetID="2" presetClass="entr" presetSubtype="2" decel="100000" fill="hold" grpId="0" nodeType="withEffect">
                                  <p:stCondLst>
                                    <p:cond delay="400"/>
                                  </p:stCondLst>
                                  <p:childTnLst>
                                    <p:set>
                                      <p:cBhvr>
                                        <p:cTn id="97" dur="1" fill="hold">
                                          <p:stCondLst>
                                            <p:cond delay="0"/>
                                          </p:stCondLst>
                                        </p:cTn>
                                        <p:tgtEl>
                                          <p:spTgt spid="75">
                                            <p:graphicEl>
                                              <a:chart seriesIdx="0" categoryIdx="0" bldStep="ptInCategory"/>
                                            </p:graphicEl>
                                          </p:spTgt>
                                        </p:tgtEl>
                                        <p:attrNameLst>
                                          <p:attrName>style.visibility</p:attrName>
                                        </p:attrNameLst>
                                      </p:cBhvr>
                                      <p:to>
                                        <p:strVal val="visible"/>
                                      </p:to>
                                    </p:set>
                                    <p:anim calcmode="lin" valueType="num">
                                      <p:cBhvr additive="base">
                                        <p:cTn id="98" dur="500" fill="hold"/>
                                        <p:tgtEl>
                                          <p:spTgt spid="75">
                                            <p:graphicEl>
                                              <a:chart seriesIdx="0" categoryIdx="0" bldStep="ptInCategory"/>
                                            </p:graphicEl>
                                          </p:spTgt>
                                        </p:tgtEl>
                                        <p:attrNameLst>
                                          <p:attrName>ppt_x</p:attrName>
                                        </p:attrNameLst>
                                      </p:cBhvr>
                                      <p:tavLst>
                                        <p:tav tm="0">
                                          <p:val>
                                            <p:strVal val="1+#ppt_w/2"/>
                                          </p:val>
                                        </p:tav>
                                        <p:tav tm="100000">
                                          <p:val>
                                            <p:strVal val="#ppt_x"/>
                                          </p:val>
                                        </p:tav>
                                      </p:tavLst>
                                    </p:anim>
                                    <p:anim calcmode="lin" valueType="num">
                                      <p:cBhvr additive="base">
                                        <p:cTn id="99" dur="500" fill="hold"/>
                                        <p:tgtEl>
                                          <p:spTgt spid="75">
                                            <p:graphicEl>
                                              <a:chart seriesIdx="0" categoryIdx="0" bldStep="ptInCategory"/>
                                            </p:graphicEl>
                                          </p:spTgt>
                                        </p:tgtEl>
                                        <p:attrNameLst>
                                          <p:attrName>ppt_y</p:attrName>
                                        </p:attrNameLst>
                                      </p:cBhvr>
                                      <p:tavLst>
                                        <p:tav tm="0">
                                          <p:val>
                                            <p:strVal val="#ppt_y"/>
                                          </p:val>
                                        </p:tav>
                                        <p:tav tm="100000">
                                          <p:val>
                                            <p:strVal val="#ppt_y"/>
                                          </p:val>
                                        </p:tav>
                                      </p:tavLst>
                                    </p:anim>
                                  </p:childTnLst>
                                </p:cTn>
                              </p:par>
                              <p:par>
                                <p:cTn id="100" presetID="22" presetClass="entr" presetSubtype="8" fill="hold" grpId="0" nodeType="withEffect">
                                  <p:stCondLst>
                                    <p:cond delay="900"/>
                                  </p:stCondLst>
                                  <p:childTnLst>
                                    <p:set>
                                      <p:cBhvr>
                                        <p:cTn id="101" dur="1" fill="hold">
                                          <p:stCondLst>
                                            <p:cond delay="0"/>
                                          </p:stCondLst>
                                        </p:cTn>
                                        <p:tgtEl>
                                          <p:spTgt spid="75">
                                            <p:graphicEl>
                                              <a:chart seriesIdx="1" categoryIdx="0" bldStep="ptInCategory"/>
                                            </p:graphicEl>
                                          </p:spTgt>
                                        </p:tgtEl>
                                        <p:attrNameLst>
                                          <p:attrName>style.visibility</p:attrName>
                                        </p:attrNameLst>
                                      </p:cBhvr>
                                      <p:to>
                                        <p:strVal val="visible"/>
                                      </p:to>
                                    </p:set>
                                    <p:animEffect transition="in" filter="wipe(left)">
                                      <p:cBhvr>
                                        <p:cTn id="102" dur="500"/>
                                        <p:tgtEl>
                                          <p:spTgt spid="75">
                                            <p:graphicEl>
                                              <a:chart seriesIdx="1" categoryIdx="0" bldStep="ptInCategory"/>
                                            </p:graphicEl>
                                          </p:spTgt>
                                        </p:tgtEl>
                                      </p:cBhvr>
                                    </p:animEffect>
                                  </p:childTnLst>
                                </p:cTn>
                              </p:par>
                              <p:par>
                                <p:cTn id="103" presetID="2" presetClass="entr" presetSubtype="2" decel="100000" fill="hold" grpId="0" nodeType="withEffect">
                                  <p:stCondLst>
                                    <p:cond delay="300"/>
                                  </p:stCondLst>
                                  <p:childTnLst>
                                    <p:set>
                                      <p:cBhvr>
                                        <p:cTn id="104" dur="1" fill="hold">
                                          <p:stCondLst>
                                            <p:cond delay="0"/>
                                          </p:stCondLst>
                                        </p:cTn>
                                        <p:tgtEl>
                                          <p:spTgt spid="75">
                                            <p:graphicEl>
                                              <a:chart seriesIdx="0" categoryIdx="1" bldStep="ptInCategory"/>
                                            </p:graphicEl>
                                          </p:spTgt>
                                        </p:tgtEl>
                                        <p:attrNameLst>
                                          <p:attrName>style.visibility</p:attrName>
                                        </p:attrNameLst>
                                      </p:cBhvr>
                                      <p:to>
                                        <p:strVal val="visible"/>
                                      </p:to>
                                    </p:set>
                                    <p:anim calcmode="lin" valueType="num">
                                      <p:cBhvr additive="base">
                                        <p:cTn id="105" dur="500" fill="hold"/>
                                        <p:tgtEl>
                                          <p:spTgt spid="75">
                                            <p:graphicEl>
                                              <a:chart seriesIdx="0" categoryIdx="1" bldStep="ptInCategory"/>
                                            </p:graphicEl>
                                          </p:spTgt>
                                        </p:tgtEl>
                                        <p:attrNameLst>
                                          <p:attrName>ppt_x</p:attrName>
                                        </p:attrNameLst>
                                      </p:cBhvr>
                                      <p:tavLst>
                                        <p:tav tm="0">
                                          <p:val>
                                            <p:strVal val="1+#ppt_w/2"/>
                                          </p:val>
                                        </p:tav>
                                        <p:tav tm="100000">
                                          <p:val>
                                            <p:strVal val="#ppt_x"/>
                                          </p:val>
                                        </p:tav>
                                      </p:tavLst>
                                    </p:anim>
                                    <p:anim calcmode="lin" valueType="num">
                                      <p:cBhvr additive="base">
                                        <p:cTn id="106" dur="500" fill="hold"/>
                                        <p:tgtEl>
                                          <p:spTgt spid="75">
                                            <p:graphicEl>
                                              <a:chart seriesIdx="0" categoryIdx="1" bldStep="ptInCategory"/>
                                            </p:graphicEl>
                                          </p:spTgt>
                                        </p:tgtEl>
                                        <p:attrNameLst>
                                          <p:attrName>ppt_y</p:attrName>
                                        </p:attrNameLst>
                                      </p:cBhvr>
                                      <p:tavLst>
                                        <p:tav tm="0">
                                          <p:val>
                                            <p:strVal val="#ppt_y"/>
                                          </p:val>
                                        </p:tav>
                                        <p:tav tm="100000">
                                          <p:val>
                                            <p:strVal val="#ppt_y"/>
                                          </p:val>
                                        </p:tav>
                                      </p:tavLst>
                                    </p:anim>
                                  </p:childTnLst>
                                </p:cTn>
                              </p:par>
                              <p:par>
                                <p:cTn id="107" presetID="22" presetClass="entr" presetSubtype="8" fill="hold" grpId="0" nodeType="withEffect">
                                  <p:stCondLst>
                                    <p:cond delay="800"/>
                                  </p:stCondLst>
                                  <p:childTnLst>
                                    <p:set>
                                      <p:cBhvr>
                                        <p:cTn id="108" dur="1" fill="hold">
                                          <p:stCondLst>
                                            <p:cond delay="0"/>
                                          </p:stCondLst>
                                        </p:cTn>
                                        <p:tgtEl>
                                          <p:spTgt spid="75">
                                            <p:graphicEl>
                                              <a:chart seriesIdx="1" categoryIdx="1" bldStep="ptInCategory"/>
                                            </p:graphicEl>
                                          </p:spTgt>
                                        </p:tgtEl>
                                        <p:attrNameLst>
                                          <p:attrName>style.visibility</p:attrName>
                                        </p:attrNameLst>
                                      </p:cBhvr>
                                      <p:to>
                                        <p:strVal val="visible"/>
                                      </p:to>
                                    </p:set>
                                    <p:animEffect transition="in" filter="wipe(left)">
                                      <p:cBhvr>
                                        <p:cTn id="109" dur="500"/>
                                        <p:tgtEl>
                                          <p:spTgt spid="75">
                                            <p:graphicEl>
                                              <a:chart seriesIdx="1" categoryIdx="1" bldStep="ptInCategory"/>
                                            </p:graphicEl>
                                          </p:spTgt>
                                        </p:tgtEl>
                                      </p:cBhvr>
                                    </p:animEffect>
                                  </p:childTnLst>
                                </p:cTn>
                              </p:par>
                              <p:par>
                                <p:cTn id="110" presetID="2" presetClass="entr" presetSubtype="2" decel="100000" fill="hold" grpId="0" nodeType="withEffect">
                                  <p:stCondLst>
                                    <p:cond delay="200"/>
                                  </p:stCondLst>
                                  <p:childTnLst>
                                    <p:set>
                                      <p:cBhvr>
                                        <p:cTn id="111" dur="1" fill="hold">
                                          <p:stCondLst>
                                            <p:cond delay="0"/>
                                          </p:stCondLst>
                                        </p:cTn>
                                        <p:tgtEl>
                                          <p:spTgt spid="75">
                                            <p:graphicEl>
                                              <a:chart seriesIdx="0" categoryIdx="2" bldStep="ptInCategory"/>
                                            </p:graphicEl>
                                          </p:spTgt>
                                        </p:tgtEl>
                                        <p:attrNameLst>
                                          <p:attrName>style.visibility</p:attrName>
                                        </p:attrNameLst>
                                      </p:cBhvr>
                                      <p:to>
                                        <p:strVal val="visible"/>
                                      </p:to>
                                    </p:set>
                                    <p:anim calcmode="lin" valueType="num">
                                      <p:cBhvr additive="base">
                                        <p:cTn id="112" dur="500" fill="hold"/>
                                        <p:tgtEl>
                                          <p:spTgt spid="75">
                                            <p:graphicEl>
                                              <a:chart seriesIdx="0" categoryIdx="2" bldStep="ptInCategory"/>
                                            </p:graphicEl>
                                          </p:spTgt>
                                        </p:tgtEl>
                                        <p:attrNameLst>
                                          <p:attrName>ppt_x</p:attrName>
                                        </p:attrNameLst>
                                      </p:cBhvr>
                                      <p:tavLst>
                                        <p:tav tm="0">
                                          <p:val>
                                            <p:strVal val="1+#ppt_w/2"/>
                                          </p:val>
                                        </p:tav>
                                        <p:tav tm="100000">
                                          <p:val>
                                            <p:strVal val="#ppt_x"/>
                                          </p:val>
                                        </p:tav>
                                      </p:tavLst>
                                    </p:anim>
                                    <p:anim calcmode="lin" valueType="num">
                                      <p:cBhvr additive="base">
                                        <p:cTn id="113" dur="500" fill="hold"/>
                                        <p:tgtEl>
                                          <p:spTgt spid="75">
                                            <p:graphicEl>
                                              <a:chart seriesIdx="0" categoryIdx="2" bldStep="ptInCategory"/>
                                            </p:graphicEl>
                                          </p:spTgt>
                                        </p:tgtEl>
                                        <p:attrNameLst>
                                          <p:attrName>ppt_y</p:attrName>
                                        </p:attrNameLst>
                                      </p:cBhvr>
                                      <p:tavLst>
                                        <p:tav tm="0">
                                          <p:val>
                                            <p:strVal val="#ppt_y"/>
                                          </p:val>
                                        </p:tav>
                                        <p:tav tm="100000">
                                          <p:val>
                                            <p:strVal val="#ppt_y"/>
                                          </p:val>
                                        </p:tav>
                                      </p:tavLst>
                                    </p:anim>
                                  </p:childTnLst>
                                </p:cTn>
                              </p:par>
                              <p:par>
                                <p:cTn id="114" presetID="22" presetClass="entr" presetSubtype="8" fill="hold" grpId="0" nodeType="withEffect">
                                  <p:stCondLst>
                                    <p:cond delay="700"/>
                                  </p:stCondLst>
                                  <p:childTnLst>
                                    <p:set>
                                      <p:cBhvr>
                                        <p:cTn id="115" dur="1" fill="hold">
                                          <p:stCondLst>
                                            <p:cond delay="0"/>
                                          </p:stCondLst>
                                        </p:cTn>
                                        <p:tgtEl>
                                          <p:spTgt spid="75">
                                            <p:graphicEl>
                                              <a:chart seriesIdx="1" categoryIdx="2" bldStep="ptInCategory"/>
                                            </p:graphicEl>
                                          </p:spTgt>
                                        </p:tgtEl>
                                        <p:attrNameLst>
                                          <p:attrName>style.visibility</p:attrName>
                                        </p:attrNameLst>
                                      </p:cBhvr>
                                      <p:to>
                                        <p:strVal val="visible"/>
                                      </p:to>
                                    </p:set>
                                    <p:animEffect transition="in" filter="wipe(left)">
                                      <p:cBhvr>
                                        <p:cTn id="116" dur="500"/>
                                        <p:tgtEl>
                                          <p:spTgt spid="75">
                                            <p:graphicEl>
                                              <a:chart seriesIdx="1" categoryIdx="2" bldStep="ptInCategory"/>
                                            </p:graphicEl>
                                          </p:spTgt>
                                        </p:tgtEl>
                                      </p:cBhvr>
                                    </p:animEffect>
                                  </p:childTnLst>
                                </p:cTn>
                              </p:par>
                              <p:par>
                                <p:cTn id="117" presetID="2" presetClass="entr" presetSubtype="2" decel="100000" fill="hold" grpId="0" nodeType="withEffect">
                                  <p:stCondLst>
                                    <p:cond delay="100"/>
                                  </p:stCondLst>
                                  <p:childTnLst>
                                    <p:set>
                                      <p:cBhvr>
                                        <p:cTn id="118" dur="1" fill="hold">
                                          <p:stCondLst>
                                            <p:cond delay="0"/>
                                          </p:stCondLst>
                                        </p:cTn>
                                        <p:tgtEl>
                                          <p:spTgt spid="75">
                                            <p:graphicEl>
                                              <a:chart seriesIdx="0" categoryIdx="3" bldStep="ptInCategory"/>
                                            </p:graphicEl>
                                          </p:spTgt>
                                        </p:tgtEl>
                                        <p:attrNameLst>
                                          <p:attrName>style.visibility</p:attrName>
                                        </p:attrNameLst>
                                      </p:cBhvr>
                                      <p:to>
                                        <p:strVal val="visible"/>
                                      </p:to>
                                    </p:set>
                                    <p:anim calcmode="lin" valueType="num">
                                      <p:cBhvr additive="base">
                                        <p:cTn id="119" dur="500" fill="hold"/>
                                        <p:tgtEl>
                                          <p:spTgt spid="75">
                                            <p:graphicEl>
                                              <a:chart seriesIdx="0" categoryIdx="3" bldStep="ptInCategory"/>
                                            </p:graphicEl>
                                          </p:spTgt>
                                        </p:tgtEl>
                                        <p:attrNameLst>
                                          <p:attrName>ppt_x</p:attrName>
                                        </p:attrNameLst>
                                      </p:cBhvr>
                                      <p:tavLst>
                                        <p:tav tm="0">
                                          <p:val>
                                            <p:strVal val="1+#ppt_w/2"/>
                                          </p:val>
                                        </p:tav>
                                        <p:tav tm="100000">
                                          <p:val>
                                            <p:strVal val="#ppt_x"/>
                                          </p:val>
                                        </p:tav>
                                      </p:tavLst>
                                    </p:anim>
                                    <p:anim calcmode="lin" valueType="num">
                                      <p:cBhvr additive="base">
                                        <p:cTn id="120" dur="500" fill="hold"/>
                                        <p:tgtEl>
                                          <p:spTgt spid="75">
                                            <p:graphicEl>
                                              <a:chart seriesIdx="0" categoryIdx="3" bldStep="ptInCategory"/>
                                            </p:graphicEl>
                                          </p:spTgt>
                                        </p:tgtEl>
                                        <p:attrNameLst>
                                          <p:attrName>ppt_y</p:attrName>
                                        </p:attrNameLst>
                                      </p:cBhvr>
                                      <p:tavLst>
                                        <p:tav tm="0">
                                          <p:val>
                                            <p:strVal val="#ppt_y"/>
                                          </p:val>
                                        </p:tav>
                                        <p:tav tm="100000">
                                          <p:val>
                                            <p:strVal val="#ppt_y"/>
                                          </p:val>
                                        </p:tav>
                                      </p:tavLst>
                                    </p:anim>
                                  </p:childTnLst>
                                </p:cTn>
                              </p:par>
                              <p:par>
                                <p:cTn id="121" presetID="22" presetClass="entr" presetSubtype="8" fill="hold" grpId="0" nodeType="withEffect">
                                  <p:stCondLst>
                                    <p:cond delay="600"/>
                                  </p:stCondLst>
                                  <p:childTnLst>
                                    <p:set>
                                      <p:cBhvr>
                                        <p:cTn id="122" dur="1" fill="hold">
                                          <p:stCondLst>
                                            <p:cond delay="0"/>
                                          </p:stCondLst>
                                        </p:cTn>
                                        <p:tgtEl>
                                          <p:spTgt spid="75">
                                            <p:graphicEl>
                                              <a:chart seriesIdx="1" categoryIdx="3" bldStep="ptInCategory"/>
                                            </p:graphicEl>
                                          </p:spTgt>
                                        </p:tgtEl>
                                        <p:attrNameLst>
                                          <p:attrName>style.visibility</p:attrName>
                                        </p:attrNameLst>
                                      </p:cBhvr>
                                      <p:to>
                                        <p:strVal val="visible"/>
                                      </p:to>
                                    </p:set>
                                    <p:animEffect transition="in" filter="wipe(left)">
                                      <p:cBhvr>
                                        <p:cTn id="123" dur="500"/>
                                        <p:tgtEl>
                                          <p:spTgt spid="75">
                                            <p:graphicEl>
                                              <a:chart seriesIdx="1" categoryIdx="3" bldStep="ptInCategory"/>
                                            </p:graphicEl>
                                          </p:spTgt>
                                        </p:tgtEl>
                                      </p:cBhvr>
                                    </p:animEffect>
                                  </p:childTnLst>
                                </p:cTn>
                              </p:par>
                            </p:childTnLst>
                          </p:cTn>
                        </p:par>
                        <p:par>
                          <p:cTn id="124" fill="hold">
                            <p:stCondLst>
                              <p:cond delay="4000"/>
                            </p:stCondLst>
                            <p:childTnLst>
                              <p:par>
                                <p:cTn id="125" presetID="10" presetClass="entr" presetSubtype="0" fill="hold" grpId="0" nodeType="afterEffect">
                                  <p:stCondLst>
                                    <p:cond delay="0"/>
                                  </p:stCondLst>
                                  <p:iterate type="lt">
                                    <p:tmPct val="10000"/>
                                  </p:iterate>
                                  <p:childTnLst>
                                    <p:set>
                                      <p:cBhvr>
                                        <p:cTn id="126" dur="1" fill="hold">
                                          <p:stCondLst>
                                            <p:cond delay="0"/>
                                          </p:stCondLst>
                                        </p:cTn>
                                        <p:tgtEl>
                                          <p:spTgt spid="6"/>
                                        </p:tgtEl>
                                        <p:attrNameLst>
                                          <p:attrName>style.visibility</p:attrName>
                                        </p:attrNameLst>
                                      </p:cBhvr>
                                      <p:to>
                                        <p:strVal val="visible"/>
                                      </p:to>
                                    </p:set>
                                    <p:animEffect transition="in" filter="fade">
                                      <p:cBhvr>
                                        <p:cTn id="1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animBg="1"/>
      <p:bldP spid="29" grpId="0" animBg="1"/>
      <p:bldP spid="32" grpId="0" animBg="1"/>
      <p:bldP spid="33" grpId="0" animBg="1"/>
      <p:bldP spid="6" grpId="0"/>
      <p:bldGraphic spid="75" grpId="0">
        <p:bldSub>
          <a:bldChart bld="categoryEl"/>
        </p:bldSub>
      </p:bldGraphic>
      <p:bldP spid="77" grpId="0"/>
      <p:bldP spid="78" grpId="0"/>
      <p:bldP spid="80" grpId="0"/>
      <p:bldP spid="81" grpId="0"/>
      <p:bldP spid="2" grpId="0" animBg="1"/>
      <p:bldP spid="23" grpId="0" animBg="1"/>
      <p:bldP spid="24" grpId="0" animBg="1"/>
      <p:bldP spid="26" grpId="0" animBg="1"/>
      <p:bldP spid="5" grpId="0"/>
      <p:bldP spid="39" grpId="0" animBg="1"/>
      <p:bldP spid="40" grpId="0" animBg="1"/>
      <p:bldP spid="41" grpId="0" animBg="1"/>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113013" y="1083124"/>
            <a:ext cx="11965974" cy="5676901"/>
            <a:chOff x="2120900" y="1547813"/>
            <a:chExt cx="7943850" cy="3768724"/>
          </a:xfrm>
          <a:gradFill flip="none" rotWithShape="1">
            <a:gsLst>
              <a:gs pos="0">
                <a:schemeClr val="bg1">
                  <a:alpha val="5000"/>
                </a:schemeClr>
              </a:gs>
              <a:gs pos="100000">
                <a:schemeClr val="bg1">
                  <a:alpha val="1000"/>
                </a:schemeClr>
              </a:gs>
            </a:gsLst>
            <a:lin ang="13500000" scaled="1"/>
            <a:tileRect/>
          </a:gradFill>
        </p:grpSpPr>
        <p:sp>
          <p:nvSpPr>
            <p:cNvPr id="15" name="Freeform 30"/>
            <p:cNvSpPr/>
            <p:nvPr/>
          </p:nvSpPr>
          <p:spPr bwMode="auto">
            <a:xfrm>
              <a:off x="8062913" y="4335463"/>
              <a:ext cx="754063" cy="703263"/>
            </a:xfrm>
            <a:custGeom>
              <a:avLst/>
              <a:gdLst>
                <a:gd name="T0" fmla="*/ 194 w 201"/>
                <a:gd name="T1" fmla="*/ 93 h 187"/>
                <a:gd name="T2" fmla="*/ 188 w 201"/>
                <a:gd name="T3" fmla="*/ 82 h 187"/>
                <a:gd name="T4" fmla="*/ 186 w 201"/>
                <a:gd name="T5" fmla="*/ 72 h 187"/>
                <a:gd name="T6" fmla="*/ 177 w 201"/>
                <a:gd name="T7" fmla="*/ 60 h 187"/>
                <a:gd name="T8" fmla="*/ 176 w 201"/>
                <a:gd name="T9" fmla="*/ 45 h 187"/>
                <a:gd name="T10" fmla="*/ 175 w 201"/>
                <a:gd name="T11" fmla="*/ 34 h 187"/>
                <a:gd name="T12" fmla="*/ 167 w 201"/>
                <a:gd name="T13" fmla="*/ 29 h 187"/>
                <a:gd name="T14" fmla="*/ 164 w 201"/>
                <a:gd name="T15" fmla="*/ 10 h 187"/>
                <a:gd name="T16" fmla="*/ 157 w 201"/>
                <a:gd name="T17" fmla="*/ 22 h 187"/>
                <a:gd name="T18" fmla="*/ 154 w 201"/>
                <a:gd name="T19" fmla="*/ 36 h 187"/>
                <a:gd name="T20" fmla="*/ 143 w 201"/>
                <a:gd name="T21" fmla="*/ 43 h 187"/>
                <a:gd name="T22" fmla="*/ 131 w 201"/>
                <a:gd name="T23" fmla="*/ 31 h 187"/>
                <a:gd name="T24" fmla="*/ 128 w 201"/>
                <a:gd name="T25" fmla="*/ 17 h 187"/>
                <a:gd name="T26" fmla="*/ 134 w 201"/>
                <a:gd name="T27" fmla="*/ 9 h 187"/>
                <a:gd name="T28" fmla="*/ 117 w 201"/>
                <a:gd name="T29" fmla="*/ 4 h 187"/>
                <a:gd name="T30" fmla="*/ 110 w 201"/>
                <a:gd name="T31" fmla="*/ 0 h 187"/>
                <a:gd name="T32" fmla="*/ 103 w 201"/>
                <a:gd name="T33" fmla="*/ 7 h 187"/>
                <a:gd name="T34" fmla="*/ 95 w 201"/>
                <a:gd name="T35" fmla="*/ 15 h 187"/>
                <a:gd name="T36" fmla="*/ 87 w 201"/>
                <a:gd name="T37" fmla="*/ 18 h 187"/>
                <a:gd name="T38" fmla="*/ 77 w 201"/>
                <a:gd name="T39" fmla="*/ 14 h 187"/>
                <a:gd name="T40" fmla="*/ 74 w 201"/>
                <a:gd name="T41" fmla="*/ 16 h 187"/>
                <a:gd name="T42" fmla="*/ 66 w 201"/>
                <a:gd name="T43" fmla="*/ 23 h 187"/>
                <a:gd name="T44" fmla="*/ 60 w 201"/>
                <a:gd name="T45" fmla="*/ 28 h 187"/>
                <a:gd name="T46" fmla="*/ 54 w 201"/>
                <a:gd name="T47" fmla="*/ 27 h 187"/>
                <a:gd name="T48" fmla="*/ 48 w 201"/>
                <a:gd name="T49" fmla="*/ 38 h 187"/>
                <a:gd name="T50" fmla="*/ 35 w 201"/>
                <a:gd name="T51" fmla="*/ 41 h 187"/>
                <a:gd name="T52" fmla="*/ 16 w 201"/>
                <a:gd name="T53" fmla="*/ 48 h 187"/>
                <a:gd name="T54" fmla="*/ 7 w 201"/>
                <a:gd name="T55" fmla="*/ 53 h 187"/>
                <a:gd name="T56" fmla="*/ 5 w 201"/>
                <a:gd name="T57" fmla="*/ 53 h 187"/>
                <a:gd name="T58" fmla="*/ 4 w 201"/>
                <a:gd name="T59" fmla="*/ 69 h 187"/>
                <a:gd name="T60" fmla="*/ 1 w 201"/>
                <a:gd name="T61" fmla="*/ 78 h 187"/>
                <a:gd name="T62" fmla="*/ 4 w 201"/>
                <a:gd name="T63" fmla="*/ 85 h 187"/>
                <a:gd name="T64" fmla="*/ 6 w 201"/>
                <a:gd name="T65" fmla="*/ 101 h 187"/>
                <a:gd name="T66" fmla="*/ 7 w 201"/>
                <a:gd name="T67" fmla="*/ 114 h 187"/>
                <a:gd name="T68" fmla="*/ 3 w 201"/>
                <a:gd name="T69" fmla="*/ 127 h 187"/>
                <a:gd name="T70" fmla="*/ 14 w 201"/>
                <a:gd name="T71" fmla="*/ 134 h 187"/>
                <a:gd name="T72" fmla="*/ 23 w 201"/>
                <a:gd name="T73" fmla="*/ 133 h 187"/>
                <a:gd name="T74" fmla="*/ 38 w 201"/>
                <a:gd name="T75" fmla="*/ 130 h 187"/>
                <a:gd name="T76" fmla="*/ 50 w 201"/>
                <a:gd name="T77" fmla="*/ 127 h 187"/>
                <a:gd name="T78" fmla="*/ 67 w 201"/>
                <a:gd name="T79" fmla="*/ 124 h 187"/>
                <a:gd name="T80" fmla="*/ 79 w 201"/>
                <a:gd name="T81" fmla="*/ 123 h 187"/>
                <a:gd name="T82" fmla="*/ 93 w 201"/>
                <a:gd name="T83" fmla="*/ 126 h 187"/>
                <a:gd name="T84" fmla="*/ 102 w 201"/>
                <a:gd name="T85" fmla="*/ 136 h 187"/>
                <a:gd name="T86" fmla="*/ 109 w 201"/>
                <a:gd name="T87" fmla="*/ 142 h 187"/>
                <a:gd name="T88" fmla="*/ 115 w 201"/>
                <a:gd name="T89" fmla="*/ 143 h 187"/>
                <a:gd name="T90" fmla="*/ 111 w 201"/>
                <a:gd name="T91" fmla="*/ 150 h 187"/>
                <a:gd name="T92" fmla="*/ 118 w 201"/>
                <a:gd name="T93" fmla="*/ 151 h 187"/>
                <a:gd name="T94" fmla="*/ 122 w 201"/>
                <a:gd name="T95" fmla="*/ 161 h 187"/>
                <a:gd name="T96" fmla="*/ 126 w 201"/>
                <a:gd name="T97" fmla="*/ 174 h 187"/>
                <a:gd name="T98" fmla="*/ 140 w 201"/>
                <a:gd name="T99" fmla="*/ 182 h 187"/>
                <a:gd name="T100" fmla="*/ 147 w 201"/>
                <a:gd name="T101" fmla="*/ 179 h 187"/>
                <a:gd name="T102" fmla="*/ 153 w 201"/>
                <a:gd name="T103" fmla="*/ 187 h 187"/>
                <a:gd name="T104" fmla="*/ 165 w 201"/>
                <a:gd name="T105" fmla="*/ 179 h 187"/>
                <a:gd name="T106" fmla="*/ 171 w 201"/>
                <a:gd name="T107" fmla="*/ 174 h 187"/>
                <a:gd name="T108" fmla="*/ 179 w 201"/>
                <a:gd name="T109" fmla="*/ 160 h 187"/>
                <a:gd name="T110" fmla="*/ 187 w 201"/>
                <a:gd name="T111" fmla="*/ 150 h 187"/>
                <a:gd name="T112" fmla="*/ 195 w 201"/>
                <a:gd name="T113" fmla="*/ 137 h 187"/>
                <a:gd name="T114" fmla="*/ 201 w 201"/>
                <a:gd name="T115" fmla="*/ 122 h 187"/>
                <a:gd name="T116" fmla="*/ 199 w 201"/>
                <a:gd name="T117" fmla="*/ 111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1" h="187">
                  <a:moveTo>
                    <a:pt x="200" y="105"/>
                  </a:moveTo>
                  <a:cubicBezTo>
                    <a:pt x="200" y="105"/>
                    <a:pt x="200" y="104"/>
                    <a:pt x="200" y="104"/>
                  </a:cubicBezTo>
                  <a:cubicBezTo>
                    <a:pt x="200" y="103"/>
                    <a:pt x="200" y="103"/>
                    <a:pt x="199" y="103"/>
                  </a:cubicBezTo>
                  <a:cubicBezTo>
                    <a:pt x="199" y="103"/>
                    <a:pt x="199" y="103"/>
                    <a:pt x="199" y="102"/>
                  </a:cubicBezTo>
                  <a:cubicBezTo>
                    <a:pt x="199" y="102"/>
                    <a:pt x="199" y="102"/>
                    <a:pt x="199" y="102"/>
                  </a:cubicBezTo>
                  <a:cubicBezTo>
                    <a:pt x="199" y="101"/>
                    <a:pt x="198" y="101"/>
                    <a:pt x="198" y="100"/>
                  </a:cubicBezTo>
                  <a:cubicBezTo>
                    <a:pt x="198" y="100"/>
                    <a:pt x="198" y="100"/>
                    <a:pt x="198" y="100"/>
                  </a:cubicBezTo>
                  <a:cubicBezTo>
                    <a:pt x="198" y="99"/>
                    <a:pt x="197" y="99"/>
                    <a:pt x="197" y="99"/>
                  </a:cubicBezTo>
                  <a:cubicBezTo>
                    <a:pt x="197" y="98"/>
                    <a:pt x="197" y="98"/>
                    <a:pt x="197" y="97"/>
                  </a:cubicBezTo>
                  <a:cubicBezTo>
                    <a:pt x="197" y="96"/>
                    <a:pt x="196" y="96"/>
                    <a:pt x="196" y="95"/>
                  </a:cubicBezTo>
                  <a:cubicBezTo>
                    <a:pt x="195" y="94"/>
                    <a:pt x="195" y="94"/>
                    <a:pt x="194" y="93"/>
                  </a:cubicBezTo>
                  <a:cubicBezTo>
                    <a:pt x="194" y="93"/>
                    <a:pt x="194" y="93"/>
                    <a:pt x="194" y="93"/>
                  </a:cubicBezTo>
                  <a:cubicBezTo>
                    <a:pt x="194" y="93"/>
                    <a:pt x="194" y="93"/>
                    <a:pt x="193" y="93"/>
                  </a:cubicBezTo>
                  <a:cubicBezTo>
                    <a:pt x="194" y="93"/>
                    <a:pt x="194" y="92"/>
                    <a:pt x="194" y="92"/>
                  </a:cubicBezTo>
                  <a:cubicBezTo>
                    <a:pt x="193" y="92"/>
                    <a:pt x="193" y="92"/>
                    <a:pt x="193" y="91"/>
                  </a:cubicBezTo>
                  <a:cubicBezTo>
                    <a:pt x="193" y="91"/>
                    <a:pt x="193" y="91"/>
                    <a:pt x="193" y="91"/>
                  </a:cubicBezTo>
                  <a:cubicBezTo>
                    <a:pt x="193" y="89"/>
                    <a:pt x="193" y="88"/>
                    <a:pt x="193" y="86"/>
                  </a:cubicBezTo>
                  <a:cubicBezTo>
                    <a:pt x="193" y="86"/>
                    <a:pt x="193" y="86"/>
                    <a:pt x="193" y="86"/>
                  </a:cubicBezTo>
                  <a:cubicBezTo>
                    <a:pt x="193" y="86"/>
                    <a:pt x="193" y="85"/>
                    <a:pt x="193" y="85"/>
                  </a:cubicBezTo>
                  <a:cubicBezTo>
                    <a:pt x="192" y="85"/>
                    <a:pt x="192" y="84"/>
                    <a:pt x="191" y="84"/>
                  </a:cubicBezTo>
                  <a:cubicBezTo>
                    <a:pt x="191" y="83"/>
                    <a:pt x="191" y="83"/>
                    <a:pt x="191" y="83"/>
                  </a:cubicBezTo>
                  <a:cubicBezTo>
                    <a:pt x="191" y="83"/>
                    <a:pt x="191" y="83"/>
                    <a:pt x="190" y="83"/>
                  </a:cubicBezTo>
                  <a:cubicBezTo>
                    <a:pt x="190" y="83"/>
                    <a:pt x="190" y="83"/>
                    <a:pt x="190" y="83"/>
                  </a:cubicBezTo>
                  <a:cubicBezTo>
                    <a:pt x="189" y="83"/>
                    <a:pt x="189" y="82"/>
                    <a:pt x="188" y="82"/>
                  </a:cubicBezTo>
                  <a:cubicBezTo>
                    <a:pt x="188" y="81"/>
                    <a:pt x="188" y="80"/>
                    <a:pt x="188" y="79"/>
                  </a:cubicBezTo>
                  <a:cubicBezTo>
                    <a:pt x="188" y="79"/>
                    <a:pt x="189" y="79"/>
                    <a:pt x="189" y="79"/>
                  </a:cubicBezTo>
                  <a:cubicBezTo>
                    <a:pt x="189" y="79"/>
                    <a:pt x="189" y="78"/>
                    <a:pt x="189" y="77"/>
                  </a:cubicBezTo>
                  <a:cubicBezTo>
                    <a:pt x="189" y="77"/>
                    <a:pt x="189" y="77"/>
                    <a:pt x="189" y="77"/>
                  </a:cubicBezTo>
                  <a:cubicBezTo>
                    <a:pt x="189" y="76"/>
                    <a:pt x="189" y="76"/>
                    <a:pt x="189" y="75"/>
                  </a:cubicBezTo>
                  <a:cubicBezTo>
                    <a:pt x="189" y="75"/>
                    <a:pt x="189" y="75"/>
                    <a:pt x="189" y="75"/>
                  </a:cubicBezTo>
                  <a:cubicBezTo>
                    <a:pt x="189" y="75"/>
                    <a:pt x="189" y="75"/>
                    <a:pt x="189" y="74"/>
                  </a:cubicBezTo>
                  <a:cubicBezTo>
                    <a:pt x="189" y="74"/>
                    <a:pt x="188" y="74"/>
                    <a:pt x="188" y="74"/>
                  </a:cubicBezTo>
                  <a:cubicBezTo>
                    <a:pt x="188" y="74"/>
                    <a:pt x="188" y="73"/>
                    <a:pt x="188" y="73"/>
                  </a:cubicBezTo>
                  <a:cubicBezTo>
                    <a:pt x="187" y="73"/>
                    <a:pt x="187" y="73"/>
                    <a:pt x="187" y="73"/>
                  </a:cubicBezTo>
                  <a:cubicBezTo>
                    <a:pt x="187" y="73"/>
                    <a:pt x="187" y="72"/>
                    <a:pt x="187" y="72"/>
                  </a:cubicBezTo>
                  <a:cubicBezTo>
                    <a:pt x="186" y="72"/>
                    <a:pt x="186" y="72"/>
                    <a:pt x="186" y="72"/>
                  </a:cubicBezTo>
                  <a:cubicBezTo>
                    <a:pt x="186" y="71"/>
                    <a:pt x="186" y="70"/>
                    <a:pt x="187" y="70"/>
                  </a:cubicBezTo>
                  <a:cubicBezTo>
                    <a:pt x="187" y="68"/>
                    <a:pt x="187" y="68"/>
                    <a:pt x="187" y="67"/>
                  </a:cubicBezTo>
                  <a:cubicBezTo>
                    <a:pt x="186" y="67"/>
                    <a:pt x="185" y="67"/>
                    <a:pt x="185" y="67"/>
                  </a:cubicBezTo>
                  <a:cubicBezTo>
                    <a:pt x="185" y="66"/>
                    <a:pt x="185" y="65"/>
                    <a:pt x="185" y="64"/>
                  </a:cubicBezTo>
                  <a:cubicBezTo>
                    <a:pt x="184" y="64"/>
                    <a:pt x="184" y="64"/>
                    <a:pt x="183" y="64"/>
                  </a:cubicBezTo>
                  <a:cubicBezTo>
                    <a:pt x="183" y="64"/>
                    <a:pt x="183" y="64"/>
                    <a:pt x="183" y="63"/>
                  </a:cubicBezTo>
                  <a:cubicBezTo>
                    <a:pt x="183" y="63"/>
                    <a:pt x="182" y="63"/>
                    <a:pt x="182" y="63"/>
                  </a:cubicBezTo>
                  <a:cubicBezTo>
                    <a:pt x="182" y="63"/>
                    <a:pt x="182" y="64"/>
                    <a:pt x="182" y="64"/>
                  </a:cubicBezTo>
                  <a:cubicBezTo>
                    <a:pt x="181" y="64"/>
                    <a:pt x="181" y="63"/>
                    <a:pt x="180" y="63"/>
                  </a:cubicBezTo>
                  <a:cubicBezTo>
                    <a:pt x="180" y="62"/>
                    <a:pt x="180" y="62"/>
                    <a:pt x="180" y="61"/>
                  </a:cubicBezTo>
                  <a:cubicBezTo>
                    <a:pt x="179" y="61"/>
                    <a:pt x="178" y="61"/>
                    <a:pt x="177" y="60"/>
                  </a:cubicBezTo>
                  <a:cubicBezTo>
                    <a:pt x="177" y="60"/>
                    <a:pt x="177" y="60"/>
                    <a:pt x="177" y="60"/>
                  </a:cubicBezTo>
                  <a:cubicBezTo>
                    <a:pt x="177" y="59"/>
                    <a:pt x="176" y="59"/>
                    <a:pt x="176" y="59"/>
                  </a:cubicBezTo>
                  <a:cubicBezTo>
                    <a:pt x="176" y="58"/>
                    <a:pt x="175" y="57"/>
                    <a:pt x="176" y="56"/>
                  </a:cubicBezTo>
                  <a:cubicBezTo>
                    <a:pt x="176" y="56"/>
                    <a:pt x="176" y="56"/>
                    <a:pt x="176" y="56"/>
                  </a:cubicBezTo>
                  <a:cubicBezTo>
                    <a:pt x="176" y="55"/>
                    <a:pt x="176" y="55"/>
                    <a:pt x="176" y="54"/>
                  </a:cubicBezTo>
                  <a:cubicBezTo>
                    <a:pt x="176" y="54"/>
                    <a:pt x="176" y="54"/>
                    <a:pt x="176" y="54"/>
                  </a:cubicBezTo>
                  <a:cubicBezTo>
                    <a:pt x="176" y="54"/>
                    <a:pt x="176" y="54"/>
                    <a:pt x="176" y="54"/>
                  </a:cubicBezTo>
                  <a:cubicBezTo>
                    <a:pt x="176" y="54"/>
                    <a:pt x="176" y="54"/>
                    <a:pt x="176" y="54"/>
                  </a:cubicBezTo>
                  <a:cubicBezTo>
                    <a:pt x="176" y="52"/>
                    <a:pt x="176" y="50"/>
                    <a:pt x="177" y="48"/>
                  </a:cubicBezTo>
                  <a:cubicBezTo>
                    <a:pt x="177" y="48"/>
                    <a:pt x="176" y="48"/>
                    <a:pt x="176" y="48"/>
                  </a:cubicBezTo>
                  <a:cubicBezTo>
                    <a:pt x="176" y="48"/>
                    <a:pt x="176" y="47"/>
                    <a:pt x="176" y="47"/>
                  </a:cubicBezTo>
                  <a:cubicBezTo>
                    <a:pt x="176" y="47"/>
                    <a:pt x="176" y="47"/>
                    <a:pt x="176" y="47"/>
                  </a:cubicBezTo>
                  <a:cubicBezTo>
                    <a:pt x="176" y="46"/>
                    <a:pt x="176" y="45"/>
                    <a:pt x="176" y="45"/>
                  </a:cubicBezTo>
                  <a:cubicBezTo>
                    <a:pt x="176" y="45"/>
                    <a:pt x="175" y="44"/>
                    <a:pt x="175" y="44"/>
                  </a:cubicBezTo>
                  <a:cubicBezTo>
                    <a:pt x="175" y="44"/>
                    <a:pt x="175" y="43"/>
                    <a:pt x="175" y="43"/>
                  </a:cubicBezTo>
                  <a:cubicBezTo>
                    <a:pt x="175" y="43"/>
                    <a:pt x="174" y="42"/>
                    <a:pt x="174" y="42"/>
                  </a:cubicBezTo>
                  <a:cubicBezTo>
                    <a:pt x="174" y="42"/>
                    <a:pt x="174" y="41"/>
                    <a:pt x="174" y="41"/>
                  </a:cubicBezTo>
                  <a:cubicBezTo>
                    <a:pt x="174" y="41"/>
                    <a:pt x="174" y="41"/>
                    <a:pt x="174" y="41"/>
                  </a:cubicBezTo>
                  <a:cubicBezTo>
                    <a:pt x="174" y="40"/>
                    <a:pt x="174" y="40"/>
                    <a:pt x="174" y="39"/>
                  </a:cubicBezTo>
                  <a:cubicBezTo>
                    <a:pt x="174" y="39"/>
                    <a:pt x="174" y="39"/>
                    <a:pt x="174" y="39"/>
                  </a:cubicBezTo>
                  <a:cubicBezTo>
                    <a:pt x="174" y="39"/>
                    <a:pt x="174" y="38"/>
                    <a:pt x="174" y="37"/>
                  </a:cubicBezTo>
                  <a:cubicBezTo>
                    <a:pt x="174" y="37"/>
                    <a:pt x="174" y="37"/>
                    <a:pt x="175" y="37"/>
                  </a:cubicBezTo>
                  <a:cubicBezTo>
                    <a:pt x="175" y="37"/>
                    <a:pt x="175" y="36"/>
                    <a:pt x="175" y="36"/>
                  </a:cubicBezTo>
                  <a:cubicBezTo>
                    <a:pt x="175" y="36"/>
                    <a:pt x="175" y="36"/>
                    <a:pt x="174" y="36"/>
                  </a:cubicBezTo>
                  <a:cubicBezTo>
                    <a:pt x="175" y="35"/>
                    <a:pt x="175" y="35"/>
                    <a:pt x="175" y="34"/>
                  </a:cubicBezTo>
                  <a:cubicBezTo>
                    <a:pt x="175" y="34"/>
                    <a:pt x="175" y="34"/>
                    <a:pt x="175" y="34"/>
                  </a:cubicBezTo>
                  <a:cubicBezTo>
                    <a:pt x="175" y="34"/>
                    <a:pt x="175" y="33"/>
                    <a:pt x="175" y="32"/>
                  </a:cubicBezTo>
                  <a:cubicBezTo>
                    <a:pt x="175" y="33"/>
                    <a:pt x="174" y="33"/>
                    <a:pt x="174" y="33"/>
                  </a:cubicBezTo>
                  <a:cubicBezTo>
                    <a:pt x="173" y="32"/>
                    <a:pt x="173" y="32"/>
                    <a:pt x="173" y="31"/>
                  </a:cubicBezTo>
                  <a:cubicBezTo>
                    <a:pt x="173" y="31"/>
                    <a:pt x="173" y="31"/>
                    <a:pt x="173" y="31"/>
                  </a:cubicBezTo>
                  <a:cubicBezTo>
                    <a:pt x="173" y="31"/>
                    <a:pt x="172" y="30"/>
                    <a:pt x="172" y="30"/>
                  </a:cubicBezTo>
                  <a:cubicBezTo>
                    <a:pt x="172" y="30"/>
                    <a:pt x="172" y="29"/>
                    <a:pt x="172" y="28"/>
                  </a:cubicBezTo>
                  <a:cubicBezTo>
                    <a:pt x="172" y="28"/>
                    <a:pt x="171" y="28"/>
                    <a:pt x="171" y="28"/>
                  </a:cubicBezTo>
                  <a:cubicBezTo>
                    <a:pt x="171" y="28"/>
                    <a:pt x="171" y="28"/>
                    <a:pt x="171" y="29"/>
                  </a:cubicBezTo>
                  <a:cubicBezTo>
                    <a:pt x="169" y="29"/>
                    <a:pt x="170" y="29"/>
                    <a:pt x="169" y="30"/>
                  </a:cubicBezTo>
                  <a:cubicBezTo>
                    <a:pt x="168" y="30"/>
                    <a:pt x="168" y="30"/>
                    <a:pt x="168" y="30"/>
                  </a:cubicBezTo>
                  <a:cubicBezTo>
                    <a:pt x="168" y="30"/>
                    <a:pt x="167" y="29"/>
                    <a:pt x="167" y="29"/>
                  </a:cubicBezTo>
                  <a:cubicBezTo>
                    <a:pt x="167" y="27"/>
                    <a:pt x="167" y="26"/>
                    <a:pt x="167" y="25"/>
                  </a:cubicBezTo>
                  <a:cubicBezTo>
                    <a:pt x="167" y="25"/>
                    <a:pt x="168" y="25"/>
                    <a:pt x="168" y="25"/>
                  </a:cubicBezTo>
                  <a:cubicBezTo>
                    <a:pt x="168" y="24"/>
                    <a:pt x="169" y="21"/>
                    <a:pt x="168" y="21"/>
                  </a:cubicBezTo>
                  <a:cubicBezTo>
                    <a:pt x="168" y="20"/>
                    <a:pt x="168" y="20"/>
                    <a:pt x="168" y="20"/>
                  </a:cubicBezTo>
                  <a:cubicBezTo>
                    <a:pt x="168" y="20"/>
                    <a:pt x="168" y="19"/>
                    <a:pt x="168" y="19"/>
                  </a:cubicBezTo>
                  <a:cubicBezTo>
                    <a:pt x="168" y="18"/>
                    <a:pt x="167" y="18"/>
                    <a:pt x="167" y="18"/>
                  </a:cubicBezTo>
                  <a:cubicBezTo>
                    <a:pt x="167" y="17"/>
                    <a:pt x="167" y="17"/>
                    <a:pt x="167" y="16"/>
                  </a:cubicBezTo>
                  <a:cubicBezTo>
                    <a:pt x="167" y="16"/>
                    <a:pt x="166" y="16"/>
                    <a:pt x="166" y="16"/>
                  </a:cubicBezTo>
                  <a:cubicBezTo>
                    <a:pt x="166" y="16"/>
                    <a:pt x="167" y="15"/>
                    <a:pt x="167" y="14"/>
                  </a:cubicBezTo>
                  <a:cubicBezTo>
                    <a:pt x="166" y="14"/>
                    <a:pt x="166" y="14"/>
                    <a:pt x="165" y="13"/>
                  </a:cubicBezTo>
                  <a:cubicBezTo>
                    <a:pt x="165" y="13"/>
                    <a:pt x="165" y="12"/>
                    <a:pt x="166" y="11"/>
                  </a:cubicBezTo>
                  <a:cubicBezTo>
                    <a:pt x="165" y="11"/>
                    <a:pt x="165" y="10"/>
                    <a:pt x="164" y="10"/>
                  </a:cubicBezTo>
                  <a:cubicBezTo>
                    <a:pt x="164" y="9"/>
                    <a:pt x="164" y="8"/>
                    <a:pt x="164" y="7"/>
                  </a:cubicBezTo>
                  <a:cubicBezTo>
                    <a:pt x="163" y="7"/>
                    <a:pt x="162" y="7"/>
                    <a:pt x="162" y="7"/>
                  </a:cubicBezTo>
                  <a:cubicBezTo>
                    <a:pt x="161" y="9"/>
                    <a:pt x="161" y="11"/>
                    <a:pt x="160" y="13"/>
                  </a:cubicBezTo>
                  <a:cubicBezTo>
                    <a:pt x="160" y="13"/>
                    <a:pt x="160" y="13"/>
                    <a:pt x="159" y="13"/>
                  </a:cubicBezTo>
                  <a:cubicBezTo>
                    <a:pt x="159" y="14"/>
                    <a:pt x="159" y="14"/>
                    <a:pt x="159" y="15"/>
                  </a:cubicBezTo>
                  <a:cubicBezTo>
                    <a:pt x="159" y="15"/>
                    <a:pt x="159" y="15"/>
                    <a:pt x="158" y="15"/>
                  </a:cubicBezTo>
                  <a:cubicBezTo>
                    <a:pt x="158" y="15"/>
                    <a:pt x="159" y="15"/>
                    <a:pt x="159" y="16"/>
                  </a:cubicBezTo>
                  <a:cubicBezTo>
                    <a:pt x="159" y="17"/>
                    <a:pt x="158" y="18"/>
                    <a:pt x="158" y="19"/>
                  </a:cubicBezTo>
                  <a:cubicBezTo>
                    <a:pt x="158" y="19"/>
                    <a:pt x="158" y="19"/>
                    <a:pt x="158" y="19"/>
                  </a:cubicBezTo>
                  <a:cubicBezTo>
                    <a:pt x="158" y="20"/>
                    <a:pt x="158" y="20"/>
                    <a:pt x="158" y="21"/>
                  </a:cubicBezTo>
                  <a:cubicBezTo>
                    <a:pt x="158" y="21"/>
                    <a:pt x="158" y="21"/>
                    <a:pt x="157" y="21"/>
                  </a:cubicBezTo>
                  <a:cubicBezTo>
                    <a:pt x="157" y="22"/>
                    <a:pt x="157" y="22"/>
                    <a:pt x="157" y="22"/>
                  </a:cubicBezTo>
                  <a:cubicBezTo>
                    <a:pt x="157" y="22"/>
                    <a:pt x="157" y="22"/>
                    <a:pt x="157" y="22"/>
                  </a:cubicBezTo>
                  <a:cubicBezTo>
                    <a:pt x="157" y="22"/>
                    <a:pt x="157" y="22"/>
                    <a:pt x="157" y="23"/>
                  </a:cubicBezTo>
                  <a:cubicBezTo>
                    <a:pt x="156" y="23"/>
                    <a:pt x="156" y="23"/>
                    <a:pt x="156" y="23"/>
                  </a:cubicBezTo>
                  <a:cubicBezTo>
                    <a:pt x="156" y="25"/>
                    <a:pt x="156" y="28"/>
                    <a:pt x="156" y="30"/>
                  </a:cubicBezTo>
                  <a:cubicBezTo>
                    <a:pt x="156" y="30"/>
                    <a:pt x="156" y="30"/>
                    <a:pt x="156" y="30"/>
                  </a:cubicBezTo>
                  <a:cubicBezTo>
                    <a:pt x="156" y="31"/>
                    <a:pt x="156" y="31"/>
                    <a:pt x="156" y="31"/>
                  </a:cubicBezTo>
                  <a:cubicBezTo>
                    <a:pt x="156" y="31"/>
                    <a:pt x="156" y="31"/>
                    <a:pt x="156" y="31"/>
                  </a:cubicBezTo>
                  <a:cubicBezTo>
                    <a:pt x="156" y="32"/>
                    <a:pt x="156" y="32"/>
                    <a:pt x="156" y="32"/>
                  </a:cubicBezTo>
                  <a:cubicBezTo>
                    <a:pt x="156" y="32"/>
                    <a:pt x="156" y="32"/>
                    <a:pt x="156" y="32"/>
                  </a:cubicBezTo>
                  <a:cubicBezTo>
                    <a:pt x="156" y="32"/>
                    <a:pt x="156" y="32"/>
                    <a:pt x="156" y="32"/>
                  </a:cubicBezTo>
                  <a:cubicBezTo>
                    <a:pt x="155" y="33"/>
                    <a:pt x="155" y="33"/>
                    <a:pt x="155" y="33"/>
                  </a:cubicBezTo>
                  <a:cubicBezTo>
                    <a:pt x="155" y="34"/>
                    <a:pt x="154" y="35"/>
                    <a:pt x="154" y="36"/>
                  </a:cubicBezTo>
                  <a:cubicBezTo>
                    <a:pt x="154" y="36"/>
                    <a:pt x="154" y="36"/>
                    <a:pt x="154" y="36"/>
                  </a:cubicBezTo>
                  <a:cubicBezTo>
                    <a:pt x="154" y="36"/>
                    <a:pt x="154" y="36"/>
                    <a:pt x="154" y="37"/>
                  </a:cubicBezTo>
                  <a:cubicBezTo>
                    <a:pt x="154" y="37"/>
                    <a:pt x="153" y="37"/>
                    <a:pt x="153" y="37"/>
                  </a:cubicBezTo>
                  <a:cubicBezTo>
                    <a:pt x="153" y="37"/>
                    <a:pt x="153" y="37"/>
                    <a:pt x="153" y="37"/>
                  </a:cubicBezTo>
                  <a:cubicBezTo>
                    <a:pt x="153" y="37"/>
                    <a:pt x="153" y="38"/>
                    <a:pt x="152" y="38"/>
                  </a:cubicBezTo>
                  <a:cubicBezTo>
                    <a:pt x="152" y="38"/>
                    <a:pt x="152" y="38"/>
                    <a:pt x="152" y="38"/>
                  </a:cubicBezTo>
                  <a:cubicBezTo>
                    <a:pt x="152" y="38"/>
                    <a:pt x="152" y="38"/>
                    <a:pt x="152" y="38"/>
                  </a:cubicBezTo>
                  <a:cubicBezTo>
                    <a:pt x="151" y="39"/>
                    <a:pt x="152" y="40"/>
                    <a:pt x="152" y="41"/>
                  </a:cubicBezTo>
                  <a:cubicBezTo>
                    <a:pt x="151" y="41"/>
                    <a:pt x="151" y="41"/>
                    <a:pt x="151" y="41"/>
                  </a:cubicBezTo>
                  <a:cubicBezTo>
                    <a:pt x="150" y="42"/>
                    <a:pt x="150" y="44"/>
                    <a:pt x="149" y="46"/>
                  </a:cubicBezTo>
                  <a:cubicBezTo>
                    <a:pt x="148" y="46"/>
                    <a:pt x="146" y="46"/>
                    <a:pt x="143" y="45"/>
                  </a:cubicBezTo>
                  <a:cubicBezTo>
                    <a:pt x="143" y="44"/>
                    <a:pt x="143" y="44"/>
                    <a:pt x="143" y="43"/>
                  </a:cubicBezTo>
                  <a:cubicBezTo>
                    <a:pt x="143" y="43"/>
                    <a:pt x="142" y="43"/>
                    <a:pt x="142" y="43"/>
                  </a:cubicBezTo>
                  <a:cubicBezTo>
                    <a:pt x="142" y="42"/>
                    <a:pt x="142" y="42"/>
                    <a:pt x="142" y="42"/>
                  </a:cubicBezTo>
                  <a:cubicBezTo>
                    <a:pt x="142" y="42"/>
                    <a:pt x="142" y="42"/>
                    <a:pt x="142" y="42"/>
                  </a:cubicBezTo>
                  <a:cubicBezTo>
                    <a:pt x="142" y="41"/>
                    <a:pt x="142" y="41"/>
                    <a:pt x="142" y="40"/>
                  </a:cubicBezTo>
                  <a:cubicBezTo>
                    <a:pt x="139" y="39"/>
                    <a:pt x="139" y="38"/>
                    <a:pt x="137" y="37"/>
                  </a:cubicBezTo>
                  <a:cubicBezTo>
                    <a:pt x="137" y="36"/>
                    <a:pt x="137" y="36"/>
                    <a:pt x="136" y="36"/>
                  </a:cubicBezTo>
                  <a:cubicBezTo>
                    <a:pt x="136" y="35"/>
                    <a:pt x="136" y="35"/>
                    <a:pt x="136" y="35"/>
                  </a:cubicBezTo>
                  <a:cubicBezTo>
                    <a:pt x="136" y="35"/>
                    <a:pt x="136" y="35"/>
                    <a:pt x="136" y="34"/>
                  </a:cubicBezTo>
                  <a:cubicBezTo>
                    <a:pt x="136" y="34"/>
                    <a:pt x="136" y="34"/>
                    <a:pt x="136" y="34"/>
                  </a:cubicBezTo>
                  <a:cubicBezTo>
                    <a:pt x="135" y="34"/>
                    <a:pt x="134" y="34"/>
                    <a:pt x="133" y="33"/>
                  </a:cubicBezTo>
                  <a:cubicBezTo>
                    <a:pt x="133" y="33"/>
                    <a:pt x="133" y="32"/>
                    <a:pt x="132" y="32"/>
                  </a:cubicBezTo>
                  <a:cubicBezTo>
                    <a:pt x="132" y="32"/>
                    <a:pt x="132" y="31"/>
                    <a:pt x="131" y="31"/>
                  </a:cubicBezTo>
                  <a:cubicBezTo>
                    <a:pt x="131" y="31"/>
                    <a:pt x="131" y="31"/>
                    <a:pt x="131" y="31"/>
                  </a:cubicBezTo>
                  <a:cubicBezTo>
                    <a:pt x="131" y="31"/>
                    <a:pt x="130" y="31"/>
                    <a:pt x="129" y="31"/>
                  </a:cubicBezTo>
                  <a:cubicBezTo>
                    <a:pt x="129" y="30"/>
                    <a:pt x="129" y="29"/>
                    <a:pt x="128" y="29"/>
                  </a:cubicBezTo>
                  <a:cubicBezTo>
                    <a:pt x="128" y="28"/>
                    <a:pt x="128" y="28"/>
                    <a:pt x="127" y="28"/>
                  </a:cubicBezTo>
                  <a:cubicBezTo>
                    <a:pt x="127" y="28"/>
                    <a:pt x="127" y="28"/>
                    <a:pt x="127" y="28"/>
                  </a:cubicBezTo>
                  <a:cubicBezTo>
                    <a:pt x="127" y="28"/>
                    <a:pt x="127" y="28"/>
                    <a:pt x="127" y="28"/>
                  </a:cubicBezTo>
                  <a:cubicBezTo>
                    <a:pt x="126" y="27"/>
                    <a:pt x="126" y="27"/>
                    <a:pt x="126" y="26"/>
                  </a:cubicBezTo>
                  <a:cubicBezTo>
                    <a:pt x="126" y="26"/>
                    <a:pt x="125" y="26"/>
                    <a:pt x="125" y="26"/>
                  </a:cubicBezTo>
                  <a:cubicBezTo>
                    <a:pt x="125" y="26"/>
                    <a:pt x="125" y="26"/>
                    <a:pt x="124" y="25"/>
                  </a:cubicBezTo>
                  <a:cubicBezTo>
                    <a:pt x="125" y="23"/>
                    <a:pt x="126" y="23"/>
                    <a:pt x="126" y="20"/>
                  </a:cubicBezTo>
                  <a:cubicBezTo>
                    <a:pt x="126" y="20"/>
                    <a:pt x="127" y="20"/>
                    <a:pt x="127" y="20"/>
                  </a:cubicBezTo>
                  <a:cubicBezTo>
                    <a:pt x="127" y="19"/>
                    <a:pt x="128" y="18"/>
                    <a:pt x="128" y="17"/>
                  </a:cubicBezTo>
                  <a:cubicBezTo>
                    <a:pt x="128" y="17"/>
                    <a:pt x="128" y="17"/>
                    <a:pt x="127" y="17"/>
                  </a:cubicBezTo>
                  <a:cubicBezTo>
                    <a:pt x="128" y="16"/>
                    <a:pt x="128" y="16"/>
                    <a:pt x="128" y="15"/>
                  </a:cubicBezTo>
                  <a:cubicBezTo>
                    <a:pt x="130" y="16"/>
                    <a:pt x="130" y="16"/>
                    <a:pt x="131" y="17"/>
                  </a:cubicBezTo>
                  <a:cubicBezTo>
                    <a:pt x="132" y="15"/>
                    <a:pt x="132" y="15"/>
                    <a:pt x="131" y="14"/>
                  </a:cubicBezTo>
                  <a:cubicBezTo>
                    <a:pt x="131" y="13"/>
                    <a:pt x="131" y="13"/>
                    <a:pt x="132" y="12"/>
                  </a:cubicBezTo>
                  <a:cubicBezTo>
                    <a:pt x="132" y="13"/>
                    <a:pt x="132" y="13"/>
                    <a:pt x="133" y="13"/>
                  </a:cubicBezTo>
                  <a:cubicBezTo>
                    <a:pt x="133" y="12"/>
                    <a:pt x="133" y="12"/>
                    <a:pt x="134" y="12"/>
                  </a:cubicBezTo>
                  <a:cubicBezTo>
                    <a:pt x="134" y="12"/>
                    <a:pt x="134" y="12"/>
                    <a:pt x="135" y="12"/>
                  </a:cubicBezTo>
                  <a:cubicBezTo>
                    <a:pt x="135" y="11"/>
                    <a:pt x="135" y="11"/>
                    <a:pt x="135" y="10"/>
                  </a:cubicBezTo>
                  <a:cubicBezTo>
                    <a:pt x="134" y="10"/>
                    <a:pt x="134" y="10"/>
                    <a:pt x="134" y="10"/>
                  </a:cubicBezTo>
                  <a:cubicBezTo>
                    <a:pt x="134" y="10"/>
                    <a:pt x="133" y="9"/>
                    <a:pt x="133" y="9"/>
                  </a:cubicBezTo>
                  <a:cubicBezTo>
                    <a:pt x="134" y="9"/>
                    <a:pt x="134" y="9"/>
                    <a:pt x="134" y="9"/>
                  </a:cubicBezTo>
                  <a:cubicBezTo>
                    <a:pt x="134" y="8"/>
                    <a:pt x="134" y="8"/>
                    <a:pt x="134" y="8"/>
                  </a:cubicBezTo>
                  <a:cubicBezTo>
                    <a:pt x="133" y="8"/>
                    <a:pt x="132" y="9"/>
                    <a:pt x="131" y="9"/>
                  </a:cubicBezTo>
                  <a:cubicBezTo>
                    <a:pt x="130" y="9"/>
                    <a:pt x="130" y="10"/>
                    <a:pt x="130" y="10"/>
                  </a:cubicBezTo>
                  <a:cubicBezTo>
                    <a:pt x="129" y="9"/>
                    <a:pt x="129" y="8"/>
                    <a:pt x="128" y="7"/>
                  </a:cubicBezTo>
                  <a:cubicBezTo>
                    <a:pt x="128" y="7"/>
                    <a:pt x="127" y="7"/>
                    <a:pt x="126" y="7"/>
                  </a:cubicBezTo>
                  <a:cubicBezTo>
                    <a:pt x="126" y="7"/>
                    <a:pt x="126" y="8"/>
                    <a:pt x="124" y="7"/>
                  </a:cubicBezTo>
                  <a:cubicBezTo>
                    <a:pt x="124" y="7"/>
                    <a:pt x="124" y="7"/>
                    <a:pt x="124" y="7"/>
                  </a:cubicBezTo>
                  <a:cubicBezTo>
                    <a:pt x="123" y="6"/>
                    <a:pt x="122" y="7"/>
                    <a:pt x="121" y="6"/>
                  </a:cubicBezTo>
                  <a:cubicBezTo>
                    <a:pt x="121" y="6"/>
                    <a:pt x="121" y="6"/>
                    <a:pt x="120" y="5"/>
                  </a:cubicBezTo>
                  <a:cubicBezTo>
                    <a:pt x="120" y="5"/>
                    <a:pt x="119" y="5"/>
                    <a:pt x="118" y="5"/>
                  </a:cubicBezTo>
                  <a:cubicBezTo>
                    <a:pt x="118" y="5"/>
                    <a:pt x="118" y="5"/>
                    <a:pt x="118" y="5"/>
                  </a:cubicBezTo>
                  <a:cubicBezTo>
                    <a:pt x="118" y="5"/>
                    <a:pt x="117" y="4"/>
                    <a:pt x="117" y="4"/>
                  </a:cubicBezTo>
                  <a:cubicBezTo>
                    <a:pt x="117" y="4"/>
                    <a:pt x="117" y="4"/>
                    <a:pt x="117" y="3"/>
                  </a:cubicBezTo>
                  <a:cubicBezTo>
                    <a:pt x="117" y="3"/>
                    <a:pt x="116" y="3"/>
                    <a:pt x="116" y="3"/>
                  </a:cubicBezTo>
                  <a:cubicBezTo>
                    <a:pt x="116" y="3"/>
                    <a:pt x="116" y="4"/>
                    <a:pt x="116" y="4"/>
                  </a:cubicBezTo>
                  <a:cubicBezTo>
                    <a:pt x="115" y="4"/>
                    <a:pt x="114" y="4"/>
                    <a:pt x="114" y="4"/>
                  </a:cubicBezTo>
                  <a:cubicBezTo>
                    <a:pt x="114" y="3"/>
                    <a:pt x="113" y="3"/>
                    <a:pt x="113" y="3"/>
                  </a:cubicBezTo>
                  <a:cubicBezTo>
                    <a:pt x="113" y="3"/>
                    <a:pt x="113" y="3"/>
                    <a:pt x="113" y="3"/>
                  </a:cubicBezTo>
                  <a:cubicBezTo>
                    <a:pt x="113" y="2"/>
                    <a:pt x="113" y="2"/>
                    <a:pt x="113" y="1"/>
                  </a:cubicBezTo>
                  <a:cubicBezTo>
                    <a:pt x="113" y="1"/>
                    <a:pt x="113" y="1"/>
                    <a:pt x="113" y="1"/>
                  </a:cubicBezTo>
                  <a:cubicBezTo>
                    <a:pt x="113" y="1"/>
                    <a:pt x="113" y="1"/>
                    <a:pt x="113" y="1"/>
                  </a:cubicBezTo>
                  <a:cubicBezTo>
                    <a:pt x="112" y="1"/>
                    <a:pt x="112" y="1"/>
                    <a:pt x="111" y="1"/>
                  </a:cubicBezTo>
                  <a:cubicBezTo>
                    <a:pt x="111" y="1"/>
                    <a:pt x="111" y="1"/>
                    <a:pt x="111" y="1"/>
                  </a:cubicBezTo>
                  <a:cubicBezTo>
                    <a:pt x="110" y="0"/>
                    <a:pt x="111" y="1"/>
                    <a:pt x="110" y="0"/>
                  </a:cubicBezTo>
                  <a:cubicBezTo>
                    <a:pt x="110" y="0"/>
                    <a:pt x="109" y="0"/>
                    <a:pt x="109" y="0"/>
                  </a:cubicBezTo>
                  <a:cubicBezTo>
                    <a:pt x="110" y="2"/>
                    <a:pt x="111" y="3"/>
                    <a:pt x="113" y="4"/>
                  </a:cubicBezTo>
                  <a:cubicBezTo>
                    <a:pt x="113" y="5"/>
                    <a:pt x="114" y="5"/>
                    <a:pt x="114" y="7"/>
                  </a:cubicBezTo>
                  <a:cubicBezTo>
                    <a:pt x="112" y="7"/>
                    <a:pt x="113" y="7"/>
                    <a:pt x="112" y="8"/>
                  </a:cubicBezTo>
                  <a:cubicBezTo>
                    <a:pt x="112" y="8"/>
                    <a:pt x="112" y="8"/>
                    <a:pt x="112" y="8"/>
                  </a:cubicBezTo>
                  <a:cubicBezTo>
                    <a:pt x="111" y="8"/>
                    <a:pt x="111" y="7"/>
                    <a:pt x="111" y="7"/>
                  </a:cubicBezTo>
                  <a:cubicBezTo>
                    <a:pt x="110" y="7"/>
                    <a:pt x="110" y="7"/>
                    <a:pt x="109" y="7"/>
                  </a:cubicBezTo>
                  <a:cubicBezTo>
                    <a:pt x="108" y="6"/>
                    <a:pt x="107" y="5"/>
                    <a:pt x="106" y="6"/>
                  </a:cubicBezTo>
                  <a:cubicBezTo>
                    <a:pt x="106" y="6"/>
                    <a:pt x="106" y="6"/>
                    <a:pt x="105" y="6"/>
                  </a:cubicBezTo>
                  <a:cubicBezTo>
                    <a:pt x="105" y="6"/>
                    <a:pt x="106" y="5"/>
                    <a:pt x="106" y="5"/>
                  </a:cubicBezTo>
                  <a:cubicBezTo>
                    <a:pt x="104" y="5"/>
                    <a:pt x="105" y="5"/>
                    <a:pt x="104" y="6"/>
                  </a:cubicBezTo>
                  <a:cubicBezTo>
                    <a:pt x="103" y="6"/>
                    <a:pt x="103" y="6"/>
                    <a:pt x="103" y="7"/>
                  </a:cubicBezTo>
                  <a:cubicBezTo>
                    <a:pt x="103" y="7"/>
                    <a:pt x="102" y="7"/>
                    <a:pt x="102" y="6"/>
                  </a:cubicBezTo>
                  <a:cubicBezTo>
                    <a:pt x="102" y="5"/>
                    <a:pt x="102" y="6"/>
                    <a:pt x="101" y="5"/>
                  </a:cubicBezTo>
                  <a:cubicBezTo>
                    <a:pt x="101" y="6"/>
                    <a:pt x="101" y="6"/>
                    <a:pt x="101" y="6"/>
                  </a:cubicBezTo>
                  <a:cubicBezTo>
                    <a:pt x="101" y="6"/>
                    <a:pt x="101" y="6"/>
                    <a:pt x="101" y="6"/>
                  </a:cubicBezTo>
                  <a:cubicBezTo>
                    <a:pt x="101" y="8"/>
                    <a:pt x="100" y="8"/>
                    <a:pt x="99" y="8"/>
                  </a:cubicBezTo>
                  <a:cubicBezTo>
                    <a:pt x="99" y="9"/>
                    <a:pt x="100" y="10"/>
                    <a:pt x="100" y="11"/>
                  </a:cubicBezTo>
                  <a:cubicBezTo>
                    <a:pt x="100" y="11"/>
                    <a:pt x="100" y="11"/>
                    <a:pt x="100" y="11"/>
                  </a:cubicBezTo>
                  <a:cubicBezTo>
                    <a:pt x="99" y="12"/>
                    <a:pt x="99" y="12"/>
                    <a:pt x="98" y="12"/>
                  </a:cubicBezTo>
                  <a:cubicBezTo>
                    <a:pt x="98" y="12"/>
                    <a:pt x="98" y="11"/>
                    <a:pt x="97" y="11"/>
                  </a:cubicBezTo>
                  <a:cubicBezTo>
                    <a:pt x="97" y="11"/>
                    <a:pt x="97" y="11"/>
                    <a:pt x="97" y="11"/>
                  </a:cubicBezTo>
                  <a:cubicBezTo>
                    <a:pt x="97" y="11"/>
                    <a:pt x="97" y="11"/>
                    <a:pt x="97" y="11"/>
                  </a:cubicBezTo>
                  <a:cubicBezTo>
                    <a:pt x="96" y="12"/>
                    <a:pt x="97" y="14"/>
                    <a:pt x="95" y="15"/>
                  </a:cubicBezTo>
                  <a:cubicBezTo>
                    <a:pt x="95" y="15"/>
                    <a:pt x="95" y="15"/>
                    <a:pt x="95" y="15"/>
                  </a:cubicBezTo>
                  <a:cubicBezTo>
                    <a:pt x="95" y="15"/>
                    <a:pt x="95" y="14"/>
                    <a:pt x="94" y="14"/>
                  </a:cubicBezTo>
                  <a:cubicBezTo>
                    <a:pt x="94" y="14"/>
                    <a:pt x="94" y="15"/>
                    <a:pt x="94" y="15"/>
                  </a:cubicBezTo>
                  <a:cubicBezTo>
                    <a:pt x="94" y="15"/>
                    <a:pt x="94" y="15"/>
                    <a:pt x="93" y="15"/>
                  </a:cubicBezTo>
                  <a:cubicBezTo>
                    <a:pt x="93" y="17"/>
                    <a:pt x="93" y="18"/>
                    <a:pt x="95" y="19"/>
                  </a:cubicBezTo>
                  <a:cubicBezTo>
                    <a:pt x="95" y="20"/>
                    <a:pt x="95" y="20"/>
                    <a:pt x="95" y="21"/>
                  </a:cubicBezTo>
                  <a:cubicBezTo>
                    <a:pt x="94" y="21"/>
                    <a:pt x="94" y="21"/>
                    <a:pt x="93" y="20"/>
                  </a:cubicBezTo>
                  <a:cubicBezTo>
                    <a:pt x="93" y="20"/>
                    <a:pt x="93" y="20"/>
                    <a:pt x="93" y="20"/>
                  </a:cubicBezTo>
                  <a:cubicBezTo>
                    <a:pt x="93" y="19"/>
                    <a:pt x="92" y="20"/>
                    <a:pt x="92" y="20"/>
                  </a:cubicBezTo>
                  <a:cubicBezTo>
                    <a:pt x="92" y="20"/>
                    <a:pt x="92" y="20"/>
                    <a:pt x="91" y="19"/>
                  </a:cubicBezTo>
                  <a:cubicBezTo>
                    <a:pt x="90" y="18"/>
                    <a:pt x="90" y="19"/>
                    <a:pt x="89" y="18"/>
                  </a:cubicBezTo>
                  <a:cubicBezTo>
                    <a:pt x="88" y="18"/>
                    <a:pt x="88" y="18"/>
                    <a:pt x="87" y="18"/>
                  </a:cubicBezTo>
                  <a:cubicBezTo>
                    <a:pt x="87" y="19"/>
                    <a:pt x="87" y="20"/>
                    <a:pt x="87" y="21"/>
                  </a:cubicBezTo>
                  <a:cubicBezTo>
                    <a:pt x="86" y="21"/>
                    <a:pt x="86" y="21"/>
                    <a:pt x="85" y="21"/>
                  </a:cubicBezTo>
                  <a:cubicBezTo>
                    <a:pt x="85" y="19"/>
                    <a:pt x="86" y="19"/>
                    <a:pt x="87" y="16"/>
                  </a:cubicBezTo>
                  <a:cubicBezTo>
                    <a:pt x="86" y="16"/>
                    <a:pt x="86" y="16"/>
                    <a:pt x="86" y="16"/>
                  </a:cubicBezTo>
                  <a:cubicBezTo>
                    <a:pt x="86" y="15"/>
                    <a:pt x="86" y="14"/>
                    <a:pt x="84" y="14"/>
                  </a:cubicBezTo>
                  <a:cubicBezTo>
                    <a:pt x="84" y="13"/>
                    <a:pt x="84" y="12"/>
                    <a:pt x="83" y="11"/>
                  </a:cubicBezTo>
                  <a:cubicBezTo>
                    <a:pt x="83" y="11"/>
                    <a:pt x="82" y="11"/>
                    <a:pt x="81" y="10"/>
                  </a:cubicBezTo>
                  <a:cubicBezTo>
                    <a:pt x="80" y="11"/>
                    <a:pt x="79" y="11"/>
                    <a:pt x="79" y="12"/>
                  </a:cubicBezTo>
                  <a:cubicBezTo>
                    <a:pt x="79" y="12"/>
                    <a:pt x="79" y="12"/>
                    <a:pt x="79" y="12"/>
                  </a:cubicBezTo>
                  <a:cubicBezTo>
                    <a:pt x="78" y="12"/>
                    <a:pt x="78" y="12"/>
                    <a:pt x="78" y="12"/>
                  </a:cubicBezTo>
                  <a:cubicBezTo>
                    <a:pt x="78" y="11"/>
                    <a:pt x="78" y="11"/>
                    <a:pt x="78" y="11"/>
                  </a:cubicBezTo>
                  <a:cubicBezTo>
                    <a:pt x="77" y="11"/>
                    <a:pt x="77" y="13"/>
                    <a:pt x="77" y="14"/>
                  </a:cubicBezTo>
                  <a:cubicBezTo>
                    <a:pt x="76" y="14"/>
                    <a:pt x="76" y="14"/>
                    <a:pt x="76" y="14"/>
                  </a:cubicBezTo>
                  <a:cubicBezTo>
                    <a:pt x="76" y="14"/>
                    <a:pt x="76" y="14"/>
                    <a:pt x="76" y="14"/>
                  </a:cubicBezTo>
                  <a:cubicBezTo>
                    <a:pt x="76" y="13"/>
                    <a:pt x="76" y="13"/>
                    <a:pt x="76" y="13"/>
                  </a:cubicBezTo>
                  <a:cubicBezTo>
                    <a:pt x="75" y="13"/>
                    <a:pt x="75" y="13"/>
                    <a:pt x="75" y="13"/>
                  </a:cubicBezTo>
                  <a:cubicBezTo>
                    <a:pt x="75" y="13"/>
                    <a:pt x="75" y="13"/>
                    <a:pt x="74" y="13"/>
                  </a:cubicBezTo>
                  <a:cubicBezTo>
                    <a:pt x="74" y="13"/>
                    <a:pt x="74" y="13"/>
                    <a:pt x="74" y="13"/>
                  </a:cubicBezTo>
                  <a:cubicBezTo>
                    <a:pt x="75" y="13"/>
                    <a:pt x="75" y="13"/>
                    <a:pt x="75" y="13"/>
                  </a:cubicBezTo>
                  <a:cubicBezTo>
                    <a:pt x="75" y="14"/>
                    <a:pt x="75" y="14"/>
                    <a:pt x="74" y="14"/>
                  </a:cubicBezTo>
                  <a:cubicBezTo>
                    <a:pt x="74" y="14"/>
                    <a:pt x="74" y="14"/>
                    <a:pt x="74" y="14"/>
                  </a:cubicBezTo>
                  <a:cubicBezTo>
                    <a:pt x="74" y="14"/>
                    <a:pt x="73" y="14"/>
                    <a:pt x="73" y="14"/>
                  </a:cubicBezTo>
                  <a:cubicBezTo>
                    <a:pt x="73" y="14"/>
                    <a:pt x="73" y="15"/>
                    <a:pt x="72" y="15"/>
                  </a:cubicBezTo>
                  <a:cubicBezTo>
                    <a:pt x="73" y="15"/>
                    <a:pt x="73" y="16"/>
                    <a:pt x="74" y="16"/>
                  </a:cubicBezTo>
                  <a:cubicBezTo>
                    <a:pt x="74" y="16"/>
                    <a:pt x="73" y="16"/>
                    <a:pt x="73" y="17"/>
                  </a:cubicBezTo>
                  <a:cubicBezTo>
                    <a:pt x="73" y="17"/>
                    <a:pt x="72" y="17"/>
                    <a:pt x="71" y="17"/>
                  </a:cubicBezTo>
                  <a:cubicBezTo>
                    <a:pt x="71" y="18"/>
                    <a:pt x="72" y="18"/>
                    <a:pt x="72" y="19"/>
                  </a:cubicBezTo>
                  <a:cubicBezTo>
                    <a:pt x="71" y="19"/>
                    <a:pt x="71" y="19"/>
                    <a:pt x="71" y="19"/>
                  </a:cubicBezTo>
                  <a:cubicBezTo>
                    <a:pt x="71" y="18"/>
                    <a:pt x="71" y="18"/>
                    <a:pt x="71" y="18"/>
                  </a:cubicBezTo>
                  <a:cubicBezTo>
                    <a:pt x="70" y="18"/>
                    <a:pt x="70" y="18"/>
                    <a:pt x="70" y="18"/>
                  </a:cubicBezTo>
                  <a:cubicBezTo>
                    <a:pt x="70" y="18"/>
                    <a:pt x="70" y="18"/>
                    <a:pt x="69" y="19"/>
                  </a:cubicBezTo>
                  <a:cubicBezTo>
                    <a:pt x="69" y="18"/>
                    <a:pt x="68" y="18"/>
                    <a:pt x="68" y="18"/>
                  </a:cubicBezTo>
                  <a:cubicBezTo>
                    <a:pt x="68" y="20"/>
                    <a:pt x="68" y="20"/>
                    <a:pt x="68" y="22"/>
                  </a:cubicBezTo>
                  <a:cubicBezTo>
                    <a:pt x="68" y="22"/>
                    <a:pt x="68" y="22"/>
                    <a:pt x="67" y="22"/>
                  </a:cubicBezTo>
                  <a:cubicBezTo>
                    <a:pt x="67" y="22"/>
                    <a:pt x="67" y="23"/>
                    <a:pt x="66" y="23"/>
                  </a:cubicBezTo>
                  <a:cubicBezTo>
                    <a:pt x="66" y="23"/>
                    <a:pt x="66" y="23"/>
                    <a:pt x="66" y="23"/>
                  </a:cubicBezTo>
                  <a:cubicBezTo>
                    <a:pt x="65" y="24"/>
                    <a:pt x="66" y="23"/>
                    <a:pt x="65" y="22"/>
                  </a:cubicBezTo>
                  <a:cubicBezTo>
                    <a:pt x="65" y="22"/>
                    <a:pt x="65" y="22"/>
                    <a:pt x="64" y="22"/>
                  </a:cubicBezTo>
                  <a:cubicBezTo>
                    <a:pt x="64" y="22"/>
                    <a:pt x="65" y="22"/>
                    <a:pt x="65" y="21"/>
                  </a:cubicBezTo>
                  <a:cubicBezTo>
                    <a:pt x="63" y="21"/>
                    <a:pt x="64" y="22"/>
                    <a:pt x="62" y="22"/>
                  </a:cubicBezTo>
                  <a:cubicBezTo>
                    <a:pt x="62" y="24"/>
                    <a:pt x="61" y="26"/>
                    <a:pt x="63" y="27"/>
                  </a:cubicBezTo>
                  <a:cubicBezTo>
                    <a:pt x="63" y="27"/>
                    <a:pt x="63" y="27"/>
                    <a:pt x="63" y="27"/>
                  </a:cubicBezTo>
                  <a:cubicBezTo>
                    <a:pt x="63" y="27"/>
                    <a:pt x="63" y="27"/>
                    <a:pt x="62" y="27"/>
                  </a:cubicBezTo>
                  <a:cubicBezTo>
                    <a:pt x="62" y="27"/>
                    <a:pt x="62" y="28"/>
                    <a:pt x="62" y="28"/>
                  </a:cubicBezTo>
                  <a:cubicBezTo>
                    <a:pt x="62" y="28"/>
                    <a:pt x="62" y="28"/>
                    <a:pt x="61" y="28"/>
                  </a:cubicBezTo>
                  <a:cubicBezTo>
                    <a:pt x="61" y="28"/>
                    <a:pt x="61" y="29"/>
                    <a:pt x="61" y="29"/>
                  </a:cubicBezTo>
                  <a:cubicBezTo>
                    <a:pt x="61" y="29"/>
                    <a:pt x="61" y="29"/>
                    <a:pt x="61" y="29"/>
                  </a:cubicBezTo>
                  <a:cubicBezTo>
                    <a:pt x="60" y="29"/>
                    <a:pt x="60" y="28"/>
                    <a:pt x="60" y="28"/>
                  </a:cubicBezTo>
                  <a:cubicBezTo>
                    <a:pt x="60" y="28"/>
                    <a:pt x="60" y="27"/>
                    <a:pt x="60" y="27"/>
                  </a:cubicBezTo>
                  <a:cubicBezTo>
                    <a:pt x="60" y="27"/>
                    <a:pt x="60" y="27"/>
                    <a:pt x="60" y="27"/>
                  </a:cubicBezTo>
                  <a:cubicBezTo>
                    <a:pt x="60" y="27"/>
                    <a:pt x="59" y="27"/>
                    <a:pt x="59" y="27"/>
                  </a:cubicBezTo>
                  <a:cubicBezTo>
                    <a:pt x="59" y="26"/>
                    <a:pt x="59" y="25"/>
                    <a:pt x="59" y="23"/>
                  </a:cubicBezTo>
                  <a:cubicBezTo>
                    <a:pt x="59" y="23"/>
                    <a:pt x="59" y="23"/>
                    <a:pt x="58" y="23"/>
                  </a:cubicBezTo>
                  <a:cubicBezTo>
                    <a:pt x="58" y="23"/>
                    <a:pt x="58" y="24"/>
                    <a:pt x="58" y="24"/>
                  </a:cubicBezTo>
                  <a:cubicBezTo>
                    <a:pt x="57" y="24"/>
                    <a:pt x="56" y="25"/>
                    <a:pt x="56" y="25"/>
                  </a:cubicBezTo>
                  <a:cubicBezTo>
                    <a:pt x="56" y="25"/>
                    <a:pt x="56" y="25"/>
                    <a:pt x="55" y="25"/>
                  </a:cubicBezTo>
                  <a:cubicBezTo>
                    <a:pt x="55" y="26"/>
                    <a:pt x="55" y="26"/>
                    <a:pt x="55" y="26"/>
                  </a:cubicBezTo>
                  <a:cubicBezTo>
                    <a:pt x="55" y="26"/>
                    <a:pt x="55" y="26"/>
                    <a:pt x="55" y="26"/>
                  </a:cubicBezTo>
                  <a:cubicBezTo>
                    <a:pt x="55" y="26"/>
                    <a:pt x="55" y="27"/>
                    <a:pt x="55" y="27"/>
                  </a:cubicBezTo>
                  <a:cubicBezTo>
                    <a:pt x="55" y="27"/>
                    <a:pt x="54" y="27"/>
                    <a:pt x="54" y="27"/>
                  </a:cubicBezTo>
                  <a:cubicBezTo>
                    <a:pt x="54" y="28"/>
                    <a:pt x="54" y="29"/>
                    <a:pt x="54" y="31"/>
                  </a:cubicBezTo>
                  <a:cubicBezTo>
                    <a:pt x="54" y="31"/>
                    <a:pt x="54" y="31"/>
                    <a:pt x="53" y="31"/>
                  </a:cubicBezTo>
                  <a:cubicBezTo>
                    <a:pt x="53" y="31"/>
                    <a:pt x="53" y="32"/>
                    <a:pt x="53" y="32"/>
                  </a:cubicBezTo>
                  <a:cubicBezTo>
                    <a:pt x="53" y="32"/>
                    <a:pt x="54" y="32"/>
                    <a:pt x="54" y="33"/>
                  </a:cubicBezTo>
                  <a:cubicBezTo>
                    <a:pt x="54" y="33"/>
                    <a:pt x="54" y="34"/>
                    <a:pt x="53" y="34"/>
                  </a:cubicBezTo>
                  <a:cubicBezTo>
                    <a:pt x="53" y="34"/>
                    <a:pt x="53" y="34"/>
                    <a:pt x="53" y="34"/>
                  </a:cubicBezTo>
                  <a:cubicBezTo>
                    <a:pt x="52" y="34"/>
                    <a:pt x="52" y="35"/>
                    <a:pt x="52" y="35"/>
                  </a:cubicBezTo>
                  <a:cubicBezTo>
                    <a:pt x="51" y="35"/>
                    <a:pt x="51" y="35"/>
                    <a:pt x="50" y="35"/>
                  </a:cubicBezTo>
                  <a:cubicBezTo>
                    <a:pt x="50" y="35"/>
                    <a:pt x="50" y="36"/>
                    <a:pt x="50" y="36"/>
                  </a:cubicBezTo>
                  <a:cubicBezTo>
                    <a:pt x="50" y="36"/>
                    <a:pt x="49" y="37"/>
                    <a:pt x="49" y="37"/>
                  </a:cubicBezTo>
                  <a:cubicBezTo>
                    <a:pt x="49" y="37"/>
                    <a:pt x="49" y="38"/>
                    <a:pt x="49" y="38"/>
                  </a:cubicBezTo>
                  <a:cubicBezTo>
                    <a:pt x="49" y="38"/>
                    <a:pt x="48" y="38"/>
                    <a:pt x="48" y="38"/>
                  </a:cubicBezTo>
                  <a:cubicBezTo>
                    <a:pt x="48" y="38"/>
                    <a:pt x="47" y="39"/>
                    <a:pt x="46" y="40"/>
                  </a:cubicBezTo>
                  <a:cubicBezTo>
                    <a:pt x="46" y="40"/>
                    <a:pt x="45" y="40"/>
                    <a:pt x="45" y="40"/>
                  </a:cubicBezTo>
                  <a:cubicBezTo>
                    <a:pt x="45" y="40"/>
                    <a:pt x="45" y="40"/>
                    <a:pt x="45" y="40"/>
                  </a:cubicBezTo>
                  <a:cubicBezTo>
                    <a:pt x="45" y="40"/>
                    <a:pt x="45" y="40"/>
                    <a:pt x="44" y="40"/>
                  </a:cubicBezTo>
                  <a:cubicBezTo>
                    <a:pt x="44" y="40"/>
                    <a:pt x="44" y="40"/>
                    <a:pt x="44" y="40"/>
                  </a:cubicBezTo>
                  <a:cubicBezTo>
                    <a:pt x="44" y="40"/>
                    <a:pt x="43" y="40"/>
                    <a:pt x="43" y="40"/>
                  </a:cubicBezTo>
                  <a:cubicBezTo>
                    <a:pt x="43" y="40"/>
                    <a:pt x="43" y="40"/>
                    <a:pt x="43" y="40"/>
                  </a:cubicBezTo>
                  <a:cubicBezTo>
                    <a:pt x="42" y="40"/>
                    <a:pt x="41" y="40"/>
                    <a:pt x="40" y="40"/>
                  </a:cubicBezTo>
                  <a:cubicBezTo>
                    <a:pt x="40" y="40"/>
                    <a:pt x="40" y="40"/>
                    <a:pt x="40" y="40"/>
                  </a:cubicBezTo>
                  <a:cubicBezTo>
                    <a:pt x="40" y="40"/>
                    <a:pt x="39" y="41"/>
                    <a:pt x="38" y="41"/>
                  </a:cubicBezTo>
                  <a:cubicBezTo>
                    <a:pt x="38" y="41"/>
                    <a:pt x="38" y="41"/>
                    <a:pt x="38" y="41"/>
                  </a:cubicBezTo>
                  <a:cubicBezTo>
                    <a:pt x="37" y="41"/>
                    <a:pt x="35" y="41"/>
                    <a:pt x="35" y="41"/>
                  </a:cubicBezTo>
                  <a:cubicBezTo>
                    <a:pt x="35" y="41"/>
                    <a:pt x="35" y="41"/>
                    <a:pt x="35" y="41"/>
                  </a:cubicBezTo>
                  <a:cubicBezTo>
                    <a:pt x="35" y="41"/>
                    <a:pt x="35" y="41"/>
                    <a:pt x="34" y="41"/>
                  </a:cubicBezTo>
                  <a:cubicBezTo>
                    <a:pt x="34" y="41"/>
                    <a:pt x="33" y="43"/>
                    <a:pt x="33" y="43"/>
                  </a:cubicBezTo>
                  <a:cubicBezTo>
                    <a:pt x="32" y="43"/>
                    <a:pt x="32" y="43"/>
                    <a:pt x="32" y="44"/>
                  </a:cubicBezTo>
                  <a:cubicBezTo>
                    <a:pt x="32" y="44"/>
                    <a:pt x="31" y="43"/>
                    <a:pt x="30" y="43"/>
                  </a:cubicBezTo>
                  <a:cubicBezTo>
                    <a:pt x="29" y="44"/>
                    <a:pt x="29" y="44"/>
                    <a:pt x="29" y="45"/>
                  </a:cubicBezTo>
                  <a:cubicBezTo>
                    <a:pt x="27" y="44"/>
                    <a:pt x="26" y="44"/>
                    <a:pt x="25" y="44"/>
                  </a:cubicBezTo>
                  <a:cubicBezTo>
                    <a:pt x="25" y="44"/>
                    <a:pt x="24" y="44"/>
                    <a:pt x="24" y="44"/>
                  </a:cubicBezTo>
                  <a:cubicBezTo>
                    <a:pt x="24" y="43"/>
                    <a:pt x="24" y="43"/>
                    <a:pt x="24" y="43"/>
                  </a:cubicBezTo>
                  <a:cubicBezTo>
                    <a:pt x="23" y="44"/>
                    <a:pt x="23" y="45"/>
                    <a:pt x="22" y="45"/>
                  </a:cubicBezTo>
                  <a:cubicBezTo>
                    <a:pt x="21" y="45"/>
                    <a:pt x="20" y="45"/>
                    <a:pt x="20" y="45"/>
                  </a:cubicBezTo>
                  <a:cubicBezTo>
                    <a:pt x="19" y="46"/>
                    <a:pt x="18" y="47"/>
                    <a:pt x="16" y="48"/>
                  </a:cubicBezTo>
                  <a:cubicBezTo>
                    <a:pt x="16" y="48"/>
                    <a:pt x="16" y="48"/>
                    <a:pt x="16" y="48"/>
                  </a:cubicBezTo>
                  <a:cubicBezTo>
                    <a:pt x="15" y="48"/>
                    <a:pt x="15" y="49"/>
                    <a:pt x="15" y="49"/>
                  </a:cubicBezTo>
                  <a:cubicBezTo>
                    <a:pt x="15" y="49"/>
                    <a:pt x="14" y="49"/>
                    <a:pt x="14" y="49"/>
                  </a:cubicBezTo>
                  <a:cubicBezTo>
                    <a:pt x="14" y="49"/>
                    <a:pt x="14" y="49"/>
                    <a:pt x="14" y="49"/>
                  </a:cubicBezTo>
                  <a:cubicBezTo>
                    <a:pt x="13" y="50"/>
                    <a:pt x="12" y="50"/>
                    <a:pt x="11" y="51"/>
                  </a:cubicBezTo>
                  <a:cubicBezTo>
                    <a:pt x="11" y="51"/>
                    <a:pt x="11" y="51"/>
                    <a:pt x="11" y="52"/>
                  </a:cubicBezTo>
                  <a:cubicBezTo>
                    <a:pt x="11" y="52"/>
                    <a:pt x="11" y="52"/>
                    <a:pt x="10" y="52"/>
                  </a:cubicBezTo>
                  <a:cubicBezTo>
                    <a:pt x="10" y="52"/>
                    <a:pt x="10" y="52"/>
                    <a:pt x="9" y="52"/>
                  </a:cubicBezTo>
                  <a:cubicBezTo>
                    <a:pt x="9" y="52"/>
                    <a:pt x="9" y="53"/>
                    <a:pt x="9" y="53"/>
                  </a:cubicBezTo>
                  <a:cubicBezTo>
                    <a:pt x="9" y="53"/>
                    <a:pt x="8" y="53"/>
                    <a:pt x="8" y="53"/>
                  </a:cubicBezTo>
                  <a:cubicBezTo>
                    <a:pt x="8" y="53"/>
                    <a:pt x="8" y="53"/>
                    <a:pt x="8" y="53"/>
                  </a:cubicBezTo>
                  <a:cubicBezTo>
                    <a:pt x="8" y="53"/>
                    <a:pt x="7" y="53"/>
                    <a:pt x="7" y="53"/>
                  </a:cubicBezTo>
                  <a:cubicBezTo>
                    <a:pt x="7" y="53"/>
                    <a:pt x="7" y="52"/>
                    <a:pt x="7" y="52"/>
                  </a:cubicBezTo>
                  <a:cubicBezTo>
                    <a:pt x="7" y="52"/>
                    <a:pt x="7" y="52"/>
                    <a:pt x="7" y="52"/>
                  </a:cubicBezTo>
                  <a:cubicBezTo>
                    <a:pt x="8" y="51"/>
                    <a:pt x="8" y="51"/>
                    <a:pt x="8" y="50"/>
                  </a:cubicBezTo>
                  <a:cubicBezTo>
                    <a:pt x="8" y="50"/>
                    <a:pt x="8" y="50"/>
                    <a:pt x="8" y="50"/>
                  </a:cubicBezTo>
                  <a:cubicBezTo>
                    <a:pt x="8" y="50"/>
                    <a:pt x="8" y="50"/>
                    <a:pt x="8" y="50"/>
                  </a:cubicBezTo>
                  <a:cubicBezTo>
                    <a:pt x="8" y="50"/>
                    <a:pt x="7" y="50"/>
                    <a:pt x="7" y="50"/>
                  </a:cubicBezTo>
                  <a:cubicBezTo>
                    <a:pt x="7" y="50"/>
                    <a:pt x="7" y="51"/>
                    <a:pt x="7" y="51"/>
                  </a:cubicBezTo>
                  <a:cubicBezTo>
                    <a:pt x="7" y="51"/>
                    <a:pt x="6" y="51"/>
                    <a:pt x="6" y="51"/>
                  </a:cubicBezTo>
                  <a:cubicBezTo>
                    <a:pt x="6" y="51"/>
                    <a:pt x="6" y="52"/>
                    <a:pt x="6" y="52"/>
                  </a:cubicBezTo>
                  <a:cubicBezTo>
                    <a:pt x="6" y="52"/>
                    <a:pt x="6" y="52"/>
                    <a:pt x="6" y="52"/>
                  </a:cubicBezTo>
                  <a:cubicBezTo>
                    <a:pt x="6" y="52"/>
                    <a:pt x="6" y="53"/>
                    <a:pt x="6" y="53"/>
                  </a:cubicBezTo>
                  <a:cubicBezTo>
                    <a:pt x="6" y="53"/>
                    <a:pt x="5" y="53"/>
                    <a:pt x="5" y="53"/>
                  </a:cubicBezTo>
                  <a:cubicBezTo>
                    <a:pt x="5" y="54"/>
                    <a:pt x="5" y="54"/>
                    <a:pt x="5" y="54"/>
                  </a:cubicBezTo>
                  <a:cubicBezTo>
                    <a:pt x="6" y="55"/>
                    <a:pt x="6" y="55"/>
                    <a:pt x="6" y="56"/>
                  </a:cubicBezTo>
                  <a:cubicBezTo>
                    <a:pt x="6" y="56"/>
                    <a:pt x="6" y="56"/>
                    <a:pt x="6" y="56"/>
                  </a:cubicBezTo>
                  <a:cubicBezTo>
                    <a:pt x="6" y="57"/>
                    <a:pt x="4" y="57"/>
                    <a:pt x="5" y="58"/>
                  </a:cubicBezTo>
                  <a:cubicBezTo>
                    <a:pt x="5" y="59"/>
                    <a:pt x="5" y="60"/>
                    <a:pt x="5" y="61"/>
                  </a:cubicBezTo>
                  <a:cubicBezTo>
                    <a:pt x="5" y="61"/>
                    <a:pt x="4" y="61"/>
                    <a:pt x="4" y="61"/>
                  </a:cubicBezTo>
                  <a:cubicBezTo>
                    <a:pt x="4" y="61"/>
                    <a:pt x="4" y="62"/>
                    <a:pt x="3" y="63"/>
                  </a:cubicBezTo>
                  <a:cubicBezTo>
                    <a:pt x="3" y="63"/>
                    <a:pt x="2" y="62"/>
                    <a:pt x="2" y="62"/>
                  </a:cubicBezTo>
                  <a:cubicBezTo>
                    <a:pt x="2" y="63"/>
                    <a:pt x="2" y="63"/>
                    <a:pt x="2" y="63"/>
                  </a:cubicBezTo>
                  <a:cubicBezTo>
                    <a:pt x="2" y="63"/>
                    <a:pt x="2" y="63"/>
                    <a:pt x="2" y="63"/>
                  </a:cubicBezTo>
                  <a:cubicBezTo>
                    <a:pt x="2" y="65"/>
                    <a:pt x="3" y="64"/>
                    <a:pt x="4" y="66"/>
                  </a:cubicBezTo>
                  <a:cubicBezTo>
                    <a:pt x="5" y="67"/>
                    <a:pt x="4" y="68"/>
                    <a:pt x="4" y="69"/>
                  </a:cubicBezTo>
                  <a:cubicBezTo>
                    <a:pt x="4" y="69"/>
                    <a:pt x="5" y="69"/>
                    <a:pt x="5" y="69"/>
                  </a:cubicBezTo>
                  <a:cubicBezTo>
                    <a:pt x="5" y="70"/>
                    <a:pt x="4" y="70"/>
                    <a:pt x="4" y="71"/>
                  </a:cubicBezTo>
                  <a:cubicBezTo>
                    <a:pt x="4" y="72"/>
                    <a:pt x="5" y="74"/>
                    <a:pt x="5" y="76"/>
                  </a:cubicBezTo>
                  <a:cubicBezTo>
                    <a:pt x="3" y="76"/>
                    <a:pt x="4" y="75"/>
                    <a:pt x="2" y="75"/>
                  </a:cubicBezTo>
                  <a:cubicBezTo>
                    <a:pt x="2" y="74"/>
                    <a:pt x="2" y="74"/>
                    <a:pt x="3" y="73"/>
                  </a:cubicBezTo>
                  <a:cubicBezTo>
                    <a:pt x="2" y="73"/>
                    <a:pt x="2" y="73"/>
                    <a:pt x="2" y="73"/>
                  </a:cubicBezTo>
                  <a:cubicBezTo>
                    <a:pt x="2" y="74"/>
                    <a:pt x="2" y="75"/>
                    <a:pt x="2" y="76"/>
                  </a:cubicBezTo>
                  <a:cubicBezTo>
                    <a:pt x="2" y="76"/>
                    <a:pt x="3" y="76"/>
                    <a:pt x="3" y="77"/>
                  </a:cubicBezTo>
                  <a:cubicBezTo>
                    <a:pt x="3" y="77"/>
                    <a:pt x="3" y="78"/>
                    <a:pt x="3" y="78"/>
                  </a:cubicBezTo>
                  <a:cubicBezTo>
                    <a:pt x="3" y="78"/>
                    <a:pt x="3" y="78"/>
                    <a:pt x="3" y="79"/>
                  </a:cubicBezTo>
                  <a:cubicBezTo>
                    <a:pt x="3" y="79"/>
                    <a:pt x="3" y="79"/>
                    <a:pt x="3" y="79"/>
                  </a:cubicBezTo>
                  <a:cubicBezTo>
                    <a:pt x="2" y="79"/>
                    <a:pt x="2" y="79"/>
                    <a:pt x="1" y="78"/>
                  </a:cubicBezTo>
                  <a:cubicBezTo>
                    <a:pt x="1" y="78"/>
                    <a:pt x="1" y="77"/>
                    <a:pt x="1" y="77"/>
                  </a:cubicBezTo>
                  <a:cubicBezTo>
                    <a:pt x="1" y="77"/>
                    <a:pt x="1" y="77"/>
                    <a:pt x="0" y="77"/>
                  </a:cubicBezTo>
                  <a:cubicBezTo>
                    <a:pt x="1" y="75"/>
                    <a:pt x="1" y="74"/>
                    <a:pt x="0" y="73"/>
                  </a:cubicBezTo>
                  <a:cubicBezTo>
                    <a:pt x="0" y="73"/>
                    <a:pt x="0" y="73"/>
                    <a:pt x="0" y="73"/>
                  </a:cubicBezTo>
                  <a:cubicBezTo>
                    <a:pt x="0" y="73"/>
                    <a:pt x="0" y="73"/>
                    <a:pt x="0" y="73"/>
                  </a:cubicBezTo>
                  <a:cubicBezTo>
                    <a:pt x="0" y="74"/>
                    <a:pt x="0" y="76"/>
                    <a:pt x="0" y="78"/>
                  </a:cubicBezTo>
                  <a:cubicBezTo>
                    <a:pt x="0" y="78"/>
                    <a:pt x="1" y="78"/>
                    <a:pt x="1" y="79"/>
                  </a:cubicBezTo>
                  <a:cubicBezTo>
                    <a:pt x="1" y="79"/>
                    <a:pt x="1" y="79"/>
                    <a:pt x="1" y="79"/>
                  </a:cubicBezTo>
                  <a:cubicBezTo>
                    <a:pt x="2" y="80"/>
                    <a:pt x="2" y="81"/>
                    <a:pt x="3" y="82"/>
                  </a:cubicBezTo>
                  <a:cubicBezTo>
                    <a:pt x="3" y="82"/>
                    <a:pt x="3" y="82"/>
                    <a:pt x="3" y="82"/>
                  </a:cubicBezTo>
                  <a:cubicBezTo>
                    <a:pt x="3" y="82"/>
                    <a:pt x="3" y="83"/>
                    <a:pt x="4" y="83"/>
                  </a:cubicBezTo>
                  <a:cubicBezTo>
                    <a:pt x="4" y="84"/>
                    <a:pt x="4" y="84"/>
                    <a:pt x="4" y="85"/>
                  </a:cubicBezTo>
                  <a:cubicBezTo>
                    <a:pt x="4" y="85"/>
                    <a:pt x="4" y="85"/>
                    <a:pt x="4" y="86"/>
                  </a:cubicBezTo>
                  <a:cubicBezTo>
                    <a:pt x="5" y="86"/>
                    <a:pt x="4" y="86"/>
                    <a:pt x="4" y="86"/>
                  </a:cubicBezTo>
                  <a:cubicBezTo>
                    <a:pt x="4" y="87"/>
                    <a:pt x="4" y="87"/>
                    <a:pt x="4" y="88"/>
                  </a:cubicBezTo>
                  <a:cubicBezTo>
                    <a:pt x="4" y="88"/>
                    <a:pt x="4" y="88"/>
                    <a:pt x="4" y="88"/>
                  </a:cubicBezTo>
                  <a:cubicBezTo>
                    <a:pt x="5" y="89"/>
                    <a:pt x="5" y="90"/>
                    <a:pt x="6" y="91"/>
                  </a:cubicBezTo>
                  <a:cubicBezTo>
                    <a:pt x="6" y="91"/>
                    <a:pt x="6" y="91"/>
                    <a:pt x="7" y="91"/>
                  </a:cubicBezTo>
                  <a:cubicBezTo>
                    <a:pt x="6" y="92"/>
                    <a:pt x="6" y="92"/>
                    <a:pt x="5" y="92"/>
                  </a:cubicBezTo>
                  <a:cubicBezTo>
                    <a:pt x="6" y="93"/>
                    <a:pt x="6" y="93"/>
                    <a:pt x="6" y="94"/>
                  </a:cubicBezTo>
                  <a:cubicBezTo>
                    <a:pt x="6" y="94"/>
                    <a:pt x="6" y="94"/>
                    <a:pt x="6" y="94"/>
                  </a:cubicBezTo>
                  <a:cubicBezTo>
                    <a:pt x="7" y="95"/>
                    <a:pt x="7" y="95"/>
                    <a:pt x="7" y="95"/>
                  </a:cubicBezTo>
                  <a:cubicBezTo>
                    <a:pt x="7" y="95"/>
                    <a:pt x="7" y="96"/>
                    <a:pt x="7" y="96"/>
                  </a:cubicBezTo>
                  <a:cubicBezTo>
                    <a:pt x="8" y="98"/>
                    <a:pt x="6" y="99"/>
                    <a:pt x="6" y="101"/>
                  </a:cubicBezTo>
                  <a:cubicBezTo>
                    <a:pt x="6" y="101"/>
                    <a:pt x="7" y="101"/>
                    <a:pt x="7" y="101"/>
                  </a:cubicBezTo>
                  <a:cubicBezTo>
                    <a:pt x="7" y="102"/>
                    <a:pt x="7" y="103"/>
                    <a:pt x="6" y="103"/>
                  </a:cubicBezTo>
                  <a:cubicBezTo>
                    <a:pt x="7" y="103"/>
                    <a:pt x="7" y="103"/>
                    <a:pt x="7" y="103"/>
                  </a:cubicBezTo>
                  <a:cubicBezTo>
                    <a:pt x="7" y="104"/>
                    <a:pt x="7" y="104"/>
                    <a:pt x="7" y="105"/>
                  </a:cubicBezTo>
                  <a:cubicBezTo>
                    <a:pt x="7" y="105"/>
                    <a:pt x="7" y="105"/>
                    <a:pt x="7" y="105"/>
                  </a:cubicBezTo>
                  <a:cubicBezTo>
                    <a:pt x="7" y="106"/>
                    <a:pt x="7" y="107"/>
                    <a:pt x="7" y="108"/>
                  </a:cubicBezTo>
                  <a:cubicBezTo>
                    <a:pt x="7" y="108"/>
                    <a:pt x="8" y="108"/>
                    <a:pt x="8" y="108"/>
                  </a:cubicBezTo>
                  <a:cubicBezTo>
                    <a:pt x="8" y="109"/>
                    <a:pt x="7" y="109"/>
                    <a:pt x="7" y="109"/>
                  </a:cubicBezTo>
                  <a:cubicBezTo>
                    <a:pt x="7" y="110"/>
                    <a:pt x="8" y="113"/>
                    <a:pt x="8" y="113"/>
                  </a:cubicBezTo>
                  <a:cubicBezTo>
                    <a:pt x="8" y="113"/>
                    <a:pt x="8" y="113"/>
                    <a:pt x="8" y="113"/>
                  </a:cubicBezTo>
                  <a:cubicBezTo>
                    <a:pt x="8" y="114"/>
                    <a:pt x="8" y="114"/>
                    <a:pt x="8" y="114"/>
                  </a:cubicBezTo>
                  <a:cubicBezTo>
                    <a:pt x="8" y="114"/>
                    <a:pt x="7" y="114"/>
                    <a:pt x="7" y="114"/>
                  </a:cubicBezTo>
                  <a:cubicBezTo>
                    <a:pt x="7" y="116"/>
                    <a:pt x="8" y="116"/>
                    <a:pt x="8" y="117"/>
                  </a:cubicBezTo>
                  <a:cubicBezTo>
                    <a:pt x="8" y="117"/>
                    <a:pt x="7" y="117"/>
                    <a:pt x="7" y="117"/>
                  </a:cubicBezTo>
                  <a:cubicBezTo>
                    <a:pt x="7" y="117"/>
                    <a:pt x="7" y="118"/>
                    <a:pt x="7" y="118"/>
                  </a:cubicBezTo>
                  <a:cubicBezTo>
                    <a:pt x="7" y="118"/>
                    <a:pt x="7" y="118"/>
                    <a:pt x="6" y="118"/>
                  </a:cubicBezTo>
                  <a:cubicBezTo>
                    <a:pt x="6" y="119"/>
                    <a:pt x="6" y="120"/>
                    <a:pt x="6" y="121"/>
                  </a:cubicBezTo>
                  <a:cubicBezTo>
                    <a:pt x="6" y="121"/>
                    <a:pt x="6" y="121"/>
                    <a:pt x="6" y="121"/>
                  </a:cubicBezTo>
                  <a:cubicBezTo>
                    <a:pt x="6" y="121"/>
                    <a:pt x="5" y="124"/>
                    <a:pt x="5" y="125"/>
                  </a:cubicBezTo>
                  <a:cubicBezTo>
                    <a:pt x="5" y="125"/>
                    <a:pt x="5" y="125"/>
                    <a:pt x="5" y="125"/>
                  </a:cubicBezTo>
                  <a:cubicBezTo>
                    <a:pt x="4" y="124"/>
                    <a:pt x="4" y="124"/>
                    <a:pt x="2" y="123"/>
                  </a:cubicBezTo>
                  <a:cubicBezTo>
                    <a:pt x="2" y="123"/>
                    <a:pt x="2" y="123"/>
                    <a:pt x="2" y="124"/>
                  </a:cubicBezTo>
                  <a:cubicBezTo>
                    <a:pt x="2" y="124"/>
                    <a:pt x="2" y="124"/>
                    <a:pt x="2" y="124"/>
                  </a:cubicBezTo>
                  <a:cubicBezTo>
                    <a:pt x="2" y="124"/>
                    <a:pt x="3" y="127"/>
                    <a:pt x="3" y="127"/>
                  </a:cubicBezTo>
                  <a:cubicBezTo>
                    <a:pt x="4" y="128"/>
                    <a:pt x="5" y="128"/>
                    <a:pt x="6" y="129"/>
                  </a:cubicBezTo>
                  <a:cubicBezTo>
                    <a:pt x="6" y="129"/>
                    <a:pt x="6" y="129"/>
                    <a:pt x="6" y="129"/>
                  </a:cubicBezTo>
                  <a:cubicBezTo>
                    <a:pt x="6" y="129"/>
                    <a:pt x="6" y="129"/>
                    <a:pt x="6" y="129"/>
                  </a:cubicBezTo>
                  <a:cubicBezTo>
                    <a:pt x="6" y="130"/>
                    <a:pt x="6" y="130"/>
                    <a:pt x="6" y="130"/>
                  </a:cubicBezTo>
                  <a:cubicBezTo>
                    <a:pt x="6" y="130"/>
                    <a:pt x="7" y="130"/>
                    <a:pt x="7" y="130"/>
                  </a:cubicBezTo>
                  <a:cubicBezTo>
                    <a:pt x="7" y="131"/>
                    <a:pt x="7" y="131"/>
                    <a:pt x="8" y="132"/>
                  </a:cubicBezTo>
                  <a:cubicBezTo>
                    <a:pt x="8" y="132"/>
                    <a:pt x="8" y="132"/>
                    <a:pt x="8" y="132"/>
                  </a:cubicBezTo>
                  <a:cubicBezTo>
                    <a:pt x="8" y="132"/>
                    <a:pt x="9" y="132"/>
                    <a:pt x="10" y="133"/>
                  </a:cubicBezTo>
                  <a:cubicBezTo>
                    <a:pt x="10" y="133"/>
                    <a:pt x="9" y="134"/>
                    <a:pt x="11" y="133"/>
                  </a:cubicBezTo>
                  <a:cubicBezTo>
                    <a:pt x="11" y="133"/>
                    <a:pt x="11" y="133"/>
                    <a:pt x="11" y="133"/>
                  </a:cubicBezTo>
                  <a:cubicBezTo>
                    <a:pt x="12" y="133"/>
                    <a:pt x="13" y="133"/>
                    <a:pt x="13" y="133"/>
                  </a:cubicBezTo>
                  <a:cubicBezTo>
                    <a:pt x="13" y="133"/>
                    <a:pt x="14" y="134"/>
                    <a:pt x="14" y="134"/>
                  </a:cubicBezTo>
                  <a:cubicBezTo>
                    <a:pt x="14" y="134"/>
                    <a:pt x="15" y="134"/>
                    <a:pt x="15" y="134"/>
                  </a:cubicBezTo>
                  <a:cubicBezTo>
                    <a:pt x="15" y="134"/>
                    <a:pt x="15" y="134"/>
                    <a:pt x="15" y="134"/>
                  </a:cubicBezTo>
                  <a:cubicBezTo>
                    <a:pt x="15" y="134"/>
                    <a:pt x="15" y="134"/>
                    <a:pt x="16" y="134"/>
                  </a:cubicBezTo>
                  <a:cubicBezTo>
                    <a:pt x="16" y="134"/>
                    <a:pt x="16" y="134"/>
                    <a:pt x="16" y="133"/>
                  </a:cubicBezTo>
                  <a:cubicBezTo>
                    <a:pt x="16" y="134"/>
                    <a:pt x="17" y="134"/>
                    <a:pt x="17" y="134"/>
                  </a:cubicBezTo>
                  <a:cubicBezTo>
                    <a:pt x="17" y="134"/>
                    <a:pt x="17" y="134"/>
                    <a:pt x="17" y="134"/>
                  </a:cubicBezTo>
                  <a:cubicBezTo>
                    <a:pt x="18" y="133"/>
                    <a:pt x="19" y="132"/>
                    <a:pt x="20" y="131"/>
                  </a:cubicBezTo>
                  <a:cubicBezTo>
                    <a:pt x="21" y="131"/>
                    <a:pt x="20" y="131"/>
                    <a:pt x="21" y="130"/>
                  </a:cubicBezTo>
                  <a:cubicBezTo>
                    <a:pt x="22" y="131"/>
                    <a:pt x="21" y="130"/>
                    <a:pt x="22" y="131"/>
                  </a:cubicBezTo>
                  <a:cubicBezTo>
                    <a:pt x="22" y="131"/>
                    <a:pt x="22" y="131"/>
                    <a:pt x="22" y="131"/>
                  </a:cubicBezTo>
                  <a:cubicBezTo>
                    <a:pt x="22" y="131"/>
                    <a:pt x="22" y="132"/>
                    <a:pt x="22" y="132"/>
                  </a:cubicBezTo>
                  <a:cubicBezTo>
                    <a:pt x="22" y="132"/>
                    <a:pt x="23" y="132"/>
                    <a:pt x="23" y="133"/>
                  </a:cubicBezTo>
                  <a:cubicBezTo>
                    <a:pt x="24" y="131"/>
                    <a:pt x="24" y="131"/>
                    <a:pt x="24" y="129"/>
                  </a:cubicBezTo>
                  <a:cubicBezTo>
                    <a:pt x="25" y="130"/>
                    <a:pt x="26" y="130"/>
                    <a:pt x="27" y="130"/>
                  </a:cubicBezTo>
                  <a:cubicBezTo>
                    <a:pt x="27" y="130"/>
                    <a:pt x="27" y="129"/>
                    <a:pt x="27" y="129"/>
                  </a:cubicBezTo>
                  <a:cubicBezTo>
                    <a:pt x="28" y="129"/>
                    <a:pt x="28" y="129"/>
                    <a:pt x="28" y="129"/>
                  </a:cubicBezTo>
                  <a:cubicBezTo>
                    <a:pt x="28" y="129"/>
                    <a:pt x="28" y="129"/>
                    <a:pt x="28" y="129"/>
                  </a:cubicBezTo>
                  <a:cubicBezTo>
                    <a:pt x="29" y="129"/>
                    <a:pt x="29" y="130"/>
                    <a:pt x="30" y="130"/>
                  </a:cubicBezTo>
                  <a:cubicBezTo>
                    <a:pt x="30" y="129"/>
                    <a:pt x="30" y="129"/>
                    <a:pt x="31" y="129"/>
                  </a:cubicBezTo>
                  <a:cubicBezTo>
                    <a:pt x="31" y="129"/>
                    <a:pt x="31" y="129"/>
                    <a:pt x="31" y="129"/>
                  </a:cubicBezTo>
                  <a:cubicBezTo>
                    <a:pt x="31" y="129"/>
                    <a:pt x="32" y="129"/>
                    <a:pt x="32" y="129"/>
                  </a:cubicBezTo>
                  <a:cubicBezTo>
                    <a:pt x="33" y="129"/>
                    <a:pt x="34" y="129"/>
                    <a:pt x="36" y="130"/>
                  </a:cubicBezTo>
                  <a:cubicBezTo>
                    <a:pt x="36" y="130"/>
                    <a:pt x="36" y="130"/>
                    <a:pt x="36" y="130"/>
                  </a:cubicBezTo>
                  <a:cubicBezTo>
                    <a:pt x="36" y="130"/>
                    <a:pt x="37" y="129"/>
                    <a:pt x="38" y="130"/>
                  </a:cubicBezTo>
                  <a:cubicBezTo>
                    <a:pt x="38" y="130"/>
                    <a:pt x="38" y="131"/>
                    <a:pt x="39" y="131"/>
                  </a:cubicBezTo>
                  <a:cubicBezTo>
                    <a:pt x="39" y="131"/>
                    <a:pt x="39" y="130"/>
                    <a:pt x="39" y="130"/>
                  </a:cubicBezTo>
                  <a:cubicBezTo>
                    <a:pt x="40" y="131"/>
                    <a:pt x="41" y="131"/>
                    <a:pt x="42" y="130"/>
                  </a:cubicBezTo>
                  <a:cubicBezTo>
                    <a:pt x="43" y="130"/>
                    <a:pt x="43" y="130"/>
                    <a:pt x="43" y="131"/>
                  </a:cubicBezTo>
                  <a:cubicBezTo>
                    <a:pt x="44" y="131"/>
                    <a:pt x="44" y="131"/>
                    <a:pt x="44" y="131"/>
                  </a:cubicBezTo>
                  <a:cubicBezTo>
                    <a:pt x="45" y="131"/>
                    <a:pt x="45" y="131"/>
                    <a:pt x="45" y="131"/>
                  </a:cubicBezTo>
                  <a:cubicBezTo>
                    <a:pt x="45" y="131"/>
                    <a:pt x="45" y="131"/>
                    <a:pt x="45" y="131"/>
                  </a:cubicBezTo>
                  <a:cubicBezTo>
                    <a:pt x="46" y="130"/>
                    <a:pt x="46" y="131"/>
                    <a:pt x="46" y="130"/>
                  </a:cubicBezTo>
                  <a:cubicBezTo>
                    <a:pt x="46" y="130"/>
                    <a:pt x="47" y="130"/>
                    <a:pt x="47" y="130"/>
                  </a:cubicBezTo>
                  <a:cubicBezTo>
                    <a:pt x="47" y="130"/>
                    <a:pt x="47" y="129"/>
                    <a:pt x="47" y="129"/>
                  </a:cubicBezTo>
                  <a:cubicBezTo>
                    <a:pt x="47" y="129"/>
                    <a:pt x="47" y="129"/>
                    <a:pt x="48" y="129"/>
                  </a:cubicBezTo>
                  <a:cubicBezTo>
                    <a:pt x="49" y="128"/>
                    <a:pt x="49" y="127"/>
                    <a:pt x="50" y="127"/>
                  </a:cubicBezTo>
                  <a:cubicBezTo>
                    <a:pt x="50" y="127"/>
                    <a:pt x="50" y="126"/>
                    <a:pt x="50" y="126"/>
                  </a:cubicBezTo>
                  <a:cubicBezTo>
                    <a:pt x="51" y="126"/>
                    <a:pt x="52" y="127"/>
                    <a:pt x="53" y="127"/>
                  </a:cubicBezTo>
                  <a:cubicBezTo>
                    <a:pt x="54" y="125"/>
                    <a:pt x="54" y="126"/>
                    <a:pt x="55" y="125"/>
                  </a:cubicBezTo>
                  <a:cubicBezTo>
                    <a:pt x="55" y="125"/>
                    <a:pt x="55" y="125"/>
                    <a:pt x="56" y="125"/>
                  </a:cubicBezTo>
                  <a:cubicBezTo>
                    <a:pt x="56" y="125"/>
                    <a:pt x="56" y="125"/>
                    <a:pt x="56" y="125"/>
                  </a:cubicBezTo>
                  <a:cubicBezTo>
                    <a:pt x="56" y="125"/>
                    <a:pt x="56" y="125"/>
                    <a:pt x="57" y="125"/>
                  </a:cubicBezTo>
                  <a:cubicBezTo>
                    <a:pt x="57" y="125"/>
                    <a:pt x="57" y="124"/>
                    <a:pt x="57" y="124"/>
                  </a:cubicBezTo>
                  <a:cubicBezTo>
                    <a:pt x="57" y="124"/>
                    <a:pt x="57" y="124"/>
                    <a:pt x="58" y="124"/>
                  </a:cubicBezTo>
                  <a:cubicBezTo>
                    <a:pt x="58" y="124"/>
                    <a:pt x="58" y="123"/>
                    <a:pt x="58" y="123"/>
                  </a:cubicBezTo>
                  <a:cubicBezTo>
                    <a:pt x="60" y="123"/>
                    <a:pt x="61" y="124"/>
                    <a:pt x="62" y="124"/>
                  </a:cubicBezTo>
                  <a:cubicBezTo>
                    <a:pt x="62" y="124"/>
                    <a:pt x="62" y="124"/>
                    <a:pt x="62" y="124"/>
                  </a:cubicBezTo>
                  <a:cubicBezTo>
                    <a:pt x="64" y="124"/>
                    <a:pt x="65" y="124"/>
                    <a:pt x="67" y="124"/>
                  </a:cubicBezTo>
                  <a:cubicBezTo>
                    <a:pt x="67" y="124"/>
                    <a:pt x="67" y="124"/>
                    <a:pt x="67" y="123"/>
                  </a:cubicBezTo>
                  <a:cubicBezTo>
                    <a:pt x="67" y="124"/>
                    <a:pt x="67" y="124"/>
                    <a:pt x="68" y="124"/>
                  </a:cubicBezTo>
                  <a:cubicBezTo>
                    <a:pt x="68" y="124"/>
                    <a:pt x="68" y="124"/>
                    <a:pt x="68" y="124"/>
                  </a:cubicBezTo>
                  <a:cubicBezTo>
                    <a:pt x="68" y="124"/>
                    <a:pt x="69" y="124"/>
                    <a:pt x="70" y="124"/>
                  </a:cubicBezTo>
                  <a:cubicBezTo>
                    <a:pt x="70" y="123"/>
                    <a:pt x="70" y="123"/>
                    <a:pt x="70" y="123"/>
                  </a:cubicBezTo>
                  <a:cubicBezTo>
                    <a:pt x="71" y="123"/>
                    <a:pt x="72" y="123"/>
                    <a:pt x="72" y="123"/>
                  </a:cubicBezTo>
                  <a:cubicBezTo>
                    <a:pt x="73" y="123"/>
                    <a:pt x="73" y="123"/>
                    <a:pt x="73" y="122"/>
                  </a:cubicBezTo>
                  <a:cubicBezTo>
                    <a:pt x="73" y="123"/>
                    <a:pt x="74" y="123"/>
                    <a:pt x="74" y="123"/>
                  </a:cubicBezTo>
                  <a:cubicBezTo>
                    <a:pt x="74" y="123"/>
                    <a:pt x="74" y="123"/>
                    <a:pt x="74" y="123"/>
                  </a:cubicBezTo>
                  <a:cubicBezTo>
                    <a:pt x="75" y="123"/>
                    <a:pt x="75" y="123"/>
                    <a:pt x="75" y="123"/>
                  </a:cubicBezTo>
                  <a:cubicBezTo>
                    <a:pt x="75" y="123"/>
                    <a:pt x="75" y="123"/>
                    <a:pt x="75" y="122"/>
                  </a:cubicBezTo>
                  <a:cubicBezTo>
                    <a:pt x="77" y="123"/>
                    <a:pt x="78" y="123"/>
                    <a:pt x="79" y="123"/>
                  </a:cubicBezTo>
                  <a:cubicBezTo>
                    <a:pt x="79" y="123"/>
                    <a:pt x="79" y="122"/>
                    <a:pt x="79" y="122"/>
                  </a:cubicBezTo>
                  <a:cubicBezTo>
                    <a:pt x="80" y="122"/>
                    <a:pt x="80" y="122"/>
                    <a:pt x="80" y="122"/>
                  </a:cubicBezTo>
                  <a:cubicBezTo>
                    <a:pt x="80" y="122"/>
                    <a:pt x="80" y="122"/>
                    <a:pt x="80" y="122"/>
                  </a:cubicBezTo>
                  <a:cubicBezTo>
                    <a:pt x="81" y="122"/>
                    <a:pt x="81" y="122"/>
                    <a:pt x="82" y="122"/>
                  </a:cubicBezTo>
                  <a:cubicBezTo>
                    <a:pt x="82" y="123"/>
                    <a:pt x="82" y="123"/>
                    <a:pt x="82" y="123"/>
                  </a:cubicBezTo>
                  <a:cubicBezTo>
                    <a:pt x="83" y="123"/>
                    <a:pt x="84" y="122"/>
                    <a:pt x="85" y="122"/>
                  </a:cubicBezTo>
                  <a:cubicBezTo>
                    <a:pt x="87" y="122"/>
                    <a:pt x="88" y="124"/>
                    <a:pt x="89" y="124"/>
                  </a:cubicBezTo>
                  <a:cubicBezTo>
                    <a:pt x="89" y="125"/>
                    <a:pt x="89" y="126"/>
                    <a:pt x="89" y="126"/>
                  </a:cubicBezTo>
                  <a:cubicBezTo>
                    <a:pt x="90" y="126"/>
                    <a:pt x="91" y="126"/>
                    <a:pt x="91" y="127"/>
                  </a:cubicBezTo>
                  <a:cubicBezTo>
                    <a:pt x="91" y="126"/>
                    <a:pt x="91" y="126"/>
                    <a:pt x="91" y="126"/>
                  </a:cubicBezTo>
                  <a:cubicBezTo>
                    <a:pt x="92" y="126"/>
                    <a:pt x="92" y="126"/>
                    <a:pt x="93" y="126"/>
                  </a:cubicBezTo>
                  <a:cubicBezTo>
                    <a:pt x="93" y="126"/>
                    <a:pt x="93" y="126"/>
                    <a:pt x="93" y="126"/>
                  </a:cubicBezTo>
                  <a:cubicBezTo>
                    <a:pt x="93" y="126"/>
                    <a:pt x="93" y="126"/>
                    <a:pt x="93" y="126"/>
                  </a:cubicBezTo>
                  <a:cubicBezTo>
                    <a:pt x="94" y="127"/>
                    <a:pt x="94" y="127"/>
                    <a:pt x="95" y="127"/>
                  </a:cubicBezTo>
                  <a:cubicBezTo>
                    <a:pt x="95" y="127"/>
                    <a:pt x="95" y="128"/>
                    <a:pt x="95" y="128"/>
                  </a:cubicBezTo>
                  <a:cubicBezTo>
                    <a:pt x="96" y="128"/>
                    <a:pt x="96" y="128"/>
                    <a:pt x="96" y="127"/>
                  </a:cubicBezTo>
                  <a:cubicBezTo>
                    <a:pt x="98" y="128"/>
                    <a:pt x="97" y="128"/>
                    <a:pt x="98" y="129"/>
                  </a:cubicBezTo>
                  <a:cubicBezTo>
                    <a:pt x="98" y="130"/>
                    <a:pt x="98" y="130"/>
                    <a:pt x="97" y="131"/>
                  </a:cubicBezTo>
                  <a:cubicBezTo>
                    <a:pt x="98" y="131"/>
                    <a:pt x="99" y="131"/>
                    <a:pt x="100" y="131"/>
                  </a:cubicBezTo>
                  <a:cubicBezTo>
                    <a:pt x="100" y="131"/>
                    <a:pt x="100" y="132"/>
                    <a:pt x="100" y="132"/>
                  </a:cubicBezTo>
                  <a:cubicBezTo>
                    <a:pt x="100" y="132"/>
                    <a:pt x="100" y="132"/>
                    <a:pt x="100" y="132"/>
                  </a:cubicBezTo>
                  <a:cubicBezTo>
                    <a:pt x="100" y="133"/>
                    <a:pt x="100" y="133"/>
                    <a:pt x="99" y="133"/>
                  </a:cubicBezTo>
                  <a:cubicBezTo>
                    <a:pt x="98" y="133"/>
                    <a:pt x="99" y="133"/>
                    <a:pt x="98" y="133"/>
                  </a:cubicBezTo>
                  <a:cubicBezTo>
                    <a:pt x="98" y="135"/>
                    <a:pt x="100" y="136"/>
                    <a:pt x="102" y="136"/>
                  </a:cubicBezTo>
                  <a:cubicBezTo>
                    <a:pt x="102" y="138"/>
                    <a:pt x="100" y="141"/>
                    <a:pt x="103" y="142"/>
                  </a:cubicBezTo>
                  <a:cubicBezTo>
                    <a:pt x="103" y="143"/>
                    <a:pt x="103" y="143"/>
                    <a:pt x="103" y="143"/>
                  </a:cubicBezTo>
                  <a:cubicBezTo>
                    <a:pt x="103" y="143"/>
                    <a:pt x="103" y="143"/>
                    <a:pt x="103" y="143"/>
                  </a:cubicBezTo>
                  <a:cubicBezTo>
                    <a:pt x="103" y="144"/>
                    <a:pt x="103" y="144"/>
                    <a:pt x="103" y="144"/>
                  </a:cubicBezTo>
                  <a:cubicBezTo>
                    <a:pt x="103" y="144"/>
                    <a:pt x="103" y="144"/>
                    <a:pt x="104" y="144"/>
                  </a:cubicBezTo>
                  <a:cubicBezTo>
                    <a:pt x="104" y="144"/>
                    <a:pt x="104" y="145"/>
                    <a:pt x="104" y="145"/>
                  </a:cubicBezTo>
                  <a:cubicBezTo>
                    <a:pt x="104" y="145"/>
                    <a:pt x="104" y="145"/>
                    <a:pt x="104" y="145"/>
                  </a:cubicBezTo>
                  <a:cubicBezTo>
                    <a:pt x="106" y="145"/>
                    <a:pt x="106" y="145"/>
                    <a:pt x="107" y="144"/>
                  </a:cubicBezTo>
                  <a:cubicBezTo>
                    <a:pt x="107" y="144"/>
                    <a:pt x="107" y="144"/>
                    <a:pt x="107" y="144"/>
                  </a:cubicBezTo>
                  <a:cubicBezTo>
                    <a:pt x="107" y="144"/>
                    <a:pt x="107" y="143"/>
                    <a:pt x="108" y="143"/>
                  </a:cubicBezTo>
                  <a:cubicBezTo>
                    <a:pt x="108" y="142"/>
                    <a:pt x="108" y="142"/>
                    <a:pt x="108" y="142"/>
                  </a:cubicBezTo>
                  <a:cubicBezTo>
                    <a:pt x="109" y="142"/>
                    <a:pt x="109" y="142"/>
                    <a:pt x="109" y="142"/>
                  </a:cubicBezTo>
                  <a:cubicBezTo>
                    <a:pt x="110" y="141"/>
                    <a:pt x="110" y="141"/>
                    <a:pt x="111" y="141"/>
                  </a:cubicBezTo>
                  <a:cubicBezTo>
                    <a:pt x="111" y="141"/>
                    <a:pt x="111" y="140"/>
                    <a:pt x="111" y="140"/>
                  </a:cubicBezTo>
                  <a:cubicBezTo>
                    <a:pt x="111" y="140"/>
                    <a:pt x="111" y="140"/>
                    <a:pt x="112" y="141"/>
                  </a:cubicBezTo>
                  <a:cubicBezTo>
                    <a:pt x="112" y="140"/>
                    <a:pt x="112" y="140"/>
                    <a:pt x="112" y="140"/>
                  </a:cubicBezTo>
                  <a:cubicBezTo>
                    <a:pt x="113" y="140"/>
                    <a:pt x="113" y="140"/>
                    <a:pt x="113" y="140"/>
                  </a:cubicBezTo>
                  <a:cubicBezTo>
                    <a:pt x="113" y="140"/>
                    <a:pt x="113" y="140"/>
                    <a:pt x="113" y="140"/>
                  </a:cubicBezTo>
                  <a:cubicBezTo>
                    <a:pt x="113" y="140"/>
                    <a:pt x="114" y="140"/>
                    <a:pt x="114" y="140"/>
                  </a:cubicBezTo>
                  <a:cubicBezTo>
                    <a:pt x="115" y="139"/>
                    <a:pt x="115" y="138"/>
                    <a:pt x="116" y="137"/>
                  </a:cubicBezTo>
                  <a:cubicBezTo>
                    <a:pt x="116" y="137"/>
                    <a:pt x="117" y="137"/>
                    <a:pt x="117" y="137"/>
                  </a:cubicBezTo>
                  <a:cubicBezTo>
                    <a:pt x="116" y="139"/>
                    <a:pt x="116" y="140"/>
                    <a:pt x="116" y="142"/>
                  </a:cubicBezTo>
                  <a:cubicBezTo>
                    <a:pt x="116" y="142"/>
                    <a:pt x="115" y="142"/>
                    <a:pt x="115" y="142"/>
                  </a:cubicBezTo>
                  <a:cubicBezTo>
                    <a:pt x="115" y="142"/>
                    <a:pt x="115" y="142"/>
                    <a:pt x="115" y="143"/>
                  </a:cubicBezTo>
                  <a:cubicBezTo>
                    <a:pt x="115" y="143"/>
                    <a:pt x="114" y="143"/>
                    <a:pt x="114" y="143"/>
                  </a:cubicBezTo>
                  <a:cubicBezTo>
                    <a:pt x="114" y="143"/>
                    <a:pt x="114" y="144"/>
                    <a:pt x="114" y="144"/>
                  </a:cubicBezTo>
                  <a:cubicBezTo>
                    <a:pt x="114" y="144"/>
                    <a:pt x="113" y="145"/>
                    <a:pt x="113" y="145"/>
                  </a:cubicBezTo>
                  <a:cubicBezTo>
                    <a:pt x="113" y="145"/>
                    <a:pt x="113" y="146"/>
                    <a:pt x="113" y="147"/>
                  </a:cubicBezTo>
                  <a:cubicBezTo>
                    <a:pt x="113" y="147"/>
                    <a:pt x="113" y="147"/>
                    <a:pt x="113" y="147"/>
                  </a:cubicBezTo>
                  <a:cubicBezTo>
                    <a:pt x="113" y="148"/>
                    <a:pt x="113" y="148"/>
                    <a:pt x="112" y="149"/>
                  </a:cubicBezTo>
                  <a:cubicBezTo>
                    <a:pt x="111" y="149"/>
                    <a:pt x="110" y="149"/>
                    <a:pt x="110" y="149"/>
                  </a:cubicBezTo>
                  <a:cubicBezTo>
                    <a:pt x="110" y="149"/>
                    <a:pt x="110" y="150"/>
                    <a:pt x="109" y="150"/>
                  </a:cubicBezTo>
                  <a:cubicBezTo>
                    <a:pt x="110" y="151"/>
                    <a:pt x="110" y="151"/>
                    <a:pt x="111" y="151"/>
                  </a:cubicBezTo>
                  <a:cubicBezTo>
                    <a:pt x="111" y="151"/>
                    <a:pt x="111" y="151"/>
                    <a:pt x="111" y="151"/>
                  </a:cubicBezTo>
                  <a:cubicBezTo>
                    <a:pt x="111" y="151"/>
                    <a:pt x="111" y="151"/>
                    <a:pt x="111" y="151"/>
                  </a:cubicBezTo>
                  <a:cubicBezTo>
                    <a:pt x="111" y="151"/>
                    <a:pt x="111" y="150"/>
                    <a:pt x="111" y="150"/>
                  </a:cubicBezTo>
                  <a:cubicBezTo>
                    <a:pt x="113" y="150"/>
                    <a:pt x="113" y="150"/>
                    <a:pt x="114" y="150"/>
                  </a:cubicBezTo>
                  <a:cubicBezTo>
                    <a:pt x="114" y="150"/>
                    <a:pt x="114" y="150"/>
                    <a:pt x="114" y="150"/>
                  </a:cubicBezTo>
                  <a:cubicBezTo>
                    <a:pt x="114" y="149"/>
                    <a:pt x="114" y="148"/>
                    <a:pt x="114" y="148"/>
                  </a:cubicBezTo>
                  <a:cubicBezTo>
                    <a:pt x="114" y="148"/>
                    <a:pt x="114" y="148"/>
                    <a:pt x="115" y="148"/>
                  </a:cubicBezTo>
                  <a:cubicBezTo>
                    <a:pt x="115" y="147"/>
                    <a:pt x="115" y="146"/>
                    <a:pt x="115" y="146"/>
                  </a:cubicBezTo>
                  <a:cubicBezTo>
                    <a:pt x="116" y="146"/>
                    <a:pt x="116" y="145"/>
                    <a:pt x="117" y="145"/>
                  </a:cubicBezTo>
                  <a:cubicBezTo>
                    <a:pt x="117" y="146"/>
                    <a:pt x="117" y="147"/>
                    <a:pt x="117" y="148"/>
                  </a:cubicBezTo>
                  <a:cubicBezTo>
                    <a:pt x="118" y="148"/>
                    <a:pt x="118" y="148"/>
                    <a:pt x="118" y="148"/>
                  </a:cubicBezTo>
                  <a:cubicBezTo>
                    <a:pt x="118" y="149"/>
                    <a:pt x="118" y="149"/>
                    <a:pt x="118" y="149"/>
                  </a:cubicBezTo>
                  <a:cubicBezTo>
                    <a:pt x="118" y="149"/>
                    <a:pt x="118" y="149"/>
                    <a:pt x="118" y="149"/>
                  </a:cubicBezTo>
                  <a:cubicBezTo>
                    <a:pt x="118" y="149"/>
                    <a:pt x="118" y="149"/>
                    <a:pt x="118" y="150"/>
                  </a:cubicBezTo>
                  <a:cubicBezTo>
                    <a:pt x="118" y="150"/>
                    <a:pt x="118" y="151"/>
                    <a:pt x="118" y="151"/>
                  </a:cubicBezTo>
                  <a:cubicBezTo>
                    <a:pt x="118" y="151"/>
                    <a:pt x="118" y="151"/>
                    <a:pt x="118" y="151"/>
                  </a:cubicBezTo>
                  <a:cubicBezTo>
                    <a:pt x="118" y="153"/>
                    <a:pt x="117" y="154"/>
                    <a:pt x="117" y="156"/>
                  </a:cubicBezTo>
                  <a:cubicBezTo>
                    <a:pt x="119" y="156"/>
                    <a:pt x="120" y="155"/>
                    <a:pt x="122" y="155"/>
                  </a:cubicBezTo>
                  <a:cubicBezTo>
                    <a:pt x="122" y="156"/>
                    <a:pt x="121" y="157"/>
                    <a:pt x="121" y="157"/>
                  </a:cubicBezTo>
                  <a:cubicBezTo>
                    <a:pt x="121" y="157"/>
                    <a:pt x="122" y="157"/>
                    <a:pt x="122" y="157"/>
                  </a:cubicBezTo>
                  <a:cubicBezTo>
                    <a:pt x="122" y="158"/>
                    <a:pt x="122" y="158"/>
                    <a:pt x="122" y="158"/>
                  </a:cubicBezTo>
                  <a:cubicBezTo>
                    <a:pt x="122" y="158"/>
                    <a:pt x="122" y="158"/>
                    <a:pt x="122" y="158"/>
                  </a:cubicBezTo>
                  <a:cubicBezTo>
                    <a:pt x="122" y="159"/>
                    <a:pt x="122" y="159"/>
                    <a:pt x="122" y="159"/>
                  </a:cubicBezTo>
                  <a:cubicBezTo>
                    <a:pt x="122" y="159"/>
                    <a:pt x="122" y="159"/>
                    <a:pt x="122" y="159"/>
                  </a:cubicBezTo>
                  <a:cubicBezTo>
                    <a:pt x="122" y="159"/>
                    <a:pt x="122" y="160"/>
                    <a:pt x="122" y="160"/>
                  </a:cubicBezTo>
                  <a:cubicBezTo>
                    <a:pt x="122" y="160"/>
                    <a:pt x="122" y="160"/>
                    <a:pt x="123" y="160"/>
                  </a:cubicBezTo>
                  <a:cubicBezTo>
                    <a:pt x="122" y="160"/>
                    <a:pt x="122" y="160"/>
                    <a:pt x="122" y="161"/>
                  </a:cubicBezTo>
                  <a:cubicBezTo>
                    <a:pt x="123" y="161"/>
                    <a:pt x="123" y="161"/>
                    <a:pt x="123" y="162"/>
                  </a:cubicBezTo>
                  <a:cubicBezTo>
                    <a:pt x="123" y="162"/>
                    <a:pt x="123" y="162"/>
                    <a:pt x="123" y="162"/>
                  </a:cubicBezTo>
                  <a:cubicBezTo>
                    <a:pt x="122" y="164"/>
                    <a:pt x="123" y="165"/>
                    <a:pt x="122" y="165"/>
                  </a:cubicBezTo>
                  <a:cubicBezTo>
                    <a:pt x="122" y="166"/>
                    <a:pt x="122" y="167"/>
                    <a:pt x="122" y="168"/>
                  </a:cubicBezTo>
                  <a:cubicBezTo>
                    <a:pt x="122" y="168"/>
                    <a:pt x="122" y="168"/>
                    <a:pt x="122" y="168"/>
                  </a:cubicBezTo>
                  <a:cubicBezTo>
                    <a:pt x="122" y="168"/>
                    <a:pt x="122" y="169"/>
                    <a:pt x="122" y="169"/>
                  </a:cubicBezTo>
                  <a:cubicBezTo>
                    <a:pt x="123" y="169"/>
                    <a:pt x="123" y="169"/>
                    <a:pt x="123" y="170"/>
                  </a:cubicBezTo>
                  <a:cubicBezTo>
                    <a:pt x="123" y="170"/>
                    <a:pt x="124" y="170"/>
                    <a:pt x="124" y="171"/>
                  </a:cubicBezTo>
                  <a:cubicBezTo>
                    <a:pt x="124" y="171"/>
                    <a:pt x="124" y="171"/>
                    <a:pt x="125" y="171"/>
                  </a:cubicBezTo>
                  <a:cubicBezTo>
                    <a:pt x="125" y="172"/>
                    <a:pt x="125" y="173"/>
                    <a:pt x="125" y="173"/>
                  </a:cubicBezTo>
                  <a:cubicBezTo>
                    <a:pt x="126" y="173"/>
                    <a:pt x="126" y="173"/>
                    <a:pt x="127" y="174"/>
                  </a:cubicBezTo>
                  <a:cubicBezTo>
                    <a:pt x="127" y="174"/>
                    <a:pt x="126" y="174"/>
                    <a:pt x="126" y="174"/>
                  </a:cubicBezTo>
                  <a:cubicBezTo>
                    <a:pt x="128" y="175"/>
                    <a:pt x="129" y="175"/>
                    <a:pt x="129" y="176"/>
                  </a:cubicBezTo>
                  <a:cubicBezTo>
                    <a:pt x="130" y="176"/>
                    <a:pt x="130" y="176"/>
                    <a:pt x="130" y="176"/>
                  </a:cubicBezTo>
                  <a:cubicBezTo>
                    <a:pt x="131" y="176"/>
                    <a:pt x="132" y="176"/>
                    <a:pt x="133" y="177"/>
                  </a:cubicBezTo>
                  <a:cubicBezTo>
                    <a:pt x="133" y="177"/>
                    <a:pt x="133" y="177"/>
                    <a:pt x="133" y="177"/>
                  </a:cubicBezTo>
                  <a:cubicBezTo>
                    <a:pt x="133" y="177"/>
                    <a:pt x="134" y="177"/>
                    <a:pt x="134" y="178"/>
                  </a:cubicBezTo>
                  <a:cubicBezTo>
                    <a:pt x="134" y="179"/>
                    <a:pt x="134" y="179"/>
                    <a:pt x="135" y="180"/>
                  </a:cubicBezTo>
                  <a:cubicBezTo>
                    <a:pt x="135" y="180"/>
                    <a:pt x="134" y="180"/>
                    <a:pt x="134" y="180"/>
                  </a:cubicBezTo>
                  <a:cubicBezTo>
                    <a:pt x="135" y="180"/>
                    <a:pt x="135" y="180"/>
                    <a:pt x="136" y="180"/>
                  </a:cubicBezTo>
                  <a:cubicBezTo>
                    <a:pt x="136" y="180"/>
                    <a:pt x="137" y="182"/>
                    <a:pt x="137" y="182"/>
                  </a:cubicBezTo>
                  <a:cubicBezTo>
                    <a:pt x="138" y="182"/>
                    <a:pt x="138" y="182"/>
                    <a:pt x="139" y="182"/>
                  </a:cubicBezTo>
                  <a:cubicBezTo>
                    <a:pt x="139" y="182"/>
                    <a:pt x="139" y="182"/>
                    <a:pt x="139" y="181"/>
                  </a:cubicBezTo>
                  <a:cubicBezTo>
                    <a:pt x="139" y="181"/>
                    <a:pt x="140" y="182"/>
                    <a:pt x="140" y="182"/>
                  </a:cubicBezTo>
                  <a:cubicBezTo>
                    <a:pt x="140" y="181"/>
                    <a:pt x="140" y="181"/>
                    <a:pt x="140" y="181"/>
                  </a:cubicBezTo>
                  <a:cubicBezTo>
                    <a:pt x="140" y="181"/>
                    <a:pt x="140" y="181"/>
                    <a:pt x="141" y="180"/>
                  </a:cubicBezTo>
                  <a:cubicBezTo>
                    <a:pt x="141" y="180"/>
                    <a:pt x="141" y="180"/>
                    <a:pt x="142" y="180"/>
                  </a:cubicBezTo>
                  <a:cubicBezTo>
                    <a:pt x="142" y="180"/>
                    <a:pt x="142" y="179"/>
                    <a:pt x="142" y="179"/>
                  </a:cubicBezTo>
                  <a:cubicBezTo>
                    <a:pt x="143" y="178"/>
                    <a:pt x="144" y="179"/>
                    <a:pt x="144" y="177"/>
                  </a:cubicBezTo>
                  <a:cubicBezTo>
                    <a:pt x="144" y="177"/>
                    <a:pt x="143" y="177"/>
                    <a:pt x="144" y="177"/>
                  </a:cubicBezTo>
                  <a:cubicBezTo>
                    <a:pt x="144" y="177"/>
                    <a:pt x="144" y="177"/>
                    <a:pt x="144" y="177"/>
                  </a:cubicBezTo>
                  <a:cubicBezTo>
                    <a:pt x="145" y="176"/>
                    <a:pt x="145" y="176"/>
                    <a:pt x="146" y="176"/>
                  </a:cubicBezTo>
                  <a:cubicBezTo>
                    <a:pt x="146" y="176"/>
                    <a:pt x="146" y="176"/>
                    <a:pt x="146" y="175"/>
                  </a:cubicBezTo>
                  <a:cubicBezTo>
                    <a:pt x="147" y="176"/>
                    <a:pt x="147" y="176"/>
                    <a:pt x="148" y="176"/>
                  </a:cubicBezTo>
                  <a:cubicBezTo>
                    <a:pt x="148" y="176"/>
                    <a:pt x="148" y="177"/>
                    <a:pt x="148" y="177"/>
                  </a:cubicBezTo>
                  <a:cubicBezTo>
                    <a:pt x="148" y="178"/>
                    <a:pt x="147" y="178"/>
                    <a:pt x="147" y="179"/>
                  </a:cubicBezTo>
                  <a:cubicBezTo>
                    <a:pt x="146" y="179"/>
                    <a:pt x="146" y="178"/>
                    <a:pt x="146" y="178"/>
                  </a:cubicBezTo>
                  <a:cubicBezTo>
                    <a:pt x="146" y="179"/>
                    <a:pt x="146" y="179"/>
                    <a:pt x="146" y="180"/>
                  </a:cubicBezTo>
                  <a:cubicBezTo>
                    <a:pt x="148" y="180"/>
                    <a:pt x="147" y="179"/>
                    <a:pt x="149" y="179"/>
                  </a:cubicBezTo>
                  <a:cubicBezTo>
                    <a:pt x="149" y="179"/>
                    <a:pt x="149" y="180"/>
                    <a:pt x="149" y="180"/>
                  </a:cubicBezTo>
                  <a:cubicBezTo>
                    <a:pt x="149" y="180"/>
                    <a:pt x="148" y="180"/>
                    <a:pt x="148" y="180"/>
                  </a:cubicBezTo>
                  <a:cubicBezTo>
                    <a:pt x="148" y="180"/>
                    <a:pt x="148" y="181"/>
                    <a:pt x="147" y="181"/>
                  </a:cubicBezTo>
                  <a:cubicBezTo>
                    <a:pt x="149" y="182"/>
                    <a:pt x="148" y="182"/>
                    <a:pt x="150" y="183"/>
                  </a:cubicBezTo>
                  <a:cubicBezTo>
                    <a:pt x="150" y="184"/>
                    <a:pt x="150" y="184"/>
                    <a:pt x="150" y="184"/>
                  </a:cubicBezTo>
                  <a:cubicBezTo>
                    <a:pt x="150" y="184"/>
                    <a:pt x="150" y="184"/>
                    <a:pt x="150" y="185"/>
                  </a:cubicBezTo>
                  <a:cubicBezTo>
                    <a:pt x="151" y="185"/>
                    <a:pt x="151" y="184"/>
                    <a:pt x="152" y="184"/>
                  </a:cubicBezTo>
                  <a:cubicBezTo>
                    <a:pt x="152" y="185"/>
                    <a:pt x="152" y="186"/>
                    <a:pt x="152" y="186"/>
                  </a:cubicBezTo>
                  <a:cubicBezTo>
                    <a:pt x="152" y="187"/>
                    <a:pt x="152" y="187"/>
                    <a:pt x="153" y="187"/>
                  </a:cubicBezTo>
                  <a:cubicBezTo>
                    <a:pt x="153" y="186"/>
                    <a:pt x="153" y="186"/>
                    <a:pt x="153" y="185"/>
                  </a:cubicBezTo>
                  <a:cubicBezTo>
                    <a:pt x="154" y="185"/>
                    <a:pt x="155" y="185"/>
                    <a:pt x="156" y="185"/>
                  </a:cubicBezTo>
                  <a:cubicBezTo>
                    <a:pt x="156" y="184"/>
                    <a:pt x="157" y="183"/>
                    <a:pt x="157" y="182"/>
                  </a:cubicBezTo>
                  <a:cubicBezTo>
                    <a:pt x="158" y="182"/>
                    <a:pt x="158" y="182"/>
                    <a:pt x="159" y="182"/>
                  </a:cubicBezTo>
                  <a:cubicBezTo>
                    <a:pt x="159" y="182"/>
                    <a:pt x="159" y="181"/>
                    <a:pt x="159" y="181"/>
                  </a:cubicBezTo>
                  <a:cubicBezTo>
                    <a:pt x="159" y="181"/>
                    <a:pt x="159" y="181"/>
                    <a:pt x="160" y="181"/>
                  </a:cubicBezTo>
                  <a:cubicBezTo>
                    <a:pt x="160" y="180"/>
                    <a:pt x="160" y="180"/>
                    <a:pt x="160" y="179"/>
                  </a:cubicBezTo>
                  <a:cubicBezTo>
                    <a:pt x="160" y="179"/>
                    <a:pt x="160" y="179"/>
                    <a:pt x="160" y="179"/>
                  </a:cubicBezTo>
                  <a:cubicBezTo>
                    <a:pt x="160" y="179"/>
                    <a:pt x="160" y="179"/>
                    <a:pt x="160" y="179"/>
                  </a:cubicBezTo>
                  <a:cubicBezTo>
                    <a:pt x="160" y="179"/>
                    <a:pt x="161" y="178"/>
                    <a:pt x="161" y="178"/>
                  </a:cubicBezTo>
                  <a:cubicBezTo>
                    <a:pt x="162" y="178"/>
                    <a:pt x="164" y="179"/>
                    <a:pt x="165" y="179"/>
                  </a:cubicBezTo>
                  <a:cubicBezTo>
                    <a:pt x="165" y="179"/>
                    <a:pt x="165" y="179"/>
                    <a:pt x="165" y="179"/>
                  </a:cubicBezTo>
                  <a:cubicBezTo>
                    <a:pt x="167" y="180"/>
                    <a:pt x="166" y="178"/>
                    <a:pt x="168" y="180"/>
                  </a:cubicBezTo>
                  <a:cubicBezTo>
                    <a:pt x="168" y="180"/>
                    <a:pt x="169" y="180"/>
                    <a:pt x="169" y="180"/>
                  </a:cubicBezTo>
                  <a:cubicBezTo>
                    <a:pt x="169" y="180"/>
                    <a:pt x="169" y="180"/>
                    <a:pt x="169" y="180"/>
                  </a:cubicBezTo>
                  <a:cubicBezTo>
                    <a:pt x="170" y="180"/>
                    <a:pt x="170" y="180"/>
                    <a:pt x="170" y="180"/>
                  </a:cubicBezTo>
                  <a:cubicBezTo>
                    <a:pt x="170" y="179"/>
                    <a:pt x="170" y="179"/>
                    <a:pt x="170" y="179"/>
                  </a:cubicBezTo>
                  <a:cubicBezTo>
                    <a:pt x="171" y="179"/>
                    <a:pt x="171" y="179"/>
                    <a:pt x="172" y="179"/>
                  </a:cubicBezTo>
                  <a:cubicBezTo>
                    <a:pt x="172" y="178"/>
                    <a:pt x="172" y="178"/>
                    <a:pt x="172" y="177"/>
                  </a:cubicBezTo>
                  <a:cubicBezTo>
                    <a:pt x="173" y="177"/>
                    <a:pt x="172" y="177"/>
                    <a:pt x="173" y="176"/>
                  </a:cubicBezTo>
                  <a:cubicBezTo>
                    <a:pt x="172" y="176"/>
                    <a:pt x="172" y="176"/>
                    <a:pt x="171" y="175"/>
                  </a:cubicBezTo>
                  <a:cubicBezTo>
                    <a:pt x="171" y="175"/>
                    <a:pt x="171" y="175"/>
                    <a:pt x="171" y="175"/>
                  </a:cubicBezTo>
                  <a:cubicBezTo>
                    <a:pt x="171" y="175"/>
                    <a:pt x="171" y="174"/>
                    <a:pt x="171" y="174"/>
                  </a:cubicBezTo>
                  <a:cubicBezTo>
                    <a:pt x="171" y="174"/>
                    <a:pt x="171" y="174"/>
                    <a:pt x="171" y="174"/>
                  </a:cubicBezTo>
                  <a:cubicBezTo>
                    <a:pt x="171" y="173"/>
                    <a:pt x="172" y="172"/>
                    <a:pt x="173" y="171"/>
                  </a:cubicBezTo>
                  <a:cubicBezTo>
                    <a:pt x="173" y="171"/>
                    <a:pt x="173" y="171"/>
                    <a:pt x="174" y="171"/>
                  </a:cubicBezTo>
                  <a:cubicBezTo>
                    <a:pt x="174" y="170"/>
                    <a:pt x="175" y="168"/>
                    <a:pt x="175" y="167"/>
                  </a:cubicBezTo>
                  <a:cubicBezTo>
                    <a:pt x="175" y="167"/>
                    <a:pt x="175" y="167"/>
                    <a:pt x="175" y="167"/>
                  </a:cubicBezTo>
                  <a:cubicBezTo>
                    <a:pt x="175" y="167"/>
                    <a:pt x="175" y="167"/>
                    <a:pt x="175" y="167"/>
                  </a:cubicBezTo>
                  <a:cubicBezTo>
                    <a:pt x="175" y="167"/>
                    <a:pt x="175" y="167"/>
                    <a:pt x="175" y="167"/>
                  </a:cubicBezTo>
                  <a:cubicBezTo>
                    <a:pt x="176" y="166"/>
                    <a:pt x="176" y="165"/>
                    <a:pt x="176" y="165"/>
                  </a:cubicBezTo>
                  <a:cubicBezTo>
                    <a:pt x="176" y="165"/>
                    <a:pt x="177" y="164"/>
                    <a:pt x="177" y="164"/>
                  </a:cubicBezTo>
                  <a:cubicBezTo>
                    <a:pt x="177" y="164"/>
                    <a:pt x="178" y="163"/>
                    <a:pt x="178" y="162"/>
                  </a:cubicBezTo>
                  <a:cubicBezTo>
                    <a:pt x="178" y="162"/>
                    <a:pt x="178" y="163"/>
                    <a:pt x="179" y="163"/>
                  </a:cubicBezTo>
                  <a:cubicBezTo>
                    <a:pt x="179" y="162"/>
                    <a:pt x="179" y="162"/>
                    <a:pt x="179" y="162"/>
                  </a:cubicBezTo>
                  <a:cubicBezTo>
                    <a:pt x="179" y="161"/>
                    <a:pt x="178" y="161"/>
                    <a:pt x="179" y="160"/>
                  </a:cubicBezTo>
                  <a:cubicBezTo>
                    <a:pt x="179" y="160"/>
                    <a:pt x="180" y="160"/>
                    <a:pt x="180" y="160"/>
                  </a:cubicBezTo>
                  <a:cubicBezTo>
                    <a:pt x="180" y="160"/>
                    <a:pt x="180" y="159"/>
                    <a:pt x="180" y="158"/>
                  </a:cubicBezTo>
                  <a:cubicBezTo>
                    <a:pt x="180" y="158"/>
                    <a:pt x="180" y="158"/>
                    <a:pt x="181" y="158"/>
                  </a:cubicBezTo>
                  <a:cubicBezTo>
                    <a:pt x="181" y="158"/>
                    <a:pt x="181" y="158"/>
                    <a:pt x="181" y="158"/>
                  </a:cubicBezTo>
                  <a:cubicBezTo>
                    <a:pt x="181" y="158"/>
                    <a:pt x="181" y="158"/>
                    <a:pt x="181" y="158"/>
                  </a:cubicBezTo>
                  <a:cubicBezTo>
                    <a:pt x="181" y="157"/>
                    <a:pt x="181" y="157"/>
                    <a:pt x="181" y="157"/>
                  </a:cubicBezTo>
                  <a:cubicBezTo>
                    <a:pt x="182" y="155"/>
                    <a:pt x="182" y="155"/>
                    <a:pt x="182" y="153"/>
                  </a:cubicBezTo>
                  <a:cubicBezTo>
                    <a:pt x="183" y="152"/>
                    <a:pt x="183" y="152"/>
                    <a:pt x="183" y="152"/>
                  </a:cubicBezTo>
                  <a:cubicBezTo>
                    <a:pt x="183" y="152"/>
                    <a:pt x="184" y="152"/>
                    <a:pt x="184" y="152"/>
                  </a:cubicBezTo>
                  <a:cubicBezTo>
                    <a:pt x="184" y="150"/>
                    <a:pt x="185" y="150"/>
                    <a:pt x="186" y="150"/>
                  </a:cubicBezTo>
                  <a:cubicBezTo>
                    <a:pt x="186" y="150"/>
                    <a:pt x="186" y="150"/>
                    <a:pt x="186" y="149"/>
                  </a:cubicBezTo>
                  <a:cubicBezTo>
                    <a:pt x="186" y="149"/>
                    <a:pt x="187" y="150"/>
                    <a:pt x="187" y="150"/>
                  </a:cubicBezTo>
                  <a:cubicBezTo>
                    <a:pt x="187" y="150"/>
                    <a:pt x="187" y="149"/>
                    <a:pt x="187" y="149"/>
                  </a:cubicBezTo>
                  <a:cubicBezTo>
                    <a:pt x="187" y="149"/>
                    <a:pt x="188" y="149"/>
                    <a:pt x="188" y="149"/>
                  </a:cubicBezTo>
                  <a:cubicBezTo>
                    <a:pt x="188" y="149"/>
                    <a:pt x="188" y="149"/>
                    <a:pt x="188" y="148"/>
                  </a:cubicBezTo>
                  <a:cubicBezTo>
                    <a:pt x="189" y="148"/>
                    <a:pt x="190" y="148"/>
                    <a:pt x="190" y="148"/>
                  </a:cubicBezTo>
                  <a:cubicBezTo>
                    <a:pt x="191" y="148"/>
                    <a:pt x="191" y="147"/>
                    <a:pt x="191" y="147"/>
                  </a:cubicBezTo>
                  <a:cubicBezTo>
                    <a:pt x="191" y="147"/>
                    <a:pt x="191" y="147"/>
                    <a:pt x="191" y="147"/>
                  </a:cubicBezTo>
                  <a:cubicBezTo>
                    <a:pt x="191" y="146"/>
                    <a:pt x="191" y="146"/>
                    <a:pt x="191" y="145"/>
                  </a:cubicBezTo>
                  <a:cubicBezTo>
                    <a:pt x="191" y="145"/>
                    <a:pt x="192" y="144"/>
                    <a:pt x="192" y="144"/>
                  </a:cubicBezTo>
                  <a:cubicBezTo>
                    <a:pt x="193" y="144"/>
                    <a:pt x="193" y="144"/>
                    <a:pt x="193" y="144"/>
                  </a:cubicBezTo>
                  <a:cubicBezTo>
                    <a:pt x="194" y="143"/>
                    <a:pt x="194" y="141"/>
                    <a:pt x="195" y="140"/>
                  </a:cubicBezTo>
                  <a:cubicBezTo>
                    <a:pt x="195" y="140"/>
                    <a:pt x="195" y="140"/>
                    <a:pt x="195" y="140"/>
                  </a:cubicBezTo>
                  <a:cubicBezTo>
                    <a:pt x="196" y="139"/>
                    <a:pt x="195" y="138"/>
                    <a:pt x="195" y="137"/>
                  </a:cubicBezTo>
                  <a:cubicBezTo>
                    <a:pt x="195" y="137"/>
                    <a:pt x="196" y="137"/>
                    <a:pt x="196" y="137"/>
                  </a:cubicBezTo>
                  <a:cubicBezTo>
                    <a:pt x="196" y="137"/>
                    <a:pt x="196" y="137"/>
                    <a:pt x="196" y="136"/>
                  </a:cubicBezTo>
                  <a:cubicBezTo>
                    <a:pt x="196" y="136"/>
                    <a:pt x="196" y="136"/>
                    <a:pt x="196" y="136"/>
                  </a:cubicBezTo>
                  <a:cubicBezTo>
                    <a:pt x="197" y="136"/>
                    <a:pt x="196" y="135"/>
                    <a:pt x="196" y="135"/>
                  </a:cubicBezTo>
                  <a:cubicBezTo>
                    <a:pt x="196" y="134"/>
                    <a:pt x="196" y="132"/>
                    <a:pt x="198" y="131"/>
                  </a:cubicBezTo>
                  <a:cubicBezTo>
                    <a:pt x="198" y="130"/>
                    <a:pt x="198" y="130"/>
                    <a:pt x="197" y="130"/>
                  </a:cubicBezTo>
                  <a:cubicBezTo>
                    <a:pt x="197" y="129"/>
                    <a:pt x="197" y="129"/>
                    <a:pt x="197" y="129"/>
                  </a:cubicBezTo>
                  <a:cubicBezTo>
                    <a:pt x="198" y="129"/>
                    <a:pt x="198" y="129"/>
                    <a:pt x="199" y="128"/>
                  </a:cubicBezTo>
                  <a:cubicBezTo>
                    <a:pt x="199" y="128"/>
                    <a:pt x="199" y="128"/>
                    <a:pt x="199" y="127"/>
                  </a:cubicBezTo>
                  <a:cubicBezTo>
                    <a:pt x="199" y="127"/>
                    <a:pt x="198" y="127"/>
                    <a:pt x="198" y="126"/>
                  </a:cubicBezTo>
                  <a:cubicBezTo>
                    <a:pt x="199" y="126"/>
                    <a:pt x="199" y="126"/>
                    <a:pt x="200" y="126"/>
                  </a:cubicBezTo>
                  <a:cubicBezTo>
                    <a:pt x="200" y="124"/>
                    <a:pt x="200" y="123"/>
                    <a:pt x="201" y="122"/>
                  </a:cubicBezTo>
                  <a:cubicBezTo>
                    <a:pt x="200" y="122"/>
                    <a:pt x="200" y="122"/>
                    <a:pt x="200" y="122"/>
                  </a:cubicBezTo>
                  <a:cubicBezTo>
                    <a:pt x="200" y="122"/>
                    <a:pt x="200" y="121"/>
                    <a:pt x="200" y="121"/>
                  </a:cubicBezTo>
                  <a:cubicBezTo>
                    <a:pt x="200" y="121"/>
                    <a:pt x="199" y="120"/>
                    <a:pt x="199" y="120"/>
                  </a:cubicBezTo>
                  <a:cubicBezTo>
                    <a:pt x="199" y="119"/>
                    <a:pt x="199" y="119"/>
                    <a:pt x="199" y="119"/>
                  </a:cubicBezTo>
                  <a:cubicBezTo>
                    <a:pt x="199" y="119"/>
                    <a:pt x="199" y="119"/>
                    <a:pt x="199" y="119"/>
                  </a:cubicBezTo>
                  <a:cubicBezTo>
                    <a:pt x="199" y="118"/>
                    <a:pt x="199" y="118"/>
                    <a:pt x="199" y="118"/>
                  </a:cubicBezTo>
                  <a:cubicBezTo>
                    <a:pt x="199" y="118"/>
                    <a:pt x="199" y="118"/>
                    <a:pt x="199" y="118"/>
                  </a:cubicBezTo>
                  <a:cubicBezTo>
                    <a:pt x="199" y="117"/>
                    <a:pt x="199" y="116"/>
                    <a:pt x="199" y="115"/>
                  </a:cubicBezTo>
                  <a:cubicBezTo>
                    <a:pt x="199" y="115"/>
                    <a:pt x="199" y="115"/>
                    <a:pt x="199" y="115"/>
                  </a:cubicBezTo>
                  <a:cubicBezTo>
                    <a:pt x="199" y="114"/>
                    <a:pt x="199" y="114"/>
                    <a:pt x="199" y="113"/>
                  </a:cubicBezTo>
                  <a:cubicBezTo>
                    <a:pt x="199" y="113"/>
                    <a:pt x="199" y="113"/>
                    <a:pt x="199" y="113"/>
                  </a:cubicBezTo>
                  <a:cubicBezTo>
                    <a:pt x="199" y="113"/>
                    <a:pt x="199" y="112"/>
                    <a:pt x="199" y="111"/>
                  </a:cubicBezTo>
                  <a:cubicBezTo>
                    <a:pt x="199" y="111"/>
                    <a:pt x="199" y="111"/>
                    <a:pt x="199" y="111"/>
                  </a:cubicBezTo>
                  <a:cubicBezTo>
                    <a:pt x="199" y="111"/>
                    <a:pt x="199" y="111"/>
                    <a:pt x="199" y="111"/>
                  </a:cubicBezTo>
                  <a:cubicBezTo>
                    <a:pt x="200" y="110"/>
                    <a:pt x="200" y="110"/>
                    <a:pt x="200" y="109"/>
                  </a:cubicBezTo>
                  <a:cubicBezTo>
                    <a:pt x="200" y="109"/>
                    <a:pt x="200" y="109"/>
                    <a:pt x="201" y="109"/>
                  </a:cubicBezTo>
                  <a:cubicBezTo>
                    <a:pt x="201" y="108"/>
                    <a:pt x="200" y="108"/>
                    <a:pt x="200" y="108"/>
                  </a:cubicBezTo>
                  <a:cubicBezTo>
                    <a:pt x="200" y="107"/>
                    <a:pt x="201" y="107"/>
                    <a:pt x="201" y="106"/>
                  </a:cubicBezTo>
                  <a:cubicBezTo>
                    <a:pt x="201" y="106"/>
                    <a:pt x="200" y="106"/>
                    <a:pt x="200"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 name="Freeform 31"/>
            <p:cNvSpPr/>
            <p:nvPr/>
          </p:nvSpPr>
          <p:spPr bwMode="auto">
            <a:xfrm>
              <a:off x="7799388" y="3838576"/>
              <a:ext cx="195263" cy="282575"/>
            </a:xfrm>
            <a:custGeom>
              <a:avLst/>
              <a:gdLst>
                <a:gd name="T0" fmla="*/ 47 w 52"/>
                <a:gd name="T1" fmla="*/ 74 h 75"/>
                <a:gd name="T2" fmla="*/ 49 w 52"/>
                <a:gd name="T3" fmla="*/ 74 h 75"/>
                <a:gd name="T4" fmla="*/ 50 w 52"/>
                <a:gd name="T5" fmla="*/ 69 h 75"/>
                <a:gd name="T6" fmla="*/ 51 w 52"/>
                <a:gd name="T7" fmla="*/ 67 h 75"/>
                <a:gd name="T8" fmla="*/ 51 w 52"/>
                <a:gd name="T9" fmla="*/ 61 h 75"/>
                <a:gd name="T10" fmla="*/ 51 w 52"/>
                <a:gd name="T11" fmla="*/ 57 h 75"/>
                <a:gd name="T12" fmla="*/ 47 w 52"/>
                <a:gd name="T13" fmla="*/ 56 h 75"/>
                <a:gd name="T14" fmla="*/ 45 w 52"/>
                <a:gd name="T15" fmla="*/ 52 h 75"/>
                <a:gd name="T16" fmla="*/ 43 w 52"/>
                <a:gd name="T17" fmla="*/ 48 h 75"/>
                <a:gd name="T18" fmla="*/ 42 w 52"/>
                <a:gd name="T19" fmla="*/ 48 h 75"/>
                <a:gd name="T20" fmla="*/ 41 w 52"/>
                <a:gd name="T21" fmla="*/ 43 h 75"/>
                <a:gd name="T22" fmla="*/ 42 w 52"/>
                <a:gd name="T23" fmla="*/ 40 h 75"/>
                <a:gd name="T24" fmla="*/ 42 w 52"/>
                <a:gd name="T25" fmla="*/ 39 h 75"/>
                <a:gd name="T26" fmla="*/ 41 w 52"/>
                <a:gd name="T27" fmla="*/ 36 h 75"/>
                <a:gd name="T28" fmla="*/ 40 w 52"/>
                <a:gd name="T29" fmla="*/ 33 h 75"/>
                <a:gd name="T30" fmla="*/ 39 w 52"/>
                <a:gd name="T31" fmla="*/ 33 h 75"/>
                <a:gd name="T32" fmla="*/ 35 w 52"/>
                <a:gd name="T33" fmla="*/ 34 h 75"/>
                <a:gd name="T34" fmla="*/ 32 w 52"/>
                <a:gd name="T35" fmla="*/ 29 h 75"/>
                <a:gd name="T36" fmla="*/ 29 w 52"/>
                <a:gd name="T37" fmla="*/ 27 h 75"/>
                <a:gd name="T38" fmla="*/ 25 w 52"/>
                <a:gd name="T39" fmla="*/ 18 h 75"/>
                <a:gd name="T40" fmla="*/ 23 w 52"/>
                <a:gd name="T41" fmla="*/ 16 h 75"/>
                <a:gd name="T42" fmla="*/ 20 w 52"/>
                <a:gd name="T43" fmla="*/ 14 h 75"/>
                <a:gd name="T44" fmla="*/ 18 w 52"/>
                <a:gd name="T45" fmla="*/ 10 h 75"/>
                <a:gd name="T46" fmla="*/ 15 w 52"/>
                <a:gd name="T47" fmla="*/ 5 h 75"/>
                <a:gd name="T48" fmla="*/ 10 w 52"/>
                <a:gd name="T49" fmla="*/ 3 h 75"/>
                <a:gd name="T50" fmla="*/ 7 w 52"/>
                <a:gd name="T51" fmla="*/ 3 h 75"/>
                <a:gd name="T52" fmla="*/ 5 w 52"/>
                <a:gd name="T53" fmla="*/ 1 h 75"/>
                <a:gd name="T54" fmla="*/ 1 w 52"/>
                <a:gd name="T55" fmla="*/ 4 h 75"/>
                <a:gd name="T56" fmla="*/ 1 w 52"/>
                <a:gd name="T57" fmla="*/ 5 h 75"/>
                <a:gd name="T58" fmla="*/ 2 w 52"/>
                <a:gd name="T59" fmla="*/ 7 h 75"/>
                <a:gd name="T60" fmla="*/ 3 w 52"/>
                <a:gd name="T61" fmla="*/ 9 h 75"/>
                <a:gd name="T62" fmla="*/ 6 w 52"/>
                <a:gd name="T63" fmla="*/ 12 h 75"/>
                <a:gd name="T64" fmla="*/ 7 w 52"/>
                <a:gd name="T65" fmla="*/ 13 h 75"/>
                <a:gd name="T66" fmla="*/ 8 w 52"/>
                <a:gd name="T67" fmla="*/ 14 h 75"/>
                <a:gd name="T68" fmla="*/ 10 w 52"/>
                <a:gd name="T69" fmla="*/ 18 h 75"/>
                <a:gd name="T70" fmla="*/ 11 w 52"/>
                <a:gd name="T71" fmla="*/ 19 h 75"/>
                <a:gd name="T72" fmla="*/ 12 w 52"/>
                <a:gd name="T73" fmla="*/ 23 h 75"/>
                <a:gd name="T74" fmla="*/ 18 w 52"/>
                <a:gd name="T75" fmla="*/ 31 h 75"/>
                <a:gd name="T76" fmla="*/ 18 w 52"/>
                <a:gd name="T77" fmla="*/ 34 h 75"/>
                <a:gd name="T78" fmla="*/ 19 w 52"/>
                <a:gd name="T79" fmla="*/ 35 h 75"/>
                <a:gd name="T80" fmla="*/ 22 w 52"/>
                <a:gd name="T81" fmla="*/ 39 h 75"/>
                <a:gd name="T82" fmla="*/ 23 w 52"/>
                <a:gd name="T83" fmla="*/ 41 h 75"/>
                <a:gd name="T84" fmla="*/ 24 w 52"/>
                <a:gd name="T85" fmla="*/ 42 h 75"/>
                <a:gd name="T86" fmla="*/ 25 w 52"/>
                <a:gd name="T87" fmla="*/ 44 h 75"/>
                <a:gd name="T88" fmla="*/ 25 w 52"/>
                <a:gd name="T89" fmla="*/ 45 h 75"/>
                <a:gd name="T90" fmla="*/ 26 w 52"/>
                <a:gd name="T91" fmla="*/ 48 h 75"/>
                <a:gd name="T92" fmla="*/ 27 w 52"/>
                <a:gd name="T93" fmla="*/ 49 h 75"/>
                <a:gd name="T94" fmla="*/ 28 w 52"/>
                <a:gd name="T95" fmla="*/ 54 h 75"/>
                <a:gd name="T96" fmla="*/ 29 w 52"/>
                <a:gd name="T97" fmla="*/ 56 h 75"/>
                <a:gd name="T98" fmla="*/ 31 w 52"/>
                <a:gd name="T99" fmla="*/ 62 h 75"/>
                <a:gd name="T100" fmla="*/ 32 w 52"/>
                <a:gd name="T101" fmla="*/ 63 h 75"/>
                <a:gd name="T102" fmla="*/ 33 w 52"/>
                <a:gd name="T103" fmla="*/ 65 h 75"/>
                <a:gd name="T104" fmla="*/ 36 w 52"/>
                <a:gd name="T105" fmla="*/ 69 h 75"/>
                <a:gd name="T106" fmla="*/ 39 w 52"/>
                <a:gd name="T107" fmla="*/ 72 h 75"/>
                <a:gd name="T108" fmla="*/ 41 w 52"/>
                <a:gd name="T109" fmla="*/ 7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 h="75">
                  <a:moveTo>
                    <a:pt x="43" y="73"/>
                  </a:moveTo>
                  <a:cubicBezTo>
                    <a:pt x="43" y="73"/>
                    <a:pt x="43" y="73"/>
                    <a:pt x="43" y="72"/>
                  </a:cubicBezTo>
                  <a:cubicBezTo>
                    <a:pt x="45" y="73"/>
                    <a:pt x="45" y="73"/>
                    <a:pt x="47" y="74"/>
                  </a:cubicBezTo>
                  <a:cubicBezTo>
                    <a:pt x="47" y="73"/>
                    <a:pt x="47" y="73"/>
                    <a:pt x="47" y="73"/>
                  </a:cubicBezTo>
                  <a:cubicBezTo>
                    <a:pt x="48" y="73"/>
                    <a:pt x="49" y="74"/>
                    <a:pt x="49" y="74"/>
                  </a:cubicBezTo>
                  <a:cubicBezTo>
                    <a:pt x="49" y="74"/>
                    <a:pt x="49" y="74"/>
                    <a:pt x="49" y="74"/>
                  </a:cubicBezTo>
                  <a:cubicBezTo>
                    <a:pt x="49" y="74"/>
                    <a:pt x="50" y="74"/>
                    <a:pt x="50" y="74"/>
                  </a:cubicBezTo>
                  <a:cubicBezTo>
                    <a:pt x="50" y="72"/>
                    <a:pt x="50" y="70"/>
                    <a:pt x="50" y="69"/>
                  </a:cubicBezTo>
                  <a:cubicBezTo>
                    <a:pt x="50" y="69"/>
                    <a:pt x="50" y="69"/>
                    <a:pt x="50" y="69"/>
                  </a:cubicBezTo>
                  <a:cubicBezTo>
                    <a:pt x="50" y="69"/>
                    <a:pt x="50" y="69"/>
                    <a:pt x="50" y="68"/>
                  </a:cubicBezTo>
                  <a:cubicBezTo>
                    <a:pt x="50" y="68"/>
                    <a:pt x="50" y="68"/>
                    <a:pt x="50" y="67"/>
                  </a:cubicBezTo>
                  <a:cubicBezTo>
                    <a:pt x="50" y="67"/>
                    <a:pt x="50" y="67"/>
                    <a:pt x="51" y="67"/>
                  </a:cubicBezTo>
                  <a:cubicBezTo>
                    <a:pt x="51" y="65"/>
                    <a:pt x="51" y="64"/>
                    <a:pt x="52" y="63"/>
                  </a:cubicBezTo>
                  <a:cubicBezTo>
                    <a:pt x="52" y="61"/>
                    <a:pt x="52" y="62"/>
                    <a:pt x="51" y="61"/>
                  </a:cubicBezTo>
                  <a:cubicBezTo>
                    <a:pt x="51" y="61"/>
                    <a:pt x="51" y="61"/>
                    <a:pt x="51" y="61"/>
                  </a:cubicBezTo>
                  <a:cubicBezTo>
                    <a:pt x="51" y="60"/>
                    <a:pt x="51" y="60"/>
                    <a:pt x="51" y="59"/>
                  </a:cubicBezTo>
                  <a:cubicBezTo>
                    <a:pt x="51" y="59"/>
                    <a:pt x="51" y="59"/>
                    <a:pt x="51" y="59"/>
                  </a:cubicBezTo>
                  <a:cubicBezTo>
                    <a:pt x="51" y="59"/>
                    <a:pt x="51" y="58"/>
                    <a:pt x="51" y="57"/>
                  </a:cubicBezTo>
                  <a:cubicBezTo>
                    <a:pt x="51" y="57"/>
                    <a:pt x="50" y="57"/>
                    <a:pt x="50" y="57"/>
                  </a:cubicBezTo>
                  <a:cubicBezTo>
                    <a:pt x="50" y="57"/>
                    <a:pt x="50" y="56"/>
                    <a:pt x="50" y="56"/>
                  </a:cubicBezTo>
                  <a:cubicBezTo>
                    <a:pt x="49" y="56"/>
                    <a:pt x="48" y="56"/>
                    <a:pt x="47" y="56"/>
                  </a:cubicBezTo>
                  <a:cubicBezTo>
                    <a:pt x="47" y="56"/>
                    <a:pt x="48" y="56"/>
                    <a:pt x="46" y="55"/>
                  </a:cubicBezTo>
                  <a:cubicBezTo>
                    <a:pt x="47" y="55"/>
                    <a:pt x="46" y="55"/>
                    <a:pt x="47" y="55"/>
                  </a:cubicBezTo>
                  <a:cubicBezTo>
                    <a:pt x="47" y="53"/>
                    <a:pt x="46" y="53"/>
                    <a:pt x="45" y="52"/>
                  </a:cubicBezTo>
                  <a:cubicBezTo>
                    <a:pt x="45" y="52"/>
                    <a:pt x="45" y="52"/>
                    <a:pt x="45" y="52"/>
                  </a:cubicBezTo>
                  <a:cubicBezTo>
                    <a:pt x="46" y="51"/>
                    <a:pt x="46" y="49"/>
                    <a:pt x="46" y="49"/>
                  </a:cubicBezTo>
                  <a:cubicBezTo>
                    <a:pt x="46" y="48"/>
                    <a:pt x="45" y="48"/>
                    <a:pt x="43" y="48"/>
                  </a:cubicBezTo>
                  <a:cubicBezTo>
                    <a:pt x="43" y="48"/>
                    <a:pt x="43" y="47"/>
                    <a:pt x="44" y="47"/>
                  </a:cubicBezTo>
                  <a:cubicBezTo>
                    <a:pt x="43" y="47"/>
                    <a:pt x="43" y="47"/>
                    <a:pt x="42" y="47"/>
                  </a:cubicBezTo>
                  <a:cubicBezTo>
                    <a:pt x="42" y="47"/>
                    <a:pt x="42" y="48"/>
                    <a:pt x="42" y="48"/>
                  </a:cubicBezTo>
                  <a:cubicBezTo>
                    <a:pt x="42" y="48"/>
                    <a:pt x="41" y="47"/>
                    <a:pt x="41" y="46"/>
                  </a:cubicBezTo>
                  <a:cubicBezTo>
                    <a:pt x="41" y="46"/>
                    <a:pt x="41" y="46"/>
                    <a:pt x="40" y="46"/>
                  </a:cubicBezTo>
                  <a:cubicBezTo>
                    <a:pt x="40" y="45"/>
                    <a:pt x="41" y="44"/>
                    <a:pt x="41" y="43"/>
                  </a:cubicBezTo>
                  <a:cubicBezTo>
                    <a:pt x="41" y="43"/>
                    <a:pt x="43" y="43"/>
                    <a:pt x="43" y="41"/>
                  </a:cubicBezTo>
                  <a:cubicBezTo>
                    <a:pt x="42" y="41"/>
                    <a:pt x="42" y="41"/>
                    <a:pt x="42" y="41"/>
                  </a:cubicBezTo>
                  <a:cubicBezTo>
                    <a:pt x="42" y="41"/>
                    <a:pt x="42" y="40"/>
                    <a:pt x="42" y="40"/>
                  </a:cubicBezTo>
                  <a:cubicBezTo>
                    <a:pt x="42" y="40"/>
                    <a:pt x="42" y="40"/>
                    <a:pt x="42" y="40"/>
                  </a:cubicBezTo>
                  <a:cubicBezTo>
                    <a:pt x="42" y="40"/>
                    <a:pt x="42" y="39"/>
                    <a:pt x="42" y="39"/>
                  </a:cubicBezTo>
                  <a:cubicBezTo>
                    <a:pt x="42" y="39"/>
                    <a:pt x="42" y="39"/>
                    <a:pt x="42" y="39"/>
                  </a:cubicBezTo>
                  <a:cubicBezTo>
                    <a:pt x="42" y="39"/>
                    <a:pt x="42" y="38"/>
                    <a:pt x="42" y="38"/>
                  </a:cubicBezTo>
                  <a:cubicBezTo>
                    <a:pt x="42" y="38"/>
                    <a:pt x="41" y="38"/>
                    <a:pt x="41" y="38"/>
                  </a:cubicBezTo>
                  <a:cubicBezTo>
                    <a:pt x="41" y="38"/>
                    <a:pt x="41" y="37"/>
                    <a:pt x="41" y="36"/>
                  </a:cubicBezTo>
                  <a:cubicBezTo>
                    <a:pt x="40" y="36"/>
                    <a:pt x="39" y="36"/>
                    <a:pt x="39" y="36"/>
                  </a:cubicBezTo>
                  <a:cubicBezTo>
                    <a:pt x="39" y="35"/>
                    <a:pt x="39" y="35"/>
                    <a:pt x="40" y="35"/>
                  </a:cubicBezTo>
                  <a:cubicBezTo>
                    <a:pt x="40" y="34"/>
                    <a:pt x="40" y="34"/>
                    <a:pt x="40" y="33"/>
                  </a:cubicBezTo>
                  <a:cubicBezTo>
                    <a:pt x="40" y="33"/>
                    <a:pt x="39" y="33"/>
                    <a:pt x="39" y="33"/>
                  </a:cubicBezTo>
                  <a:cubicBezTo>
                    <a:pt x="39" y="33"/>
                    <a:pt x="39" y="33"/>
                    <a:pt x="39" y="33"/>
                  </a:cubicBezTo>
                  <a:cubicBezTo>
                    <a:pt x="39" y="33"/>
                    <a:pt x="39" y="33"/>
                    <a:pt x="39" y="33"/>
                  </a:cubicBezTo>
                  <a:cubicBezTo>
                    <a:pt x="39" y="34"/>
                    <a:pt x="39" y="34"/>
                    <a:pt x="38" y="34"/>
                  </a:cubicBezTo>
                  <a:cubicBezTo>
                    <a:pt x="38" y="34"/>
                    <a:pt x="38" y="35"/>
                    <a:pt x="38" y="35"/>
                  </a:cubicBezTo>
                  <a:cubicBezTo>
                    <a:pt x="36" y="35"/>
                    <a:pt x="37" y="34"/>
                    <a:pt x="35" y="34"/>
                  </a:cubicBezTo>
                  <a:cubicBezTo>
                    <a:pt x="35" y="33"/>
                    <a:pt x="35" y="33"/>
                    <a:pt x="34" y="33"/>
                  </a:cubicBezTo>
                  <a:cubicBezTo>
                    <a:pt x="35" y="32"/>
                    <a:pt x="35" y="32"/>
                    <a:pt x="35" y="31"/>
                  </a:cubicBezTo>
                  <a:cubicBezTo>
                    <a:pt x="34" y="30"/>
                    <a:pt x="33" y="29"/>
                    <a:pt x="32" y="29"/>
                  </a:cubicBezTo>
                  <a:cubicBezTo>
                    <a:pt x="31" y="28"/>
                    <a:pt x="32" y="26"/>
                    <a:pt x="31" y="26"/>
                  </a:cubicBezTo>
                  <a:cubicBezTo>
                    <a:pt x="30" y="25"/>
                    <a:pt x="31" y="25"/>
                    <a:pt x="30" y="25"/>
                  </a:cubicBezTo>
                  <a:cubicBezTo>
                    <a:pt x="30" y="26"/>
                    <a:pt x="30" y="26"/>
                    <a:pt x="29" y="27"/>
                  </a:cubicBezTo>
                  <a:cubicBezTo>
                    <a:pt x="28" y="26"/>
                    <a:pt x="28" y="24"/>
                    <a:pt x="26" y="23"/>
                  </a:cubicBezTo>
                  <a:cubicBezTo>
                    <a:pt x="27" y="22"/>
                    <a:pt x="27" y="21"/>
                    <a:pt x="27" y="20"/>
                  </a:cubicBezTo>
                  <a:cubicBezTo>
                    <a:pt x="24" y="20"/>
                    <a:pt x="26" y="20"/>
                    <a:pt x="25" y="18"/>
                  </a:cubicBezTo>
                  <a:cubicBezTo>
                    <a:pt x="25" y="18"/>
                    <a:pt x="24" y="17"/>
                    <a:pt x="24" y="17"/>
                  </a:cubicBezTo>
                  <a:cubicBezTo>
                    <a:pt x="24" y="17"/>
                    <a:pt x="23" y="17"/>
                    <a:pt x="23" y="17"/>
                  </a:cubicBezTo>
                  <a:cubicBezTo>
                    <a:pt x="23" y="16"/>
                    <a:pt x="23" y="16"/>
                    <a:pt x="23" y="16"/>
                  </a:cubicBezTo>
                  <a:cubicBezTo>
                    <a:pt x="22" y="16"/>
                    <a:pt x="22" y="16"/>
                    <a:pt x="21" y="16"/>
                  </a:cubicBezTo>
                  <a:cubicBezTo>
                    <a:pt x="21" y="15"/>
                    <a:pt x="21" y="15"/>
                    <a:pt x="21" y="15"/>
                  </a:cubicBezTo>
                  <a:cubicBezTo>
                    <a:pt x="21" y="14"/>
                    <a:pt x="20" y="14"/>
                    <a:pt x="20" y="14"/>
                  </a:cubicBezTo>
                  <a:cubicBezTo>
                    <a:pt x="20" y="13"/>
                    <a:pt x="20" y="13"/>
                    <a:pt x="20" y="12"/>
                  </a:cubicBezTo>
                  <a:cubicBezTo>
                    <a:pt x="17" y="11"/>
                    <a:pt x="19" y="11"/>
                    <a:pt x="18" y="10"/>
                  </a:cubicBezTo>
                  <a:cubicBezTo>
                    <a:pt x="18" y="10"/>
                    <a:pt x="18" y="10"/>
                    <a:pt x="18" y="10"/>
                  </a:cubicBezTo>
                  <a:cubicBezTo>
                    <a:pt x="18" y="10"/>
                    <a:pt x="17" y="9"/>
                    <a:pt x="17" y="9"/>
                  </a:cubicBezTo>
                  <a:cubicBezTo>
                    <a:pt x="17" y="9"/>
                    <a:pt x="16" y="9"/>
                    <a:pt x="16" y="9"/>
                  </a:cubicBezTo>
                  <a:cubicBezTo>
                    <a:pt x="16" y="7"/>
                    <a:pt x="15" y="6"/>
                    <a:pt x="15" y="5"/>
                  </a:cubicBezTo>
                  <a:cubicBezTo>
                    <a:pt x="15" y="5"/>
                    <a:pt x="14" y="5"/>
                    <a:pt x="14" y="5"/>
                  </a:cubicBezTo>
                  <a:cubicBezTo>
                    <a:pt x="14" y="4"/>
                    <a:pt x="14" y="4"/>
                    <a:pt x="14" y="3"/>
                  </a:cubicBezTo>
                  <a:cubicBezTo>
                    <a:pt x="12" y="3"/>
                    <a:pt x="11" y="3"/>
                    <a:pt x="10" y="3"/>
                  </a:cubicBezTo>
                  <a:cubicBezTo>
                    <a:pt x="9" y="3"/>
                    <a:pt x="9" y="3"/>
                    <a:pt x="9" y="3"/>
                  </a:cubicBezTo>
                  <a:cubicBezTo>
                    <a:pt x="9" y="3"/>
                    <a:pt x="9" y="3"/>
                    <a:pt x="9" y="3"/>
                  </a:cubicBezTo>
                  <a:cubicBezTo>
                    <a:pt x="8" y="2"/>
                    <a:pt x="8" y="3"/>
                    <a:pt x="7" y="3"/>
                  </a:cubicBezTo>
                  <a:cubicBezTo>
                    <a:pt x="7" y="3"/>
                    <a:pt x="7" y="2"/>
                    <a:pt x="7" y="2"/>
                  </a:cubicBezTo>
                  <a:cubicBezTo>
                    <a:pt x="6" y="2"/>
                    <a:pt x="6" y="2"/>
                    <a:pt x="6" y="2"/>
                  </a:cubicBezTo>
                  <a:cubicBezTo>
                    <a:pt x="5" y="2"/>
                    <a:pt x="5" y="1"/>
                    <a:pt x="5" y="1"/>
                  </a:cubicBezTo>
                  <a:cubicBezTo>
                    <a:pt x="4" y="0"/>
                    <a:pt x="2" y="0"/>
                    <a:pt x="0" y="0"/>
                  </a:cubicBezTo>
                  <a:cubicBezTo>
                    <a:pt x="0" y="1"/>
                    <a:pt x="0" y="2"/>
                    <a:pt x="0" y="3"/>
                  </a:cubicBezTo>
                  <a:cubicBezTo>
                    <a:pt x="0" y="4"/>
                    <a:pt x="0" y="4"/>
                    <a:pt x="1" y="4"/>
                  </a:cubicBezTo>
                  <a:cubicBezTo>
                    <a:pt x="1" y="4"/>
                    <a:pt x="1" y="4"/>
                    <a:pt x="0" y="5"/>
                  </a:cubicBezTo>
                  <a:cubicBezTo>
                    <a:pt x="1" y="5"/>
                    <a:pt x="1" y="5"/>
                    <a:pt x="1" y="5"/>
                  </a:cubicBezTo>
                  <a:cubicBezTo>
                    <a:pt x="1" y="5"/>
                    <a:pt x="1" y="5"/>
                    <a:pt x="1" y="5"/>
                  </a:cubicBezTo>
                  <a:cubicBezTo>
                    <a:pt x="1" y="5"/>
                    <a:pt x="1" y="5"/>
                    <a:pt x="1" y="5"/>
                  </a:cubicBezTo>
                  <a:cubicBezTo>
                    <a:pt x="1" y="6"/>
                    <a:pt x="1" y="6"/>
                    <a:pt x="1" y="7"/>
                  </a:cubicBezTo>
                  <a:cubicBezTo>
                    <a:pt x="1" y="7"/>
                    <a:pt x="2" y="7"/>
                    <a:pt x="2" y="7"/>
                  </a:cubicBezTo>
                  <a:cubicBezTo>
                    <a:pt x="2" y="8"/>
                    <a:pt x="2" y="8"/>
                    <a:pt x="2" y="8"/>
                  </a:cubicBezTo>
                  <a:cubicBezTo>
                    <a:pt x="3" y="9"/>
                    <a:pt x="3" y="9"/>
                    <a:pt x="3" y="9"/>
                  </a:cubicBezTo>
                  <a:cubicBezTo>
                    <a:pt x="3" y="9"/>
                    <a:pt x="3" y="9"/>
                    <a:pt x="3" y="9"/>
                  </a:cubicBezTo>
                  <a:cubicBezTo>
                    <a:pt x="4" y="10"/>
                    <a:pt x="4" y="10"/>
                    <a:pt x="4" y="10"/>
                  </a:cubicBezTo>
                  <a:cubicBezTo>
                    <a:pt x="4" y="10"/>
                    <a:pt x="4" y="11"/>
                    <a:pt x="4" y="11"/>
                  </a:cubicBezTo>
                  <a:cubicBezTo>
                    <a:pt x="5" y="11"/>
                    <a:pt x="5" y="11"/>
                    <a:pt x="6" y="12"/>
                  </a:cubicBezTo>
                  <a:cubicBezTo>
                    <a:pt x="6" y="12"/>
                    <a:pt x="6" y="12"/>
                    <a:pt x="6" y="13"/>
                  </a:cubicBezTo>
                  <a:cubicBezTo>
                    <a:pt x="6" y="13"/>
                    <a:pt x="6" y="13"/>
                    <a:pt x="7" y="13"/>
                  </a:cubicBezTo>
                  <a:cubicBezTo>
                    <a:pt x="7" y="13"/>
                    <a:pt x="7" y="13"/>
                    <a:pt x="7" y="13"/>
                  </a:cubicBezTo>
                  <a:cubicBezTo>
                    <a:pt x="7" y="13"/>
                    <a:pt x="7" y="13"/>
                    <a:pt x="7" y="13"/>
                  </a:cubicBezTo>
                  <a:cubicBezTo>
                    <a:pt x="8" y="14"/>
                    <a:pt x="8" y="14"/>
                    <a:pt x="8" y="14"/>
                  </a:cubicBezTo>
                  <a:cubicBezTo>
                    <a:pt x="8" y="14"/>
                    <a:pt x="8" y="14"/>
                    <a:pt x="8" y="14"/>
                  </a:cubicBezTo>
                  <a:cubicBezTo>
                    <a:pt x="8" y="15"/>
                    <a:pt x="8" y="15"/>
                    <a:pt x="8" y="16"/>
                  </a:cubicBezTo>
                  <a:cubicBezTo>
                    <a:pt x="9" y="16"/>
                    <a:pt x="9" y="17"/>
                    <a:pt x="10" y="17"/>
                  </a:cubicBezTo>
                  <a:cubicBezTo>
                    <a:pt x="10" y="17"/>
                    <a:pt x="10" y="18"/>
                    <a:pt x="10" y="18"/>
                  </a:cubicBezTo>
                  <a:cubicBezTo>
                    <a:pt x="10" y="18"/>
                    <a:pt x="11" y="18"/>
                    <a:pt x="11" y="18"/>
                  </a:cubicBezTo>
                  <a:cubicBezTo>
                    <a:pt x="11" y="18"/>
                    <a:pt x="11" y="18"/>
                    <a:pt x="11" y="19"/>
                  </a:cubicBezTo>
                  <a:cubicBezTo>
                    <a:pt x="11" y="19"/>
                    <a:pt x="11" y="19"/>
                    <a:pt x="11" y="19"/>
                  </a:cubicBezTo>
                  <a:cubicBezTo>
                    <a:pt x="11" y="19"/>
                    <a:pt x="11" y="19"/>
                    <a:pt x="11" y="19"/>
                  </a:cubicBezTo>
                  <a:cubicBezTo>
                    <a:pt x="11" y="20"/>
                    <a:pt x="12" y="20"/>
                    <a:pt x="12" y="20"/>
                  </a:cubicBezTo>
                  <a:cubicBezTo>
                    <a:pt x="12" y="21"/>
                    <a:pt x="12" y="22"/>
                    <a:pt x="12" y="23"/>
                  </a:cubicBezTo>
                  <a:cubicBezTo>
                    <a:pt x="15" y="24"/>
                    <a:pt x="16" y="25"/>
                    <a:pt x="17" y="27"/>
                  </a:cubicBezTo>
                  <a:cubicBezTo>
                    <a:pt x="18" y="28"/>
                    <a:pt x="17" y="29"/>
                    <a:pt x="17" y="31"/>
                  </a:cubicBezTo>
                  <a:cubicBezTo>
                    <a:pt x="17" y="31"/>
                    <a:pt x="17" y="31"/>
                    <a:pt x="18" y="31"/>
                  </a:cubicBezTo>
                  <a:cubicBezTo>
                    <a:pt x="18" y="32"/>
                    <a:pt x="18" y="32"/>
                    <a:pt x="18" y="33"/>
                  </a:cubicBezTo>
                  <a:cubicBezTo>
                    <a:pt x="18" y="33"/>
                    <a:pt x="18" y="33"/>
                    <a:pt x="18" y="33"/>
                  </a:cubicBezTo>
                  <a:cubicBezTo>
                    <a:pt x="18" y="33"/>
                    <a:pt x="18" y="34"/>
                    <a:pt x="18" y="34"/>
                  </a:cubicBezTo>
                  <a:cubicBezTo>
                    <a:pt x="18" y="34"/>
                    <a:pt x="18" y="34"/>
                    <a:pt x="18" y="34"/>
                  </a:cubicBezTo>
                  <a:cubicBezTo>
                    <a:pt x="18" y="34"/>
                    <a:pt x="18" y="35"/>
                    <a:pt x="18" y="35"/>
                  </a:cubicBezTo>
                  <a:cubicBezTo>
                    <a:pt x="18" y="35"/>
                    <a:pt x="19" y="35"/>
                    <a:pt x="19" y="35"/>
                  </a:cubicBezTo>
                  <a:cubicBezTo>
                    <a:pt x="19" y="36"/>
                    <a:pt x="19" y="36"/>
                    <a:pt x="20" y="37"/>
                  </a:cubicBezTo>
                  <a:cubicBezTo>
                    <a:pt x="20" y="38"/>
                    <a:pt x="21" y="38"/>
                    <a:pt x="21" y="39"/>
                  </a:cubicBezTo>
                  <a:cubicBezTo>
                    <a:pt x="21" y="39"/>
                    <a:pt x="21" y="39"/>
                    <a:pt x="22" y="39"/>
                  </a:cubicBezTo>
                  <a:cubicBezTo>
                    <a:pt x="22" y="39"/>
                    <a:pt x="22" y="40"/>
                    <a:pt x="21" y="40"/>
                  </a:cubicBezTo>
                  <a:cubicBezTo>
                    <a:pt x="22" y="40"/>
                    <a:pt x="22" y="41"/>
                    <a:pt x="23" y="41"/>
                  </a:cubicBezTo>
                  <a:cubicBezTo>
                    <a:pt x="23" y="41"/>
                    <a:pt x="23" y="41"/>
                    <a:pt x="23" y="41"/>
                  </a:cubicBezTo>
                  <a:cubicBezTo>
                    <a:pt x="23" y="41"/>
                    <a:pt x="23" y="41"/>
                    <a:pt x="23" y="41"/>
                  </a:cubicBezTo>
                  <a:cubicBezTo>
                    <a:pt x="24" y="42"/>
                    <a:pt x="24" y="42"/>
                    <a:pt x="24" y="42"/>
                  </a:cubicBezTo>
                  <a:cubicBezTo>
                    <a:pt x="24" y="42"/>
                    <a:pt x="24" y="42"/>
                    <a:pt x="24" y="42"/>
                  </a:cubicBezTo>
                  <a:cubicBezTo>
                    <a:pt x="24" y="42"/>
                    <a:pt x="24" y="43"/>
                    <a:pt x="24" y="43"/>
                  </a:cubicBezTo>
                  <a:cubicBezTo>
                    <a:pt x="24" y="43"/>
                    <a:pt x="25" y="43"/>
                    <a:pt x="25" y="44"/>
                  </a:cubicBezTo>
                  <a:cubicBezTo>
                    <a:pt x="25" y="44"/>
                    <a:pt x="25" y="44"/>
                    <a:pt x="25" y="44"/>
                  </a:cubicBezTo>
                  <a:cubicBezTo>
                    <a:pt x="25" y="45"/>
                    <a:pt x="25" y="45"/>
                    <a:pt x="25" y="45"/>
                  </a:cubicBezTo>
                  <a:cubicBezTo>
                    <a:pt x="25" y="45"/>
                    <a:pt x="25" y="45"/>
                    <a:pt x="25" y="45"/>
                  </a:cubicBezTo>
                  <a:cubicBezTo>
                    <a:pt x="25" y="45"/>
                    <a:pt x="25" y="45"/>
                    <a:pt x="25" y="45"/>
                  </a:cubicBezTo>
                  <a:cubicBezTo>
                    <a:pt x="25" y="46"/>
                    <a:pt x="25" y="46"/>
                    <a:pt x="25" y="46"/>
                  </a:cubicBezTo>
                  <a:cubicBezTo>
                    <a:pt x="25" y="46"/>
                    <a:pt x="26" y="46"/>
                    <a:pt x="26" y="46"/>
                  </a:cubicBezTo>
                  <a:cubicBezTo>
                    <a:pt x="26" y="47"/>
                    <a:pt x="26" y="47"/>
                    <a:pt x="26" y="48"/>
                  </a:cubicBezTo>
                  <a:cubicBezTo>
                    <a:pt x="26" y="48"/>
                    <a:pt x="26" y="48"/>
                    <a:pt x="26" y="48"/>
                  </a:cubicBezTo>
                  <a:cubicBezTo>
                    <a:pt x="26" y="48"/>
                    <a:pt x="27" y="49"/>
                    <a:pt x="27" y="49"/>
                  </a:cubicBezTo>
                  <a:cubicBezTo>
                    <a:pt x="27" y="49"/>
                    <a:pt x="27" y="49"/>
                    <a:pt x="27" y="49"/>
                  </a:cubicBezTo>
                  <a:cubicBezTo>
                    <a:pt x="27" y="50"/>
                    <a:pt x="27" y="51"/>
                    <a:pt x="27" y="52"/>
                  </a:cubicBezTo>
                  <a:cubicBezTo>
                    <a:pt x="27" y="53"/>
                    <a:pt x="28" y="53"/>
                    <a:pt x="28" y="53"/>
                  </a:cubicBezTo>
                  <a:cubicBezTo>
                    <a:pt x="28" y="54"/>
                    <a:pt x="28" y="54"/>
                    <a:pt x="28" y="54"/>
                  </a:cubicBezTo>
                  <a:cubicBezTo>
                    <a:pt x="28" y="55"/>
                    <a:pt x="29" y="55"/>
                    <a:pt x="29" y="55"/>
                  </a:cubicBezTo>
                  <a:cubicBezTo>
                    <a:pt x="29" y="55"/>
                    <a:pt x="29" y="55"/>
                    <a:pt x="29" y="56"/>
                  </a:cubicBezTo>
                  <a:cubicBezTo>
                    <a:pt x="29" y="56"/>
                    <a:pt x="29" y="56"/>
                    <a:pt x="29" y="56"/>
                  </a:cubicBezTo>
                  <a:cubicBezTo>
                    <a:pt x="30" y="56"/>
                    <a:pt x="30" y="59"/>
                    <a:pt x="30" y="59"/>
                  </a:cubicBezTo>
                  <a:cubicBezTo>
                    <a:pt x="31" y="59"/>
                    <a:pt x="31" y="59"/>
                    <a:pt x="31" y="59"/>
                  </a:cubicBezTo>
                  <a:cubicBezTo>
                    <a:pt x="31" y="60"/>
                    <a:pt x="31" y="61"/>
                    <a:pt x="31" y="62"/>
                  </a:cubicBezTo>
                  <a:cubicBezTo>
                    <a:pt x="32" y="62"/>
                    <a:pt x="32" y="62"/>
                    <a:pt x="32" y="62"/>
                  </a:cubicBezTo>
                  <a:cubicBezTo>
                    <a:pt x="32" y="62"/>
                    <a:pt x="32" y="63"/>
                    <a:pt x="32" y="63"/>
                  </a:cubicBezTo>
                  <a:cubicBezTo>
                    <a:pt x="32" y="63"/>
                    <a:pt x="32" y="63"/>
                    <a:pt x="32" y="63"/>
                  </a:cubicBezTo>
                  <a:cubicBezTo>
                    <a:pt x="32" y="64"/>
                    <a:pt x="32" y="64"/>
                    <a:pt x="32" y="65"/>
                  </a:cubicBezTo>
                  <a:cubicBezTo>
                    <a:pt x="32" y="65"/>
                    <a:pt x="33" y="65"/>
                    <a:pt x="33" y="65"/>
                  </a:cubicBezTo>
                  <a:cubicBezTo>
                    <a:pt x="33" y="65"/>
                    <a:pt x="33" y="65"/>
                    <a:pt x="33" y="65"/>
                  </a:cubicBezTo>
                  <a:cubicBezTo>
                    <a:pt x="33" y="66"/>
                    <a:pt x="33" y="66"/>
                    <a:pt x="33" y="66"/>
                  </a:cubicBezTo>
                  <a:cubicBezTo>
                    <a:pt x="33" y="67"/>
                    <a:pt x="33" y="67"/>
                    <a:pt x="34" y="68"/>
                  </a:cubicBezTo>
                  <a:cubicBezTo>
                    <a:pt x="34" y="68"/>
                    <a:pt x="35" y="69"/>
                    <a:pt x="36" y="69"/>
                  </a:cubicBezTo>
                  <a:cubicBezTo>
                    <a:pt x="37" y="69"/>
                    <a:pt x="37" y="70"/>
                    <a:pt x="37" y="70"/>
                  </a:cubicBezTo>
                  <a:cubicBezTo>
                    <a:pt x="37" y="70"/>
                    <a:pt x="38" y="70"/>
                    <a:pt x="39" y="70"/>
                  </a:cubicBezTo>
                  <a:cubicBezTo>
                    <a:pt x="39" y="71"/>
                    <a:pt x="39" y="71"/>
                    <a:pt x="39" y="72"/>
                  </a:cubicBezTo>
                  <a:cubicBezTo>
                    <a:pt x="39" y="72"/>
                    <a:pt x="39" y="72"/>
                    <a:pt x="40" y="72"/>
                  </a:cubicBezTo>
                  <a:cubicBezTo>
                    <a:pt x="40" y="72"/>
                    <a:pt x="40" y="72"/>
                    <a:pt x="40" y="73"/>
                  </a:cubicBezTo>
                  <a:cubicBezTo>
                    <a:pt x="40" y="73"/>
                    <a:pt x="41" y="73"/>
                    <a:pt x="41" y="73"/>
                  </a:cubicBezTo>
                  <a:cubicBezTo>
                    <a:pt x="41" y="74"/>
                    <a:pt x="42" y="75"/>
                    <a:pt x="44" y="75"/>
                  </a:cubicBezTo>
                  <a:cubicBezTo>
                    <a:pt x="44" y="74"/>
                    <a:pt x="44" y="73"/>
                    <a:pt x="4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 name="Freeform 32"/>
            <p:cNvSpPr/>
            <p:nvPr/>
          </p:nvSpPr>
          <p:spPr bwMode="auto">
            <a:xfrm>
              <a:off x="7964488" y="4124325"/>
              <a:ext cx="184150" cy="90488"/>
            </a:xfrm>
            <a:custGeom>
              <a:avLst/>
              <a:gdLst>
                <a:gd name="T0" fmla="*/ 27 w 49"/>
                <a:gd name="T1" fmla="*/ 15 h 24"/>
                <a:gd name="T2" fmla="*/ 27 w 49"/>
                <a:gd name="T3" fmla="*/ 16 h 24"/>
                <a:gd name="T4" fmla="*/ 29 w 49"/>
                <a:gd name="T5" fmla="*/ 17 h 24"/>
                <a:gd name="T6" fmla="*/ 30 w 49"/>
                <a:gd name="T7" fmla="*/ 17 h 24"/>
                <a:gd name="T8" fmla="*/ 31 w 49"/>
                <a:gd name="T9" fmla="*/ 18 h 24"/>
                <a:gd name="T10" fmla="*/ 35 w 49"/>
                <a:gd name="T11" fmla="*/ 18 h 24"/>
                <a:gd name="T12" fmla="*/ 35 w 49"/>
                <a:gd name="T13" fmla="*/ 19 h 24"/>
                <a:gd name="T14" fmla="*/ 37 w 49"/>
                <a:gd name="T15" fmla="*/ 19 h 24"/>
                <a:gd name="T16" fmla="*/ 38 w 49"/>
                <a:gd name="T17" fmla="*/ 20 h 24"/>
                <a:gd name="T18" fmla="*/ 44 w 49"/>
                <a:gd name="T19" fmla="*/ 21 h 24"/>
                <a:gd name="T20" fmla="*/ 45 w 49"/>
                <a:gd name="T21" fmla="*/ 22 h 24"/>
                <a:gd name="T22" fmla="*/ 47 w 49"/>
                <a:gd name="T23" fmla="*/ 23 h 24"/>
                <a:gd name="T24" fmla="*/ 49 w 49"/>
                <a:gd name="T25" fmla="*/ 24 h 24"/>
                <a:gd name="T26" fmla="*/ 49 w 49"/>
                <a:gd name="T27" fmla="*/ 24 h 24"/>
                <a:gd name="T28" fmla="*/ 48 w 49"/>
                <a:gd name="T29" fmla="*/ 22 h 24"/>
                <a:gd name="T30" fmla="*/ 48 w 49"/>
                <a:gd name="T31" fmla="*/ 21 h 24"/>
                <a:gd name="T32" fmla="*/ 48 w 49"/>
                <a:gd name="T33" fmla="*/ 17 h 24"/>
                <a:gd name="T34" fmla="*/ 47 w 49"/>
                <a:gd name="T35" fmla="*/ 16 h 24"/>
                <a:gd name="T36" fmla="*/ 45 w 49"/>
                <a:gd name="T37" fmla="*/ 16 h 24"/>
                <a:gd name="T38" fmla="*/ 44 w 49"/>
                <a:gd name="T39" fmla="*/ 15 h 24"/>
                <a:gd name="T40" fmla="*/ 43 w 49"/>
                <a:gd name="T41" fmla="*/ 15 h 24"/>
                <a:gd name="T42" fmla="*/ 40 w 49"/>
                <a:gd name="T43" fmla="*/ 12 h 24"/>
                <a:gd name="T44" fmla="*/ 40 w 49"/>
                <a:gd name="T45" fmla="*/ 11 h 24"/>
                <a:gd name="T46" fmla="*/ 37 w 49"/>
                <a:gd name="T47" fmla="*/ 9 h 24"/>
                <a:gd name="T48" fmla="*/ 34 w 49"/>
                <a:gd name="T49" fmla="*/ 7 h 24"/>
                <a:gd name="T50" fmla="*/ 31 w 49"/>
                <a:gd name="T51" fmla="*/ 5 h 24"/>
                <a:gd name="T52" fmla="*/ 23 w 49"/>
                <a:gd name="T53" fmla="*/ 6 h 24"/>
                <a:gd name="T54" fmla="*/ 22 w 49"/>
                <a:gd name="T55" fmla="*/ 6 h 24"/>
                <a:gd name="T56" fmla="*/ 19 w 49"/>
                <a:gd name="T57" fmla="*/ 4 h 24"/>
                <a:gd name="T58" fmla="*/ 18 w 49"/>
                <a:gd name="T59" fmla="*/ 2 h 24"/>
                <a:gd name="T60" fmla="*/ 14 w 49"/>
                <a:gd name="T61" fmla="*/ 2 h 24"/>
                <a:gd name="T62" fmla="*/ 10 w 49"/>
                <a:gd name="T63" fmla="*/ 0 h 24"/>
                <a:gd name="T64" fmla="*/ 4 w 49"/>
                <a:gd name="T65" fmla="*/ 0 h 24"/>
                <a:gd name="T66" fmla="*/ 1 w 49"/>
                <a:gd name="T67" fmla="*/ 6 h 24"/>
                <a:gd name="T68" fmla="*/ 2 w 49"/>
                <a:gd name="T69" fmla="*/ 6 h 24"/>
                <a:gd name="T70" fmla="*/ 6 w 49"/>
                <a:gd name="T71" fmla="*/ 7 h 24"/>
                <a:gd name="T72" fmla="*/ 5 w 49"/>
                <a:gd name="T73" fmla="*/ 9 h 24"/>
                <a:gd name="T74" fmla="*/ 8 w 49"/>
                <a:gd name="T75" fmla="*/ 9 h 24"/>
                <a:gd name="T76" fmla="*/ 9 w 49"/>
                <a:gd name="T77" fmla="*/ 10 h 24"/>
                <a:gd name="T78" fmla="*/ 11 w 49"/>
                <a:gd name="T79" fmla="*/ 10 h 24"/>
                <a:gd name="T80" fmla="*/ 12 w 49"/>
                <a:gd name="T81" fmla="*/ 11 h 24"/>
                <a:gd name="T82" fmla="*/ 13 w 49"/>
                <a:gd name="T83" fmla="*/ 13 h 24"/>
                <a:gd name="T84" fmla="*/ 16 w 49"/>
                <a:gd name="T85" fmla="*/ 13 h 24"/>
                <a:gd name="T86" fmla="*/ 21 w 49"/>
                <a:gd name="T87" fmla="*/ 13 h 24"/>
                <a:gd name="T88" fmla="*/ 22 w 49"/>
                <a:gd name="T89" fmla="*/ 13 h 24"/>
                <a:gd name="T90" fmla="*/ 23 w 49"/>
                <a:gd name="T91"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 h="24">
                  <a:moveTo>
                    <a:pt x="27" y="15"/>
                  </a:moveTo>
                  <a:cubicBezTo>
                    <a:pt x="27" y="15"/>
                    <a:pt x="27" y="15"/>
                    <a:pt x="27" y="15"/>
                  </a:cubicBezTo>
                  <a:cubicBezTo>
                    <a:pt x="27" y="16"/>
                    <a:pt x="27" y="16"/>
                    <a:pt x="27" y="16"/>
                  </a:cubicBezTo>
                  <a:cubicBezTo>
                    <a:pt x="27" y="16"/>
                    <a:pt x="27" y="16"/>
                    <a:pt x="27" y="16"/>
                  </a:cubicBezTo>
                  <a:cubicBezTo>
                    <a:pt x="28" y="16"/>
                    <a:pt x="28" y="16"/>
                    <a:pt x="29" y="16"/>
                  </a:cubicBezTo>
                  <a:cubicBezTo>
                    <a:pt x="29" y="16"/>
                    <a:pt x="29" y="16"/>
                    <a:pt x="29" y="17"/>
                  </a:cubicBezTo>
                  <a:cubicBezTo>
                    <a:pt x="29" y="17"/>
                    <a:pt x="29" y="17"/>
                    <a:pt x="30" y="17"/>
                  </a:cubicBezTo>
                  <a:cubicBezTo>
                    <a:pt x="30" y="17"/>
                    <a:pt x="30" y="17"/>
                    <a:pt x="30" y="17"/>
                  </a:cubicBezTo>
                  <a:cubicBezTo>
                    <a:pt x="30" y="17"/>
                    <a:pt x="31" y="17"/>
                    <a:pt x="31" y="17"/>
                  </a:cubicBezTo>
                  <a:cubicBezTo>
                    <a:pt x="31" y="17"/>
                    <a:pt x="31" y="18"/>
                    <a:pt x="31" y="18"/>
                  </a:cubicBezTo>
                  <a:cubicBezTo>
                    <a:pt x="32" y="18"/>
                    <a:pt x="33" y="18"/>
                    <a:pt x="35" y="18"/>
                  </a:cubicBezTo>
                  <a:cubicBezTo>
                    <a:pt x="35" y="18"/>
                    <a:pt x="35" y="18"/>
                    <a:pt x="35" y="18"/>
                  </a:cubicBezTo>
                  <a:cubicBezTo>
                    <a:pt x="35" y="18"/>
                    <a:pt x="35" y="18"/>
                    <a:pt x="35" y="18"/>
                  </a:cubicBezTo>
                  <a:cubicBezTo>
                    <a:pt x="35" y="18"/>
                    <a:pt x="35" y="18"/>
                    <a:pt x="35" y="19"/>
                  </a:cubicBezTo>
                  <a:cubicBezTo>
                    <a:pt x="36" y="19"/>
                    <a:pt x="36" y="19"/>
                    <a:pt x="37" y="19"/>
                  </a:cubicBezTo>
                  <a:cubicBezTo>
                    <a:pt x="37" y="19"/>
                    <a:pt x="37" y="19"/>
                    <a:pt x="37" y="19"/>
                  </a:cubicBezTo>
                  <a:cubicBezTo>
                    <a:pt x="37" y="19"/>
                    <a:pt x="38" y="19"/>
                    <a:pt x="38" y="19"/>
                  </a:cubicBezTo>
                  <a:cubicBezTo>
                    <a:pt x="38" y="19"/>
                    <a:pt x="38" y="20"/>
                    <a:pt x="38" y="20"/>
                  </a:cubicBezTo>
                  <a:cubicBezTo>
                    <a:pt x="40" y="20"/>
                    <a:pt x="40" y="18"/>
                    <a:pt x="42" y="20"/>
                  </a:cubicBezTo>
                  <a:cubicBezTo>
                    <a:pt x="43" y="20"/>
                    <a:pt x="43" y="20"/>
                    <a:pt x="44" y="21"/>
                  </a:cubicBezTo>
                  <a:cubicBezTo>
                    <a:pt x="44" y="21"/>
                    <a:pt x="44" y="21"/>
                    <a:pt x="44" y="22"/>
                  </a:cubicBezTo>
                  <a:cubicBezTo>
                    <a:pt x="44" y="22"/>
                    <a:pt x="45" y="22"/>
                    <a:pt x="45" y="22"/>
                  </a:cubicBezTo>
                  <a:cubicBezTo>
                    <a:pt x="45" y="22"/>
                    <a:pt x="45" y="22"/>
                    <a:pt x="45" y="23"/>
                  </a:cubicBezTo>
                  <a:cubicBezTo>
                    <a:pt x="46" y="23"/>
                    <a:pt x="47" y="23"/>
                    <a:pt x="47" y="23"/>
                  </a:cubicBezTo>
                  <a:cubicBezTo>
                    <a:pt x="48" y="23"/>
                    <a:pt x="48" y="23"/>
                    <a:pt x="48" y="24"/>
                  </a:cubicBezTo>
                  <a:cubicBezTo>
                    <a:pt x="48" y="24"/>
                    <a:pt x="48" y="24"/>
                    <a:pt x="49" y="24"/>
                  </a:cubicBezTo>
                  <a:cubicBezTo>
                    <a:pt x="49" y="24"/>
                    <a:pt x="49" y="24"/>
                    <a:pt x="49" y="24"/>
                  </a:cubicBezTo>
                  <a:cubicBezTo>
                    <a:pt x="49" y="24"/>
                    <a:pt x="49" y="24"/>
                    <a:pt x="49" y="24"/>
                  </a:cubicBezTo>
                  <a:cubicBezTo>
                    <a:pt x="49" y="24"/>
                    <a:pt x="49" y="23"/>
                    <a:pt x="49" y="22"/>
                  </a:cubicBezTo>
                  <a:cubicBezTo>
                    <a:pt x="49" y="22"/>
                    <a:pt x="49" y="22"/>
                    <a:pt x="48" y="22"/>
                  </a:cubicBezTo>
                  <a:cubicBezTo>
                    <a:pt x="48" y="22"/>
                    <a:pt x="48" y="21"/>
                    <a:pt x="49" y="21"/>
                  </a:cubicBezTo>
                  <a:cubicBezTo>
                    <a:pt x="48" y="21"/>
                    <a:pt x="48" y="21"/>
                    <a:pt x="48" y="21"/>
                  </a:cubicBezTo>
                  <a:cubicBezTo>
                    <a:pt x="48" y="20"/>
                    <a:pt x="47" y="19"/>
                    <a:pt x="48" y="18"/>
                  </a:cubicBezTo>
                  <a:cubicBezTo>
                    <a:pt x="49" y="17"/>
                    <a:pt x="49" y="17"/>
                    <a:pt x="48" y="17"/>
                  </a:cubicBezTo>
                  <a:cubicBezTo>
                    <a:pt x="48" y="16"/>
                    <a:pt x="47" y="16"/>
                    <a:pt x="47" y="16"/>
                  </a:cubicBezTo>
                  <a:cubicBezTo>
                    <a:pt x="47" y="16"/>
                    <a:pt x="47" y="16"/>
                    <a:pt x="47" y="16"/>
                  </a:cubicBezTo>
                  <a:cubicBezTo>
                    <a:pt x="46" y="15"/>
                    <a:pt x="45" y="15"/>
                    <a:pt x="45" y="15"/>
                  </a:cubicBezTo>
                  <a:cubicBezTo>
                    <a:pt x="45" y="15"/>
                    <a:pt x="45" y="16"/>
                    <a:pt x="45" y="16"/>
                  </a:cubicBezTo>
                  <a:cubicBezTo>
                    <a:pt x="45" y="16"/>
                    <a:pt x="44" y="16"/>
                    <a:pt x="44" y="16"/>
                  </a:cubicBezTo>
                  <a:cubicBezTo>
                    <a:pt x="44" y="15"/>
                    <a:pt x="44" y="15"/>
                    <a:pt x="44" y="15"/>
                  </a:cubicBezTo>
                  <a:cubicBezTo>
                    <a:pt x="44" y="15"/>
                    <a:pt x="43" y="15"/>
                    <a:pt x="43" y="15"/>
                  </a:cubicBezTo>
                  <a:cubicBezTo>
                    <a:pt x="43" y="15"/>
                    <a:pt x="43" y="15"/>
                    <a:pt x="43" y="15"/>
                  </a:cubicBezTo>
                  <a:cubicBezTo>
                    <a:pt x="42" y="15"/>
                    <a:pt x="41" y="15"/>
                    <a:pt x="40" y="15"/>
                  </a:cubicBezTo>
                  <a:cubicBezTo>
                    <a:pt x="40" y="14"/>
                    <a:pt x="40" y="13"/>
                    <a:pt x="40" y="12"/>
                  </a:cubicBezTo>
                  <a:cubicBezTo>
                    <a:pt x="40" y="12"/>
                    <a:pt x="41" y="12"/>
                    <a:pt x="41" y="11"/>
                  </a:cubicBezTo>
                  <a:cubicBezTo>
                    <a:pt x="41" y="11"/>
                    <a:pt x="40" y="11"/>
                    <a:pt x="40" y="11"/>
                  </a:cubicBezTo>
                  <a:cubicBezTo>
                    <a:pt x="40" y="10"/>
                    <a:pt x="40" y="9"/>
                    <a:pt x="40" y="9"/>
                  </a:cubicBezTo>
                  <a:cubicBezTo>
                    <a:pt x="39" y="8"/>
                    <a:pt x="38" y="9"/>
                    <a:pt x="37" y="9"/>
                  </a:cubicBezTo>
                  <a:cubicBezTo>
                    <a:pt x="37" y="9"/>
                    <a:pt x="37" y="8"/>
                    <a:pt x="37" y="8"/>
                  </a:cubicBezTo>
                  <a:cubicBezTo>
                    <a:pt x="36" y="8"/>
                    <a:pt x="35" y="7"/>
                    <a:pt x="34" y="7"/>
                  </a:cubicBezTo>
                  <a:cubicBezTo>
                    <a:pt x="34" y="7"/>
                    <a:pt x="34" y="7"/>
                    <a:pt x="34" y="7"/>
                  </a:cubicBezTo>
                  <a:cubicBezTo>
                    <a:pt x="33" y="6"/>
                    <a:pt x="32" y="8"/>
                    <a:pt x="31" y="5"/>
                  </a:cubicBezTo>
                  <a:cubicBezTo>
                    <a:pt x="30" y="5"/>
                    <a:pt x="29" y="6"/>
                    <a:pt x="29" y="7"/>
                  </a:cubicBezTo>
                  <a:cubicBezTo>
                    <a:pt x="27" y="7"/>
                    <a:pt x="25" y="7"/>
                    <a:pt x="23" y="6"/>
                  </a:cubicBezTo>
                  <a:cubicBezTo>
                    <a:pt x="23" y="6"/>
                    <a:pt x="23" y="6"/>
                    <a:pt x="23" y="6"/>
                  </a:cubicBezTo>
                  <a:cubicBezTo>
                    <a:pt x="23" y="6"/>
                    <a:pt x="22" y="6"/>
                    <a:pt x="22" y="6"/>
                  </a:cubicBezTo>
                  <a:cubicBezTo>
                    <a:pt x="22" y="6"/>
                    <a:pt x="22" y="6"/>
                    <a:pt x="22" y="5"/>
                  </a:cubicBezTo>
                  <a:cubicBezTo>
                    <a:pt x="21" y="5"/>
                    <a:pt x="20" y="5"/>
                    <a:pt x="19" y="4"/>
                  </a:cubicBezTo>
                  <a:cubicBezTo>
                    <a:pt x="18" y="3"/>
                    <a:pt x="19" y="3"/>
                    <a:pt x="18" y="2"/>
                  </a:cubicBezTo>
                  <a:cubicBezTo>
                    <a:pt x="18" y="2"/>
                    <a:pt x="18" y="2"/>
                    <a:pt x="18" y="2"/>
                  </a:cubicBezTo>
                  <a:cubicBezTo>
                    <a:pt x="18" y="2"/>
                    <a:pt x="16" y="1"/>
                    <a:pt x="15" y="1"/>
                  </a:cubicBezTo>
                  <a:cubicBezTo>
                    <a:pt x="15" y="1"/>
                    <a:pt x="15" y="2"/>
                    <a:pt x="14" y="2"/>
                  </a:cubicBezTo>
                  <a:cubicBezTo>
                    <a:pt x="14" y="1"/>
                    <a:pt x="14" y="1"/>
                    <a:pt x="14" y="1"/>
                  </a:cubicBezTo>
                  <a:cubicBezTo>
                    <a:pt x="13" y="1"/>
                    <a:pt x="11" y="0"/>
                    <a:pt x="10" y="0"/>
                  </a:cubicBezTo>
                  <a:cubicBezTo>
                    <a:pt x="10" y="0"/>
                    <a:pt x="10" y="1"/>
                    <a:pt x="10" y="1"/>
                  </a:cubicBezTo>
                  <a:cubicBezTo>
                    <a:pt x="8" y="0"/>
                    <a:pt x="6" y="0"/>
                    <a:pt x="4" y="0"/>
                  </a:cubicBezTo>
                  <a:cubicBezTo>
                    <a:pt x="3" y="2"/>
                    <a:pt x="2" y="4"/>
                    <a:pt x="0" y="5"/>
                  </a:cubicBezTo>
                  <a:cubicBezTo>
                    <a:pt x="0" y="5"/>
                    <a:pt x="1" y="5"/>
                    <a:pt x="1" y="6"/>
                  </a:cubicBezTo>
                  <a:cubicBezTo>
                    <a:pt x="1" y="6"/>
                    <a:pt x="2" y="6"/>
                    <a:pt x="2" y="6"/>
                  </a:cubicBezTo>
                  <a:cubicBezTo>
                    <a:pt x="2" y="6"/>
                    <a:pt x="2" y="6"/>
                    <a:pt x="2" y="6"/>
                  </a:cubicBezTo>
                  <a:cubicBezTo>
                    <a:pt x="4" y="6"/>
                    <a:pt x="5" y="6"/>
                    <a:pt x="6" y="7"/>
                  </a:cubicBezTo>
                  <a:cubicBezTo>
                    <a:pt x="6" y="7"/>
                    <a:pt x="6" y="7"/>
                    <a:pt x="6" y="7"/>
                  </a:cubicBezTo>
                  <a:cubicBezTo>
                    <a:pt x="6" y="7"/>
                    <a:pt x="5" y="7"/>
                    <a:pt x="5" y="7"/>
                  </a:cubicBezTo>
                  <a:cubicBezTo>
                    <a:pt x="5" y="8"/>
                    <a:pt x="5" y="8"/>
                    <a:pt x="5" y="9"/>
                  </a:cubicBezTo>
                  <a:cubicBezTo>
                    <a:pt x="7" y="9"/>
                    <a:pt x="7" y="8"/>
                    <a:pt x="8" y="9"/>
                  </a:cubicBezTo>
                  <a:cubicBezTo>
                    <a:pt x="8" y="9"/>
                    <a:pt x="8" y="9"/>
                    <a:pt x="8" y="9"/>
                  </a:cubicBezTo>
                  <a:cubicBezTo>
                    <a:pt x="8" y="9"/>
                    <a:pt x="9" y="9"/>
                    <a:pt x="9" y="9"/>
                  </a:cubicBezTo>
                  <a:cubicBezTo>
                    <a:pt x="9" y="10"/>
                    <a:pt x="9" y="10"/>
                    <a:pt x="9" y="10"/>
                  </a:cubicBezTo>
                  <a:cubicBezTo>
                    <a:pt x="10" y="10"/>
                    <a:pt x="11" y="10"/>
                    <a:pt x="11" y="10"/>
                  </a:cubicBezTo>
                  <a:cubicBezTo>
                    <a:pt x="11" y="10"/>
                    <a:pt x="11" y="10"/>
                    <a:pt x="11" y="10"/>
                  </a:cubicBezTo>
                  <a:cubicBezTo>
                    <a:pt x="12" y="11"/>
                    <a:pt x="12" y="11"/>
                    <a:pt x="12" y="11"/>
                  </a:cubicBezTo>
                  <a:cubicBezTo>
                    <a:pt x="12" y="11"/>
                    <a:pt x="12" y="11"/>
                    <a:pt x="12" y="11"/>
                  </a:cubicBezTo>
                  <a:cubicBezTo>
                    <a:pt x="12" y="11"/>
                    <a:pt x="13" y="11"/>
                    <a:pt x="13" y="11"/>
                  </a:cubicBezTo>
                  <a:cubicBezTo>
                    <a:pt x="13" y="12"/>
                    <a:pt x="13" y="12"/>
                    <a:pt x="13" y="13"/>
                  </a:cubicBezTo>
                  <a:cubicBezTo>
                    <a:pt x="14" y="13"/>
                    <a:pt x="15" y="13"/>
                    <a:pt x="16" y="13"/>
                  </a:cubicBezTo>
                  <a:cubicBezTo>
                    <a:pt x="16" y="13"/>
                    <a:pt x="16" y="13"/>
                    <a:pt x="16" y="13"/>
                  </a:cubicBezTo>
                  <a:cubicBezTo>
                    <a:pt x="18" y="13"/>
                    <a:pt x="19" y="13"/>
                    <a:pt x="21" y="14"/>
                  </a:cubicBezTo>
                  <a:cubicBezTo>
                    <a:pt x="21" y="13"/>
                    <a:pt x="21" y="13"/>
                    <a:pt x="21" y="13"/>
                  </a:cubicBezTo>
                  <a:cubicBezTo>
                    <a:pt x="21" y="13"/>
                    <a:pt x="22" y="13"/>
                    <a:pt x="22" y="13"/>
                  </a:cubicBezTo>
                  <a:cubicBezTo>
                    <a:pt x="22" y="13"/>
                    <a:pt x="22" y="13"/>
                    <a:pt x="22" y="13"/>
                  </a:cubicBezTo>
                  <a:cubicBezTo>
                    <a:pt x="22" y="13"/>
                    <a:pt x="23" y="13"/>
                    <a:pt x="23" y="14"/>
                  </a:cubicBezTo>
                  <a:cubicBezTo>
                    <a:pt x="23" y="14"/>
                    <a:pt x="23" y="14"/>
                    <a:pt x="23" y="14"/>
                  </a:cubicBezTo>
                  <a:cubicBezTo>
                    <a:pt x="24" y="14"/>
                    <a:pt x="25" y="15"/>
                    <a:pt x="2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8" name="Freeform 33"/>
            <p:cNvSpPr/>
            <p:nvPr/>
          </p:nvSpPr>
          <p:spPr bwMode="auto">
            <a:xfrm>
              <a:off x="8974138" y="5170487"/>
              <a:ext cx="173038" cy="146050"/>
            </a:xfrm>
            <a:custGeom>
              <a:avLst/>
              <a:gdLst>
                <a:gd name="T0" fmla="*/ 42 w 46"/>
                <a:gd name="T1" fmla="*/ 6 h 39"/>
                <a:gd name="T2" fmla="*/ 40 w 46"/>
                <a:gd name="T3" fmla="*/ 4 h 39"/>
                <a:gd name="T4" fmla="*/ 39 w 46"/>
                <a:gd name="T5" fmla="*/ 2 h 39"/>
                <a:gd name="T6" fmla="*/ 40 w 46"/>
                <a:gd name="T7" fmla="*/ 1 h 39"/>
                <a:gd name="T8" fmla="*/ 35 w 46"/>
                <a:gd name="T9" fmla="*/ 3 h 39"/>
                <a:gd name="T10" fmla="*/ 32 w 46"/>
                <a:gd name="T11" fmla="*/ 8 h 39"/>
                <a:gd name="T12" fmla="*/ 26 w 46"/>
                <a:gd name="T13" fmla="*/ 16 h 39"/>
                <a:gd name="T14" fmla="*/ 24 w 46"/>
                <a:gd name="T15" fmla="*/ 17 h 39"/>
                <a:gd name="T16" fmla="*/ 22 w 46"/>
                <a:gd name="T17" fmla="*/ 17 h 39"/>
                <a:gd name="T18" fmla="*/ 21 w 46"/>
                <a:gd name="T19" fmla="*/ 19 h 39"/>
                <a:gd name="T20" fmla="*/ 20 w 46"/>
                <a:gd name="T21" fmla="*/ 19 h 39"/>
                <a:gd name="T22" fmla="*/ 19 w 46"/>
                <a:gd name="T23" fmla="*/ 20 h 39"/>
                <a:gd name="T24" fmla="*/ 17 w 46"/>
                <a:gd name="T25" fmla="*/ 21 h 39"/>
                <a:gd name="T26" fmla="*/ 14 w 46"/>
                <a:gd name="T27" fmla="*/ 20 h 39"/>
                <a:gd name="T28" fmla="*/ 13 w 46"/>
                <a:gd name="T29" fmla="*/ 21 h 39"/>
                <a:gd name="T30" fmla="*/ 10 w 46"/>
                <a:gd name="T31" fmla="*/ 22 h 39"/>
                <a:gd name="T32" fmla="*/ 7 w 46"/>
                <a:gd name="T33" fmla="*/ 23 h 39"/>
                <a:gd name="T34" fmla="*/ 5 w 46"/>
                <a:gd name="T35" fmla="*/ 25 h 39"/>
                <a:gd name="T36" fmla="*/ 3 w 46"/>
                <a:gd name="T37" fmla="*/ 26 h 39"/>
                <a:gd name="T38" fmla="*/ 3 w 46"/>
                <a:gd name="T39" fmla="*/ 27 h 39"/>
                <a:gd name="T40" fmla="*/ 0 w 46"/>
                <a:gd name="T41" fmla="*/ 30 h 39"/>
                <a:gd name="T42" fmla="*/ 0 w 46"/>
                <a:gd name="T43" fmla="*/ 30 h 39"/>
                <a:gd name="T44" fmla="*/ 1 w 46"/>
                <a:gd name="T45" fmla="*/ 33 h 39"/>
                <a:gd name="T46" fmla="*/ 2 w 46"/>
                <a:gd name="T47" fmla="*/ 34 h 39"/>
                <a:gd name="T48" fmla="*/ 5 w 46"/>
                <a:gd name="T49" fmla="*/ 36 h 39"/>
                <a:gd name="T50" fmla="*/ 6 w 46"/>
                <a:gd name="T51" fmla="*/ 36 h 39"/>
                <a:gd name="T52" fmla="*/ 8 w 46"/>
                <a:gd name="T53" fmla="*/ 37 h 39"/>
                <a:gd name="T54" fmla="*/ 9 w 46"/>
                <a:gd name="T55" fmla="*/ 38 h 39"/>
                <a:gd name="T56" fmla="*/ 16 w 46"/>
                <a:gd name="T57" fmla="*/ 37 h 39"/>
                <a:gd name="T58" fmla="*/ 20 w 46"/>
                <a:gd name="T59" fmla="*/ 35 h 39"/>
                <a:gd name="T60" fmla="*/ 20 w 46"/>
                <a:gd name="T61" fmla="*/ 34 h 39"/>
                <a:gd name="T62" fmla="*/ 21 w 46"/>
                <a:gd name="T63" fmla="*/ 33 h 39"/>
                <a:gd name="T64" fmla="*/ 22 w 46"/>
                <a:gd name="T65" fmla="*/ 31 h 39"/>
                <a:gd name="T66" fmla="*/ 23 w 46"/>
                <a:gd name="T67" fmla="*/ 30 h 39"/>
                <a:gd name="T68" fmla="*/ 24 w 46"/>
                <a:gd name="T69" fmla="*/ 29 h 39"/>
                <a:gd name="T70" fmla="*/ 24 w 46"/>
                <a:gd name="T71" fmla="*/ 28 h 39"/>
                <a:gd name="T72" fmla="*/ 25 w 46"/>
                <a:gd name="T73" fmla="*/ 25 h 39"/>
                <a:gd name="T74" fmla="*/ 28 w 46"/>
                <a:gd name="T75" fmla="*/ 25 h 39"/>
                <a:gd name="T76" fmla="*/ 31 w 46"/>
                <a:gd name="T77" fmla="*/ 23 h 39"/>
                <a:gd name="T78" fmla="*/ 36 w 46"/>
                <a:gd name="T79" fmla="*/ 24 h 39"/>
                <a:gd name="T80" fmla="*/ 34 w 46"/>
                <a:gd name="T81" fmla="*/ 24 h 39"/>
                <a:gd name="T82" fmla="*/ 37 w 46"/>
                <a:gd name="T83" fmla="*/ 19 h 39"/>
                <a:gd name="T84" fmla="*/ 38 w 46"/>
                <a:gd name="T85" fmla="*/ 19 h 39"/>
                <a:gd name="T86" fmla="*/ 39 w 46"/>
                <a:gd name="T87" fmla="*/ 18 h 39"/>
                <a:gd name="T88" fmla="*/ 39 w 46"/>
                <a:gd name="T89" fmla="*/ 17 h 39"/>
                <a:gd name="T90" fmla="*/ 41 w 46"/>
                <a:gd name="T91" fmla="*/ 15 h 39"/>
                <a:gd name="T92" fmla="*/ 42 w 46"/>
                <a:gd name="T93" fmla="*/ 14 h 39"/>
                <a:gd name="T94" fmla="*/ 44 w 46"/>
                <a:gd name="T95" fmla="*/ 13 h 39"/>
                <a:gd name="T96" fmla="*/ 46 w 46"/>
                <a:gd name="T97" fmla="*/ 9 h 39"/>
                <a:gd name="T98" fmla="*/ 44 w 46"/>
                <a:gd name="T99" fmla="*/ 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 h="39">
                  <a:moveTo>
                    <a:pt x="43" y="6"/>
                  </a:moveTo>
                  <a:cubicBezTo>
                    <a:pt x="42" y="5"/>
                    <a:pt x="42" y="5"/>
                    <a:pt x="42" y="6"/>
                  </a:cubicBezTo>
                  <a:cubicBezTo>
                    <a:pt x="41" y="6"/>
                    <a:pt x="40" y="6"/>
                    <a:pt x="40" y="6"/>
                  </a:cubicBezTo>
                  <a:cubicBezTo>
                    <a:pt x="40" y="5"/>
                    <a:pt x="40" y="4"/>
                    <a:pt x="40" y="4"/>
                  </a:cubicBezTo>
                  <a:cubicBezTo>
                    <a:pt x="39" y="3"/>
                    <a:pt x="39" y="3"/>
                    <a:pt x="39" y="2"/>
                  </a:cubicBezTo>
                  <a:cubicBezTo>
                    <a:pt x="39" y="2"/>
                    <a:pt x="39" y="2"/>
                    <a:pt x="39" y="2"/>
                  </a:cubicBezTo>
                  <a:cubicBezTo>
                    <a:pt x="39" y="1"/>
                    <a:pt x="40" y="1"/>
                    <a:pt x="40" y="1"/>
                  </a:cubicBezTo>
                  <a:cubicBezTo>
                    <a:pt x="40" y="1"/>
                    <a:pt x="40" y="1"/>
                    <a:pt x="40" y="1"/>
                  </a:cubicBezTo>
                  <a:cubicBezTo>
                    <a:pt x="40" y="1"/>
                    <a:pt x="39" y="0"/>
                    <a:pt x="38" y="0"/>
                  </a:cubicBezTo>
                  <a:cubicBezTo>
                    <a:pt x="37" y="1"/>
                    <a:pt x="36" y="2"/>
                    <a:pt x="35" y="3"/>
                  </a:cubicBezTo>
                  <a:cubicBezTo>
                    <a:pt x="34" y="4"/>
                    <a:pt x="34" y="6"/>
                    <a:pt x="34" y="7"/>
                  </a:cubicBezTo>
                  <a:cubicBezTo>
                    <a:pt x="33" y="8"/>
                    <a:pt x="32" y="8"/>
                    <a:pt x="32" y="8"/>
                  </a:cubicBezTo>
                  <a:cubicBezTo>
                    <a:pt x="31" y="9"/>
                    <a:pt x="32" y="10"/>
                    <a:pt x="30" y="10"/>
                  </a:cubicBezTo>
                  <a:cubicBezTo>
                    <a:pt x="29" y="12"/>
                    <a:pt x="27" y="15"/>
                    <a:pt x="26" y="16"/>
                  </a:cubicBezTo>
                  <a:cubicBezTo>
                    <a:pt x="25" y="16"/>
                    <a:pt x="25" y="16"/>
                    <a:pt x="25" y="16"/>
                  </a:cubicBezTo>
                  <a:cubicBezTo>
                    <a:pt x="25" y="16"/>
                    <a:pt x="24" y="17"/>
                    <a:pt x="24" y="17"/>
                  </a:cubicBezTo>
                  <a:cubicBezTo>
                    <a:pt x="24" y="17"/>
                    <a:pt x="24" y="17"/>
                    <a:pt x="23" y="17"/>
                  </a:cubicBezTo>
                  <a:cubicBezTo>
                    <a:pt x="23" y="17"/>
                    <a:pt x="23" y="17"/>
                    <a:pt x="22" y="17"/>
                  </a:cubicBezTo>
                  <a:cubicBezTo>
                    <a:pt x="22" y="18"/>
                    <a:pt x="22" y="18"/>
                    <a:pt x="21" y="18"/>
                  </a:cubicBezTo>
                  <a:cubicBezTo>
                    <a:pt x="21" y="18"/>
                    <a:pt x="21" y="18"/>
                    <a:pt x="21" y="19"/>
                  </a:cubicBezTo>
                  <a:cubicBezTo>
                    <a:pt x="21" y="18"/>
                    <a:pt x="21" y="18"/>
                    <a:pt x="21" y="18"/>
                  </a:cubicBezTo>
                  <a:cubicBezTo>
                    <a:pt x="20" y="19"/>
                    <a:pt x="20" y="19"/>
                    <a:pt x="20" y="19"/>
                  </a:cubicBezTo>
                  <a:cubicBezTo>
                    <a:pt x="19" y="19"/>
                    <a:pt x="19" y="19"/>
                    <a:pt x="19" y="19"/>
                  </a:cubicBezTo>
                  <a:cubicBezTo>
                    <a:pt x="19" y="19"/>
                    <a:pt x="19" y="19"/>
                    <a:pt x="19" y="20"/>
                  </a:cubicBezTo>
                  <a:cubicBezTo>
                    <a:pt x="18" y="19"/>
                    <a:pt x="18" y="19"/>
                    <a:pt x="18" y="19"/>
                  </a:cubicBezTo>
                  <a:cubicBezTo>
                    <a:pt x="17" y="20"/>
                    <a:pt x="17" y="20"/>
                    <a:pt x="17" y="21"/>
                  </a:cubicBezTo>
                  <a:cubicBezTo>
                    <a:pt x="16" y="20"/>
                    <a:pt x="15" y="20"/>
                    <a:pt x="14" y="20"/>
                  </a:cubicBezTo>
                  <a:cubicBezTo>
                    <a:pt x="14" y="20"/>
                    <a:pt x="14" y="20"/>
                    <a:pt x="14" y="20"/>
                  </a:cubicBezTo>
                  <a:cubicBezTo>
                    <a:pt x="14" y="20"/>
                    <a:pt x="14" y="20"/>
                    <a:pt x="13" y="20"/>
                  </a:cubicBezTo>
                  <a:cubicBezTo>
                    <a:pt x="13" y="20"/>
                    <a:pt x="13" y="21"/>
                    <a:pt x="13" y="21"/>
                  </a:cubicBezTo>
                  <a:cubicBezTo>
                    <a:pt x="13" y="21"/>
                    <a:pt x="13" y="21"/>
                    <a:pt x="13" y="21"/>
                  </a:cubicBezTo>
                  <a:cubicBezTo>
                    <a:pt x="11" y="21"/>
                    <a:pt x="12" y="22"/>
                    <a:pt x="10" y="22"/>
                  </a:cubicBezTo>
                  <a:cubicBezTo>
                    <a:pt x="10" y="23"/>
                    <a:pt x="10" y="23"/>
                    <a:pt x="9" y="24"/>
                  </a:cubicBezTo>
                  <a:cubicBezTo>
                    <a:pt x="9" y="24"/>
                    <a:pt x="8" y="23"/>
                    <a:pt x="7" y="23"/>
                  </a:cubicBezTo>
                  <a:cubicBezTo>
                    <a:pt x="7" y="24"/>
                    <a:pt x="7" y="24"/>
                    <a:pt x="7" y="24"/>
                  </a:cubicBezTo>
                  <a:cubicBezTo>
                    <a:pt x="6" y="25"/>
                    <a:pt x="6" y="25"/>
                    <a:pt x="5" y="25"/>
                  </a:cubicBezTo>
                  <a:cubicBezTo>
                    <a:pt x="5" y="26"/>
                    <a:pt x="4" y="25"/>
                    <a:pt x="4" y="26"/>
                  </a:cubicBezTo>
                  <a:cubicBezTo>
                    <a:pt x="4" y="26"/>
                    <a:pt x="3" y="26"/>
                    <a:pt x="3" y="26"/>
                  </a:cubicBezTo>
                  <a:cubicBezTo>
                    <a:pt x="3" y="26"/>
                    <a:pt x="3" y="27"/>
                    <a:pt x="3" y="27"/>
                  </a:cubicBezTo>
                  <a:cubicBezTo>
                    <a:pt x="3" y="27"/>
                    <a:pt x="3" y="27"/>
                    <a:pt x="3" y="27"/>
                  </a:cubicBezTo>
                  <a:cubicBezTo>
                    <a:pt x="3" y="28"/>
                    <a:pt x="2" y="28"/>
                    <a:pt x="2" y="30"/>
                  </a:cubicBezTo>
                  <a:cubicBezTo>
                    <a:pt x="1" y="30"/>
                    <a:pt x="1" y="30"/>
                    <a:pt x="0" y="30"/>
                  </a:cubicBezTo>
                  <a:cubicBezTo>
                    <a:pt x="0" y="30"/>
                    <a:pt x="0" y="30"/>
                    <a:pt x="0" y="30"/>
                  </a:cubicBezTo>
                  <a:cubicBezTo>
                    <a:pt x="0" y="30"/>
                    <a:pt x="0" y="30"/>
                    <a:pt x="0" y="30"/>
                  </a:cubicBezTo>
                  <a:cubicBezTo>
                    <a:pt x="0" y="32"/>
                    <a:pt x="0" y="32"/>
                    <a:pt x="1" y="32"/>
                  </a:cubicBezTo>
                  <a:cubicBezTo>
                    <a:pt x="1" y="33"/>
                    <a:pt x="1" y="33"/>
                    <a:pt x="1" y="33"/>
                  </a:cubicBezTo>
                  <a:cubicBezTo>
                    <a:pt x="2" y="33"/>
                    <a:pt x="2" y="33"/>
                    <a:pt x="2" y="34"/>
                  </a:cubicBezTo>
                  <a:cubicBezTo>
                    <a:pt x="2" y="34"/>
                    <a:pt x="2" y="34"/>
                    <a:pt x="2" y="34"/>
                  </a:cubicBezTo>
                  <a:cubicBezTo>
                    <a:pt x="4" y="35"/>
                    <a:pt x="5" y="34"/>
                    <a:pt x="6" y="34"/>
                  </a:cubicBezTo>
                  <a:cubicBezTo>
                    <a:pt x="6" y="35"/>
                    <a:pt x="6" y="35"/>
                    <a:pt x="5" y="36"/>
                  </a:cubicBezTo>
                  <a:cubicBezTo>
                    <a:pt x="6" y="36"/>
                    <a:pt x="6" y="36"/>
                    <a:pt x="6" y="36"/>
                  </a:cubicBezTo>
                  <a:cubicBezTo>
                    <a:pt x="6" y="36"/>
                    <a:pt x="6" y="36"/>
                    <a:pt x="6" y="36"/>
                  </a:cubicBezTo>
                  <a:cubicBezTo>
                    <a:pt x="7" y="36"/>
                    <a:pt x="7" y="36"/>
                    <a:pt x="8" y="36"/>
                  </a:cubicBezTo>
                  <a:cubicBezTo>
                    <a:pt x="8" y="37"/>
                    <a:pt x="8" y="37"/>
                    <a:pt x="8" y="37"/>
                  </a:cubicBezTo>
                  <a:cubicBezTo>
                    <a:pt x="9" y="37"/>
                    <a:pt x="9" y="37"/>
                    <a:pt x="9" y="38"/>
                  </a:cubicBezTo>
                  <a:cubicBezTo>
                    <a:pt x="9" y="38"/>
                    <a:pt x="9" y="38"/>
                    <a:pt x="9" y="38"/>
                  </a:cubicBezTo>
                  <a:cubicBezTo>
                    <a:pt x="11" y="39"/>
                    <a:pt x="11" y="38"/>
                    <a:pt x="13" y="39"/>
                  </a:cubicBezTo>
                  <a:cubicBezTo>
                    <a:pt x="14" y="38"/>
                    <a:pt x="15" y="39"/>
                    <a:pt x="16" y="37"/>
                  </a:cubicBezTo>
                  <a:cubicBezTo>
                    <a:pt x="16" y="37"/>
                    <a:pt x="17" y="37"/>
                    <a:pt x="17" y="37"/>
                  </a:cubicBezTo>
                  <a:cubicBezTo>
                    <a:pt x="18" y="36"/>
                    <a:pt x="19" y="36"/>
                    <a:pt x="20" y="35"/>
                  </a:cubicBezTo>
                  <a:cubicBezTo>
                    <a:pt x="20" y="35"/>
                    <a:pt x="20" y="35"/>
                    <a:pt x="20" y="35"/>
                  </a:cubicBezTo>
                  <a:cubicBezTo>
                    <a:pt x="20" y="34"/>
                    <a:pt x="20" y="34"/>
                    <a:pt x="20" y="34"/>
                  </a:cubicBezTo>
                  <a:cubicBezTo>
                    <a:pt x="21" y="34"/>
                    <a:pt x="21" y="34"/>
                    <a:pt x="21" y="34"/>
                  </a:cubicBezTo>
                  <a:cubicBezTo>
                    <a:pt x="21" y="34"/>
                    <a:pt x="21" y="33"/>
                    <a:pt x="21" y="33"/>
                  </a:cubicBezTo>
                  <a:cubicBezTo>
                    <a:pt x="21" y="33"/>
                    <a:pt x="21" y="33"/>
                    <a:pt x="21" y="33"/>
                  </a:cubicBezTo>
                  <a:cubicBezTo>
                    <a:pt x="22" y="32"/>
                    <a:pt x="22" y="32"/>
                    <a:pt x="22" y="31"/>
                  </a:cubicBezTo>
                  <a:cubicBezTo>
                    <a:pt x="22" y="31"/>
                    <a:pt x="22" y="31"/>
                    <a:pt x="23" y="31"/>
                  </a:cubicBezTo>
                  <a:cubicBezTo>
                    <a:pt x="23" y="31"/>
                    <a:pt x="23" y="30"/>
                    <a:pt x="23" y="30"/>
                  </a:cubicBezTo>
                  <a:cubicBezTo>
                    <a:pt x="23" y="30"/>
                    <a:pt x="23" y="30"/>
                    <a:pt x="24" y="30"/>
                  </a:cubicBezTo>
                  <a:cubicBezTo>
                    <a:pt x="24" y="29"/>
                    <a:pt x="24" y="29"/>
                    <a:pt x="24" y="29"/>
                  </a:cubicBezTo>
                  <a:cubicBezTo>
                    <a:pt x="24" y="29"/>
                    <a:pt x="24" y="29"/>
                    <a:pt x="24" y="29"/>
                  </a:cubicBezTo>
                  <a:cubicBezTo>
                    <a:pt x="24" y="28"/>
                    <a:pt x="24" y="28"/>
                    <a:pt x="24" y="28"/>
                  </a:cubicBezTo>
                  <a:cubicBezTo>
                    <a:pt x="25" y="28"/>
                    <a:pt x="25" y="28"/>
                    <a:pt x="25" y="28"/>
                  </a:cubicBezTo>
                  <a:cubicBezTo>
                    <a:pt x="25" y="27"/>
                    <a:pt x="25" y="26"/>
                    <a:pt x="25" y="25"/>
                  </a:cubicBezTo>
                  <a:cubicBezTo>
                    <a:pt x="26" y="25"/>
                    <a:pt x="26" y="25"/>
                    <a:pt x="26" y="25"/>
                  </a:cubicBezTo>
                  <a:cubicBezTo>
                    <a:pt x="28" y="24"/>
                    <a:pt x="26" y="26"/>
                    <a:pt x="28" y="25"/>
                  </a:cubicBezTo>
                  <a:cubicBezTo>
                    <a:pt x="28" y="25"/>
                    <a:pt x="28" y="25"/>
                    <a:pt x="28" y="25"/>
                  </a:cubicBezTo>
                  <a:cubicBezTo>
                    <a:pt x="30" y="25"/>
                    <a:pt x="31" y="25"/>
                    <a:pt x="31" y="23"/>
                  </a:cubicBezTo>
                  <a:cubicBezTo>
                    <a:pt x="33" y="24"/>
                    <a:pt x="34" y="25"/>
                    <a:pt x="35" y="24"/>
                  </a:cubicBezTo>
                  <a:cubicBezTo>
                    <a:pt x="36" y="24"/>
                    <a:pt x="36" y="24"/>
                    <a:pt x="36" y="24"/>
                  </a:cubicBezTo>
                  <a:cubicBezTo>
                    <a:pt x="36" y="24"/>
                    <a:pt x="36" y="24"/>
                    <a:pt x="36" y="24"/>
                  </a:cubicBezTo>
                  <a:cubicBezTo>
                    <a:pt x="35" y="24"/>
                    <a:pt x="35" y="24"/>
                    <a:pt x="34" y="24"/>
                  </a:cubicBezTo>
                  <a:cubicBezTo>
                    <a:pt x="34" y="22"/>
                    <a:pt x="34" y="22"/>
                    <a:pt x="34" y="21"/>
                  </a:cubicBezTo>
                  <a:cubicBezTo>
                    <a:pt x="35" y="20"/>
                    <a:pt x="36" y="20"/>
                    <a:pt x="37" y="19"/>
                  </a:cubicBezTo>
                  <a:cubicBezTo>
                    <a:pt x="37" y="19"/>
                    <a:pt x="37" y="19"/>
                    <a:pt x="37" y="19"/>
                  </a:cubicBezTo>
                  <a:cubicBezTo>
                    <a:pt x="37" y="19"/>
                    <a:pt x="38" y="19"/>
                    <a:pt x="38" y="19"/>
                  </a:cubicBezTo>
                  <a:cubicBezTo>
                    <a:pt x="38" y="18"/>
                    <a:pt x="38" y="18"/>
                    <a:pt x="39" y="18"/>
                  </a:cubicBezTo>
                  <a:cubicBezTo>
                    <a:pt x="39" y="18"/>
                    <a:pt x="39" y="18"/>
                    <a:pt x="39" y="18"/>
                  </a:cubicBezTo>
                  <a:cubicBezTo>
                    <a:pt x="39" y="17"/>
                    <a:pt x="39" y="17"/>
                    <a:pt x="39" y="17"/>
                  </a:cubicBezTo>
                  <a:cubicBezTo>
                    <a:pt x="39" y="17"/>
                    <a:pt x="39" y="17"/>
                    <a:pt x="39" y="17"/>
                  </a:cubicBezTo>
                  <a:cubicBezTo>
                    <a:pt x="39" y="17"/>
                    <a:pt x="40" y="16"/>
                    <a:pt x="40" y="16"/>
                  </a:cubicBezTo>
                  <a:cubicBezTo>
                    <a:pt x="40" y="16"/>
                    <a:pt x="41" y="15"/>
                    <a:pt x="41" y="15"/>
                  </a:cubicBezTo>
                  <a:cubicBezTo>
                    <a:pt x="42" y="15"/>
                    <a:pt x="42" y="14"/>
                    <a:pt x="42" y="14"/>
                  </a:cubicBezTo>
                  <a:cubicBezTo>
                    <a:pt x="42" y="14"/>
                    <a:pt x="42" y="14"/>
                    <a:pt x="42" y="14"/>
                  </a:cubicBezTo>
                  <a:cubicBezTo>
                    <a:pt x="43" y="13"/>
                    <a:pt x="43" y="13"/>
                    <a:pt x="44" y="13"/>
                  </a:cubicBezTo>
                  <a:cubicBezTo>
                    <a:pt x="44" y="13"/>
                    <a:pt x="44" y="13"/>
                    <a:pt x="44" y="13"/>
                  </a:cubicBezTo>
                  <a:cubicBezTo>
                    <a:pt x="44" y="12"/>
                    <a:pt x="44" y="10"/>
                    <a:pt x="44" y="10"/>
                  </a:cubicBezTo>
                  <a:cubicBezTo>
                    <a:pt x="45" y="9"/>
                    <a:pt x="45" y="9"/>
                    <a:pt x="46" y="9"/>
                  </a:cubicBezTo>
                  <a:cubicBezTo>
                    <a:pt x="46" y="8"/>
                    <a:pt x="46" y="7"/>
                    <a:pt x="46" y="6"/>
                  </a:cubicBezTo>
                  <a:cubicBezTo>
                    <a:pt x="45" y="6"/>
                    <a:pt x="45" y="7"/>
                    <a:pt x="44" y="7"/>
                  </a:cubicBezTo>
                  <a:cubicBezTo>
                    <a:pt x="44" y="6"/>
                    <a:pt x="44" y="6"/>
                    <a:pt x="4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9" name="Freeform 34"/>
            <p:cNvSpPr/>
            <p:nvPr/>
          </p:nvSpPr>
          <p:spPr bwMode="auto">
            <a:xfrm>
              <a:off x="9144000" y="5024437"/>
              <a:ext cx="101600" cy="187325"/>
            </a:xfrm>
            <a:custGeom>
              <a:avLst/>
              <a:gdLst>
                <a:gd name="T0" fmla="*/ 20 w 27"/>
                <a:gd name="T1" fmla="*/ 29 h 50"/>
                <a:gd name="T2" fmla="*/ 20 w 27"/>
                <a:gd name="T3" fmla="*/ 30 h 50"/>
                <a:gd name="T4" fmla="*/ 19 w 27"/>
                <a:gd name="T5" fmla="*/ 29 h 50"/>
                <a:gd name="T6" fmla="*/ 18 w 27"/>
                <a:gd name="T7" fmla="*/ 29 h 50"/>
                <a:gd name="T8" fmla="*/ 16 w 27"/>
                <a:gd name="T9" fmla="*/ 27 h 50"/>
                <a:gd name="T10" fmla="*/ 15 w 27"/>
                <a:gd name="T11" fmla="*/ 26 h 50"/>
                <a:gd name="T12" fmla="*/ 15 w 27"/>
                <a:gd name="T13" fmla="*/ 23 h 50"/>
                <a:gd name="T14" fmla="*/ 16 w 27"/>
                <a:gd name="T15" fmla="*/ 20 h 50"/>
                <a:gd name="T16" fmla="*/ 15 w 27"/>
                <a:gd name="T17" fmla="*/ 19 h 50"/>
                <a:gd name="T18" fmla="*/ 15 w 27"/>
                <a:gd name="T19" fmla="*/ 18 h 50"/>
                <a:gd name="T20" fmla="*/ 13 w 27"/>
                <a:gd name="T21" fmla="*/ 20 h 50"/>
                <a:gd name="T22" fmla="*/ 13 w 27"/>
                <a:gd name="T23" fmla="*/ 22 h 50"/>
                <a:gd name="T24" fmla="*/ 12 w 27"/>
                <a:gd name="T25" fmla="*/ 20 h 50"/>
                <a:gd name="T26" fmla="*/ 11 w 27"/>
                <a:gd name="T27" fmla="*/ 20 h 50"/>
                <a:gd name="T28" fmla="*/ 11 w 27"/>
                <a:gd name="T29" fmla="*/ 16 h 50"/>
                <a:gd name="T30" fmla="*/ 11 w 27"/>
                <a:gd name="T31" fmla="*/ 15 h 50"/>
                <a:gd name="T32" fmla="*/ 10 w 27"/>
                <a:gd name="T33" fmla="*/ 14 h 50"/>
                <a:gd name="T34" fmla="*/ 11 w 27"/>
                <a:gd name="T35" fmla="*/ 11 h 50"/>
                <a:gd name="T36" fmla="*/ 10 w 27"/>
                <a:gd name="T37" fmla="*/ 9 h 50"/>
                <a:gd name="T38" fmla="*/ 9 w 27"/>
                <a:gd name="T39" fmla="*/ 6 h 50"/>
                <a:gd name="T40" fmla="*/ 7 w 27"/>
                <a:gd name="T41" fmla="*/ 5 h 50"/>
                <a:gd name="T42" fmla="*/ 6 w 27"/>
                <a:gd name="T43" fmla="*/ 4 h 50"/>
                <a:gd name="T44" fmla="*/ 5 w 27"/>
                <a:gd name="T45" fmla="*/ 3 h 50"/>
                <a:gd name="T46" fmla="*/ 4 w 27"/>
                <a:gd name="T47" fmla="*/ 2 h 50"/>
                <a:gd name="T48" fmla="*/ 4 w 27"/>
                <a:gd name="T49" fmla="*/ 1 h 50"/>
                <a:gd name="T50" fmla="*/ 2 w 27"/>
                <a:gd name="T51" fmla="*/ 0 h 50"/>
                <a:gd name="T52" fmla="*/ 3 w 27"/>
                <a:gd name="T53" fmla="*/ 3 h 50"/>
                <a:gd name="T54" fmla="*/ 4 w 27"/>
                <a:gd name="T55" fmla="*/ 4 h 50"/>
                <a:gd name="T56" fmla="*/ 4 w 27"/>
                <a:gd name="T57" fmla="*/ 5 h 50"/>
                <a:gd name="T58" fmla="*/ 5 w 27"/>
                <a:gd name="T59" fmla="*/ 7 h 50"/>
                <a:gd name="T60" fmla="*/ 5 w 27"/>
                <a:gd name="T61" fmla="*/ 9 h 50"/>
                <a:gd name="T62" fmla="*/ 6 w 27"/>
                <a:gd name="T63" fmla="*/ 10 h 50"/>
                <a:gd name="T64" fmla="*/ 6 w 27"/>
                <a:gd name="T65" fmla="*/ 11 h 50"/>
                <a:gd name="T66" fmla="*/ 9 w 27"/>
                <a:gd name="T67" fmla="*/ 15 h 50"/>
                <a:gd name="T68" fmla="*/ 8 w 27"/>
                <a:gd name="T69" fmla="*/ 16 h 50"/>
                <a:gd name="T70" fmla="*/ 9 w 27"/>
                <a:gd name="T71" fmla="*/ 20 h 50"/>
                <a:gd name="T72" fmla="*/ 8 w 27"/>
                <a:gd name="T73" fmla="*/ 26 h 50"/>
                <a:gd name="T74" fmla="*/ 7 w 27"/>
                <a:gd name="T75" fmla="*/ 28 h 50"/>
                <a:gd name="T76" fmla="*/ 7 w 27"/>
                <a:gd name="T77" fmla="*/ 29 h 50"/>
                <a:gd name="T78" fmla="*/ 6 w 27"/>
                <a:gd name="T79" fmla="*/ 30 h 50"/>
                <a:gd name="T80" fmla="*/ 5 w 27"/>
                <a:gd name="T81" fmla="*/ 31 h 50"/>
                <a:gd name="T82" fmla="*/ 4 w 27"/>
                <a:gd name="T83" fmla="*/ 32 h 50"/>
                <a:gd name="T84" fmla="*/ 1 w 27"/>
                <a:gd name="T85" fmla="*/ 32 h 50"/>
                <a:gd name="T86" fmla="*/ 4 w 27"/>
                <a:gd name="T87" fmla="*/ 37 h 50"/>
                <a:gd name="T88" fmla="*/ 6 w 27"/>
                <a:gd name="T89" fmla="*/ 44 h 50"/>
                <a:gd name="T90" fmla="*/ 5 w 27"/>
                <a:gd name="T91" fmla="*/ 46 h 50"/>
                <a:gd name="T92" fmla="*/ 3 w 27"/>
                <a:gd name="T93" fmla="*/ 47 h 50"/>
                <a:gd name="T94" fmla="*/ 5 w 27"/>
                <a:gd name="T95" fmla="*/ 48 h 50"/>
                <a:gd name="T96" fmla="*/ 8 w 27"/>
                <a:gd name="T97" fmla="*/ 50 h 50"/>
                <a:gd name="T98" fmla="*/ 11 w 27"/>
                <a:gd name="T99" fmla="*/ 48 h 50"/>
                <a:gd name="T100" fmla="*/ 12 w 27"/>
                <a:gd name="T101" fmla="*/ 46 h 50"/>
                <a:gd name="T102" fmla="*/ 12 w 27"/>
                <a:gd name="T103" fmla="*/ 45 h 50"/>
                <a:gd name="T104" fmla="*/ 16 w 27"/>
                <a:gd name="T105" fmla="*/ 41 h 50"/>
                <a:gd name="T106" fmla="*/ 18 w 27"/>
                <a:gd name="T107" fmla="*/ 40 h 50"/>
                <a:gd name="T108" fmla="*/ 21 w 27"/>
                <a:gd name="T109" fmla="*/ 37 h 50"/>
                <a:gd name="T110" fmla="*/ 22 w 27"/>
                <a:gd name="T111" fmla="*/ 38 h 50"/>
                <a:gd name="T112" fmla="*/ 22 w 27"/>
                <a:gd name="T113" fmla="*/ 36 h 50"/>
                <a:gd name="T114" fmla="*/ 24 w 27"/>
                <a:gd name="T115" fmla="*/ 34 h 50"/>
                <a:gd name="T116" fmla="*/ 24 w 27"/>
                <a:gd name="T117" fmla="*/ 34 h 50"/>
                <a:gd name="T118" fmla="*/ 25 w 27"/>
                <a:gd name="T119" fmla="*/ 33 h 50"/>
                <a:gd name="T120" fmla="*/ 26 w 27"/>
                <a:gd name="T121" fmla="*/ 32 h 50"/>
                <a:gd name="T122" fmla="*/ 27 w 27"/>
                <a:gd name="T123" fmla="*/ 31 h 50"/>
                <a:gd name="T124" fmla="*/ 27 w 27"/>
                <a:gd name="T125"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 h="50">
                  <a:moveTo>
                    <a:pt x="26" y="28"/>
                  </a:moveTo>
                  <a:cubicBezTo>
                    <a:pt x="23" y="28"/>
                    <a:pt x="23" y="29"/>
                    <a:pt x="20" y="29"/>
                  </a:cubicBezTo>
                  <a:cubicBezTo>
                    <a:pt x="20" y="29"/>
                    <a:pt x="20" y="30"/>
                    <a:pt x="20" y="30"/>
                  </a:cubicBezTo>
                  <a:cubicBezTo>
                    <a:pt x="20" y="30"/>
                    <a:pt x="20" y="30"/>
                    <a:pt x="20" y="30"/>
                  </a:cubicBezTo>
                  <a:cubicBezTo>
                    <a:pt x="20" y="30"/>
                    <a:pt x="20" y="29"/>
                    <a:pt x="20" y="29"/>
                  </a:cubicBezTo>
                  <a:cubicBezTo>
                    <a:pt x="20" y="29"/>
                    <a:pt x="19" y="29"/>
                    <a:pt x="19" y="29"/>
                  </a:cubicBezTo>
                  <a:cubicBezTo>
                    <a:pt x="19" y="29"/>
                    <a:pt x="19" y="29"/>
                    <a:pt x="19" y="29"/>
                  </a:cubicBezTo>
                  <a:cubicBezTo>
                    <a:pt x="19" y="29"/>
                    <a:pt x="19" y="29"/>
                    <a:pt x="18" y="29"/>
                  </a:cubicBezTo>
                  <a:cubicBezTo>
                    <a:pt x="18" y="28"/>
                    <a:pt x="18" y="28"/>
                    <a:pt x="18" y="28"/>
                  </a:cubicBezTo>
                  <a:cubicBezTo>
                    <a:pt x="18" y="28"/>
                    <a:pt x="17" y="28"/>
                    <a:pt x="16" y="27"/>
                  </a:cubicBezTo>
                  <a:cubicBezTo>
                    <a:pt x="16" y="27"/>
                    <a:pt x="16" y="27"/>
                    <a:pt x="16" y="27"/>
                  </a:cubicBezTo>
                  <a:cubicBezTo>
                    <a:pt x="16" y="26"/>
                    <a:pt x="15" y="26"/>
                    <a:pt x="15" y="26"/>
                  </a:cubicBezTo>
                  <a:cubicBezTo>
                    <a:pt x="15" y="25"/>
                    <a:pt x="15" y="24"/>
                    <a:pt x="16" y="23"/>
                  </a:cubicBezTo>
                  <a:cubicBezTo>
                    <a:pt x="15" y="23"/>
                    <a:pt x="15" y="23"/>
                    <a:pt x="15" y="23"/>
                  </a:cubicBezTo>
                  <a:cubicBezTo>
                    <a:pt x="15" y="23"/>
                    <a:pt x="16" y="23"/>
                    <a:pt x="16" y="23"/>
                  </a:cubicBezTo>
                  <a:cubicBezTo>
                    <a:pt x="16" y="22"/>
                    <a:pt x="16" y="21"/>
                    <a:pt x="16" y="20"/>
                  </a:cubicBezTo>
                  <a:cubicBezTo>
                    <a:pt x="15" y="20"/>
                    <a:pt x="15" y="20"/>
                    <a:pt x="14" y="20"/>
                  </a:cubicBezTo>
                  <a:cubicBezTo>
                    <a:pt x="14" y="20"/>
                    <a:pt x="15" y="19"/>
                    <a:pt x="15" y="19"/>
                  </a:cubicBezTo>
                  <a:cubicBezTo>
                    <a:pt x="15" y="19"/>
                    <a:pt x="15" y="19"/>
                    <a:pt x="14" y="19"/>
                  </a:cubicBezTo>
                  <a:cubicBezTo>
                    <a:pt x="15" y="19"/>
                    <a:pt x="15" y="18"/>
                    <a:pt x="15" y="18"/>
                  </a:cubicBezTo>
                  <a:cubicBezTo>
                    <a:pt x="14" y="18"/>
                    <a:pt x="14" y="18"/>
                    <a:pt x="14" y="18"/>
                  </a:cubicBezTo>
                  <a:cubicBezTo>
                    <a:pt x="14" y="18"/>
                    <a:pt x="14" y="19"/>
                    <a:pt x="13" y="20"/>
                  </a:cubicBezTo>
                  <a:cubicBezTo>
                    <a:pt x="13" y="20"/>
                    <a:pt x="13" y="20"/>
                    <a:pt x="13" y="20"/>
                  </a:cubicBezTo>
                  <a:cubicBezTo>
                    <a:pt x="13" y="20"/>
                    <a:pt x="13" y="21"/>
                    <a:pt x="13" y="22"/>
                  </a:cubicBezTo>
                  <a:cubicBezTo>
                    <a:pt x="12" y="22"/>
                    <a:pt x="12" y="22"/>
                    <a:pt x="12" y="22"/>
                  </a:cubicBezTo>
                  <a:cubicBezTo>
                    <a:pt x="12" y="21"/>
                    <a:pt x="12" y="21"/>
                    <a:pt x="12" y="20"/>
                  </a:cubicBezTo>
                  <a:cubicBezTo>
                    <a:pt x="11" y="20"/>
                    <a:pt x="11" y="20"/>
                    <a:pt x="11" y="20"/>
                  </a:cubicBezTo>
                  <a:cubicBezTo>
                    <a:pt x="11" y="20"/>
                    <a:pt x="11" y="20"/>
                    <a:pt x="11" y="20"/>
                  </a:cubicBezTo>
                  <a:cubicBezTo>
                    <a:pt x="11" y="20"/>
                    <a:pt x="10" y="20"/>
                    <a:pt x="10" y="19"/>
                  </a:cubicBezTo>
                  <a:cubicBezTo>
                    <a:pt x="10" y="18"/>
                    <a:pt x="11" y="17"/>
                    <a:pt x="11" y="16"/>
                  </a:cubicBezTo>
                  <a:cubicBezTo>
                    <a:pt x="11" y="16"/>
                    <a:pt x="11" y="16"/>
                    <a:pt x="11" y="15"/>
                  </a:cubicBezTo>
                  <a:cubicBezTo>
                    <a:pt x="11" y="15"/>
                    <a:pt x="11" y="15"/>
                    <a:pt x="11" y="15"/>
                  </a:cubicBezTo>
                  <a:cubicBezTo>
                    <a:pt x="11" y="15"/>
                    <a:pt x="11" y="15"/>
                    <a:pt x="11" y="14"/>
                  </a:cubicBezTo>
                  <a:cubicBezTo>
                    <a:pt x="11" y="14"/>
                    <a:pt x="11" y="14"/>
                    <a:pt x="10" y="14"/>
                  </a:cubicBezTo>
                  <a:cubicBezTo>
                    <a:pt x="10" y="13"/>
                    <a:pt x="11" y="12"/>
                    <a:pt x="11" y="11"/>
                  </a:cubicBezTo>
                  <a:cubicBezTo>
                    <a:pt x="11" y="11"/>
                    <a:pt x="11" y="11"/>
                    <a:pt x="11" y="11"/>
                  </a:cubicBezTo>
                  <a:cubicBezTo>
                    <a:pt x="11" y="10"/>
                    <a:pt x="11" y="9"/>
                    <a:pt x="12" y="9"/>
                  </a:cubicBezTo>
                  <a:cubicBezTo>
                    <a:pt x="11" y="9"/>
                    <a:pt x="10" y="9"/>
                    <a:pt x="10" y="9"/>
                  </a:cubicBezTo>
                  <a:cubicBezTo>
                    <a:pt x="10" y="8"/>
                    <a:pt x="10" y="8"/>
                    <a:pt x="10" y="7"/>
                  </a:cubicBezTo>
                  <a:cubicBezTo>
                    <a:pt x="10" y="7"/>
                    <a:pt x="9" y="6"/>
                    <a:pt x="9" y="6"/>
                  </a:cubicBezTo>
                  <a:cubicBezTo>
                    <a:pt x="9" y="6"/>
                    <a:pt x="9" y="5"/>
                    <a:pt x="9" y="5"/>
                  </a:cubicBezTo>
                  <a:cubicBezTo>
                    <a:pt x="8" y="5"/>
                    <a:pt x="8" y="5"/>
                    <a:pt x="7" y="5"/>
                  </a:cubicBezTo>
                  <a:cubicBezTo>
                    <a:pt x="7" y="4"/>
                    <a:pt x="7" y="4"/>
                    <a:pt x="6" y="3"/>
                  </a:cubicBezTo>
                  <a:cubicBezTo>
                    <a:pt x="6" y="4"/>
                    <a:pt x="6" y="4"/>
                    <a:pt x="6" y="4"/>
                  </a:cubicBezTo>
                  <a:cubicBezTo>
                    <a:pt x="5" y="4"/>
                    <a:pt x="5" y="4"/>
                    <a:pt x="5" y="3"/>
                  </a:cubicBezTo>
                  <a:cubicBezTo>
                    <a:pt x="5" y="3"/>
                    <a:pt x="5" y="3"/>
                    <a:pt x="5" y="3"/>
                  </a:cubicBezTo>
                  <a:cubicBezTo>
                    <a:pt x="5" y="3"/>
                    <a:pt x="5" y="3"/>
                    <a:pt x="5" y="3"/>
                  </a:cubicBezTo>
                  <a:cubicBezTo>
                    <a:pt x="5" y="2"/>
                    <a:pt x="4" y="2"/>
                    <a:pt x="4" y="2"/>
                  </a:cubicBezTo>
                  <a:cubicBezTo>
                    <a:pt x="4" y="2"/>
                    <a:pt x="4" y="1"/>
                    <a:pt x="4" y="1"/>
                  </a:cubicBezTo>
                  <a:cubicBezTo>
                    <a:pt x="4" y="1"/>
                    <a:pt x="4" y="1"/>
                    <a:pt x="4" y="1"/>
                  </a:cubicBezTo>
                  <a:cubicBezTo>
                    <a:pt x="4" y="0"/>
                    <a:pt x="4" y="0"/>
                    <a:pt x="4" y="0"/>
                  </a:cubicBezTo>
                  <a:cubicBezTo>
                    <a:pt x="3" y="0"/>
                    <a:pt x="3" y="0"/>
                    <a:pt x="2" y="0"/>
                  </a:cubicBezTo>
                  <a:cubicBezTo>
                    <a:pt x="2" y="0"/>
                    <a:pt x="2" y="0"/>
                    <a:pt x="2" y="0"/>
                  </a:cubicBezTo>
                  <a:cubicBezTo>
                    <a:pt x="3" y="1"/>
                    <a:pt x="3" y="2"/>
                    <a:pt x="3" y="3"/>
                  </a:cubicBezTo>
                  <a:cubicBezTo>
                    <a:pt x="3" y="3"/>
                    <a:pt x="4" y="3"/>
                    <a:pt x="4" y="3"/>
                  </a:cubicBezTo>
                  <a:cubicBezTo>
                    <a:pt x="4" y="3"/>
                    <a:pt x="4" y="4"/>
                    <a:pt x="4" y="4"/>
                  </a:cubicBezTo>
                  <a:cubicBezTo>
                    <a:pt x="4" y="4"/>
                    <a:pt x="4" y="4"/>
                    <a:pt x="4" y="4"/>
                  </a:cubicBezTo>
                  <a:cubicBezTo>
                    <a:pt x="4" y="5"/>
                    <a:pt x="4" y="5"/>
                    <a:pt x="4" y="5"/>
                  </a:cubicBezTo>
                  <a:cubicBezTo>
                    <a:pt x="4" y="5"/>
                    <a:pt x="4" y="6"/>
                    <a:pt x="5" y="6"/>
                  </a:cubicBezTo>
                  <a:cubicBezTo>
                    <a:pt x="5" y="6"/>
                    <a:pt x="5" y="7"/>
                    <a:pt x="5" y="7"/>
                  </a:cubicBezTo>
                  <a:cubicBezTo>
                    <a:pt x="5" y="7"/>
                    <a:pt x="5" y="7"/>
                    <a:pt x="5" y="7"/>
                  </a:cubicBezTo>
                  <a:cubicBezTo>
                    <a:pt x="5" y="8"/>
                    <a:pt x="5" y="8"/>
                    <a:pt x="5" y="9"/>
                  </a:cubicBezTo>
                  <a:cubicBezTo>
                    <a:pt x="5" y="9"/>
                    <a:pt x="6" y="9"/>
                    <a:pt x="6" y="9"/>
                  </a:cubicBezTo>
                  <a:cubicBezTo>
                    <a:pt x="6" y="10"/>
                    <a:pt x="6" y="10"/>
                    <a:pt x="6" y="10"/>
                  </a:cubicBezTo>
                  <a:cubicBezTo>
                    <a:pt x="6" y="10"/>
                    <a:pt x="6" y="10"/>
                    <a:pt x="6" y="10"/>
                  </a:cubicBezTo>
                  <a:cubicBezTo>
                    <a:pt x="6" y="10"/>
                    <a:pt x="6" y="11"/>
                    <a:pt x="6" y="11"/>
                  </a:cubicBezTo>
                  <a:cubicBezTo>
                    <a:pt x="6" y="11"/>
                    <a:pt x="6" y="11"/>
                    <a:pt x="7" y="11"/>
                  </a:cubicBezTo>
                  <a:cubicBezTo>
                    <a:pt x="7" y="13"/>
                    <a:pt x="7" y="14"/>
                    <a:pt x="9" y="15"/>
                  </a:cubicBezTo>
                  <a:cubicBezTo>
                    <a:pt x="9" y="15"/>
                    <a:pt x="9" y="16"/>
                    <a:pt x="9" y="16"/>
                  </a:cubicBezTo>
                  <a:cubicBezTo>
                    <a:pt x="8" y="16"/>
                    <a:pt x="8" y="16"/>
                    <a:pt x="8" y="16"/>
                  </a:cubicBezTo>
                  <a:cubicBezTo>
                    <a:pt x="8" y="18"/>
                    <a:pt x="8" y="18"/>
                    <a:pt x="8" y="19"/>
                  </a:cubicBezTo>
                  <a:cubicBezTo>
                    <a:pt x="8" y="20"/>
                    <a:pt x="9" y="20"/>
                    <a:pt x="9" y="20"/>
                  </a:cubicBezTo>
                  <a:cubicBezTo>
                    <a:pt x="9" y="20"/>
                    <a:pt x="8" y="21"/>
                    <a:pt x="8" y="21"/>
                  </a:cubicBezTo>
                  <a:cubicBezTo>
                    <a:pt x="7" y="22"/>
                    <a:pt x="9" y="24"/>
                    <a:pt x="8" y="26"/>
                  </a:cubicBezTo>
                  <a:cubicBezTo>
                    <a:pt x="8" y="26"/>
                    <a:pt x="8" y="26"/>
                    <a:pt x="8" y="26"/>
                  </a:cubicBezTo>
                  <a:cubicBezTo>
                    <a:pt x="8" y="27"/>
                    <a:pt x="7" y="27"/>
                    <a:pt x="7" y="28"/>
                  </a:cubicBezTo>
                  <a:cubicBezTo>
                    <a:pt x="7" y="28"/>
                    <a:pt x="7" y="28"/>
                    <a:pt x="7" y="28"/>
                  </a:cubicBezTo>
                  <a:cubicBezTo>
                    <a:pt x="7" y="28"/>
                    <a:pt x="7" y="28"/>
                    <a:pt x="7" y="29"/>
                  </a:cubicBezTo>
                  <a:cubicBezTo>
                    <a:pt x="6" y="29"/>
                    <a:pt x="6" y="29"/>
                    <a:pt x="6" y="29"/>
                  </a:cubicBezTo>
                  <a:cubicBezTo>
                    <a:pt x="6" y="29"/>
                    <a:pt x="6" y="30"/>
                    <a:pt x="6" y="30"/>
                  </a:cubicBezTo>
                  <a:cubicBezTo>
                    <a:pt x="6" y="30"/>
                    <a:pt x="5" y="30"/>
                    <a:pt x="5" y="30"/>
                  </a:cubicBezTo>
                  <a:cubicBezTo>
                    <a:pt x="5" y="30"/>
                    <a:pt x="5" y="31"/>
                    <a:pt x="5" y="31"/>
                  </a:cubicBezTo>
                  <a:cubicBezTo>
                    <a:pt x="5" y="31"/>
                    <a:pt x="5" y="31"/>
                    <a:pt x="5" y="31"/>
                  </a:cubicBezTo>
                  <a:cubicBezTo>
                    <a:pt x="4" y="31"/>
                    <a:pt x="4" y="32"/>
                    <a:pt x="4" y="32"/>
                  </a:cubicBezTo>
                  <a:cubicBezTo>
                    <a:pt x="3" y="32"/>
                    <a:pt x="2" y="32"/>
                    <a:pt x="1" y="32"/>
                  </a:cubicBezTo>
                  <a:cubicBezTo>
                    <a:pt x="1" y="32"/>
                    <a:pt x="1" y="32"/>
                    <a:pt x="1" y="32"/>
                  </a:cubicBezTo>
                  <a:cubicBezTo>
                    <a:pt x="0" y="35"/>
                    <a:pt x="3" y="35"/>
                    <a:pt x="4" y="37"/>
                  </a:cubicBezTo>
                  <a:cubicBezTo>
                    <a:pt x="4" y="37"/>
                    <a:pt x="4" y="37"/>
                    <a:pt x="4" y="37"/>
                  </a:cubicBezTo>
                  <a:cubicBezTo>
                    <a:pt x="5" y="38"/>
                    <a:pt x="5" y="38"/>
                    <a:pt x="6" y="39"/>
                  </a:cubicBezTo>
                  <a:cubicBezTo>
                    <a:pt x="6" y="40"/>
                    <a:pt x="7" y="42"/>
                    <a:pt x="6" y="44"/>
                  </a:cubicBezTo>
                  <a:cubicBezTo>
                    <a:pt x="6" y="44"/>
                    <a:pt x="6" y="44"/>
                    <a:pt x="5" y="44"/>
                  </a:cubicBezTo>
                  <a:cubicBezTo>
                    <a:pt x="5" y="44"/>
                    <a:pt x="5" y="45"/>
                    <a:pt x="5" y="46"/>
                  </a:cubicBezTo>
                  <a:cubicBezTo>
                    <a:pt x="5" y="46"/>
                    <a:pt x="4" y="46"/>
                    <a:pt x="4" y="45"/>
                  </a:cubicBezTo>
                  <a:cubicBezTo>
                    <a:pt x="4" y="46"/>
                    <a:pt x="4" y="46"/>
                    <a:pt x="3" y="47"/>
                  </a:cubicBezTo>
                  <a:cubicBezTo>
                    <a:pt x="4" y="48"/>
                    <a:pt x="4" y="48"/>
                    <a:pt x="4" y="48"/>
                  </a:cubicBezTo>
                  <a:cubicBezTo>
                    <a:pt x="4" y="48"/>
                    <a:pt x="5" y="48"/>
                    <a:pt x="5" y="48"/>
                  </a:cubicBezTo>
                  <a:cubicBezTo>
                    <a:pt x="6" y="49"/>
                    <a:pt x="7" y="49"/>
                    <a:pt x="7" y="50"/>
                  </a:cubicBezTo>
                  <a:cubicBezTo>
                    <a:pt x="7" y="50"/>
                    <a:pt x="7" y="50"/>
                    <a:pt x="8" y="50"/>
                  </a:cubicBezTo>
                  <a:cubicBezTo>
                    <a:pt x="8" y="50"/>
                    <a:pt x="10" y="50"/>
                    <a:pt x="10" y="49"/>
                  </a:cubicBezTo>
                  <a:cubicBezTo>
                    <a:pt x="10" y="48"/>
                    <a:pt x="10" y="48"/>
                    <a:pt x="11" y="48"/>
                  </a:cubicBezTo>
                  <a:cubicBezTo>
                    <a:pt x="11" y="48"/>
                    <a:pt x="11" y="48"/>
                    <a:pt x="11" y="48"/>
                  </a:cubicBezTo>
                  <a:cubicBezTo>
                    <a:pt x="11" y="47"/>
                    <a:pt x="11" y="47"/>
                    <a:pt x="12" y="46"/>
                  </a:cubicBezTo>
                  <a:cubicBezTo>
                    <a:pt x="12" y="46"/>
                    <a:pt x="12" y="46"/>
                    <a:pt x="12" y="46"/>
                  </a:cubicBezTo>
                  <a:cubicBezTo>
                    <a:pt x="12" y="46"/>
                    <a:pt x="12" y="45"/>
                    <a:pt x="12" y="45"/>
                  </a:cubicBezTo>
                  <a:cubicBezTo>
                    <a:pt x="14" y="44"/>
                    <a:pt x="15" y="44"/>
                    <a:pt x="16" y="43"/>
                  </a:cubicBezTo>
                  <a:cubicBezTo>
                    <a:pt x="16" y="43"/>
                    <a:pt x="16" y="42"/>
                    <a:pt x="16" y="41"/>
                  </a:cubicBezTo>
                  <a:cubicBezTo>
                    <a:pt x="16" y="41"/>
                    <a:pt x="17" y="41"/>
                    <a:pt x="17" y="40"/>
                  </a:cubicBezTo>
                  <a:cubicBezTo>
                    <a:pt x="17" y="40"/>
                    <a:pt x="18" y="40"/>
                    <a:pt x="18" y="40"/>
                  </a:cubicBezTo>
                  <a:cubicBezTo>
                    <a:pt x="18" y="40"/>
                    <a:pt x="17" y="39"/>
                    <a:pt x="17" y="39"/>
                  </a:cubicBezTo>
                  <a:cubicBezTo>
                    <a:pt x="18" y="37"/>
                    <a:pt x="19" y="38"/>
                    <a:pt x="21" y="37"/>
                  </a:cubicBezTo>
                  <a:cubicBezTo>
                    <a:pt x="21" y="37"/>
                    <a:pt x="21" y="37"/>
                    <a:pt x="22" y="37"/>
                  </a:cubicBezTo>
                  <a:cubicBezTo>
                    <a:pt x="22" y="38"/>
                    <a:pt x="22" y="38"/>
                    <a:pt x="22" y="38"/>
                  </a:cubicBezTo>
                  <a:cubicBezTo>
                    <a:pt x="22" y="38"/>
                    <a:pt x="22" y="38"/>
                    <a:pt x="23" y="38"/>
                  </a:cubicBezTo>
                  <a:cubicBezTo>
                    <a:pt x="23" y="37"/>
                    <a:pt x="22" y="37"/>
                    <a:pt x="22" y="36"/>
                  </a:cubicBezTo>
                  <a:cubicBezTo>
                    <a:pt x="23" y="35"/>
                    <a:pt x="23" y="35"/>
                    <a:pt x="24" y="35"/>
                  </a:cubicBezTo>
                  <a:cubicBezTo>
                    <a:pt x="24" y="35"/>
                    <a:pt x="24" y="35"/>
                    <a:pt x="24" y="34"/>
                  </a:cubicBezTo>
                  <a:cubicBezTo>
                    <a:pt x="24" y="34"/>
                    <a:pt x="24" y="34"/>
                    <a:pt x="24" y="35"/>
                  </a:cubicBezTo>
                  <a:cubicBezTo>
                    <a:pt x="24" y="34"/>
                    <a:pt x="24" y="34"/>
                    <a:pt x="24" y="34"/>
                  </a:cubicBezTo>
                  <a:cubicBezTo>
                    <a:pt x="25" y="34"/>
                    <a:pt x="25" y="34"/>
                    <a:pt x="25" y="34"/>
                  </a:cubicBezTo>
                  <a:cubicBezTo>
                    <a:pt x="25" y="33"/>
                    <a:pt x="25" y="33"/>
                    <a:pt x="25" y="33"/>
                  </a:cubicBezTo>
                  <a:cubicBezTo>
                    <a:pt x="25" y="33"/>
                    <a:pt x="25" y="33"/>
                    <a:pt x="25" y="33"/>
                  </a:cubicBezTo>
                  <a:cubicBezTo>
                    <a:pt x="25" y="33"/>
                    <a:pt x="26" y="32"/>
                    <a:pt x="26" y="32"/>
                  </a:cubicBezTo>
                  <a:cubicBezTo>
                    <a:pt x="26" y="32"/>
                    <a:pt x="26" y="32"/>
                    <a:pt x="26" y="32"/>
                  </a:cubicBezTo>
                  <a:cubicBezTo>
                    <a:pt x="26" y="32"/>
                    <a:pt x="27" y="31"/>
                    <a:pt x="27" y="31"/>
                  </a:cubicBezTo>
                  <a:cubicBezTo>
                    <a:pt x="27" y="31"/>
                    <a:pt x="27" y="31"/>
                    <a:pt x="27" y="31"/>
                  </a:cubicBezTo>
                  <a:cubicBezTo>
                    <a:pt x="27" y="31"/>
                    <a:pt x="27" y="30"/>
                    <a:pt x="27" y="29"/>
                  </a:cubicBezTo>
                  <a:cubicBezTo>
                    <a:pt x="26" y="28"/>
                    <a:pt x="26" y="29"/>
                    <a:pt x="2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0" name="Freeform 35"/>
            <p:cNvSpPr/>
            <p:nvPr/>
          </p:nvSpPr>
          <p:spPr bwMode="auto">
            <a:xfrm>
              <a:off x="8489950" y="4087813"/>
              <a:ext cx="346075" cy="293688"/>
            </a:xfrm>
            <a:custGeom>
              <a:avLst/>
              <a:gdLst>
                <a:gd name="T0" fmla="*/ 89 w 92"/>
                <a:gd name="T1" fmla="*/ 72 h 78"/>
                <a:gd name="T2" fmla="*/ 82 w 92"/>
                <a:gd name="T3" fmla="*/ 63 h 78"/>
                <a:gd name="T4" fmla="*/ 80 w 92"/>
                <a:gd name="T5" fmla="*/ 59 h 78"/>
                <a:gd name="T6" fmla="*/ 79 w 92"/>
                <a:gd name="T7" fmla="*/ 53 h 78"/>
                <a:gd name="T8" fmla="*/ 81 w 92"/>
                <a:gd name="T9" fmla="*/ 52 h 78"/>
                <a:gd name="T10" fmla="*/ 82 w 92"/>
                <a:gd name="T11" fmla="*/ 47 h 78"/>
                <a:gd name="T12" fmla="*/ 73 w 92"/>
                <a:gd name="T13" fmla="*/ 40 h 78"/>
                <a:gd name="T14" fmla="*/ 72 w 92"/>
                <a:gd name="T15" fmla="*/ 35 h 78"/>
                <a:gd name="T16" fmla="*/ 67 w 92"/>
                <a:gd name="T17" fmla="*/ 32 h 78"/>
                <a:gd name="T18" fmla="*/ 63 w 92"/>
                <a:gd name="T19" fmla="*/ 28 h 78"/>
                <a:gd name="T20" fmla="*/ 58 w 92"/>
                <a:gd name="T21" fmla="*/ 26 h 78"/>
                <a:gd name="T22" fmla="*/ 54 w 92"/>
                <a:gd name="T23" fmla="*/ 24 h 78"/>
                <a:gd name="T24" fmla="*/ 49 w 92"/>
                <a:gd name="T25" fmla="*/ 20 h 78"/>
                <a:gd name="T26" fmla="*/ 43 w 92"/>
                <a:gd name="T27" fmla="*/ 17 h 78"/>
                <a:gd name="T28" fmla="*/ 39 w 92"/>
                <a:gd name="T29" fmla="*/ 15 h 78"/>
                <a:gd name="T30" fmla="*/ 34 w 92"/>
                <a:gd name="T31" fmla="*/ 11 h 78"/>
                <a:gd name="T32" fmla="*/ 28 w 92"/>
                <a:gd name="T33" fmla="*/ 14 h 78"/>
                <a:gd name="T34" fmla="*/ 24 w 92"/>
                <a:gd name="T35" fmla="*/ 18 h 78"/>
                <a:gd name="T36" fmla="*/ 19 w 92"/>
                <a:gd name="T37" fmla="*/ 19 h 78"/>
                <a:gd name="T38" fmla="*/ 18 w 92"/>
                <a:gd name="T39" fmla="*/ 17 h 78"/>
                <a:gd name="T40" fmla="*/ 16 w 92"/>
                <a:gd name="T41" fmla="*/ 15 h 78"/>
                <a:gd name="T42" fmla="*/ 17 w 92"/>
                <a:gd name="T43" fmla="*/ 7 h 78"/>
                <a:gd name="T44" fmla="*/ 14 w 92"/>
                <a:gd name="T45" fmla="*/ 2 h 78"/>
                <a:gd name="T46" fmla="*/ 5 w 92"/>
                <a:gd name="T47" fmla="*/ 1 h 78"/>
                <a:gd name="T48" fmla="*/ 0 w 92"/>
                <a:gd name="T49" fmla="*/ 5 h 78"/>
                <a:gd name="T50" fmla="*/ 5 w 92"/>
                <a:gd name="T51" fmla="*/ 9 h 78"/>
                <a:gd name="T52" fmla="*/ 9 w 92"/>
                <a:gd name="T53" fmla="*/ 11 h 78"/>
                <a:gd name="T54" fmla="*/ 11 w 92"/>
                <a:gd name="T55" fmla="*/ 13 h 78"/>
                <a:gd name="T56" fmla="*/ 7 w 92"/>
                <a:gd name="T57" fmla="*/ 13 h 78"/>
                <a:gd name="T58" fmla="*/ 6 w 92"/>
                <a:gd name="T59" fmla="*/ 14 h 78"/>
                <a:gd name="T60" fmla="*/ 7 w 92"/>
                <a:gd name="T61" fmla="*/ 19 h 78"/>
                <a:gd name="T62" fmla="*/ 11 w 92"/>
                <a:gd name="T63" fmla="*/ 17 h 78"/>
                <a:gd name="T64" fmla="*/ 13 w 92"/>
                <a:gd name="T65" fmla="*/ 20 h 78"/>
                <a:gd name="T66" fmla="*/ 17 w 92"/>
                <a:gd name="T67" fmla="*/ 24 h 78"/>
                <a:gd name="T68" fmla="*/ 20 w 92"/>
                <a:gd name="T69" fmla="*/ 25 h 78"/>
                <a:gd name="T70" fmla="*/ 26 w 92"/>
                <a:gd name="T71" fmla="*/ 29 h 78"/>
                <a:gd name="T72" fmla="*/ 33 w 92"/>
                <a:gd name="T73" fmla="*/ 35 h 78"/>
                <a:gd name="T74" fmla="*/ 34 w 92"/>
                <a:gd name="T75" fmla="*/ 40 h 78"/>
                <a:gd name="T76" fmla="*/ 34 w 92"/>
                <a:gd name="T77" fmla="*/ 44 h 78"/>
                <a:gd name="T78" fmla="*/ 35 w 92"/>
                <a:gd name="T79" fmla="*/ 49 h 78"/>
                <a:gd name="T80" fmla="*/ 30 w 92"/>
                <a:gd name="T81" fmla="*/ 50 h 78"/>
                <a:gd name="T82" fmla="*/ 39 w 92"/>
                <a:gd name="T83" fmla="*/ 52 h 78"/>
                <a:gd name="T84" fmla="*/ 42 w 92"/>
                <a:gd name="T85" fmla="*/ 58 h 78"/>
                <a:gd name="T86" fmla="*/ 49 w 92"/>
                <a:gd name="T87" fmla="*/ 60 h 78"/>
                <a:gd name="T88" fmla="*/ 55 w 92"/>
                <a:gd name="T89" fmla="*/ 60 h 78"/>
                <a:gd name="T90" fmla="*/ 58 w 92"/>
                <a:gd name="T91" fmla="*/ 59 h 78"/>
                <a:gd name="T92" fmla="*/ 61 w 92"/>
                <a:gd name="T93" fmla="*/ 55 h 78"/>
                <a:gd name="T94" fmla="*/ 67 w 92"/>
                <a:gd name="T95" fmla="*/ 57 h 78"/>
                <a:gd name="T96" fmla="*/ 72 w 92"/>
                <a:gd name="T97" fmla="*/ 60 h 78"/>
                <a:gd name="T98" fmla="*/ 76 w 92"/>
                <a:gd name="T99" fmla="*/ 68 h 78"/>
                <a:gd name="T100" fmla="*/ 81 w 92"/>
                <a:gd name="T101" fmla="*/ 73 h 78"/>
                <a:gd name="T102" fmla="*/ 83 w 92"/>
                <a:gd name="T103" fmla="*/ 74 h 78"/>
                <a:gd name="T104" fmla="*/ 91 w 92"/>
                <a:gd name="T10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78">
                  <a:moveTo>
                    <a:pt x="92" y="75"/>
                  </a:moveTo>
                  <a:cubicBezTo>
                    <a:pt x="91" y="75"/>
                    <a:pt x="90" y="75"/>
                    <a:pt x="89" y="75"/>
                  </a:cubicBezTo>
                  <a:cubicBezTo>
                    <a:pt x="89" y="74"/>
                    <a:pt x="89" y="74"/>
                    <a:pt x="89" y="74"/>
                  </a:cubicBezTo>
                  <a:cubicBezTo>
                    <a:pt x="89" y="74"/>
                    <a:pt x="89" y="73"/>
                    <a:pt x="89" y="73"/>
                  </a:cubicBezTo>
                  <a:cubicBezTo>
                    <a:pt x="89" y="73"/>
                    <a:pt x="89" y="72"/>
                    <a:pt x="89" y="72"/>
                  </a:cubicBezTo>
                  <a:cubicBezTo>
                    <a:pt x="88" y="71"/>
                    <a:pt x="88" y="71"/>
                    <a:pt x="87" y="71"/>
                  </a:cubicBezTo>
                  <a:cubicBezTo>
                    <a:pt x="86" y="69"/>
                    <a:pt x="85" y="69"/>
                    <a:pt x="86" y="68"/>
                  </a:cubicBezTo>
                  <a:cubicBezTo>
                    <a:pt x="85" y="67"/>
                    <a:pt x="84" y="66"/>
                    <a:pt x="83" y="66"/>
                  </a:cubicBezTo>
                  <a:cubicBezTo>
                    <a:pt x="83" y="65"/>
                    <a:pt x="83" y="64"/>
                    <a:pt x="83" y="63"/>
                  </a:cubicBezTo>
                  <a:cubicBezTo>
                    <a:pt x="83" y="63"/>
                    <a:pt x="83" y="63"/>
                    <a:pt x="82" y="63"/>
                  </a:cubicBezTo>
                  <a:cubicBezTo>
                    <a:pt x="82" y="62"/>
                    <a:pt x="83" y="62"/>
                    <a:pt x="83" y="61"/>
                  </a:cubicBezTo>
                  <a:cubicBezTo>
                    <a:pt x="82" y="61"/>
                    <a:pt x="82" y="61"/>
                    <a:pt x="82" y="61"/>
                  </a:cubicBezTo>
                  <a:cubicBezTo>
                    <a:pt x="82" y="60"/>
                    <a:pt x="82" y="61"/>
                    <a:pt x="81" y="60"/>
                  </a:cubicBezTo>
                  <a:cubicBezTo>
                    <a:pt x="81" y="60"/>
                    <a:pt x="81" y="60"/>
                    <a:pt x="81" y="60"/>
                  </a:cubicBezTo>
                  <a:cubicBezTo>
                    <a:pt x="81" y="60"/>
                    <a:pt x="80" y="60"/>
                    <a:pt x="80" y="59"/>
                  </a:cubicBezTo>
                  <a:cubicBezTo>
                    <a:pt x="80" y="59"/>
                    <a:pt x="80" y="59"/>
                    <a:pt x="80" y="59"/>
                  </a:cubicBezTo>
                  <a:cubicBezTo>
                    <a:pt x="80" y="59"/>
                    <a:pt x="79" y="58"/>
                    <a:pt x="79" y="58"/>
                  </a:cubicBezTo>
                  <a:cubicBezTo>
                    <a:pt x="79" y="57"/>
                    <a:pt x="79" y="56"/>
                    <a:pt x="79" y="56"/>
                  </a:cubicBezTo>
                  <a:cubicBezTo>
                    <a:pt x="78" y="56"/>
                    <a:pt x="78" y="56"/>
                    <a:pt x="78" y="56"/>
                  </a:cubicBezTo>
                  <a:cubicBezTo>
                    <a:pt x="78" y="55"/>
                    <a:pt x="79" y="54"/>
                    <a:pt x="79" y="53"/>
                  </a:cubicBezTo>
                  <a:cubicBezTo>
                    <a:pt x="79" y="53"/>
                    <a:pt x="78" y="53"/>
                    <a:pt x="78" y="52"/>
                  </a:cubicBezTo>
                  <a:cubicBezTo>
                    <a:pt x="79" y="52"/>
                    <a:pt x="79" y="52"/>
                    <a:pt x="79" y="52"/>
                  </a:cubicBezTo>
                  <a:cubicBezTo>
                    <a:pt x="79" y="52"/>
                    <a:pt x="79" y="52"/>
                    <a:pt x="79" y="52"/>
                  </a:cubicBezTo>
                  <a:cubicBezTo>
                    <a:pt x="79" y="52"/>
                    <a:pt x="79" y="52"/>
                    <a:pt x="79" y="52"/>
                  </a:cubicBezTo>
                  <a:cubicBezTo>
                    <a:pt x="79" y="52"/>
                    <a:pt x="80" y="52"/>
                    <a:pt x="81" y="52"/>
                  </a:cubicBezTo>
                  <a:cubicBezTo>
                    <a:pt x="81" y="52"/>
                    <a:pt x="81" y="52"/>
                    <a:pt x="81" y="52"/>
                  </a:cubicBezTo>
                  <a:cubicBezTo>
                    <a:pt x="81" y="52"/>
                    <a:pt x="82" y="52"/>
                    <a:pt x="82" y="52"/>
                  </a:cubicBezTo>
                  <a:cubicBezTo>
                    <a:pt x="82" y="51"/>
                    <a:pt x="83" y="50"/>
                    <a:pt x="83" y="49"/>
                  </a:cubicBezTo>
                  <a:cubicBezTo>
                    <a:pt x="83" y="49"/>
                    <a:pt x="83" y="49"/>
                    <a:pt x="82" y="48"/>
                  </a:cubicBezTo>
                  <a:cubicBezTo>
                    <a:pt x="82" y="48"/>
                    <a:pt x="82" y="47"/>
                    <a:pt x="82" y="47"/>
                  </a:cubicBezTo>
                  <a:cubicBezTo>
                    <a:pt x="80" y="46"/>
                    <a:pt x="81" y="46"/>
                    <a:pt x="80" y="47"/>
                  </a:cubicBezTo>
                  <a:cubicBezTo>
                    <a:pt x="78" y="46"/>
                    <a:pt x="79" y="45"/>
                    <a:pt x="77" y="44"/>
                  </a:cubicBezTo>
                  <a:cubicBezTo>
                    <a:pt x="77" y="44"/>
                    <a:pt x="77" y="43"/>
                    <a:pt x="78" y="43"/>
                  </a:cubicBezTo>
                  <a:cubicBezTo>
                    <a:pt x="76" y="42"/>
                    <a:pt x="74" y="42"/>
                    <a:pt x="73" y="41"/>
                  </a:cubicBezTo>
                  <a:cubicBezTo>
                    <a:pt x="73" y="41"/>
                    <a:pt x="72" y="41"/>
                    <a:pt x="73" y="40"/>
                  </a:cubicBezTo>
                  <a:cubicBezTo>
                    <a:pt x="73" y="40"/>
                    <a:pt x="73" y="40"/>
                    <a:pt x="73" y="39"/>
                  </a:cubicBezTo>
                  <a:cubicBezTo>
                    <a:pt x="73" y="39"/>
                    <a:pt x="73" y="39"/>
                    <a:pt x="73" y="39"/>
                  </a:cubicBezTo>
                  <a:cubicBezTo>
                    <a:pt x="73" y="38"/>
                    <a:pt x="73" y="38"/>
                    <a:pt x="72" y="37"/>
                  </a:cubicBezTo>
                  <a:cubicBezTo>
                    <a:pt x="72" y="37"/>
                    <a:pt x="72" y="36"/>
                    <a:pt x="72" y="36"/>
                  </a:cubicBezTo>
                  <a:cubicBezTo>
                    <a:pt x="72" y="36"/>
                    <a:pt x="72" y="36"/>
                    <a:pt x="72" y="35"/>
                  </a:cubicBezTo>
                  <a:cubicBezTo>
                    <a:pt x="72" y="35"/>
                    <a:pt x="71" y="35"/>
                    <a:pt x="71" y="35"/>
                  </a:cubicBezTo>
                  <a:cubicBezTo>
                    <a:pt x="71" y="35"/>
                    <a:pt x="71" y="34"/>
                    <a:pt x="71" y="34"/>
                  </a:cubicBezTo>
                  <a:cubicBezTo>
                    <a:pt x="70" y="34"/>
                    <a:pt x="69" y="34"/>
                    <a:pt x="68" y="34"/>
                  </a:cubicBezTo>
                  <a:cubicBezTo>
                    <a:pt x="68" y="33"/>
                    <a:pt x="68" y="32"/>
                    <a:pt x="67" y="32"/>
                  </a:cubicBezTo>
                  <a:cubicBezTo>
                    <a:pt x="67" y="32"/>
                    <a:pt x="67" y="32"/>
                    <a:pt x="67" y="32"/>
                  </a:cubicBezTo>
                  <a:cubicBezTo>
                    <a:pt x="67" y="31"/>
                    <a:pt x="67" y="31"/>
                    <a:pt x="66" y="30"/>
                  </a:cubicBezTo>
                  <a:cubicBezTo>
                    <a:pt x="66" y="30"/>
                    <a:pt x="65" y="30"/>
                    <a:pt x="64" y="30"/>
                  </a:cubicBezTo>
                  <a:cubicBezTo>
                    <a:pt x="64" y="29"/>
                    <a:pt x="64" y="29"/>
                    <a:pt x="63" y="29"/>
                  </a:cubicBezTo>
                  <a:cubicBezTo>
                    <a:pt x="63" y="29"/>
                    <a:pt x="63" y="29"/>
                    <a:pt x="63" y="29"/>
                  </a:cubicBezTo>
                  <a:cubicBezTo>
                    <a:pt x="63" y="28"/>
                    <a:pt x="63" y="28"/>
                    <a:pt x="63" y="28"/>
                  </a:cubicBezTo>
                  <a:cubicBezTo>
                    <a:pt x="62" y="28"/>
                    <a:pt x="61" y="28"/>
                    <a:pt x="60" y="28"/>
                  </a:cubicBezTo>
                  <a:cubicBezTo>
                    <a:pt x="60" y="27"/>
                    <a:pt x="60" y="27"/>
                    <a:pt x="60" y="27"/>
                  </a:cubicBezTo>
                  <a:cubicBezTo>
                    <a:pt x="60" y="27"/>
                    <a:pt x="59" y="27"/>
                    <a:pt x="59" y="27"/>
                  </a:cubicBezTo>
                  <a:cubicBezTo>
                    <a:pt x="59" y="27"/>
                    <a:pt x="59" y="27"/>
                    <a:pt x="59" y="26"/>
                  </a:cubicBezTo>
                  <a:cubicBezTo>
                    <a:pt x="59" y="26"/>
                    <a:pt x="58" y="26"/>
                    <a:pt x="58" y="26"/>
                  </a:cubicBezTo>
                  <a:cubicBezTo>
                    <a:pt x="58" y="26"/>
                    <a:pt x="58" y="26"/>
                    <a:pt x="58" y="26"/>
                  </a:cubicBezTo>
                  <a:cubicBezTo>
                    <a:pt x="57" y="26"/>
                    <a:pt x="57" y="26"/>
                    <a:pt x="57" y="26"/>
                  </a:cubicBezTo>
                  <a:cubicBezTo>
                    <a:pt x="57" y="25"/>
                    <a:pt x="57" y="25"/>
                    <a:pt x="57" y="25"/>
                  </a:cubicBezTo>
                  <a:cubicBezTo>
                    <a:pt x="56" y="25"/>
                    <a:pt x="55" y="25"/>
                    <a:pt x="55" y="24"/>
                  </a:cubicBezTo>
                  <a:cubicBezTo>
                    <a:pt x="54" y="24"/>
                    <a:pt x="54" y="24"/>
                    <a:pt x="54" y="24"/>
                  </a:cubicBezTo>
                  <a:cubicBezTo>
                    <a:pt x="53" y="23"/>
                    <a:pt x="53" y="22"/>
                    <a:pt x="52" y="22"/>
                  </a:cubicBezTo>
                  <a:cubicBezTo>
                    <a:pt x="52" y="22"/>
                    <a:pt x="52" y="22"/>
                    <a:pt x="52" y="21"/>
                  </a:cubicBezTo>
                  <a:cubicBezTo>
                    <a:pt x="51" y="21"/>
                    <a:pt x="51" y="21"/>
                    <a:pt x="51" y="21"/>
                  </a:cubicBezTo>
                  <a:cubicBezTo>
                    <a:pt x="51" y="21"/>
                    <a:pt x="51" y="21"/>
                    <a:pt x="51" y="20"/>
                  </a:cubicBezTo>
                  <a:cubicBezTo>
                    <a:pt x="50" y="20"/>
                    <a:pt x="50" y="20"/>
                    <a:pt x="49" y="20"/>
                  </a:cubicBezTo>
                  <a:cubicBezTo>
                    <a:pt x="49" y="20"/>
                    <a:pt x="49" y="20"/>
                    <a:pt x="49" y="19"/>
                  </a:cubicBezTo>
                  <a:cubicBezTo>
                    <a:pt x="48" y="19"/>
                    <a:pt x="47" y="18"/>
                    <a:pt x="47" y="18"/>
                  </a:cubicBezTo>
                  <a:cubicBezTo>
                    <a:pt x="47" y="18"/>
                    <a:pt x="46" y="19"/>
                    <a:pt x="46" y="18"/>
                  </a:cubicBezTo>
                  <a:cubicBezTo>
                    <a:pt x="46" y="18"/>
                    <a:pt x="46" y="18"/>
                    <a:pt x="46" y="18"/>
                  </a:cubicBezTo>
                  <a:cubicBezTo>
                    <a:pt x="45" y="18"/>
                    <a:pt x="44" y="18"/>
                    <a:pt x="43" y="17"/>
                  </a:cubicBezTo>
                  <a:cubicBezTo>
                    <a:pt x="43" y="17"/>
                    <a:pt x="43" y="17"/>
                    <a:pt x="43" y="17"/>
                  </a:cubicBezTo>
                  <a:cubicBezTo>
                    <a:pt x="42" y="17"/>
                    <a:pt x="42" y="17"/>
                    <a:pt x="41" y="16"/>
                  </a:cubicBezTo>
                  <a:cubicBezTo>
                    <a:pt x="41" y="16"/>
                    <a:pt x="41" y="16"/>
                    <a:pt x="41" y="16"/>
                  </a:cubicBezTo>
                  <a:cubicBezTo>
                    <a:pt x="41" y="16"/>
                    <a:pt x="40" y="16"/>
                    <a:pt x="39" y="15"/>
                  </a:cubicBezTo>
                  <a:cubicBezTo>
                    <a:pt x="39" y="15"/>
                    <a:pt x="39" y="15"/>
                    <a:pt x="39" y="15"/>
                  </a:cubicBezTo>
                  <a:cubicBezTo>
                    <a:pt x="39" y="14"/>
                    <a:pt x="38" y="14"/>
                    <a:pt x="38" y="14"/>
                  </a:cubicBezTo>
                  <a:cubicBezTo>
                    <a:pt x="38" y="14"/>
                    <a:pt x="37" y="14"/>
                    <a:pt x="37" y="13"/>
                  </a:cubicBezTo>
                  <a:cubicBezTo>
                    <a:pt x="37" y="13"/>
                    <a:pt x="36" y="13"/>
                    <a:pt x="36" y="13"/>
                  </a:cubicBezTo>
                  <a:cubicBezTo>
                    <a:pt x="36" y="13"/>
                    <a:pt x="36" y="12"/>
                    <a:pt x="36" y="12"/>
                  </a:cubicBezTo>
                  <a:cubicBezTo>
                    <a:pt x="35" y="12"/>
                    <a:pt x="34" y="12"/>
                    <a:pt x="34" y="11"/>
                  </a:cubicBezTo>
                  <a:cubicBezTo>
                    <a:pt x="34" y="12"/>
                    <a:pt x="34" y="12"/>
                    <a:pt x="34" y="12"/>
                  </a:cubicBezTo>
                  <a:cubicBezTo>
                    <a:pt x="32" y="12"/>
                    <a:pt x="31" y="13"/>
                    <a:pt x="30" y="13"/>
                  </a:cubicBezTo>
                  <a:cubicBezTo>
                    <a:pt x="30" y="14"/>
                    <a:pt x="30" y="14"/>
                    <a:pt x="29" y="14"/>
                  </a:cubicBezTo>
                  <a:cubicBezTo>
                    <a:pt x="29" y="14"/>
                    <a:pt x="29" y="14"/>
                    <a:pt x="28" y="14"/>
                  </a:cubicBezTo>
                  <a:cubicBezTo>
                    <a:pt x="28" y="14"/>
                    <a:pt x="28" y="14"/>
                    <a:pt x="28" y="14"/>
                  </a:cubicBezTo>
                  <a:cubicBezTo>
                    <a:pt x="28" y="15"/>
                    <a:pt x="27" y="15"/>
                    <a:pt x="26" y="15"/>
                  </a:cubicBezTo>
                  <a:cubicBezTo>
                    <a:pt x="26" y="16"/>
                    <a:pt x="26" y="16"/>
                    <a:pt x="25" y="17"/>
                  </a:cubicBezTo>
                  <a:cubicBezTo>
                    <a:pt x="25" y="17"/>
                    <a:pt x="25" y="17"/>
                    <a:pt x="24" y="17"/>
                  </a:cubicBezTo>
                  <a:cubicBezTo>
                    <a:pt x="24" y="17"/>
                    <a:pt x="24" y="17"/>
                    <a:pt x="24" y="18"/>
                  </a:cubicBezTo>
                  <a:cubicBezTo>
                    <a:pt x="24" y="18"/>
                    <a:pt x="24" y="18"/>
                    <a:pt x="24" y="18"/>
                  </a:cubicBezTo>
                  <a:cubicBezTo>
                    <a:pt x="24" y="18"/>
                    <a:pt x="24" y="18"/>
                    <a:pt x="23" y="18"/>
                  </a:cubicBezTo>
                  <a:cubicBezTo>
                    <a:pt x="23" y="19"/>
                    <a:pt x="23" y="18"/>
                    <a:pt x="22" y="19"/>
                  </a:cubicBezTo>
                  <a:cubicBezTo>
                    <a:pt x="22" y="19"/>
                    <a:pt x="21" y="19"/>
                    <a:pt x="21" y="19"/>
                  </a:cubicBezTo>
                  <a:cubicBezTo>
                    <a:pt x="21" y="19"/>
                    <a:pt x="21" y="19"/>
                    <a:pt x="21" y="19"/>
                  </a:cubicBezTo>
                  <a:cubicBezTo>
                    <a:pt x="20" y="19"/>
                    <a:pt x="20" y="19"/>
                    <a:pt x="19" y="19"/>
                  </a:cubicBezTo>
                  <a:cubicBezTo>
                    <a:pt x="19" y="18"/>
                    <a:pt x="19" y="18"/>
                    <a:pt x="19" y="17"/>
                  </a:cubicBezTo>
                  <a:cubicBezTo>
                    <a:pt x="19" y="17"/>
                    <a:pt x="19" y="17"/>
                    <a:pt x="19" y="17"/>
                  </a:cubicBezTo>
                  <a:cubicBezTo>
                    <a:pt x="19" y="17"/>
                    <a:pt x="19" y="17"/>
                    <a:pt x="19" y="17"/>
                  </a:cubicBezTo>
                  <a:cubicBezTo>
                    <a:pt x="18" y="17"/>
                    <a:pt x="18" y="17"/>
                    <a:pt x="18" y="17"/>
                  </a:cubicBezTo>
                  <a:cubicBezTo>
                    <a:pt x="18" y="17"/>
                    <a:pt x="18" y="17"/>
                    <a:pt x="18" y="17"/>
                  </a:cubicBezTo>
                  <a:cubicBezTo>
                    <a:pt x="18" y="16"/>
                    <a:pt x="18" y="15"/>
                    <a:pt x="18" y="15"/>
                  </a:cubicBezTo>
                  <a:cubicBezTo>
                    <a:pt x="18" y="14"/>
                    <a:pt x="17" y="14"/>
                    <a:pt x="17" y="14"/>
                  </a:cubicBezTo>
                  <a:cubicBezTo>
                    <a:pt x="17" y="15"/>
                    <a:pt x="17" y="14"/>
                    <a:pt x="16" y="15"/>
                  </a:cubicBezTo>
                  <a:cubicBezTo>
                    <a:pt x="16" y="15"/>
                    <a:pt x="16" y="15"/>
                    <a:pt x="16" y="15"/>
                  </a:cubicBezTo>
                  <a:cubicBezTo>
                    <a:pt x="16" y="15"/>
                    <a:pt x="16" y="15"/>
                    <a:pt x="16" y="15"/>
                  </a:cubicBezTo>
                  <a:cubicBezTo>
                    <a:pt x="16" y="13"/>
                    <a:pt x="16" y="12"/>
                    <a:pt x="16" y="11"/>
                  </a:cubicBezTo>
                  <a:cubicBezTo>
                    <a:pt x="16" y="10"/>
                    <a:pt x="16" y="9"/>
                    <a:pt x="16" y="8"/>
                  </a:cubicBezTo>
                  <a:cubicBezTo>
                    <a:pt x="16" y="8"/>
                    <a:pt x="17" y="8"/>
                    <a:pt x="17" y="8"/>
                  </a:cubicBezTo>
                  <a:cubicBezTo>
                    <a:pt x="17" y="8"/>
                    <a:pt x="17" y="7"/>
                    <a:pt x="17" y="7"/>
                  </a:cubicBezTo>
                  <a:cubicBezTo>
                    <a:pt x="17" y="7"/>
                    <a:pt x="17" y="7"/>
                    <a:pt x="17" y="7"/>
                  </a:cubicBezTo>
                  <a:cubicBezTo>
                    <a:pt x="17" y="6"/>
                    <a:pt x="17" y="5"/>
                    <a:pt x="17" y="4"/>
                  </a:cubicBezTo>
                  <a:cubicBezTo>
                    <a:pt x="17" y="3"/>
                    <a:pt x="16" y="3"/>
                    <a:pt x="16" y="3"/>
                  </a:cubicBezTo>
                  <a:cubicBezTo>
                    <a:pt x="16" y="3"/>
                    <a:pt x="16" y="3"/>
                    <a:pt x="16" y="3"/>
                  </a:cubicBezTo>
                  <a:cubicBezTo>
                    <a:pt x="15" y="3"/>
                    <a:pt x="14" y="3"/>
                    <a:pt x="14" y="3"/>
                  </a:cubicBezTo>
                  <a:cubicBezTo>
                    <a:pt x="14" y="2"/>
                    <a:pt x="14" y="2"/>
                    <a:pt x="14" y="2"/>
                  </a:cubicBezTo>
                  <a:cubicBezTo>
                    <a:pt x="13" y="2"/>
                    <a:pt x="13" y="2"/>
                    <a:pt x="13" y="2"/>
                  </a:cubicBezTo>
                  <a:cubicBezTo>
                    <a:pt x="13" y="2"/>
                    <a:pt x="13" y="2"/>
                    <a:pt x="13" y="3"/>
                  </a:cubicBezTo>
                  <a:cubicBezTo>
                    <a:pt x="11" y="2"/>
                    <a:pt x="10" y="2"/>
                    <a:pt x="9" y="1"/>
                  </a:cubicBezTo>
                  <a:cubicBezTo>
                    <a:pt x="9" y="1"/>
                    <a:pt x="9" y="1"/>
                    <a:pt x="9" y="0"/>
                  </a:cubicBezTo>
                  <a:cubicBezTo>
                    <a:pt x="8" y="0"/>
                    <a:pt x="6" y="1"/>
                    <a:pt x="5" y="1"/>
                  </a:cubicBezTo>
                  <a:cubicBezTo>
                    <a:pt x="5" y="1"/>
                    <a:pt x="5" y="1"/>
                    <a:pt x="5" y="2"/>
                  </a:cubicBezTo>
                  <a:cubicBezTo>
                    <a:pt x="4" y="2"/>
                    <a:pt x="3" y="2"/>
                    <a:pt x="1" y="2"/>
                  </a:cubicBezTo>
                  <a:cubicBezTo>
                    <a:pt x="1" y="2"/>
                    <a:pt x="1" y="2"/>
                    <a:pt x="1" y="3"/>
                  </a:cubicBezTo>
                  <a:cubicBezTo>
                    <a:pt x="1" y="3"/>
                    <a:pt x="1" y="3"/>
                    <a:pt x="1" y="3"/>
                  </a:cubicBezTo>
                  <a:cubicBezTo>
                    <a:pt x="1" y="4"/>
                    <a:pt x="1" y="4"/>
                    <a:pt x="0" y="5"/>
                  </a:cubicBezTo>
                  <a:cubicBezTo>
                    <a:pt x="0" y="6"/>
                    <a:pt x="0" y="5"/>
                    <a:pt x="0" y="6"/>
                  </a:cubicBezTo>
                  <a:cubicBezTo>
                    <a:pt x="1" y="6"/>
                    <a:pt x="3" y="6"/>
                    <a:pt x="4" y="7"/>
                  </a:cubicBezTo>
                  <a:cubicBezTo>
                    <a:pt x="4" y="7"/>
                    <a:pt x="4" y="7"/>
                    <a:pt x="4" y="7"/>
                  </a:cubicBezTo>
                  <a:cubicBezTo>
                    <a:pt x="4" y="7"/>
                    <a:pt x="5" y="7"/>
                    <a:pt x="5" y="7"/>
                  </a:cubicBezTo>
                  <a:cubicBezTo>
                    <a:pt x="5" y="8"/>
                    <a:pt x="5" y="8"/>
                    <a:pt x="5" y="9"/>
                  </a:cubicBezTo>
                  <a:cubicBezTo>
                    <a:pt x="5" y="9"/>
                    <a:pt x="5" y="9"/>
                    <a:pt x="5" y="9"/>
                  </a:cubicBezTo>
                  <a:cubicBezTo>
                    <a:pt x="5" y="9"/>
                    <a:pt x="5" y="9"/>
                    <a:pt x="5" y="9"/>
                  </a:cubicBezTo>
                  <a:cubicBezTo>
                    <a:pt x="5" y="9"/>
                    <a:pt x="5" y="9"/>
                    <a:pt x="4" y="9"/>
                  </a:cubicBezTo>
                  <a:cubicBezTo>
                    <a:pt x="5" y="11"/>
                    <a:pt x="7" y="10"/>
                    <a:pt x="9" y="10"/>
                  </a:cubicBezTo>
                  <a:cubicBezTo>
                    <a:pt x="9" y="10"/>
                    <a:pt x="9" y="11"/>
                    <a:pt x="9" y="11"/>
                  </a:cubicBezTo>
                  <a:cubicBezTo>
                    <a:pt x="9" y="11"/>
                    <a:pt x="9" y="10"/>
                    <a:pt x="10" y="11"/>
                  </a:cubicBezTo>
                  <a:cubicBezTo>
                    <a:pt x="11" y="11"/>
                    <a:pt x="13" y="12"/>
                    <a:pt x="14" y="12"/>
                  </a:cubicBezTo>
                  <a:cubicBezTo>
                    <a:pt x="14" y="12"/>
                    <a:pt x="14" y="12"/>
                    <a:pt x="14" y="13"/>
                  </a:cubicBezTo>
                  <a:cubicBezTo>
                    <a:pt x="13" y="13"/>
                    <a:pt x="12" y="13"/>
                    <a:pt x="11" y="13"/>
                  </a:cubicBezTo>
                  <a:cubicBezTo>
                    <a:pt x="11" y="13"/>
                    <a:pt x="11" y="13"/>
                    <a:pt x="11" y="13"/>
                  </a:cubicBezTo>
                  <a:cubicBezTo>
                    <a:pt x="11" y="13"/>
                    <a:pt x="10" y="13"/>
                    <a:pt x="10" y="12"/>
                  </a:cubicBezTo>
                  <a:cubicBezTo>
                    <a:pt x="10" y="12"/>
                    <a:pt x="10" y="13"/>
                    <a:pt x="10" y="13"/>
                  </a:cubicBezTo>
                  <a:cubicBezTo>
                    <a:pt x="9" y="13"/>
                    <a:pt x="9" y="13"/>
                    <a:pt x="9" y="13"/>
                  </a:cubicBezTo>
                  <a:cubicBezTo>
                    <a:pt x="9" y="13"/>
                    <a:pt x="9" y="13"/>
                    <a:pt x="9" y="13"/>
                  </a:cubicBezTo>
                  <a:cubicBezTo>
                    <a:pt x="8" y="13"/>
                    <a:pt x="8" y="13"/>
                    <a:pt x="7" y="13"/>
                  </a:cubicBezTo>
                  <a:cubicBezTo>
                    <a:pt x="6" y="13"/>
                    <a:pt x="5" y="13"/>
                    <a:pt x="3" y="12"/>
                  </a:cubicBezTo>
                  <a:cubicBezTo>
                    <a:pt x="3" y="12"/>
                    <a:pt x="3" y="12"/>
                    <a:pt x="3" y="13"/>
                  </a:cubicBezTo>
                  <a:cubicBezTo>
                    <a:pt x="3" y="12"/>
                    <a:pt x="3" y="12"/>
                    <a:pt x="3" y="12"/>
                  </a:cubicBezTo>
                  <a:cubicBezTo>
                    <a:pt x="3" y="13"/>
                    <a:pt x="3" y="13"/>
                    <a:pt x="3" y="14"/>
                  </a:cubicBezTo>
                  <a:cubicBezTo>
                    <a:pt x="4" y="14"/>
                    <a:pt x="5" y="14"/>
                    <a:pt x="6" y="14"/>
                  </a:cubicBezTo>
                  <a:cubicBezTo>
                    <a:pt x="6" y="15"/>
                    <a:pt x="6" y="16"/>
                    <a:pt x="6" y="17"/>
                  </a:cubicBezTo>
                  <a:cubicBezTo>
                    <a:pt x="7" y="17"/>
                    <a:pt x="7" y="17"/>
                    <a:pt x="7" y="17"/>
                  </a:cubicBezTo>
                  <a:cubicBezTo>
                    <a:pt x="7" y="17"/>
                    <a:pt x="8" y="17"/>
                    <a:pt x="8" y="17"/>
                  </a:cubicBezTo>
                  <a:cubicBezTo>
                    <a:pt x="8" y="17"/>
                    <a:pt x="7" y="17"/>
                    <a:pt x="7" y="17"/>
                  </a:cubicBezTo>
                  <a:cubicBezTo>
                    <a:pt x="7" y="18"/>
                    <a:pt x="7" y="18"/>
                    <a:pt x="7" y="19"/>
                  </a:cubicBezTo>
                  <a:cubicBezTo>
                    <a:pt x="7" y="19"/>
                    <a:pt x="7" y="19"/>
                    <a:pt x="7" y="19"/>
                  </a:cubicBezTo>
                  <a:cubicBezTo>
                    <a:pt x="7" y="19"/>
                    <a:pt x="8" y="20"/>
                    <a:pt x="8" y="20"/>
                  </a:cubicBezTo>
                  <a:cubicBezTo>
                    <a:pt x="11" y="20"/>
                    <a:pt x="9" y="19"/>
                    <a:pt x="11" y="18"/>
                  </a:cubicBezTo>
                  <a:cubicBezTo>
                    <a:pt x="11" y="17"/>
                    <a:pt x="11" y="17"/>
                    <a:pt x="11" y="17"/>
                  </a:cubicBezTo>
                  <a:cubicBezTo>
                    <a:pt x="11" y="17"/>
                    <a:pt x="11" y="17"/>
                    <a:pt x="11" y="17"/>
                  </a:cubicBezTo>
                  <a:cubicBezTo>
                    <a:pt x="11" y="18"/>
                    <a:pt x="11" y="18"/>
                    <a:pt x="11" y="18"/>
                  </a:cubicBezTo>
                  <a:cubicBezTo>
                    <a:pt x="12" y="19"/>
                    <a:pt x="12" y="19"/>
                    <a:pt x="12" y="19"/>
                  </a:cubicBezTo>
                  <a:cubicBezTo>
                    <a:pt x="12" y="19"/>
                    <a:pt x="12" y="19"/>
                    <a:pt x="12" y="19"/>
                  </a:cubicBezTo>
                  <a:cubicBezTo>
                    <a:pt x="13" y="19"/>
                    <a:pt x="13" y="19"/>
                    <a:pt x="13" y="19"/>
                  </a:cubicBezTo>
                  <a:cubicBezTo>
                    <a:pt x="13" y="20"/>
                    <a:pt x="13" y="20"/>
                    <a:pt x="13" y="20"/>
                  </a:cubicBezTo>
                  <a:cubicBezTo>
                    <a:pt x="14" y="20"/>
                    <a:pt x="14" y="21"/>
                    <a:pt x="15" y="21"/>
                  </a:cubicBezTo>
                  <a:cubicBezTo>
                    <a:pt x="15" y="21"/>
                    <a:pt x="15" y="21"/>
                    <a:pt x="15" y="21"/>
                  </a:cubicBezTo>
                  <a:cubicBezTo>
                    <a:pt x="15" y="21"/>
                    <a:pt x="16" y="21"/>
                    <a:pt x="16" y="21"/>
                  </a:cubicBezTo>
                  <a:cubicBezTo>
                    <a:pt x="16" y="22"/>
                    <a:pt x="16" y="22"/>
                    <a:pt x="15" y="24"/>
                  </a:cubicBezTo>
                  <a:cubicBezTo>
                    <a:pt x="16" y="24"/>
                    <a:pt x="16" y="24"/>
                    <a:pt x="17" y="24"/>
                  </a:cubicBezTo>
                  <a:cubicBezTo>
                    <a:pt x="17" y="24"/>
                    <a:pt x="17" y="24"/>
                    <a:pt x="16" y="25"/>
                  </a:cubicBezTo>
                  <a:cubicBezTo>
                    <a:pt x="17" y="25"/>
                    <a:pt x="17" y="25"/>
                    <a:pt x="17" y="25"/>
                  </a:cubicBezTo>
                  <a:cubicBezTo>
                    <a:pt x="17" y="25"/>
                    <a:pt x="17" y="25"/>
                    <a:pt x="17" y="25"/>
                  </a:cubicBezTo>
                  <a:cubicBezTo>
                    <a:pt x="18" y="25"/>
                    <a:pt x="19" y="25"/>
                    <a:pt x="20" y="25"/>
                  </a:cubicBezTo>
                  <a:cubicBezTo>
                    <a:pt x="20" y="25"/>
                    <a:pt x="20" y="25"/>
                    <a:pt x="20" y="25"/>
                  </a:cubicBezTo>
                  <a:cubicBezTo>
                    <a:pt x="20" y="25"/>
                    <a:pt x="20" y="26"/>
                    <a:pt x="21" y="26"/>
                  </a:cubicBezTo>
                  <a:cubicBezTo>
                    <a:pt x="20" y="26"/>
                    <a:pt x="20" y="26"/>
                    <a:pt x="20" y="26"/>
                  </a:cubicBezTo>
                  <a:cubicBezTo>
                    <a:pt x="21" y="26"/>
                    <a:pt x="22" y="26"/>
                    <a:pt x="23" y="26"/>
                  </a:cubicBezTo>
                  <a:cubicBezTo>
                    <a:pt x="23" y="26"/>
                    <a:pt x="23" y="27"/>
                    <a:pt x="23" y="27"/>
                  </a:cubicBezTo>
                  <a:cubicBezTo>
                    <a:pt x="24" y="27"/>
                    <a:pt x="25" y="28"/>
                    <a:pt x="26" y="29"/>
                  </a:cubicBezTo>
                  <a:cubicBezTo>
                    <a:pt x="26" y="30"/>
                    <a:pt x="27" y="30"/>
                    <a:pt x="27" y="31"/>
                  </a:cubicBezTo>
                  <a:cubicBezTo>
                    <a:pt x="28" y="31"/>
                    <a:pt x="29" y="31"/>
                    <a:pt x="30" y="31"/>
                  </a:cubicBezTo>
                  <a:cubicBezTo>
                    <a:pt x="30" y="32"/>
                    <a:pt x="30" y="32"/>
                    <a:pt x="30" y="32"/>
                  </a:cubicBezTo>
                  <a:cubicBezTo>
                    <a:pt x="31" y="33"/>
                    <a:pt x="32" y="33"/>
                    <a:pt x="33" y="33"/>
                  </a:cubicBezTo>
                  <a:cubicBezTo>
                    <a:pt x="33" y="34"/>
                    <a:pt x="33" y="34"/>
                    <a:pt x="33" y="35"/>
                  </a:cubicBezTo>
                  <a:cubicBezTo>
                    <a:pt x="33" y="35"/>
                    <a:pt x="33" y="35"/>
                    <a:pt x="34" y="35"/>
                  </a:cubicBezTo>
                  <a:cubicBezTo>
                    <a:pt x="34" y="35"/>
                    <a:pt x="33" y="35"/>
                    <a:pt x="33" y="36"/>
                  </a:cubicBezTo>
                  <a:cubicBezTo>
                    <a:pt x="34" y="36"/>
                    <a:pt x="34" y="36"/>
                    <a:pt x="34" y="36"/>
                  </a:cubicBezTo>
                  <a:cubicBezTo>
                    <a:pt x="34" y="37"/>
                    <a:pt x="33" y="38"/>
                    <a:pt x="33" y="39"/>
                  </a:cubicBezTo>
                  <a:cubicBezTo>
                    <a:pt x="33" y="39"/>
                    <a:pt x="33" y="40"/>
                    <a:pt x="34" y="40"/>
                  </a:cubicBezTo>
                  <a:cubicBezTo>
                    <a:pt x="34" y="40"/>
                    <a:pt x="34" y="40"/>
                    <a:pt x="34" y="40"/>
                  </a:cubicBezTo>
                  <a:cubicBezTo>
                    <a:pt x="34" y="40"/>
                    <a:pt x="33" y="40"/>
                    <a:pt x="33" y="41"/>
                  </a:cubicBezTo>
                  <a:cubicBezTo>
                    <a:pt x="33" y="41"/>
                    <a:pt x="34" y="42"/>
                    <a:pt x="34" y="42"/>
                  </a:cubicBezTo>
                  <a:cubicBezTo>
                    <a:pt x="34" y="43"/>
                    <a:pt x="34" y="43"/>
                    <a:pt x="34" y="44"/>
                  </a:cubicBezTo>
                  <a:cubicBezTo>
                    <a:pt x="34" y="44"/>
                    <a:pt x="34" y="44"/>
                    <a:pt x="34" y="44"/>
                  </a:cubicBezTo>
                  <a:cubicBezTo>
                    <a:pt x="34" y="45"/>
                    <a:pt x="34" y="45"/>
                    <a:pt x="34" y="45"/>
                  </a:cubicBezTo>
                  <a:cubicBezTo>
                    <a:pt x="34" y="45"/>
                    <a:pt x="35" y="45"/>
                    <a:pt x="35" y="45"/>
                  </a:cubicBezTo>
                  <a:cubicBezTo>
                    <a:pt x="35" y="45"/>
                    <a:pt x="35" y="46"/>
                    <a:pt x="35" y="46"/>
                  </a:cubicBezTo>
                  <a:cubicBezTo>
                    <a:pt x="35" y="46"/>
                    <a:pt x="35" y="46"/>
                    <a:pt x="35" y="46"/>
                  </a:cubicBezTo>
                  <a:cubicBezTo>
                    <a:pt x="35" y="48"/>
                    <a:pt x="33" y="48"/>
                    <a:pt x="35" y="49"/>
                  </a:cubicBezTo>
                  <a:cubicBezTo>
                    <a:pt x="35" y="50"/>
                    <a:pt x="35" y="50"/>
                    <a:pt x="35" y="50"/>
                  </a:cubicBezTo>
                  <a:cubicBezTo>
                    <a:pt x="34" y="50"/>
                    <a:pt x="34" y="50"/>
                    <a:pt x="34" y="50"/>
                  </a:cubicBezTo>
                  <a:cubicBezTo>
                    <a:pt x="34" y="48"/>
                    <a:pt x="32" y="49"/>
                    <a:pt x="31" y="49"/>
                  </a:cubicBezTo>
                  <a:cubicBezTo>
                    <a:pt x="31" y="49"/>
                    <a:pt x="31" y="49"/>
                    <a:pt x="31" y="49"/>
                  </a:cubicBezTo>
                  <a:cubicBezTo>
                    <a:pt x="30" y="49"/>
                    <a:pt x="30" y="50"/>
                    <a:pt x="30" y="50"/>
                  </a:cubicBezTo>
                  <a:cubicBezTo>
                    <a:pt x="29" y="50"/>
                    <a:pt x="28" y="51"/>
                    <a:pt x="27" y="52"/>
                  </a:cubicBezTo>
                  <a:cubicBezTo>
                    <a:pt x="29" y="52"/>
                    <a:pt x="31" y="52"/>
                    <a:pt x="33" y="52"/>
                  </a:cubicBezTo>
                  <a:cubicBezTo>
                    <a:pt x="33" y="52"/>
                    <a:pt x="34" y="51"/>
                    <a:pt x="34" y="51"/>
                  </a:cubicBezTo>
                  <a:cubicBezTo>
                    <a:pt x="34" y="51"/>
                    <a:pt x="34" y="52"/>
                    <a:pt x="34" y="52"/>
                  </a:cubicBezTo>
                  <a:cubicBezTo>
                    <a:pt x="36" y="53"/>
                    <a:pt x="38" y="51"/>
                    <a:pt x="39" y="52"/>
                  </a:cubicBezTo>
                  <a:cubicBezTo>
                    <a:pt x="39" y="52"/>
                    <a:pt x="39" y="52"/>
                    <a:pt x="40" y="52"/>
                  </a:cubicBezTo>
                  <a:cubicBezTo>
                    <a:pt x="40" y="53"/>
                    <a:pt x="40" y="53"/>
                    <a:pt x="40" y="54"/>
                  </a:cubicBezTo>
                  <a:cubicBezTo>
                    <a:pt x="40" y="54"/>
                    <a:pt x="40" y="54"/>
                    <a:pt x="41" y="54"/>
                  </a:cubicBezTo>
                  <a:cubicBezTo>
                    <a:pt x="41" y="55"/>
                    <a:pt x="41" y="56"/>
                    <a:pt x="41" y="57"/>
                  </a:cubicBezTo>
                  <a:cubicBezTo>
                    <a:pt x="42" y="58"/>
                    <a:pt x="42" y="58"/>
                    <a:pt x="42" y="58"/>
                  </a:cubicBezTo>
                  <a:cubicBezTo>
                    <a:pt x="42" y="58"/>
                    <a:pt x="42" y="58"/>
                    <a:pt x="42" y="59"/>
                  </a:cubicBezTo>
                  <a:cubicBezTo>
                    <a:pt x="43" y="59"/>
                    <a:pt x="43" y="59"/>
                    <a:pt x="44" y="59"/>
                  </a:cubicBezTo>
                  <a:cubicBezTo>
                    <a:pt x="44" y="59"/>
                    <a:pt x="44" y="59"/>
                    <a:pt x="44" y="59"/>
                  </a:cubicBezTo>
                  <a:cubicBezTo>
                    <a:pt x="45" y="59"/>
                    <a:pt x="47" y="60"/>
                    <a:pt x="49" y="60"/>
                  </a:cubicBezTo>
                  <a:cubicBezTo>
                    <a:pt x="49" y="60"/>
                    <a:pt x="49" y="60"/>
                    <a:pt x="49" y="60"/>
                  </a:cubicBezTo>
                  <a:cubicBezTo>
                    <a:pt x="50" y="60"/>
                    <a:pt x="50" y="60"/>
                    <a:pt x="51" y="60"/>
                  </a:cubicBezTo>
                  <a:cubicBezTo>
                    <a:pt x="51" y="59"/>
                    <a:pt x="51" y="59"/>
                    <a:pt x="51" y="59"/>
                  </a:cubicBezTo>
                  <a:cubicBezTo>
                    <a:pt x="51" y="59"/>
                    <a:pt x="51" y="60"/>
                    <a:pt x="51" y="60"/>
                  </a:cubicBezTo>
                  <a:cubicBezTo>
                    <a:pt x="52" y="60"/>
                    <a:pt x="53" y="60"/>
                    <a:pt x="54" y="61"/>
                  </a:cubicBezTo>
                  <a:cubicBezTo>
                    <a:pt x="54" y="61"/>
                    <a:pt x="55" y="60"/>
                    <a:pt x="55" y="60"/>
                  </a:cubicBezTo>
                  <a:cubicBezTo>
                    <a:pt x="55" y="60"/>
                    <a:pt x="55" y="60"/>
                    <a:pt x="55" y="60"/>
                  </a:cubicBezTo>
                  <a:cubicBezTo>
                    <a:pt x="55" y="60"/>
                    <a:pt x="55" y="60"/>
                    <a:pt x="55" y="60"/>
                  </a:cubicBezTo>
                  <a:cubicBezTo>
                    <a:pt x="56" y="60"/>
                    <a:pt x="56" y="60"/>
                    <a:pt x="57" y="60"/>
                  </a:cubicBezTo>
                  <a:cubicBezTo>
                    <a:pt x="57" y="60"/>
                    <a:pt x="57" y="59"/>
                    <a:pt x="57" y="59"/>
                  </a:cubicBezTo>
                  <a:cubicBezTo>
                    <a:pt x="57" y="59"/>
                    <a:pt x="58" y="59"/>
                    <a:pt x="58" y="59"/>
                  </a:cubicBezTo>
                  <a:cubicBezTo>
                    <a:pt x="58" y="58"/>
                    <a:pt x="58" y="58"/>
                    <a:pt x="58" y="58"/>
                  </a:cubicBezTo>
                  <a:cubicBezTo>
                    <a:pt x="58" y="56"/>
                    <a:pt x="59" y="55"/>
                    <a:pt x="60" y="55"/>
                  </a:cubicBezTo>
                  <a:cubicBezTo>
                    <a:pt x="60" y="55"/>
                    <a:pt x="60" y="55"/>
                    <a:pt x="60" y="55"/>
                  </a:cubicBezTo>
                  <a:cubicBezTo>
                    <a:pt x="60" y="55"/>
                    <a:pt x="60" y="55"/>
                    <a:pt x="61" y="56"/>
                  </a:cubicBezTo>
                  <a:cubicBezTo>
                    <a:pt x="61" y="55"/>
                    <a:pt x="61" y="55"/>
                    <a:pt x="61" y="55"/>
                  </a:cubicBezTo>
                  <a:cubicBezTo>
                    <a:pt x="63" y="56"/>
                    <a:pt x="63" y="56"/>
                    <a:pt x="65" y="57"/>
                  </a:cubicBezTo>
                  <a:cubicBezTo>
                    <a:pt x="65" y="57"/>
                    <a:pt x="66" y="57"/>
                    <a:pt x="66" y="57"/>
                  </a:cubicBezTo>
                  <a:cubicBezTo>
                    <a:pt x="66" y="57"/>
                    <a:pt x="66" y="57"/>
                    <a:pt x="66" y="57"/>
                  </a:cubicBezTo>
                  <a:cubicBezTo>
                    <a:pt x="67" y="57"/>
                    <a:pt x="67" y="57"/>
                    <a:pt x="67" y="57"/>
                  </a:cubicBezTo>
                  <a:cubicBezTo>
                    <a:pt x="67" y="57"/>
                    <a:pt x="67" y="57"/>
                    <a:pt x="67" y="57"/>
                  </a:cubicBezTo>
                  <a:cubicBezTo>
                    <a:pt x="67" y="57"/>
                    <a:pt x="68" y="57"/>
                    <a:pt x="69" y="57"/>
                  </a:cubicBezTo>
                  <a:cubicBezTo>
                    <a:pt x="69" y="58"/>
                    <a:pt x="69" y="58"/>
                    <a:pt x="69" y="58"/>
                  </a:cubicBezTo>
                  <a:cubicBezTo>
                    <a:pt x="69" y="58"/>
                    <a:pt x="69" y="58"/>
                    <a:pt x="70" y="58"/>
                  </a:cubicBezTo>
                  <a:cubicBezTo>
                    <a:pt x="70" y="58"/>
                    <a:pt x="70" y="58"/>
                    <a:pt x="70" y="58"/>
                  </a:cubicBezTo>
                  <a:cubicBezTo>
                    <a:pt x="70" y="59"/>
                    <a:pt x="70" y="59"/>
                    <a:pt x="72" y="60"/>
                  </a:cubicBezTo>
                  <a:cubicBezTo>
                    <a:pt x="72" y="62"/>
                    <a:pt x="73" y="62"/>
                    <a:pt x="73" y="64"/>
                  </a:cubicBezTo>
                  <a:cubicBezTo>
                    <a:pt x="73" y="64"/>
                    <a:pt x="73" y="64"/>
                    <a:pt x="73" y="64"/>
                  </a:cubicBezTo>
                  <a:cubicBezTo>
                    <a:pt x="73" y="65"/>
                    <a:pt x="73" y="65"/>
                    <a:pt x="74" y="66"/>
                  </a:cubicBezTo>
                  <a:cubicBezTo>
                    <a:pt x="74" y="66"/>
                    <a:pt x="75" y="67"/>
                    <a:pt x="76" y="67"/>
                  </a:cubicBezTo>
                  <a:cubicBezTo>
                    <a:pt x="76" y="68"/>
                    <a:pt x="76" y="68"/>
                    <a:pt x="76" y="68"/>
                  </a:cubicBezTo>
                  <a:cubicBezTo>
                    <a:pt x="76" y="68"/>
                    <a:pt x="78" y="70"/>
                    <a:pt x="78" y="70"/>
                  </a:cubicBezTo>
                  <a:cubicBezTo>
                    <a:pt x="78" y="71"/>
                    <a:pt x="78" y="71"/>
                    <a:pt x="78" y="72"/>
                  </a:cubicBezTo>
                  <a:cubicBezTo>
                    <a:pt x="79" y="72"/>
                    <a:pt x="79" y="72"/>
                    <a:pt x="80" y="73"/>
                  </a:cubicBezTo>
                  <a:cubicBezTo>
                    <a:pt x="80" y="73"/>
                    <a:pt x="80" y="73"/>
                    <a:pt x="80" y="73"/>
                  </a:cubicBezTo>
                  <a:cubicBezTo>
                    <a:pt x="80" y="73"/>
                    <a:pt x="81" y="73"/>
                    <a:pt x="81" y="73"/>
                  </a:cubicBezTo>
                  <a:cubicBezTo>
                    <a:pt x="81" y="73"/>
                    <a:pt x="81" y="73"/>
                    <a:pt x="81" y="73"/>
                  </a:cubicBezTo>
                  <a:cubicBezTo>
                    <a:pt x="82" y="74"/>
                    <a:pt x="82" y="73"/>
                    <a:pt x="82" y="73"/>
                  </a:cubicBezTo>
                  <a:cubicBezTo>
                    <a:pt x="82" y="73"/>
                    <a:pt x="82" y="74"/>
                    <a:pt x="82" y="74"/>
                  </a:cubicBezTo>
                  <a:cubicBezTo>
                    <a:pt x="83" y="74"/>
                    <a:pt x="83" y="74"/>
                    <a:pt x="83" y="74"/>
                  </a:cubicBezTo>
                  <a:cubicBezTo>
                    <a:pt x="83" y="74"/>
                    <a:pt x="83" y="74"/>
                    <a:pt x="83" y="74"/>
                  </a:cubicBezTo>
                  <a:cubicBezTo>
                    <a:pt x="84" y="75"/>
                    <a:pt x="86" y="75"/>
                    <a:pt x="87" y="75"/>
                  </a:cubicBezTo>
                  <a:cubicBezTo>
                    <a:pt x="87" y="76"/>
                    <a:pt x="87" y="76"/>
                    <a:pt x="88" y="77"/>
                  </a:cubicBezTo>
                  <a:cubicBezTo>
                    <a:pt x="88" y="77"/>
                    <a:pt x="89" y="77"/>
                    <a:pt x="89" y="77"/>
                  </a:cubicBezTo>
                  <a:cubicBezTo>
                    <a:pt x="89" y="77"/>
                    <a:pt x="89" y="77"/>
                    <a:pt x="89" y="77"/>
                  </a:cubicBezTo>
                  <a:cubicBezTo>
                    <a:pt x="90" y="77"/>
                    <a:pt x="91" y="77"/>
                    <a:pt x="91" y="78"/>
                  </a:cubicBezTo>
                  <a:cubicBezTo>
                    <a:pt x="91" y="77"/>
                    <a:pt x="91" y="77"/>
                    <a:pt x="91" y="77"/>
                  </a:cubicBezTo>
                  <a:cubicBezTo>
                    <a:pt x="91" y="77"/>
                    <a:pt x="92" y="77"/>
                    <a:pt x="92" y="77"/>
                  </a:cubicBezTo>
                  <a:cubicBezTo>
                    <a:pt x="92" y="77"/>
                    <a:pt x="92" y="76"/>
                    <a:pt x="92"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1" name="Freeform 36"/>
            <p:cNvSpPr>
              <a:spLocks noEditPoints="1"/>
            </p:cNvSpPr>
            <p:nvPr/>
          </p:nvSpPr>
          <p:spPr bwMode="auto">
            <a:xfrm>
              <a:off x="8058150" y="3868737"/>
              <a:ext cx="222250" cy="238125"/>
            </a:xfrm>
            <a:custGeom>
              <a:avLst/>
              <a:gdLst>
                <a:gd name="T0" fmla="*/ 0 w 59"/>
                <a:gd name="T1" fmla="*/ 35 h 63"/>
                <a:gd name="T2" fmla="*/ 1 w 59"/>
                <a:gd name="T3" fmla="*/ 39 h 63"/>
                <a:gd name="T4" fmla="*/ 5 w 59"/>
                <a:gd name="T5" fmla="*/ 44 h 63"/>
                <a:gd name="T6" fmla="*/ 6 w 59"/>
                <a:gd name="T7" fmla="*/ 51 h 63"/>
                <a:gd name="T8" fmla="*/ 13 w 59"/>
                <a:gd name="T9" fmla="*/ 56 h 63"/>
                <a:gd name="T10" fmla="*/ 18 w 59"/>
                <a:gd name="T11" fmla="*/ 59 h 63"/>
                <a:gd name="T12" fmla="*/ 25 w 59"/>
                <a:gd name="T13" fmla="*/ 60 h 63"/>
                <a:gd name="T14" fmla="*/ 28 w 59"/>
                <a:gd name="T15" fmla="*/ 61 h 63"/>
                <a:gd name="T16" fmla="*/ 31 w 59"/>
                <a:gd name="T17" fmla="*/ 62 h 63"/>
                <a:gd name="T18" fmla="*/ 33 w 59"/>
                <a:gd name="T19" fmla="*/ 62 h 63"/>
                <a:gd name="T20" fmla="*/ 37 w 59"/>
                <a:gd name="T21" fmla="*/ 61 h 63"/>
                <a:gd name="T22" fmla="*/ 39 w 59"/>
                <a:gd name="T23" fmla="*/ 58 h 63"/>
                <a:gd name="T24" fmla="*/ 42 w 59"/>
                <a:gd name="T25" fmla="*/ 56 h 63"/>
                <a:gd name="T26" fmla="*/ 44 w 59"/>
                <a:gd name="T27" fmla="*/ 47 h 63"/>
                <a:gd name="T28" fmla="*/ 46 w 59"/>
                <a:gd name="T29" fmla="*/ 45 h 63"/>
                <a:gd name="T30" fmla="*/ 46 w 59"/>
                <a:gd name="T31" fmla="*/ 44 h 63"/>
                <a:gd name="T32" fmla="*/ 47 w 59"/>
                <a:gd name="T33" fmla="*/ 39 h 63"/>
                <a:gd name="T34" fmla="*/ 49 w 59"/>
                <a:gd name="T35" fmla="*/ 33 h 63"/>
                <a:gd name="T36" fmla="*/ 50 w 59"/>
                <a:gd name="T37" fmla="*/ 30 h 63"/>
                <a:gd name="T38" fmla="*/ 49 w 59"/>
                <a:gd name="T39" fmla="*/ 27 h 63"/>
                <a:gd name="T40" fmla="*/ 48 w 59"/>
                <a:gd name="T41" fmla="*/ 22 h 63"/>
                <a:gd name="T42" fmla="*/ 48 w 59"/>
                <a:gd name="T43" fmla="*/ 18 h 63"/>
                <a:gd name="T44" fmla="*/ 53 w 59"/>
                <a:gd name="T45" fmla="*/ 17 h 63"/>
                <a:gd name="T46" fmla="*/ 54 w 59"/>
                <a:gd name="T47" fmla="*/ 14 h 63"/>
                <a:gd name="T48" fmla="*/ 55 w 59"/>
                <a:gd name="T49" fmla="*/ 14 h 63"/>
                <a:gd name="T50" fmla="*/ 59 w 59"/>
                <a:gd name="T51" fmla="*/ 13 h 63"/>
                <a:gd name="T52" fmla="*/ 57 w 59"/>
                <a:gd name="T53" fmla="*/ 11 h 63"/>
                <a:gd name="T54" fmla="*/ 55 w 59"/>
                <a:gd name="T55" fmla="*/ 7 h 63"/>
                <a:gd name="T56" fmla="*/ 53 w 59"/>
                <a:gd name="T57" fmla="*/ 3 h 63"/>
                <a:gd name="T58" fmla="*/ 51 w 59"/>
                <a:gd name="T59" fmla="*/ 1 h 63"/>
                <a:gd name="T60" fmla="*/ 49 w 59"/>
                <a:gd name="T61" fmla="*/ 0 h 63"/>
                <a:gd name="T62" fmla="*/ 47 w 59"/>
                <a:gd name="T63" fmla="*/ 2 h 63"/>
                <a:gd name="T64" fmla="*/ 45 w 59"/>
                <a:gd name="T65" fmla="*/ 4 h 63"/>
                <a:gd name="T66" fmla="*/ 43 w 59"/>
                <a:gd name="T67" fmla="*/ 6 h 63"/>
                <a:gd name="T68" fmla="*/ 41 w 59"/>
                <a:gd name="T69" fmla="*/ 10 h 63"/>
                <a:gd name="T70" fmla="*/ 37 w 59"/>
                <a:gd name="T71" fmla="*/ 12 h 63"/>
                <a:gd name="T72" fmla="*/ 32 w 59"/>
                <a:gd name="T73" fmla="*/ 14 h 63"/>
                <a:gd name="T74" fmla="*/ 30 w 59"/>
                <a:gd name="T75" fmla="*/ 16 h 63"/>
                <a:gd name="T76" fmla="*/ 29 w 59"/>
                <a:gd name="T77" fmla="*/ 18 h 63"/>
                <a:gd name="T78" fmla="*/ 27 w 59"/>
                <a:gd name="T79" fmla="*/ 19 h 63"/>
                <a:gd name="T80" fmla="*/ 23 w 59"/>
                <a:gd name="T81" fmla="*/ 21 h 63"/>
                <a:gd name="T82" fmla="*/ 16 w 59"/>
                <a:gd name="T83" fmla="*/ 23 h 63"/>
                <a:gd name="T84" fmla="*/ 15 w 59"/>
                <a:gd name="T85" fmla="*/ 27 h 63"/>
                <a:gd name="T86" fmla="*/ 13 w 59"/>
                <a:gd name="T87" fmla="*/ 29 h 63"/>
                <a:gd name="T88" fmla="*/ 10 w 59"/>
                <a:gd name="T89" fmla="*/ 26 h 63"/>
                <a:gd name="T90" fmla="*/ 5 w 59"/>
                <a:gd name="T91" fmla="*/ 26 h 63"/>
                <a:gd name="T92" fmla="*/ 1 w 59"/>
                <a:gd name="T93" fmla="*/ 31 h 63"/>
                <a:gd name="T94" fmla="*/ 15 w 59"/>
                <a:gd name="T95" fmla="*/ 2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 h="63">
                  <a:moveTo>
                    <a:pt x="0" y="31"/>
                  </a:moveTo>
                  <a:cubicBezTo>
                    <a:pt x="0" y="32"/>
                    <a:pt x="0" y="33"/>
                    <a:pt x="0" y="33"/>
                  </a:cubicBezTo>
                  <a:cubicBezTo>
                    <a:pt x="0" y="33"/>
                    <a:pt x="0" y="33"/>
                    <a:pt x="0" y="33"/>
                  </a:cubicBezTo>
                  <a:cubicBezTo>
                    <a:pt x="0" y="34"/>
                    <a:pt x="0" y="34"/>
                    <a:pt x="0" y="35"/>
                  </a:cubicBezTo>
                  <a:cubicBezTo>
                    <a:pt x="0" y="35"/>
                    <a:pt x="1" y="35"/>
                    <a:pt x="1" y="36"/>
                  </a:cubicBezTo>
                  <a:cubicBezTo>
                    <a:pt x="1" y="37"/>
                    <a:pt x="1" y="38"/>
                    <a:pt x="1" y="39"/>
                  </a:cubicBezTo>
                  <a:cubicBezTo>
                    <a:pt x="1" y="39"/>
                    <a:pt x="1" y="39"/>
                    <a:pt x="1" y="39"/>
                  </a:cubicBezTo>
                  <a:cubicBezTo>
                    <a:pt x="1" y="39"/>
                    <a:pt x="1" y="39"/>
                    <a:pt x="1" y="39"/>
                  </a:cubicBezTo>
                  <a:cubicBezTo>
                    <a:pt x="1" y="41"/>
                    <a:pt x="3" y="40"/>
                    <a:pt x="1" y="42"/>
                  </a:cubicBezTo>
                  <a:cubicBezTo>
                    <a:pt x="2" y="42"/>
                    <a:pt x="2" y="42"/>
                    <a:pt x="2" y="43"/>
                  </a:cubicBezTo>
                  <a:cubicBezTo>
                    <a:pt x="2" y="44"/>
                    <a:pt x="2" y="44"/>
                    <a:pt x="1" y="45"/>
                  </a:cubicBezTo>
                  <a:cubicBezTo>
                    <a:pt x="3" y="45"/>
                    <a:pt x="3" y="44"/>
                    <a:pt x="5" y="44"/>
                  </a:cubicBezTo>
                  <a:cubicBezTo>
                    <a:pt x="5" y="45"/>
                    <a:pt x="5" y="46"/>
                    <a:pt x="5" y="46"/>
                  </a:cubicBezTo>
                  <a:cubicBezTo>
                    <a:pt x="5" y="46"/>
                    <a:pt x="5" y="46"/>
                    <a:pt x="6" y="47"/>
                  </a:cubicBezTo>
                  <a:cubicBezTo>
                    <a:pt x="6" y="48"/>
                    <a:pt x="6" y="49"/>
                    <a:pt x="5" y="51"/>
                  </a:cubicBezTo>
                  <a:cubicBezTo>
                    <a:pt x="6" y="51"/>
                    <a:pt x="6" y="51"/>
                    <a:pt x="6" y="51"/>
                  </a:cubicBezTo>
                  <a:cubicBezTo>
                    <a:pt x="6" y="52"/>
                    <a:pt x="7" y="53"/>
                    <a:pt x="7" y="55"/>
                  </a:cubicBezTo>
                  <a:cubicBezTo>
                    <a:pt x="8" y="56"/>
                    <a:pt x="9" y="57"/>
                    <a:pt x="11" y="57"/>
                  </a:cubicBezTo>
                  <a:cubicBezTo>
                    <a:pt x="11" y="57"/>
                    <a:pt x="11" y="55"/>
                    <a:pt x="13" y="56"/>
                  </a:cubicBezTo>
                  <a:cubicBezTo>
                    <a:pt x="13" y="56"/>
                    <a:pt x="13" y="56"/>
                    <a:pt x="13" y="56"/>
                  </a:cubicBezTo>
                  <a:cubicBezTo>
                    <a:pt x="13" y="57"/>
                    <a:pt x="14" y="57"/>
                    <a:pt x="15" y="57"/>
                  </a:cubicBezTo>
                  <a:cubicBezTo>
                    <a:pt x="15" y="57"/>
                    <a:pt x="14" y="58"/>
                    <a:pt x="14" y="59"/>
                  </a:cubicBezTo>
                  <a:cubicBezTo>
                    <a:pt x="16" y="59"/>
                    <a:pt x="17" y="59"/>
                    <a:pt x="18" y="60"/>
                  </a:cubicBezTo>
                  <a:cubicBezTo>
                    <a:pt x="18" y="59"/>
                    <a:pt x="18" y="59"/>
                    <a:pt x="18" y="59"/>
                  </a:cubicBezTo>
                  <a:cubicBezTo>
                    <a:pt x="19" y="59"/>
                    <a:pt x="20" y="59"/>
                    <a:pt x="20" y="59"/>
                  </a:cubicBezTo>
                  <a:cubicBezTo>
                    <a:pt x="20" y="59"/>
                    <a:pt x="20" y="59"/>
                    <a:pt x="21" y="58"/>
                  </a:cubicBezTo>
                  <a:cubicBezTo>
                    <a:pt x="23" y="59"/>
                    <a:pt x="22" y="60"/>
                    <a:pt x="24" y="60"/>
                  </a:cubicBezTo>
                  <a:cubicBezTo>
                    <a:pt x="24" y="60"/>
                    <a:pt x="25" y="60"/>
                    <a:pt x="25" y="60"/>
                  </a:cubicBezTo>
                  <a:cubicBezTo>
                    <a:pt x="25" y="60"/>
                    <a:pt x="26" y="60"/>
                    <a:pt x="26" y="59"/>
                  </a:cubicBezTo>
                  <a:cubicBezTo>
                    <a:pt x="26" y="60"/>
                    <a:pt x="26" y="60"/>
                    <a:pt x="27" y="60"/>
                  </a:cubicBezTo>
                  <a:cubicBezTo>
                    <a:pt x="27" y="60"/>
                    <a:pt x="27" y="60"/>
                    <a:pt x="27" y="60"/>
                  </a:cubicBezTo>
                  <a:cubicBezTo>
                    <a:pt x="27" y="60"/>
                    <a:pt x="28" y="60"/>
                    <a:pt x="28" y="61"/>
                  </a:cubicBezTo>
                  <a:cubicBezTo>
                    <a:pt x="29" y="61"/>
                    <a:pt x="29" y="62"/>
                    <a:pt x="29" y="63"/>
                  </a:cubicBezTo>
                  <a:cubicBezTo>
                    <a:pt x="30" y="63"/>
                    <a:pt x="30" y="63"/>
                    <a:pt x="31" y="62"/>
                  </a:cubicBezTo>
                  <a:cubicBezTo>
                    <a:pt x="31" y="62"/>
                    <a:pt x="31" y="62"/>
                    <a:pt x="31" y="62"/>
                  </a:cubicBezTo>
                  <a:cubicBezTo>
                    <a:pt x="31" y="62"/>
                    <a:pt x="31" y="62"/>
                    <a:pt x="31" y="62"/>
                  </a:cubicBezTo>
                  <a:cubicBezTo>
                    <a:pt x="31" y="62"/>
                    <a:pt x="31" y="62"/>
                    <a:pt x="31" y="62"/>
                  </a:cubicBezTo>
                  <a:cubicBezTo>
                    <a:pt x="32" y="62"/>
                    <a:pt x="32" y="62"/>
                    <a:pt x="32" y="62"/>
                  </a:cubicBezTo>
                  <a:cubicBezTo>
                    <a:pt x="32" y="62"/>
                    <a:pt x="32" y="62"/>
                    <a:pt x="32" y="61"/>
                  </a:cubicBezTo>
                  <a:cubicBezTo>
                    <a:pt x="33" y="62"/>
                    <a:pt x="33" y="62"/>
                    <a:pt x="33" y="62"/>
                  </a:cubicBezTo>
                  <a:cubicBezTo>
                    <a:pt x="33" y="61"/>
                    <a:pt x="33" y="61"/>
                    <a:pt x="33" y="61"/>
                  </a:cubicBezTo>
                  <a:cubicBezTo>
                    <a:pt x="34" y="61"/>
                    <a:pt x="35" y="61"/>
                    <a:pt x="36" y="61"/>
                  </a:cubicBezTo>
                  <a:cubicBezTo>
                    <a:pt x="36" y="61"/>
                    <a:pt x="36" y="61"/>
                    <a:pt x="36" y="61"/>
                  </a:cubicBezTo>
                  <a:cubicBezTo>
                    <a:pt x="36" y="61"/>
                    <a:pt x="36" y="61"/>
                    <a:pt x="37" y="61"/>
                  </a:cubicBezTo>
                  <a:cubicBezTo>
                    <a:pt x="37" y="60"/>
                    <a:pt x="37" y="59"/>
                    <a:pt x="37" y="58"/>
                  </a:cubicBezTo>
                  <a:cubicBezTo>
                    <a:pt x="38" y="58"/>
                    <a:pt x="38" y="58"/>
                    <a:pt x="38" y="58"/>
                  </a:cubicBezTo>
                  <a:cubicBezTo>
                    <a:pt x="38" y="58"/>
                    <a:pt x="38" y="58"/>
                    <a:pt x="38" y="58"/>
                  </a:cubicBezTo>
                  <a:cubicBezTo>
                    <a:pt x="38" y="58"/>
                    <a:pt x="38" y="58"/>
                    <a:pt x="39" y="58"/>
                  </a:cubicBezTo>
                  <a:cubicBezTo>
                    <a:pt x="39" y="58"/>
                    <a:pt x="39" y="58"/>
                    <a:pt x="39" y="57"/>
                  </a:cubicBezTo>
                  <a:cubicBezTo>
                    <a:pt x="39" y="57"/>
                    <a:pt x="39" y="57"/>
                    <a:pt x="40" y="57"/>
                  </a:cubicBezTo>
                  <a:cubicBezTo>
                    <a:pt x="40" y="57"/>
                    <a:pt x="40" y="56"/>
                    <a:pt x="40" y="56"/>
                  </a:cubicBezTo>
                  <a:cubicBezTo>
                    <a:pt x="41" y="56"/>
                    <a:pt x="41" y="57"/>
                    <a:pt x="42" y="56"/>
                  </a:cubicBezTo>
                  <a:cubicBezTo>
                    <a:pt x="42" y="56"/>
                    <a:pt x="42" y="56"/>
                    <a:pt x="42" y="56"/>
                  </a:cubicBezTo>
                  <a:cubicBezTo>
                    <a:pt x="42" y="54"/>
                    <a:pt x="41" y="54"/>
                    <a:pt x="41" y="52"/>
                  </a:cubicBezTo>
                  <a:cubicBezTo>
                    <a:pt x="42" y="52"/>
                    <a:pt x="43" y="50"/>
                    <a:pt x="45" y="49"/>
                  </a:cubicBezTo>
                  <a:cubicBezTo>
                    <a:pt x="45" y="48"/>
                    <a:pt x="45" y="48"/>
                    <a:pt x="44" y="47"/>
                  </a:cubicBezTo>
                  <a:cubicBezTo>
                    <a:pt x="44" y="47"/>
                    <a:pt x="44" y="47"/>
                    <a:pt x="44" y="46"/>
                  </a:cubicBezTo>
                  <a:cubicBezTo>
                    <a:pt x="44" y="46"/>
                    <a:pt x="45" y="46"/>
                    <a:pt x="45" y="46"/>
                  </a:cubicBezTo>
                  <a:cubicBezTo>
                    <a:pt x="45" y="46"/>
                    <a:pt x="45" y="45"/>
                    <a:pt x="45" y="45"/>
                  </a:cubicBezTo>
                  <a:cubicBezTo>
                    <a:pt x="46" y="45"/>
                    <a:pt x="46" y="45"/>
                    <a:pt x="46" y="45"/>
                  </a:cubicBezTo>
                  <a:cubicBezTo>
                    <a:pt x="46" y="45"/>
                    <a:pt x="46" y="44"/>
                    <a:pt x="46" y="44"/>
                  </a:cubicBezTo>
                  <a:cubicBezTo>
                    <a:pt x="46" y="44"/>
                    <a:pt x="46" y="44"/>
                    <a:pt x="46" y="44"/>
                  </a:cubicBezTo>
                  <a:cubicBezTo>
                    <a:pt x="46" y="44"/>
                    <a:pt x="46" y="44"/>
                    <a:pt x="46" y="44"/>
                  </a:cubicBezTo>
                  <a:cubicBezTo>
                    <a:pt x="46" y="44"/>
                    <a:pt x="46" y="44"/>
                    <a:pt x="46" y="44"/>
                  </a:cubicBezTo>
                  <a:cubicBezTo>
                    <a:pt x="46" y="44"/>
                    <a:pt x="46" y="43"/>
                    <a:pt x="46" y="43"/>
                  </a:cubicBezTo>
                  <a:cubicBezTo>
                    <a:pt x="46" y="43"/>
                    <a:pt x="47" y="42"/>
                    <a:pt x="47" y="41"/>
                  </a:cubicBezTo>
                  <a:cubicBezTo>
                    <a:pt x="47" y="41"/>
                    <a:pt x="46" y="41"/>
                    <a:pt x="46" y="41"/>
                  </a:cubicBezTo>
                  <a:cubicBezTo>
                    <a:pt x="46" y="41"/>
                    <a:pt x="47" y="40"/>
                    <a:pt x="47" y="39"/>
                  </a:cubicBezTo>
                  <a:cubicBezTo>
                    <a:pt x="47" y="38"/>
                    <a:pt x="52" y="38"/>
                    <a:pt x="54" y="38"/>
                  </a:cubicBezTo>
                  <a:cubicBezTo>
                    <a:pt x="53" y="37"/>
                    <a:pt x="53" y="37"/>
                    <a:pt x="53" y="36"/>
                  </a:cubicBezTo>
                  <a:cubicBezTo>
                    <a:pt x="52" y="36"/>
                    <a:pt x="52" y="36"/>
                    <a:pt x="51" y="36"/>
                  </a:cubicBezTo>
                  <a:cubicBezTo>
                    <a:pt x="50" y="35"/>
                    <a:pt x="50" y="34"/>
                    <a:pt x="49" y="33"/>
                  </a:cubicBezTo>
                  <a:cubicBezTo>
                    <a:pt x="49" y="33"/>
                    <a:pt x="49" y="33"/>
                    <a:pt x="49" y="32"/>
                  </a:cubicBezTo>
                  <a:cubicBezTo>
                    <a:pt x="49" y="32"/>
                    <a:pt x="49" y="32"/>
                    <a:pt x="48" y="32"/>
                  </a:cubicBezTo>
                  <a:cubicBezTo>
                    <a:pt x="49" y="31"/>
                    <a:pt x="49" y="31"/>
                    <a:pt x="49" y="30"/>
                  </a:cubicBezTo>
                  <a:cubicBezTo>
                    <a:pt x="49" y="30"/>
                    <a:pt x="50" y="30"/>
                    <a:pt x="50" y="30"/>
                  </a:cubicBezTo>
                  <a:cubicBezTo>
                    <a:pt x="50" y="30"/>
                    <a:pt x="50" y="30"/>
                    <a:pt x="50" y="29"/>
                  </a:cubicBezTo>
                  <a:cubicBezTo>
                    <a:pt x="50" y="29"/>
                    <a:pt x="49" y="29"/>
                    <a:pt x="49" y="29"/>
                  </a:cubicBezTo>
                  <a:cubicBezTo>
                    <a:pt x="49" y="29"/>
                    <a:pt x="50" y="28"/>
                    <a:pt x="50" y="28"/>
                  </a:cubicBezTo>
                  <a:cubicBezTo>
                    <a:pt x="50" y="28"/>
                    <a:pt x="49" y="28"/>
                    <a:pt x="49" y="27"/>
                  </a:cubicBezTo>
                  <a:cubicBezTo>
                    <a:pt x="49" y="27"/>
                    <a:pt x="49" y="26"/>
                    <a:pt x="49" y="26"/>
                  </a:cubicBezTo>
                  <a:cubicBezTo>
                    <a:pt x="49" y="26"/>
                    <a:pt x="49" y="25"/>
                    <a:pt x="49" y="25"/>
                  </a:cubicBezTo>
                  <a:cubicBezTo>
                    <a:pt x="49" y="25"/>
                    <a:pt x="48" y="24"/>
                    <a:pt x="48" y="23"/>
                  </a:cubicBezTo>
                  <a:cubicBezTo>
                    <a:pt x="48" y="23"/>
                    <a:pt x="48" y="22"/>
                    <a:pt x="48" y="22"/>
                  </a:cubicBezTo>
                  <a:cubicBezTo>
                    <a:pt x="48" y="22"/>
                    <a:pt x="48" y="22"/>
                    <a:pt x="48" y="22"/>
                  </a:cubicBezTo>
                  <a:cubicBezTo>
                    <a:pt x="49" y="21"/>
                    <a:pt x="49" y="21"/>
                    <a:pt x="50" y="20"/>
                  </a:cubicBezTo>
                  <a:cubicBezTo>
                    <a:pt x="49" y="20"/>
                    <a:pt x="49" y="19"/>
                    <a:pt x="48" y="19"/>
                  </a:cubicBezTo>
                  <a:cubicBezTo>
                    <a:pt x="48" y="19"/>
                    <a:pt x="48" y="19"/>
                    <a:pt x="48" y="18"/>
                  </a:cubicBezTo>
                  <a:cubicBezTo>
                    <a:pt x="49" y="18"/>
                    <a:pt x="49" y="18"/>
                    <a:pt x="49" y="18"/>
                  </a:cubicBezTo>
                  <a:cubicBezTo>
                    <a:pt x="49" y="18"/>
                    <a:pt x="49" y="18"/>
                    <a:pt x="49" y="17"/>
                  </a:cubicBezTo>
                  <a:cubicBezTo>
                    <a:pt x="50" y="17"/>
                    <a:pt x="51" y="18"/>
                    <a:pt x="51" y="18"/>
                  </a:cubicBezTo>
                  <a:cubicBezTo>
                    <a:pt x="53" y="18"/>
                    <a:pt x="53" y="18"/>
                    <a:pt x="53" y="17"/>
                  </a:cubicBezTo>
                  <a:cubicBezTo>
                    <a:pt x="54" y="17"/>
                    <a:pt x="54" y="17"/>
                    <a:pt x="54" y="17"/>
                  </a:cubicBezTo>
                  <a:cubicBezTo>
                    <a:pt x="54" y="17"/>
                    <a:pt x="55" y="16"/>
                    <a:pt x="55" y="16"/>
                  </a:cubicBezTo>
                  <a:cubicBezTo>
                    <a:pt x="54" y="15"/>
                    <a:pt x="54" y="15"/>
                    <a:pt x="53" y="15"/>
                  </a:cubicBezTo>
                  <a:cubicBezTo>
                    <a:pt x="53" y="15"/>
                    <a:pt x="54" y="14"/>
                    <a:pt x="54" y="14"/>
                  </a:cubicBezTo>
                  <a:cubicBezTo>
                    <a:pt x="54" y="14"/>
                    <a:pt x="54" y="14"/>
                    <a:pt x="54" y="14"/>
                  </a:cubicBezTo>
                  <a:cubicBezTo>
                    <a:pt x="54" y="14"/>
                    <a:pt x="54" y="14"/>
                    <a:pt x="54" y="14"/>
                  </a:cubicBezTo>
                  <a:cubicBezTo>
                    <a:pt x="55" y="14"/>
                    <a:pt x="55" y="14"/>
                    <a:pt x="55" y="14"/>
                  </a:cubicBezTo>
                  <a:cubicBezTo>
                    <a:pt x="55" y="14"/>
                    <a:pt x="55" y="14"/>
                    <a:pt x="55" y="14"/>
                  </a:cubicBezTo>
                  <a:cubicBezTo>
                    <a:pt x="55" y="14"/>
                    <a:pt x="55" y="14"/>
                    <a:pt x="55" y="14"/>
                  </a:cubicBezTo>
                  <a:cubicBezTo>
                    <a:pt x="56" y="14"/>
                    <a:pt x="56" y="14"/>
                    <a:pt x="57" y="14"/>
                  </a:cubicBezTo>
                  <a:cubicBezTo>
                    <a:pt x="57" y="14"/>
                    <a:pt x="57" y="14"/>
                    <a:pt x="57" y="14"/>
                  </a:cubicBezTo>
                  <a:cubicBezTo>
                    <a:pt x="58" y="14"/>
                    <a:pt x="58" y="13"/>
                    <a:pt x="59" y="13"/>
                  </a:cubicBezTo>
                  <a:cubicBezTo>
                    <a:pt x="59" y="12"/>
                    <a:pt x="59" y="12"/>
                    <a:pt x="59" y="12"/>
                  </a:cubicBezTo>
                  <a:cubicBezTo>
                    <a:pt x="59" y="12"/>
                    <a:pt x="58" y="12"/>
                    <a:pt x="58" y="12"/>
                  </a:cubicBezTo>
                  <a:cubicBezTo>
                    <a:pt x="58" y="11"/>
                    <a:pt x="58" y="11"/>
                    <a:pt x="58" y="11"/>
                  </a:cubicBezTo>
                  <a:cubicBezTo>
                    <a:pt x="58" y="11"/>
                    <a:pt x="58" y="11"/>
                    <a:pt x="57" y="11"/>
                  </a:cubicBezTo>
                  <a:cubicBezTo>
                    <a:pt x="57" y="10"/>
                    <a:pt x="58" y="10"/>
                    <a:pt x="58" y="10"/>
                  </a:cubicBezTo>
                  <a:cubicBezTo>
                    <a:pt x="58" y="9"/>
                    <a:pt x="57" y="9"/>
                    <a:pt x="57" y="9"/>
                  </a:cubicBezTo>
                  <a:cubicBezTo>
                    <a:pt x="56" y="9"/>
                    <a:pt x="55" y="9"/>
                    <a:pt x="55" y="9"/>
                  </a:cubicBezTo>
                  <a:cubicBezTo>
                    <a:pt x="55" y="8"/>
                    <a:pt x="55" y="8"/>
                    <a:pt x="55" y="7"/>
                  </a:cubicBezTo>
                  <a:cubicBezTo>
                    <a:pt x="55" y="7"/>
                    <a:pt x="54" y="7"/>
                    <a:pt x="54" y="7"/>
                  </a:cubicBezTo>
                  <a:cubicBezTo>
                    <a:pt x="54" y="7"/>
                    <a:pt x="54" y="7"/>
                    <a:pt x="54" y="7"/>
                  </a:cubicBezTo>
                  <a:cubicBezTo>
                    <a:pt x="54" y="7"/>
                    <a:pt x="53" y="7"/>
                    <a:pt x="53" y="7"/>
                  </a:cubicBezTo>
                  <a:cubicBezTo>
                    <a:pt x="54" y="5"/>
                    <a:pt x="54" y="5"/>
                    <a:pt x="53" y="3"/>
                  </a:cubicBezTo>
                  <a:cubicBezTo>
                    <a:pt x="53" y="3"/>
                    <a:pt x="53" y="3"/>
                    <a:pt x="53" y="3"/>
                  </a:cubicBezTo>
                  <a:cubicBezTo>
                    <a:pt x="53" y="3"/>
                    <a:pt x="52" y="3"/>
                    <a:pt x="52" y="3"/>
                  </a:cubicBezTo>
                  <a:cubicBezTo>
                    <a:pt x="52" y="2"/>
                    <a:pt x="52" y="2"/>
                    <a:pt x="52" y="1"/>
                  </a:cubicBezTo>
                  <a:cubicBezTo>
                    <a:pt x="52" y="1"/>
                    <a:pt x="51" y="1"/>
                    <a:pt x="51" y="1"/>
                  </a:cubicBezTo>
                  <a:cubicBezTo>
                    <a:pt x="51" y="1"/>
                    <a:pt x="51" y="2"/>
                    <a:pt x="51" y="2"/>
                  </a:cubicBezTo>
                  <a:cubicBezTo>
                    <a:pt x="50" y="2"/>
                    <a:pt x="50" y="2"/>
                    <a:pt x="49" y="2"/>
                  </a:cubicBezTo>
                  <a:cubicBezTo>
                    <a:pt x="49" y="1"/>
                    <a:pt x="49" y="1"/>
                    <a:pt x="49" y="0"/>
                  </a:cubicBezTo>
                  <a:cubicBezTo>
                    <a:pt x="49" y="0"/>
                    <a:pt x="49" y="0"/>
                    <a:pt x="49" y="0"/>
                  </a:cubicBezTo>
                  <a:cubicBezTo>
                    <a:pt x="49" y="0"/>
                    <a:pt x="49" y="0"/>
                    <a:pt x="48" y="0"/>
                  </a:cubicBezTo>
                  <a:cubicBezTo>
                    <a:pt x="48" y="0"/>
                    <a:pt x="47" y="1"/>
                    <a:pt x="47" y="1"/>
                  </a:cubicBezTo>
                  <a:cubicBezTo>
                    <a:pt x="47" y="1"/>
                    <a:pt x="47" y="2"/>
                    <a:pt x="47" y="2"/>
                  </a:cubicBezTo>
                  <a:cubicBezTo>
                    <a:pt x="47" y="2"/>
                    <a:pt x="47" y="2"/>
                    <a:pt x="47" y="2"/>
                  </a:cubicBezTo>
                  <a:cubicBezTo>
                    <a:pt x="47" y="3"/>
                    <a:pt x="47" y="3"/>
                    <a:pt x="47" y="3"/>
                  </a:cubicBezTo>
                  <a:cubicBezTo>
                    <a:pt x="47" y="3"/>
                    <a:pt x="46" y="3"/>
                    <a:pt x="46" y="3"/>
                  </a:cubicBezTo>
                  <a:cubicBezTo>
                    <a:pt x="46" y="3"/>
                    <a:pt x="46" y="4"/>
                    <a:pt x="46" y="4"/>
                  </a:cubicBezTo>
                  <a:cubicBezTo>
                    <a:pt x="46" y="4"/>
                    <a:pt x="46" y="4"/>
                    <a:pt x="45" y="4"/>
                  </a:cubicBezTo>
                  <a:cubicBezTo>
                    <a:pt x="45" y="4"/>
                    <a:pt x="45" y="5"/>
                    <a:pt x="45" y="5"/>
                  </a:cubicBezTo>
                  <a:cubicBezTo>
                    <a:pt x="45" y="5"/>
                    <a:pt x="45" y="5"/>
                    <a:pt x="44" y="5"/>
                  </a:cubicBezTo>
                  <a:cubicBezTo>
                    <a:pt x="44" y="5"/>
                    <a:pt x="44" y="6"/>
                    <a:pt x="44" y="6"/>
                  </a:cubicBezTo>
                  <a:cubicBezTo>
                    <a:pt x="44" y="6"/>
                    <a:pt x="44" y="6"/>
                    <a:pt x="43" y="6"/>
                  </a:cubicBezTo>
                  <a:cubicBezTo>
                    <a:pt x="43" y="6"/>
                    <a:pt x="43" y="6"/>
                    <a:pt x="42" y="6"/>
                  </a:cubicBezTo>
                  <a:cubicBezTo>
                    <a:pt x="42" y="8"/>
                    <a:pt x="41" y="7"/>
                    <a:pt x="40" y="9"/>
                  </a:cubicBezTo>
                  <a:cubicBezTo>
                    <a:pt x="40" y="9"/>
                    <a:pt x="41" y="9"/>
                    <a:pt x="41" y="9"/>
                  </a:cubicBezTo>
                  <a:cubicBezTo>
                    <a:pt x="41" y="9"/>
                    <a:pt x="41" y="10"/>
                    <a:pt x="41" y="10"/>
                  </a:cubicBezTo>
                  <a:cubicBezTo>
                    <a:pt x="41" y="10"/>
                    <a:pt x="41" y="10"/>
                    <a:pt x="41" y="10"/>
                  </a:cubicBezTo>
                  <a:cubicBezTo>
                    <a:pt x="41" y="12"/>
                    <a:pt x="40" y="12"/>
                    <a:pt x="39" y="12"/>
                  </a:cubicBezTo>
                  <a:cubicBezTo>
                    <a:pt x="39" y="12"/>
                    <a:pt x="39" y="12"/>
                    <a:pt x="39" y="12"/>
                  </a:cubicBezTo>
                  <a:cubicBezTo>
                    <a:pt x="38" y="12"/>
                    <a:pt x="38" y="12"/>
                    <a:pt x="37" y="12"/>
                  </a:cubicBezTo>
                  <a:cubicBezTo>
                    <a:pt x="37" y="12"/>
                    <a:pt x="36" y="13"/>
                    <a:pt x="36" y="13"/>
                  </a:cubicBezTo>
                  <a:cubicBezTo>
                    <a:pt x="35" y="13"/>
                    <a:pt x="35" y="13"/>
                    <a:pt x="35" y="13"/>
                  </a:cubicBezTo>
                  <a:cubicBezTo>
                    <a:pt x="35" y="14"/>
                    <a:pt x="35" y="14"/>
                    <a:pt x="35" y="14"/>
                  </a:cubicBezTo>
                  <a:cubicBezTo>
                    <a:pt x="34" y="14"/>
                    <a:pt x="33" y="14"/>
                    <a:pt x="32" y="14"/>
                  </a:cubicBezTo>
                  <a:cubicBezTo>
                    <a:pt x="32" y="14"/>
                    <a:pt x="32" y="15"/>
                    <a:pt x="32" y="15"/>
                  </a:cubicBezTo>
                  <a:cubicBezTo>
                    <a:pt x="31" y="15"/>
                    <a:pt x="31" y="15"/>
                    <a:pt x="31" y="15"/>
                  </a:cubicBezTo>
                  <a:cubicBezTo>
                    <a:pt x="31" y="15"/>
                    <a:pt x="31" y="16"/>
                    <a:pt x="31" y="16"/>
                  </a:cubicBezTo>
                  <a:cubicBezTo>
                    <a:pt x="31" y="16"/>
                    <a:pt x="30" y="16"/>
                    <a:pt x="30" y="16"/>
                  </a:cubicBezTo>
                  <a:cubicBezTo>
                    <a:pt x="30" y="16"/>
                    <a:pt x="30" y="17"/>
                    <a:pt x="30" y="17"/>
                  </a:cubicBezTo>
                  <a:cubicBezTo>
                    <a:pt x="30" y="17"/>
                    <a:pt x="30" y="17"/>
                    <a:pt x="30" y="17"/>
                  </a:cubicBezTo>
                  <a:cubicBezTo>
                    <a:pt x="30" y="17"/>
                    <a:pt x="30" y="17"/>
                    <a:pt x="30" y="17"/>
                  </a:cubicBezTo>
                  <a:cubicBezTo>
                    <a:pt x="29" y="18"/>
                    <a:pt x="29" y="18"/>
                    <a:pt x="29" y="18"/>
                  </a:cubicBezTo>
                  <a:cubicBezTo>
                    <a:pt x="29" y="18"/>
                    <a:pt x="29" y="18"/>
                    <a:pt x="29" y="18"/>
                  </a:cubicBezTo>
                  <a:cubicBezTo>
                    <a:pt x="28" y="18"/>
                    <a:pt x="28" y="18"/>
                    <a:pt x="28" y="18"/>
                  </a:cubicBezTo>
                  <a:cubicBezTo>
                    <a:pt x="28" y="19"/>
                    <a:pt x="28" y="19"/>
                    <a:pt x="28" y="19"/>
                  </a:cubicBezTo>
                  <a:cubicBezTo>
                    <a:pt x="28" y="19"/>
                    <a:pt x="27" y="19"/>
                    <a:pt x="27" y="19"/>
                  </a:cubicBezTo>
                  <a:cubicBezTo>
                    <a:pt x="27" y="20"/>
                    <a:pt x="27" y="20"/>
                    <a:pt x="26" y="21"/>
                  </a:cubicBezTo>
                  <a:cubicBezTo>
                    <a:pt x="26" y="21"/>
                    <a:pt x="26" y="21"/>
                    <a:pt x="26" y="21"/>
                  </a:cubicBezTo>
                  <a:cubicBezTo>
                    <a:pt x="25" y="21"/>
                    <a:pt x="24" y="21"/>
                    <a:pt x="23" y="21"/>
                  </a:cubicBezTo>
                  <a:cubicBezTo>
                    <a:pt x="23" y="21"/>
                    <a:pt x="23" y="21"/>
                    <a:pt x="23" y="21"/>
                  </a:cubicBezTo>
                  <a:cubicBezTo>
                    <a:pt x="22" y="21"/>
                    <a:pt x="22" y="21"/>
                    <a:pt x="21" y="21"/>
                  </a:cubicBezTo>
                  <a:cubicBezTo>
                    <a:pt x="21" y="21"/>
                    <a:pt x="21" y="21"/>
                    <a:pt x="21" y="21"/>
                  </a:cubicBezTo>
                  <a:cubicBezTo>
                    <a:pt x="20" y="21"/>
                    <a:pt x="20" y="21"/>
                    <a:pt x="19" y="21"/>
                  </a:cubicBezTo>
                  <a:cubicBezTo>
                    <a:pt x="19" y="21"/>
                    <a:pt x="17" y="22"/>
                    <a:pt x="16" y="23"/>
                  </a:cubicBezTo>
                  <a:cubicBezTo>
                    <a:pt x="16" y="22"/>
                    <a:pt x="16" y="22"/>
                    <a:pt x="16" y="22"/>
                  </a:cubicBezTo>
                  <a:cubicBezTo>
                    <a:pt x="15" y="23"/>
                    <a:pt x="16" y="24"/>
                    <a:pt x="16" y="25"/>
                  </a:cubicBezTo>
                  <a:cubicBezTo>
                    <a:pt x="16" y="25"/>
                    <a:pt x="16" y="25"/>
                    <a:pt x="16" y="25"/>
                  </a:cubicBezTo>
                  <a:cubicBezTo>
                    <a:pt x="15" y="26"/>
                    <a:pt x="15" y="26"/>
                    <a:pt x="15" y="27"/>
                  </a:cubicBezTo>
                  <a:cubicBezTo>
                    <a:pt x="14" y="27"/>
                    <a:pt x="14" y="27"/>
                    <a:pt x="14" y="27"/>
                  </a:cubicBezTo>
                  <a:cubicBezTo>
                    <a:pt x="14" y="27"/>
                    <a:pt x="14" y="27"/>
                    <a:pt x="14" y="27"/>
                  </a:cubicBezTo>
                  <a:cubicBezTo>
                    <a:pt x="13" y="27"/>
                    <a:pt x="13" y="27"/>
                    <a:pt x="13" y="27"/>
                  </a:cubicBezTo>
                  <a:cubicBezTo>
                    <a:pt x="13" y="28"/>
                    <a:pt x="13" y="28"/>
                    <a:pt x="13" y="29"/>
                  </a:cubicBezTo>
                  <a:cubicBezTo>
                    <a:pt x="13" y="28"/>
                    <a:pt x="12" y="28"/>
                    <a:pt x="11" y="28"/>
                  </a:cubicBezTo>
                  <a:cubicBezTo>
                    <a:pt x="11" y="28"/>
                    <a:pt x="11" y="27"/>
                    <a:pt x="11" y="27"/>
                  </a:cubicBezTo>
                  <a:cubicBezTo>
                    <a:pt x="11" y="26"/>
                    <a:pt x="10" y="26"/>
                    <a:pt x="10" y="26"/>
                  </a:cubicBezTo>
                  <a:cubicBezTo>
                    <a:pt x="10" y="26"/>
                    <a:pt x="10" y="26"/>
                    <a:pt x="10" y="26"/>
                  </a:cubicBezTo>
                  <a:cubicBezTo>
                    <a:pt x="9" y="26"/>
                    <a:pt x="8" y="26"/>
                    <a:pt x="8" y="26"/>
                  </a:cubicBezTo>
                  <a:cubicBezTo>
                    <a:pt x="8" y="26"/>
                    <a:pt x="8" y="26"/>
                    <a:pt x="8" y="26"/>
                  </a:cubicBezTo>
                  <a:cubicBezTo>
                    <a:pt x="7" y="25"/>
                    <a:pt x="7" y="25"/>
                    <a:pt x="5" y="24"/>
                  </a:cubicBezTo>
                  <a:cubicBezTo>
                    <a:pt x="5" y="25"/>
                    <a:pt x="5" y="25"/>
                    <a:pt x="5" y="26"/>
                  </a:cubicBezTo>
                  <a:cubicBezTo>
                    <a:pt x="4" y="26"/>
                    <a:pt x="4" y="26"/>
                    <a:pt x="3" y="26"/>
                  </a:cubicBezTo>
                  <a:cubicBezTo>
                    <a:pt x="3" y="28"/>
                    <a:pt x="2" y="28"/>
                    <a:pt x="1" y="30"/>
                  </a:cubicBezTo>
                  <a:cubicBezTo>
                    <a:pt x="1" y="30"/>
                    <a:pt x="1" y="30"/>
                    <a:pt x="1" y="30"/>
                  </a:cubicBezTo>
                  <a:cubicBezTo>
                    <a:pt x="1" y="30"/>
                    <a:pt x="1" y="31"/>
                    <a:pt x="1" y="31"/>
                  </a:cubicBezTo>
                  <a:cubicBezTo>
                    <a:pt x="1" y="31"/>
                    <a:pt x="1" y="31"/>
                    <a:pt x="0" y="31"/>
                  </a:cubicBezTo>
                  <a:close/>
                  <a:moveTo>
                    <a:pt x="15" y="29"/>
                  </a:moveTo>
                  <a:cubicBezTo>
                    <a:pt x="14" y="29"/>
                    <a:pt x="14" y="29"/>
                    <a:pt x="14" y="29"/>
                  </a:cubicBezTo>
                  <a:cubicBezTo>
                    <a:pt x="15" y="29"/>
                    <a:pt x="14" y="29"/>
                    <a:pt x="15"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2" name="Freeform 37"/>
            <p:cNvSpPr>
              <a:spLocks noEditPoints="1"/>
            </p:cNvSpPr>
            <p:nvPr/>
          </p:nvSpPr>
          <p:spPr bwMode="auto">
            <a:xfrm>
              <a:off x="8621713" y="3135313"/>
              <a:ext cx="255588" cy="177800"/>
            </a:xfrm>
            <a:custGeom>
              <a:avLst/>
              <a:gdLst>
                <a:gd name="T0" fmla="*/ 67 w 68"/>
                <a:gd name="T1" fmla="*/ 6 h 47"/>
                <a:gd name="T2" fmla="*/ 66 w 68"/>
                <a:gd name="T3" fmla="*/ 3 h 47"/>
                <a:gd name="T4" fmla="*/ 62 w 68"/>
                <a:gd name="T5" fmla="*/ 1 h 47"/>
                <a:gd name="T6" fmla="*/ 60 w 68"/>
                <a:gd name="T7" fmla="*/ 0 h 47"/>
                <a:gd name="T8" fmla="*/ 58 w 68"/>
                <a:gd name="T9" fmla="*/ 3 h 47"/>
                <a:gd name="T10" fmla="*/ 55 w 68"/>
                <a:gd name="T11" fmla="*/ 9 h 47"/>
                <a:gd name="T12" fmla="*/ 55 w 68"/>
                <a:gd name="T13" fmla="*/ 9 h 47"/>
                <a:gd name="T14" fmla="*/ 56 w 68"/>
                <a:gd name="T15" fmla="*/ 13 h 47"/>
                <a:gd name="T16" fmla="*/ 54 w 68"/>
                <a:gd name="T17" fmla="*/ 16 h 47"/>
                <a:gd name="T18" fmla="*/ 52 w 68"/>
                <a:gd name="T19" fmla="*/ 18 h 47"/>
                <a:gd name="T20" fmla="*/ 51 w 68"/>
                <a:gd name="T21" fmla="*/ 19 h 47"/>
                <a:gd name="T22" fmla="*/ 45 w 68"/>
                <a:gd name="T23" fmla="*/ 23 h 47"/>
                <a:gd name="T24" fmla="*/ 44 w 68"/>
                <a:gd name="T25" fmla="*/ 25 h 47"/>
                <a:gd name="T26" fmla="*/ 41 w 68"/>
                <a:gd name="T27" fmla="*/ 26 h 47"/>
                <a:gd name="T28" fmla="*/ 39 w 68"/>
                <a:gd name="T29" fmla="*/ 26 h 47"/>
                <a:gd name="T30" fmla="*/ 37 w 68"/>
                <a:gd name="T31" fmla="*/ 27 h 47"/>
                <a:gd name="T32" fmla="*/ 35 w 68"/>
                <a:gd name="T33" fmla="*/ 27 h 47"/>
                <a:gd name="T34" fmla="*/ 35 w 68"/>
                <a:gd name="T35" fmla="*/ 24 h 47"/>
                <a:gd name="T36" fmla="*/ 34 w 68"/>
                <a:gd name="T37" fmla="*/ 24 h 47"/>
                <a:gd name="T38" fmla="*/ 32 w 68"/>
                <a:gd name="T39" fmla="*/ 28 h 47"/>
                <a:gd name="T40" fmla="*/ 30 w 68"/>
                <a:gd name="T41" fmla="*/ 30 h 47"/>
                <a:gd name="T42" fmla="*/ 30 w 68"/>
                <a:gd name="T43" fmla="*/ 33 h 47"/>
                <a:gd name="T44" fmla="*/ 25 w 68"/>
                <a:gd name="T45" fmla="*/ 34 h 47"/>
                <a:gd name="T46" fmla="*/ 20 w 68"/>
                <a:gd name="T47" fmla="*/ 34 h 47"/>
                <a:gd name="T48" fmla="*/ 14 w 68"/>
                <a:gd name="T49" fmla="*/ 34 h 47"/>
                <a:gd name="T50" fmla="*/ 9 w 68"/>
                <a:gd name="T51" fmla="*/ 35 h 47"/>
                <a:gd name="T52" fmla="*/ 2 w 68"/>
                <a:gd name="T53" fmla="*/ 36 h 47"/>
                <a:gd name="T54" fmla="*/ 0 w 68"/>
                <a:gd name="T55" fmla="*/ 38 h 47"/>
                <a:gd name="T56" fmla="*/ 8 w 68"/>
                <a:gd name="T57" fmla="*/ 40 h 47"/>
                <a:gd name="T58" fmla="*/ 12 w 68"/>
                <a:gd name="T59" fmla="*/ 39 h 47"/>
                <a:gd name="T60" fmla="*/ 15 w 68"/>
                <a:gd name="T61" fmla="*/ 39 h 47"/>
                <a:gd name="T62" fmla="*/ 17 w 68"/>
                <a:gd name="T63" fmla="*/ 38 h 47"/>
                <a:gd name="T64" fmla="*/ 20 w 68"/>
                <a:gd name="T65" fmla="*/ 39 h 47"/>
                <a:gd name="T66" fmla="*/ 22 w 68"/>
                <a:gd name="T67" fmla="*/ 39 h 47"/>
                <a:gd name="T68" fmla="*/ 22 w 68"/>
                <a:gd name="T69" fmla="*/ 41 h 47"/>
                <a:gd name="T70" fmla="*/ 22 w 68"/>
                <a:gd name="T71" fmla="*/ 44 h 47"/>
                <a:gd name="T72" fmla="*/ 24 w 68"/>
                <a:gd name="T73" fmla="*/ 47 h 47"/>
                <a:gd name="T74" fmla="*/ 29 w 68"/>
                <a:gd name="T75" fmla="*/ 45 h 47"/>
                <a:gd name="T76" fmla="*/ 33 w 68"/>
                <a:gd name="T77" fmla="*/ 44 h 47"/>
                <a:gd name="T78" fmla="*/ 32 w 68"/>
                <a:gd name="T79" fmla="*/ 41 h 47"/>
                <a:gd name="T80" fmla="*/ 36 w 68"/>
                <a:gd name="T81" fmla="*/ 41 h 47"/>
                <a:gd name="T82" fmla="*/ 38 w 68"/>
                <a:gd name="T83" fmla="*/ 42 h 47"/>
                <a:gd name="T84" fmla="*/ 45 w 68"/>
                <a:gd name="T85" fmla="*/ 42 h 47"/>
                <a:gd name="T86" fmla="*/ 46 w 68"/>
                <a:gd name="T87" fmla="*/ 45 h 47"/>
                <a:gd name="T88" fmla="*/ 50 w 68"/>
                <a:gd name="T89" fmla="*/ 42 h 47"/>
                <a:gd name="T90" fmla="*/ 50 w 68"/>
                <a:gd name="T91" fmla="*/ 41 h 47"/>
                <a:gd name="T92" fmla="*/ 52 w 68"/>
                <a:gd name="T93" fmla="*/ 37 h 47"/>
                <a:gd name="T94" fmla="*/ 54 w 68"/>
                <a:gd name="T95" fmla="*/ 37 h 47"/>
                <a:gd name="T96" fmla="*/ 52 w 68"/>
                <a:gd name="T97" fmla="*/ 43 h 47"/>
                <a:gd name="T98" fmla="*/ 55 w 68"/>
                <a:gd name="T99" fmla="*/ 36 h 47"/>
                <a:gd name="T100" fmla="*/ 57 w 68"/>
                <a:gd name="T101" fmla="*/ 33 h 47"/>
                <a:gd name="T102" fmla="*/ 56 w 68"/>
                <a:gd name="T103" fmla="*/ 32 h 47"/>
                <a:gd name="T104" fmla="*/ 57 w 68"/>
                <a:gd name="T105" fmla="*/ 31 h 47"/>
                <a:gd name="T106" fmla="*/ 58 w 68"/>
                <a:gd name="T107" fmla="*/ 29 h 47"/>
                <a:gd name="T108" fmla="*/ 59 w 68"/>
                <a:gd name="T109" fmla="*/ 27 h 47"/>
                <a:gd name="T110" fmla="*/ 61 w 68"/>
                <a:gd name="T111" fmla="*/ 19 h 47"/>
                <a:gd name="T112" fmla="*/ 65 w 68"/>
                <a:gd name="T113" fmla="*/ 17 h 47"/>
                <a:gd name="T114" fmla="*/ 67 w 68"/>
                <a:gd name="T115" fmla="*/ 14 h 47"/>
                <a:gd name="T116" fmla="*/ 67 w 68"/>
                <a:gd name="T117" fmla="*/ 7 h 47"/>
                <a:gd name="T118" fmla="*/ 14 w 68"/>
                <a:gd name="T119" fmla="*/ 36 h 47"/>
                <a:gd name="T120" fmla="*/ 14 w 68"/>
                <a:gd name="T121" fmla="*/ 35 h 47"/>
                <a:gd name="T122" fmla="*/ 15 w 68"/>
                <a:gd name="T123"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 h="47">
                  <a:moveTo>
                    <a:pt x="67" y="7"/>
                  </a:moveTo>
                  <a:cubicBezTo>
                    <a:pt x="67" y="7"/>
                    <a:pt x="67" y="7"/>
                    <a:pt x="67" y="7"/>
                  </a:cubicBezTo>
                  <a:cubicBezTo>
                    <a:pt x="67" y="7"/>
                    <a:pt x="67" y="6"/>
                    <a:pt x="67" y="6"/>
                  </a:cubicBezTo>
                  <a:cubicBezTo>
                    <a:pt x="67" y="6"/>
                    <a:pt x="67" y="6"/>
                    <a:pt x="67" y="6"/>
                  </a:cubicBezTo>
                  <a:cubicBezTo>
                    <a:pt x="66" y="5"/>
                    <a:pt x="67" y="4"/>
                    <a:pt x="66" y="3"/>
                  </a:cubicBezTo>
                  <a:cubicBezTo>
                    <a:pt x="66" y="3"/>
                    <a:pt x="66" y="3"/>
                    <a:pt x="66" y="3"/>
                  </a:cubicBezTo>
                  <a:cubicBezTo>
                    <a:pt x="65" y="3"/>
                    <a:pt x="64" y="2"/>
                    <a:pt x="63" y="2"/>
                  </a:cubicBezTo>
                  <a:cubicBezTo>
                    <a:pt x="63" y="2"/>
                    <a:pt x="63" y="2"/>
                    <a:pt x="63" y="2"/>
                  </a:cubicBezTo>
                  <a:cubicBezTo>
                    <a:pt x="63" y="2"/>
                    <a:pt x="63" y="2"/>
                    <a:pt x="62" y="1"/>
                  </a:cubicBezTo>
                  <a:cubicBezTo>
                    <a:pt x="63" y="1"/>
                    <a:pt x="63" y="1"/>
                    <a:pt x="62" y="0"/>
                  </a:cubicBezTo>
                  <a:cubicBezTo>
                    <a:pt x="62" y="0"/>
                    <a:pt x="62" y="0"/>
                    <a:pt x="62" y="0"/>
                  </a:cubicBezTo>
                  <a:cubicBezTo>
                    <a:pt x="62" y="0"/>
                    <a:pt x="61" y="0"/>
                    <a:pt x="60" y="0"/>
                  </a:cubicBezTo>
                  <a:cubicBezTo>
                    <a:pt x="61" y="1"/>
                    <a:pt x="60" y="2"/>
                    <a:pt x="59" y="3"/>
                  </a:cubicBezTo>
                  <a:cubicBezTo>
                    <a:pt x="59" y="3"/>
                    <a:pt x="59" y="3"/>
                    <a:pt x="59" y="3"/>
                  </a:cubicBezTo>
                  <a:cubicBezTo>
                    <a:pt x="59" y="3"/>
                    <a:pt x="58" y="3"/>
                    <a:pt x="58" y="3"/>
                  </a:cubicBezTo>
                  <a:cubicBezTo>
                    <a:pt x="57" y="3"/>
                    <a:pt x="57" y="4"/>
                    <a:pt x="57" y="4"/>
                  </a:cubicBezTo>
                  <a:cubicBezTo>
                    <a:pt x="57" y="4"/>
                    <a:pt x="58" y="4"/>
                    <a:pt x="58" y="5"/>
                  </a:cubicBezTo>
                  <a:cubicBezTo>
                    <a:pt x="57" y="8"/>
                    <a:pt x="57" y="8"/>
                    <a:pt x="55" y="9"/>
                  </a:cubicBezTo>
                  <a:cubicBezTo>
                    <a:pt x="55" y="9"/>
                    <a:pt x="55" y="9"/>
                    <a:pt x="55" y="9"/>
                  </a:cubicBezTo>
                  <a:cubicBezTo>
                    <a:pt x="55" y="9"/>
                    <a:pt x="55" y="9"/>
                    <a:pt x="55" y="9"/>
                  </a:cubicBezTo>
                  <a:cubicBezTo>
                    <a:pt x="55" y="9"/>
                    <a:pt x="55" y="9"/>
                    <a:pt x="55" y="9"/>
                  </a:cubicBezTo>
                  <a:cubicBezTo>
                    <a:pt x="56" y="9"/>
                    <a:pt x="56" y="9"/>
                    <a:pt x="58" y="9"/>
                  </a:cubicBezTo>
                  <a:cubicBezTo>
                    <a:pt x="57" y="10"/>
                    <a:pt x="57" y="12"/>
                    <a:pt x="57" y="12"/>
                  </a:cubicBezTo>
                  <a:cubicBezTo>
                    <a:pt x="56" y="12"/>
                    <a:pt x="56" y="12"/>
                    <a:pt x="56" y="13"/>
                  </a:cubicBezTo>
                  <a:cubicBezTo>
                    <a:pt x="56" y="13"/>
                    <a:pt x="55" y="13"/>
                    <a:pt x="55" y="13"/>
                  </a:cubicBezTo>
                  <a:cubicBezTo>
                    <a:pt x="55" y="13"/>
                    <a:pt x="55" y="13"/>
                    <a:pt x="55" y="13"/>
                  </a:cubicBezTo>
                  <a:cubicBezTo>
                    <a:pt x="55" y="14"/>
                    <a:pt x="54" y="15"/>
                    <a:pt x="54" y="16"/>
                  </a:cubicBezTo>
                  <a:cubicBezTo>
                    <a:pt x="54" y="16"/>
                    <a:pt x="53" y="16"/>
                    <a:pt x="53" y="17"/>
                  </a:cubicBezTo>
                  <a:cubicBezTo>
                    <a:pt x="53" y="17"/>
                    <a:pt x="53" y="17"/>
                    <a:pt x="52" y="18"/>
                  </a:cubicBezTo>
                  <a:cubicBezTo>
                    <a:pt x="52" y="18"/>
                    <a:pt x="52" y="18"/>
                    <a:pt x="52" y="18"/>
                  </a:cubicBezTo>
                  <a:cubicBezTo>
                    <a:pt x="52" y="18"/>
                    <a:pt x="52" y="18"/>
                    <a:pt x="52" y="18"/>
                  </a:cubicBezTo>
                  <a:cubicBezTo>
                    <a:pt x="52" y="18"/>
                    <a:pt x="52" y="18"/>
                    <a:pt x="51" y="18"/>
                  </a:cubicBezTo>
                  <a:cubicBezTo>
                    <a:pt x="51" y="19"/>
                    <a:pt x="51" y="19"/>
                    <a:pt x="51" y="19"/>
                  </a:cubicBezTo>
                  <a:cubicBezTo>
                    <a:pt x="50" y="20"/>
                    <a:pt x="49" y="20"/>
                    <a:pt x="48" y="20"/>
                  </a:cubicBezTo>
                  <a:cubicBezTo>
                    <a:pt x="48" y="21"/>
                    <a:pt x="48" y="21"/>
                    <a:pt x="48" y="21"/>
                  </a:cubicBezTo>
                  <a:cubicBezTo>
                    <a:pt x="47" y="22"/>
                    <a:pt x="46" y="22"/>
                    <a:pt x="45" y="23"/>
                  </a:cubicBezTo>
                  <a:cubicBezTo>
                    <a:pt x="45" y="23"/>
                    <a:pt x="45" y="24"/>
                    <a:pt x="45" y="24"/>
                  </a:cubicBezTo>
                  <a:cubicBezTo>
                    <a:pt x="45" y="24"/>
                    <a:pt x="44" y="24"/>
                    <a:pt x="44" y="24"/>
                  </a:cubicBezTo>
                  <a:cubicBezTo>
                    <a:pt x="44" y="24"/>
                    <a:pt x="44" y="24"/>
                    <a:pt x="44" y="25"/>
                  </a:cubicBezTo>
                  <a:cubicBezTo>
                    <a:pt x="44" y="25"/>
                    <a:pt x="44" y="25"/>
                    <a:pt x="43" y="25"/>
                  </a:cubicBezTo>
                  <a:cubicBezTo>
                    <a:pt x="43" y="25"/>
                    <a:pt x="43" y="26"/>
                    <a:pt x="43" y="26"/>
                  </a:cubicBezTo>
                  <a:cubicBezTo>
                    <a:pt x="42" y="26"/>
                    <a:pt x="41" y="26"/>
                    <a:pt x="41" y="26"/>
                  </a:cubicBezTo>
                  <a:cubicBezTo>
                    <a:pt x="41" y="26"/>
                    <a:pt x="41" y="26"/>
                    <a:pt x="41" y="26"/>
                  </a:cubicBezTo>
                  <a:cubicBezTo>
                    <a:pt x="40" y="26"/>
                    <a:pt x="40" y="26"/>
                    <a:pt x="39" y="26"/>
                  </a:cubicBezTo>
                  <a:cubicBezTo>
                    <a:pt x="39" y="26"/>
                    <a:pt x="39" y="26"/>
                    <a:pt x="39" y="26"/>
                  </a:cubicBezTo>
                  <a:cubicBezTo>
                    <a:pt x="39" y="26"/>
                    <a:pt x="39" y="26"/>
                    <a:pt x="39" y="26"/>
                  </a:cubicBezTo>
                  <a:cubicBezTo>
                    <a:pt x="39" y="27"/>
                    <a:pt x="38" y="27"/>
                    <a:pt x="38" y="27"/>
                  </a:cubicBezTo>
                  <a:cubicBezTo>
                    <a:pt x="38" y="27"/>
                    <a:pt x="38" y="27"/>
                    <a:pt x="37" y="27"/>
                  </a:cubicBezTo>
                  <a:cubicBezTo>
                    <a:pt x="37" y="28"/>
                    <a:pt x="37" y="27"/>
                    <a:pt x="36" y="28"/>
                  </a:cubicBezTo>
                  <a:cubicBezTo>
                    <a:pt x="36" y="27"/>
                    <a:pt x="36" y="27"/>
                    <a:pt x="35" y="27"/>
                  </a:cubicBezTo>
                  <a:cubicBezTo>
                    <a:pt x="35" y="27"/>
                    <a:pt x="35" y="27"/>
                    <a:pt x="35" y="27"/>
                  </a:cubicBezTo>
                  <a:cubicBezTo>
                    <a:pt x="35" y="26"/>
                    <a:pt x="35" y="26"/>
                    <a:pt x="35" y="25"/>
                  </a:cubicBezTo>
                  <a:cubicBezTo>
                    <a:pt x="35" y="25"/>
                    <a:pt x="35" y="25"/>
                    <a:pt x="35" y="25"/>
                  </a:cubicBezTo>
                  <a:cubicBezTo>
                    <a:pt x="35" y="25"/>
                    <a:pt x="35" y="25"/>
                    <a:pt x="35" y="24"/>
                  </a:cubicBezTo>
                  <a:cubicBezTo>
                    <a:pt x="35" y="24"/>
                    <a:pt x="36" y="24"/>
                    <a:pt x="36" y="24"/>
                  </a:cubicBezTo>
                  <a:cubicBezTo>
                    <a:pt x="37" y="24"/>
                    <a:pt x="38" y="23"/>
                    <a:pt x="38" y="22"/>
                  </a:cubicBezTo>
                  <a:cubicBezTo>
                    <a:pt x="36" y="22"/>
                    <a:pt x="35" y="23"/>
                    <a:pt x="34" y="24"/>
                  </a:cubicBezTo>
                  <a:cubicBezTo>
                    <a:pt x="34" y="25"/>
                    <a:pt x="33" y="26"/>
                    <a:pt x="33" y="27"/>
                  </a:cubicBezTo>
                  <a:cubicBezTo>
                    <a:pt x="33" y="27"/>
                    <a:pt x="33" y="27"/>
                    <a:pt x="33" y="27"/>
                  </a:cubicBezTo>
                  <a:cubicBezTo>
                    <a:pt x="32" y="27"/>
                    <a:pt x="32" y="28"/>
                    <a:pt x="32" y="28"/>
                  </a:cubicBezTo>
                  <a:cubicBezTo>
                    <a:pt x="32" y="28"/>
                    <a:pt x="32" y="28"/>
                    <a:pt x="32" y="28"/>
                  </a:cubicBezTo>
                  <a:cubicBezTo>
                    <a:pt x="31" y="29"/>
                    <a:pt x="31" y="29"/>
                    <a:pt x="31" y="30"/>
                  </a:cubicBezTo>
                  <a:cubicBezTo>
                    <a:pt x="31" y="30"/>
                    <a:pt x="30" y="30"/>
                    <a:pt x="30" y="30"/>
                  </a:cubicBezTo>
                  <a:cubicBezTo>
                    <a:pt x="30" y="31"/>
                    <a:pt x="30" y="32"/>
                    <a:pt x="30" y="33"/>
                  </a:cubicBezTo>
                  <a:cubicBezTo>
                    <a:pt x="30" y="33"/>
                    <a:pt x="30" y="33"/>
                    <a:pt x="30" y="33"/>
                  </a:cubicBezTo>
                  <a:cubicBezTo>
                    <a:pt x="30" y="33"/>
                    <a:pt x="30" y="33"/>
                    <a:pt x="30" y="33"/>
                  </a:cubicBezTo>
                  <a:cubicBezTo>
                    <a:pt x="29" y="33"/>
                    <a:pt x="29" y="34"/>
                    <a:pt x="28" y="34"/>
                  </a:cubicBezTo>
                  <a:cubicBezTo>
                    <a:pt x="28" y="34"/>
                    <a:pt x="28" y="35"/>
                    <a:pt x="27" y="35"/>
                  </a:cubicBezTo>
                  <a:cubicBezTo>
                    <a:pt x="26" y="34"/>
                    <a:pt x="26" y="34"/>
                    <a:pt x="25" y="34"/>
                  </a:cubicBezTo>
                  <a:cubicBezTo>
                    <a:pt x="25" y="33"/>
                    <a:pt x="25" y="33"/>
                    <a:pt x="25" y="33"/>
                  </a:cubicBezTo>
                  <a:cubicBezTo>
                    <a:pt x="23" y="33"/>
                    <a:pt x="22" y="32"/>
                    <a:pt x="21" y="33"/>
                  </a:cubicBezTo>
                  <a:cubicBezTo>
                    <a:pt x="20" y="33"/>
                    <a:pt x="20" y="33"/>
                    <a:pt x="20" y="34"/>
                  </a:cubicBezTo>
                  <a:cubicBezTo>
                    <a:pt x="19" y="33"/>
                    <a:pt x="18" y="33"/>
                    <a:pt x="17" y="33"/>
                  </a:cubicBezTo>
                  <a:cubicBezTo>
                    <a:pt x="17" y="33"/>
                    <a:pt x="17" y="33"/>
                    <a:pt x="17" y="33"/>
                  </a:cubicBezTo>
                  <a:cubicBezTo>
                    <a:pt x="16" y="34"/>
                    <a:pt x="15" y="34"/>
                    <a:pt x="14" y="34"/>
                  </a:cubicBezTo>
                  <a:cubicBezTo>
                    <a:pt x="14" y="34"/>
                    <a:pt x="14" y="33"/>
                    <a:pt x="15" y="32"/>
                  </a:cubicBezTo>
                  <a:cubicBezTo>
                    <a:pt x="13" y="32"/>
                    <a:pt x="13" y="33"/>
                    <a:pt x="12" y="33"/>
                  </a:cubicBezTo>
                  <a:cubicBezTo>
                    <a:pt x="11" y="35"/>
                    <a:pt x="11" y="34"/>
                    <a:pt x="9" y="35"/>
                  </a:cubicBezTo>
                  <a:cubicBezTo>
                    <a:pt x="9" y="35"/>
                    <a:pt x="8" y="36"/>
                    <a:pt x="8" y="37"/>
                  </a:cubicBezTo>
                  <a:cubicBezTo>
                    <a:pt x="6" y="37"/>
                    <a:pt x="4" y="37"/>
                    <a:pt x="2" y="38"/>
                  </a:cubicBezTo>
                  <a:cubicBezTo>
                    <a:pt x="2" y="37"/>
                    <a:pt x="2" y="37"/>
                    <a:pt x="2" y="36"/>
                  </a:cubicBezTo>
                  <a:cubicBezTo>
                    <a:pt x="2" y="36"/>
                    <a:pt x="2" y="36"/>
                    <a:pt x="2" y="36"/>
                  </a:cubicBezTo>
                  <a:cubicBezTo>
                    <a:pt x="1" y="37"/>
                    <a:pt x="1" y="37"/>
                    <a:pt x="0" y="38"/>
                  </a:cubicBezTo>
                  <a:cubicBezTo>
                    <a:pt x="0" y="38"/>
                    <a:pt x="0" y="38"/>
                    <a:pt x="0" y="38"/>
                  </a:cubicBezTo>
                  <a:cubicBezTo>
                    <a:pt x="0" y="38"/>
                    <a:pt x="0" y="38"/>
                    <a:pt x="0" y="39"/>
                  </a:cubicBezTo>
                  <a:cubicBezTo>
                    <a:pt x="2" y="39"/>
                    <a:pt x="4" y="39"/>
                    <a:pt x="6" y="40"/>
                  </a:cubicBezTo>
                  <a:cubicBezTo>
                    <a:pt x="6" y="40"/>
                    <a:pt x="7" y="41"/>
                    <a:pt x="8" y="40"/>
                  </a:cubicBezTo>
                  <a:cubicBezTo>
                    <a:pt x="8" y="40"/>
                    <a:pt x="9" y="39"/>
                    <a:pt x="9" y="39"/>
                  </a:cubicBezTo>
                  <a:cubicBezTo>
                    <a:pt x="10" y="38"/>
                    <a:pt x="11" y="40"/>
                    <a:pt x="12" y="40"/>
                  </a:cubicBezTo>
                  <a:cubicBezTo>
                    <a:pt x="12" y="39"/>
                    <a:pt x="12" y="39"/>
                    <a:pt x="12" y="39"/>
                  </a:cubicBezTo>
                  <a:cubicBezTo>
                    <a:pt x="12" y="39"/>
                    <a:pt x="12" y="39"/>
                    <a:pt x="13" y="39"/>
                  </a:cubicBezTo>
                  <a:cubicBezTo>
                    <a:pt x="13" y="39"/>
                    <a:pt x="13" y="39"/>
                    <a:pt x="13" y="39"/>
                  </a:cubicBezTo>
                  <a:cubicBezTo>
                    <a:pt x="13" y="39"/>
                    <a:pt x="14" y="39"/>
                    <a:pt x="15" y="39"/>
                  </a:cubicBezTo>
                  <a:cubicBezTo>
                    <a:pt x="15" y="39"/>
                    <a:pt x="15" y="39"/>
                    <a:pt x="15" y="39"/>
                  </a:cubicBezTo>
                  <a:cubicBezTo>
                    <a:pt x="16" y="39"/>
                    <a:pt x="16" y="39"/>
                    <a:pt x="17" y="39"/>
                  </a:cubicBezTo>
                  <a:cubicBezTo>
                    <a:pt x="17" y="39"/>
                    <a:pt x="17" y="39"/>
                    <a:pt x="17" y="38"/>
                  </a:cubicBezTo>
                  <a:cubicBezTo>
                    <a:pt x="17" y="38"/>
                    <a:pt x="17" y="39"/>
                    <a:pt x="18" y="39"/>
                  </a:cubicBezTo>
                  <a:cubicBezTo>
                    <a:pt x="18" y="39"/>
                    <a:pt x="18" y="39"/>
                    <a:pt x="18" y="39"/>
                  </a:cubicBezTo>
                  <a:cubicBezTo>
                    <a:pt x="19" y="39"/>
                    <a:pt x="20" y="39"/>
                    <a:pt x="20" y="39"/>
                  </a:cubicBezTo>
                  <a:cubicBezTo>
                    <a:pt x="20" y="38"/>
                    <a:pt x="20" y="38"/>
                    <a:pt x="20" y="38"/>
                  </a:cubicBezTo>
                  <a:cubicBezTo>
                    <a:pt x="21" y="38"/>
                    <a:pt x="21" y="39"/>
                    <a:pt x="22" y="39"/>
                  </a:cubicBezTo>
                  <a:cubicBezTo>
                    <a:pt x="22" y="39"/>
                    <a:pt x="22" y="39"/>
                    <a:pt x="22" y="39"/>
                  </a:cubicBezTo>
                  <a:cubicBezTo>
                    <a:pt x="23" y="39"/>
                    <a:pt x="24" y="40"/>
                    <a:pt x="25" y="40"/>
                  </a:cubicBezTo>
                  <a:cubicBezTo>
                    <a:pt x="24" y="41"/>
                    <a:pt x="24" y="40"/>
                    <a:pt x="23" y="41"/>
                  </a:cubicBezTo>
                  <a:cubicBezTo>
                    <a:pt x="23" y="41"/>
                    <a:pt x="23" y="41"/>
                    <a:pt x="22" y="41"/>
                  </a:cubicBezTo>
                  <a:cubicBezTo>
                    <a:pt x="22" y="42"/>
                    <a:pt x="23" y="43"/>
                    <a:pt x="23" y="43"/>
                  </a:cubicBezTo>
                  <a:cubicBezTo>
                    <a:pt x="22" y="43"/>
                    <a:pt x="22" y="43"/>
                    <a:pt x="22" y="43"/>
                  </a:cubicBezTo>
                  <a:cubicBezTo>
                    <a:pt x="22" y="43"/>
                    <a:pt x="22" y="44"/>
                    <a:pt x="22" y="44"/>
                  </a:cubicBezTo>
                  <a:cubicBezTo>
                    <a:pt x="22" y="45"/>
                    <a:pt x="23" y="45"/>
                    <a:pt x="23" y="45"/>
                  </a:cubicBezTo>
                  <a:cubicBezTo>
                    <a:pt x="23" y="45"/>
                    <a:pt x="23" y="46"/>
                    <a:pt x="23" y="46"/>
                  </a:cubicBezTo>
                  <a:cubicBezTo>
                    <a:pt x="23" y="46"/>
                    <a:pt x="23" y="46"/>
                    <a:pt x="24" y="47"/>
                  </a:cubicBezTo>
                  <a:cubicBezTo>
                    <a:pt x="26" y="47"/>
                    <a:pt x="26" y="47"/>
                    <a:pt x="28" y="46"/>
                  </a:cubicBezTo>
                  <a:cubicBezTo>
                    <a:pt x="28" y="46"/>
                    <a:pt x="28" y="46"/>
                    <a:pt x="29" y="46"/>
                  </a:cubicBezTo>
                  <a:cubicBezTo>
                    <a:pt x="29" y="45"/>
                    <a:pt x="29" y="45"/>
                    <a:pt x="29" y="45"/>
                  </a:cubicBezTo>
                  <a:cubicBezTo>
                    <a:pt x="30" y="45"/>
                    <a:pt x="30" y="45"/>
                    <a:pt x="30" y="45"/>
                  </a:cubicBezTo>
                  <a:cubicBezTo>
                    <a:pt x="31" y="44"/>
                    <a:pt x="31" y="44"/>
                    <a:pt x="32" y="44"/>
                  </a:cubicBezTo>
                  <a:cubicBezTo>
                    <a:pt x="32" y="44"/>
                    <a:pt x="32" y="44"/>
                    <a:pt x="33" y="44"/>
                  </a:cubicBezTo>
                  <a:cubicBezTo>
                    <a:pt x="33" y="43"/>
                    <a:pt x="32" y="43"/>
                    <a:pt x="32" y="42"/>
                  </a:cubicBezTo>
                  <a:cubicBezTo>
                    <a:pt x="32" y="42"/>
                    <a:pt x="32" y="42"/>
                    <a:pt x="32" y="42"/>
                  </a:cubicBezTo>
                  <a:cubicBezTo>
                    <a:pt x="32" y="41"/>
                    <a:pt x="32" y="41"/>
                    <a:pt x="32" y="41"/>
                  </a:cubicBezTo>
                  <a:cubicBezTo>
                    <a:pt x="33" y="41"/>
                    <a:pt x="33" y="41"/>
                    <a:pt x="34" y="41"/>
                  </a:cubicBezTo>
                  <a:cubicBezTo>
                    <a:pt x="34" y="41"/>
                    <a:pt x="34" y="41"/>
                    <a:pt x="34" y="41"/>
                  </a:cubicBezTo>
                  <a:cubicBezTo>
                    <a:pt x="35" y="41"/>
                    <a:pt x="36" y="41"/>
                    <a:pt x="36" y="41"/>
                  </a:cubicBezTo>
                  <a:cubicBezTo>
                    <a:pt x="36" y="42"/>
                    <a:pt x="36" y="42"/>
                    <a:pt x="35" y="42"/>
                  </a:cubicBezTo>
                  <a:cubicBezTo>
                    <a:pt x="35" y="42"/>
                    <a:pt x="35" y="43"/>
                    <a:pt x="35" y="43"/>
                  </a:cubicBezTo>
                  <a:cubicBezTo>
                    <a:pt x="38" y="43"/>
                    <a:pt x="37" y="43"/>
                    <a:pt x="38" y="42"/>
                  </a:cubicBezTo>
                  <a:cubicBezTo>
                    <a:pt x="39" y="42"/>
                    <a:pt x="38" y="42"/>
                    <a:pt x="39" y="43"/>
                  </a:cubicBezTo>
                  <a:cubicBezTo>
                    <a:pt x="41" y="43"/>
                    <a:pt x="41" y="44"/>
                    <a:pt x="42" y="42"/>
                  </a:cubicBezTo>
                  <a:cubicBezTo>
                    <a:pt x="44" y="42"/>
                    <a:pt x="44" y="42"/>
                    <a:pt x="45" y="42"/>
                  </a:cubicBezTo>
                  <a:cubicBezTo>
                    <a:pt x="45" y="43"/>
                    <a:pt x="45" y="43"/>
                    <a:pt x="45" y="44"/>
                  </a:cubicBezTo>
                  <a:cubicBezTo>
                    <a:pt x="45" y="44"/>
                    <a:pt x="45" y="44"/>
                    <a:pt x="45" y="44"/>
                  </a:cubicBezTo>
                  <a:cubicBezTo>
                    <a:pt x="46" y="45"/>
                    <a:pt x="45" y="44"/>
                    <a:pt x="46" y="45"/>
                  </a:cubicBezTo>
                  <a:cubicBezTo>
                    <a:pt x="47" y="44"/>
                    <a:pt x="47" y="43"/>
                    <a:pt x="48" y="41"/>
                  </a:cubicBezTo>
                  <a:cubicBezTo>
                    <a:pt x="48" y="41"/>
                    <a:pt x="48" y="41"/>
                    <a:pt x="48" y="41"/>
                  </a:cubicBezTo>
                  <a:cubicBezTo>
                    <a:pt x="49" y="41"/>
                    <a:pt x="49" y="41"/>
                    <a:pt x="50" y="42"/>
                  </a:cubicBezTo>
                  <a:cubicBezTo>
                    <a:pt x="50" y="42"/>
                    <a:pt x="50" y="42"/>
                    <a:pt x="50" y="42"/>
                  </a:cubicBezTo>
                  <a:cubicBezTo>
                    <a:pt x="50" y="41"/>
                    <a:pt x="51" y="41"/>
                    <a:pt x="51" y="41"/>
                  </a:cubicBezTo>
                  <a:cubicBezTo>
                    <a:pt x="51" y="41"/>
                    <a:pt x="50" y="41"/>
                    <a:pt x="50" y="41"/>
                  </a:cubicBezTo>
                  <a:cubicBezTo>
                    <a:pt x="50" y="40"/>
                    <a:pt x="51" y="40"/>
                    <a:pt x="51" y="39"/>
                  </a:cubicBezTo>
                  <a:cubicBezTo>
                    <a:pt x="51" y="39"/>
                    <a:pt x="51" y="39"/>
                    <a:pt x="51" y="39"/>
                  </a:cubicBezTo>
                  <a:cubicBezTo>
                    <a:pt x="51" y="38"/>
                    <a:pt x="52" y="38"/>
                    <a:pt x="52" y="37"/>
                  </a:cubicBezTo>
                  <a:cubicBezTo>
                    <a:pt x="53" y="37"/>
                    <a:pt x="53" y="37"/>
                    <a:pt x="54" y="37"/>
                  </a:cubicBezTo>
                  <a:cubicBezTo>
                    <a:pt x="54" y="37"/>
                    <a:pt x="54" y="37"/>
                    <a:pt x="54" y="37"/>
                  </a:cubicBezTo>
                  <a:cubicBezTo>
                    <a:pt x="54" y="37"/>
                    <a:pt x="54" y="37"/>
                    <a:pt x="54" y="37"/>
                  </a:cubicBezTo>
                  <a:cubicBezTo>
                    <a:pt x="54" y="39"/>
                    <a:pt x="54" y="39"/>
                    <a:pt x="53" y="39"/>
                  </a:cubicBezTo>
                  <a:cubicBezTo>
                    <a:pt x="53" y="39"/>
                    <a:pt x="53" y="39"/>
                    <a:pt x="52" y="39"/>
                  </a:cubicBezTo>
                  <a:cubicBezTo>
                    <a:pt x="51" y="40"/>
                    <a:pt x="52" y="42"/>
                    <a:pt x="52" y="43"/>
                  </a:cubicBezTo>
                  <a:cubicBezTo>
                    <a:pt x="55" y="43"/>
                    <a:pt x="55" y="39"/>
                    <a:pt x="57" y="38"/>
                  </a:cubicBezTo>
                  <a:cubicBezTo>
                    <a:pt x="57" y="38"/>
                    <a:pt x="57" y="38"/>
                    <a:pt x="57" y="38"/>
                  </a:cubicBezTo>
                  <a:cubicBezTo>
                    <a:pt x="56" y="37"/>
                    <a:pt x="56" y="36"/>
                    <a:pt x="55" y="36"/>
                  </a:cubicBezTo>
                  <a:cubicBezTo>
                    <a:pt x="55" y="36"/>
                    <a:pt x="55" y="36"/>
                    <a:pt x="55" y="36"/>
                  </a:cubicBezTo>
                  <a:cubicBezTo>
                    <a:pt x="55" y="36"/>
                    <a:pt x="56" y="36"/>
                    <a:pt x="57" y="36"/>
                  </a:cubicBezTo>
                  <a:cubicBezTo>
                    <a:pt x="57" y="35"/>
                    <a:pt x="57" y="34"/>
                    <a:pt x="57" y="33"/>
                  </a:cubicBezTo>
                  <a:cubicBezTo>
                    <a:pt x="57" y="33"/>
                    <a:pt x="57" y="33"/>
                    <a:pt x="56" y="33"/>
                  </a:cubicBezTo>
                  <a:cubicBezTo>
                    <a:pt x="57" y="33"/>
                    <a:pt x="57" y="32"/>
                    <a:pt x="57" y="32"/>
                  </a:cubicBezTo>
                  <a:cubicBezTo>
                    <a:pt x="57" y="32"/>
                    <a:pt x="56" y="32"/>
                    <a:pt x="56" y="32"/>
                  </a:cubicBezTo>
                  <a:cubicBezTo>
                    <a:pt x="56" y="32"/>
                    <a:pt x="56" y="31"/>
                    <a:pt x="56" y="31"/>
                  </a:cubicBezTo>
                  <a:cubicBezTo>
                    <a:pt x="57" y="31"/>
                    <a:pt x="57" y="31"/>
                    <a:pt x="57" y="31"/>
                  </a:cubicBezTo>
                  <a:cubicBezTo>
                    <a:pt x="57" y="31"/>
                    <a:pt x="57" y="31"/>
                    <a:pt x="57" y="31"/>
                  </a:cubicBezTo>
                  <a:cubicBezTo>
                    <a:pt x="57" y="31"/>
                    <a:pt x="57" y="31"/>
                    <a:pt x="57" y="31"/>
                  </a:cubicBezTo>
                  <a:cubicBezTo>
                    <a:pt x="57" y="30"/>
                    <a:pt x="58" y="30"/>
                    <a:pt x="58" y="29"/>
                  </a:cubicBezTo>
                  <a:cubicBezTo>
                    <a:pt x="58" y="29"/>
                    <a:pt x="58" y="29"/>
                    <a:pt x="58" y="29"/>
                  </a:cubicBezTo>
                  <a:cubicBezTo>
                    <a:pt x="58" y="29"/>
                    <a:pt x="58" y="29"/>
                    <a:pt x="58" y="29"/>
                  </a:cubicBezTo>
                  <a:cubicBezTo>
                    <a:pt x="58" y="29"/>
                    <a:pt x="58" y="29"/>
                    <a:pt x="59" y="29"/>
                  </a:cubicBezTo>
                  <a:cubicBezTo>
                    <a:pt x="59" y="28"/>
                    <a:pt x="59" y="27"/>
                    <a:pt x="59" y="27"/>
                  </a:cubicBezTo>
                  <a:cubicBezTo>
                    <a:pt x="59" y="27"/>
                    <a:pt x="59" y="27"/>
                    <a:pt x="59" y="27"/>
                  </a:cubicBezTo>
                  <a:cubicBezTo>
                    <a:pt x="59" y="27"/>
                    <a:pt x="59" y="26"/>
                    <a:pt x="59" y="25"/>
                  </a:cubicBezTo>
                  <a:cubicBezTo>
                    <a:pt x="60" y="23"/>
                    <a:pt x="60" y="21"/>
                    <a:pt x="61" y="19"/>
                  </a:cubicBezTo>
                  <a:cubicBezTo>
                    <a:pt x="62" y="19"/>
                    <a:pt x="62" y="19"/>
                    <a:pt x="63" y="20"/>
                  </a:cubicBezTo>
                  <a:cubicBezTo>
                    <a:pt x="64" y="18"/>
                    <a:pt x="64" y="19"/>
                    <a:pt x="64" y="17"/>
                  </a:cubicBezTo>
                  <a:cubicBezTo>
                    <a:pt x="64" y="17"/>
                    <a:pt x="65" y="17"/>
                    <a:pt x="65" y="17"/>
                  </a:cubicBezTo>
                  <a:cubicBezTo>
                    <a:pt x="66" y="15"/>
                    <a:pt x="66" y="16"/>
                    <a:pt x="67" y="15"/>
                  </a:cubicBezTo>
                  <a:cubicBezTo>
                    <a:pt x="67" y="15"/>
                    <a:pt x="67" y="14"/>
                    <a:pt x="67" y="14"/>
                  </a:cubicBezTo>
                  <a:cubicBezTo>
                    <a:pt x="67" y="14"/>
                    <a:pt x="67" y="14"/>
                    <a:pt x="67" y="14"/>
                  </a:cubicBezTo>
                  <a:cubicBezTo>
                    <a:pt x="68" y="12"/>
                    <a:pt x="68" y="10"/>
                    <a:pt x="68" y="8"/>
                  </a:cubicBezTo>
                  <a:cubicBezTo>
                    <a:pt x="68" y="8"/>
                    <a:pt x="67" y="8"/>
                    <a:pt x="67" y="8"/>
                  </a:cubicBezTo>
                  <a:cubicBezTo>
                    <a:pt x="67" y="7"/>
                    <a:pt x="67" y="7"/>
                    <a:pt x="67" y="7"/>
                  </a:cubicBezTo>
                  <a:close/>
                  <a:moveTo>
                    <a:pt x="15" y="36"/>
                  </a:moveTo>
                  <a:cubicBezTo>
                    <a:pt x="15" y="36"/>
                    <a:pt x="15" y="36"/>
                    <a:pt x="15" y="37"/>
                  </a:cubicBezTo>
                  <a:cubicBezTo>
                    <a:pt x="15" y="37"/>
                    <a:pt x="14" y="37"/>
                    <a:pt x="14" y="36"/>
                  </a:cubicBezTo>
                  <a:cubicBezTo>
                    <a:pt x="14" y="36"/>
                    <a:pt x="14" y="36"/>
                    <a:pt x="14" y="36"/>
                  </a:cubicBezTo>
                  <a:cubicBezTo>
                    <a:pt x="14" y="36"/>
                    <a:pt x="14" y="36"/>
                    <a:pt x="14" y="36"/>
                  </a:cubicBezTo>
                  <a:cubicBezTo>
                    <a:pt x="14" y="36"/>
                    <a:pt x="14" y="35"/>
                    <a:pt x="14" y="35"/>
                  </a:cubicBezTo>
                  <a:cubicBezTo>
                    <a:pt x="14" y="35"/>
                    <a:pt x="14" y="35"/>
                    <a:pt x="14" y="35"/>
                  </a:cubicBezTo>
                  <a:cubicBezTo>
                    <a:pt x="14" y="35"/>
                    <a:pt x="14" y="35"/>
                    <a:pt x="14" y="35"/>
                  </a:cubicBezTo>
                  <a:cubicBezTo>
                    <a:pt x="15" y="35"/>
                    <a:pt x="15" y="35"/>
                    <a:pt x="15" y="35"/>
                  </a:cubicBezTo>
                  <a:cubicBezTo>
                    <a:pt x="16" y="35"/>
                    <a:pt x="16" y="36"/>
                    <a:pt x="16" y="36"/>
                  </a:cubicBezTo>
                  <a:cubicBezTo>
                    <a:pt x="16" y="36"/>
                    <a:pt x="15" y="36"/>
                    <a:pt x="15"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3" name="Freeform 38"/>
            <p:cNvSpPr/>
            <p:nvPr/>
          </p:nvSpPr>
          <p:spPr bwMode="auto">
            <a:xfrm>
              <a:off x="8242300" y="4011613"/>
              <a:ext cx="142875" cy="150813"/>
            </a:xfrm>
            <a:custGeom>
              <a:avLst/>
              <a:gdLst>
                <a:gd name="T0" fmla="*/ 11 w 38"/>
                <a:gd name="T1" fmla="*/ 1 h 40"/>
                <a:gd name="T2" fmla="*/ 8 w 38"/>
                <a:gd name="T3" fmla="*/ 5 h 40"/>
                <a:gd name="T4" fmla="*/ 7 w 38"/>
                <a:gd name="T5" fmla="*/ 11 h 40"/>
                <a:gd name="T6" fmla="*/ 4 w 38"/>
                <a:gd name="T7" fmla="*/ 14 h 40"/>
                <a:gd name="T8" fmla="*/ 3 w 38"/>
                <a:gd name="T9" fmla="*/ 20 h 40"/>
                <a:gd name="T10" fmla="*/ 2 w 38"/>
                <a:gd name="T11" fmla="*/ 21 h 40"/>
                <a:gd name="T12" fmla="*/ 1 w 38"/>
                <a:gd name="T13" fmla="*/ 27 h 40"/>
                <a:gd name="T14" fmla="*/ 3 w 38"/>
                <a:gd name="T15" fmla="*/ 30 h 40"/>
                <a:gd name="T16" fmla="*/ 2 w 38"/>
                <a:gd name="T17" fmla="*/ 33 h 40"/>
                <a:gd name="T18" fmla="*/ 1 w 38"/>
                <a:gd name="T19" fmla="*/ 39 h 40"/>
                <a:gd name="T20" fmla="*/ 7 w 38"/>
                <a:gd name="T21" fmla="*/ 39 h 40"/>
                <a:gd name="T22" fmla="*/ 7 w 38"/>
                <a:gd name="T23" fmla="*/ 37 h 40"/>
                <a:gd name="T24" fmla="*/ 9 w 38"/>
                <a:gd name="T25" fmla="*/ 31 h 40"/>
                <a:gd name="T26" fmla="*/ 12 w 38"/>
                <a:gd name="T27" fmla="*/ 26 h 40"/>
                <a:gd name="T28" fmla="*/ 13 w 38"/>
                <a:gd name="T29" fmla="*/ 31 h 40"/>
                <a:gd name="T30" fmla="*/ 13 w 38"/>
                <a:gd name="T31" fmla="*/ 34 h 40"/>
                <a:gd name="T32" fmla="*/ 14 w 38"/>
                <a:gd name="T33" fmla="*/ 38 h 40"/>
                <a:gd name="T34" fmla="*/ 17 w 38"/>
                <a:gd name="T35" fmla="*/ 38 h 40"/>
                <a:gd name="T36" fmla="*/ 21 w 38"/>
                <a:gd name="T37" fmla="*/ 36 h 40"/>
                <a:gd name="T38" fmla="*/ 21 w 38"/>
                <a:gd name="T39" fmla="*/ 34 h 40"/>
                <a:gd name="T40" fmla="*/ 20 w 38"/>
                <a:gd name="T41" fmla="*/ 33 h 40"/>
                <a:gd name="T42" fmla="*/ 20 w 38"/>
                <a:gd name="T43" fmla="*/ 29 h 40"/>
                <a:gd name="T44" fmla="*/ 17 w 38"/>
                <a:gd name="T45" fmla="*/ 27 h 40"/>
                <a:gd name="T46" fmla="*/ 13 w 38"/>
                <a:gd name="T47" fmla="*/ 21 h 40"/>
                <a:gd name="T48" fmla="*/ 16 w 38"/>
                <a:gd name="T49" fmla="*/ 20 h 40"/>
                <a:gd name="T50" fmla="*/ 17 w 38"/>
                <a:gd name="T51" fmla="*/ 20 h 40"/>
                <a:gd name="T52" fmla="*/ 21 w 38"/>
                <a:gd name="T53" fmla="*/ 19 h 40"/>
                <a:gd name="T54" fmla="*/ 22 w 38"/>
                <a:gd name="T55" fmla="*/ 18 h 40"/>
                <a:gd name="T56" fmla="*/ 26 w 38"/>
                <a:gd name="T57" fmla="*/ 15 h 40"/>
                <a:gd name="T58" fmla="*/ 15 w 38"/>
                <a:gd name="T59" fmla="*/ 15 h 40"/>
                <a:gd name="T60" fmla="*/ 12 w 38"/>
                <a:gd name="T61" fmla="*/ 13 h 40"/>
                <a:gd name="T62" fmla="*/ 12 w 38"/>
                <a:gd name="T63" fmla="*/ 4 h 40"/>
                <a:gd name="T64" fmla="*/ 16 w 38"/>
                <a:gd name="T65" fmla="*/ 5 h 40"/>
                <a:gd name="T66" fmla="*/ 19 w 38"/>
                <a:gd name="T67" fmla="*/ 6 h 40"/>
                <a:gd name="T68" fmla="*/ 25 w 38"/>
                <a:gd name="T69" fmla="*/ 7 h 40"/>
                <a:gd name="T70" fmla="*/ 27 w 38"/>
                <a:gd name="T71" fmla="*/ 7 h 40"/>
                <a:gd name="T72" fmla="*/ 31 w 38"/>
                <a:gd name="T73" fmla="*/ 8 h 40"/>
                <a:gd name="T74" fmla="*/ 37 w 38"/>
                <a:gd name="T75" fmla="*/ 4 h 40"/>
                <a:gd name="T76" fmla="*/ 36 w 38"/>
                <a:gd name="T77" fmla="*/ 0 h 40"/>
                <a:gd name="T78" fmla="*/ 33 w 38"/>
                <a:gd name="T79" fmla="*/ 3 h 40"/>
                <a:gd name="T80" fmla="*/ 31 w 38"/>
                <a:gd name="T81" fmla="*/ 3 h 40"/>
                <a:gd name="T82" fmla="*/ 30 w 38"/>
                <a:gd name="T83" fmla="*/ 4 h 40"/>
                <a:gd name="T84" fmla="*/ 23 w 38"/>
                <a:gd name="T85" fmla="*/ 3 h 40"/>
                <a:gd name="T86" fmla="*/ 18 w 38"/>
                <a:gd name="T87"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 h="40">
                  <a:moveTo>
                    <a:pt x="12" y="1"/>
                  </a:moveTo>
                  <a:cubicBezTo>
                    <a:pt x="12" y="1"/>
                    <a:pt x="12" y="1"/>
                    <a:pt x="12" y="1"/>
                  </a:cubicBezTo>
                  <a:cubicBezTo>
                    <a:pt x="11" y="1"/>
                    <a:pt x="11" y="1"/>
                    <a:pt x="11" y="1"/>
                  </a:cubicBezTo>
                  <a:cubicBezTo>
                    <a:pt x="10" y="2"/>
                    <a:pt x="9" y="2"/>
                    <a:pt x="8" y="3"/>
                  </a:cubicBezTo>
                  <a:cubicBezTo>
                    <a:pt x="8" y="3"/>
                    <a:pt x="8" y="3"/>
                    <a:pt x="8" y="3"/>
                  </a:cubicBezTo>
                  <a:cubicBezTo>
                    <a:pt x="8" y="4"/>
                    <a:pt x="8" y="4"/>
                    <a:pt x="8" y="5"/>
                  </a:cubicBezTo>
                  <a:cubicBezTo>
                    <a:pt x="8" y="5"/>
                    <a:pt x="8" y="5"/>
                    <a:pt x="8" y="5"/>
                  </a:cubicBezTo>
                  <a:cubicBezTo>
                    <a:pt x="8" y="6"/>
                    <a:pt x="7" y="6"/>
                    <a:pt x="7" y="6"/>
                  </a:cubicBezTo>
                  <a:cubicBezTo>
                    <a:pt x="7" y="8"/>
                    <a:pt x="8" y="10"/>
                    <a:pt x="7" y="11"/>
                  </a:cubicBezTo>
                  <a:cubicBezTo>
                    <a:pt x="6" y="12"/>
                    <a:pt x="7" y="12"/>
                    <a:pt x="5" y="12"/>
                  </a:cubicBezTo>
                  <a:cubicBezTo>
                    <a:pt x="5" y="12"/>
                    <a:pt x="5" y="13"/>
                    <a:pt x="5" y="14"/>
                  </a:cubicBezTo>
                  <a:cubicBezTo>
                    <a:pt x="5" y="14"/>
                    <a:pt x="4" y="14"/>
                    <a:pt x="4" y="14"/>
                  </a:cubicBezTo>
                  <a:cubicBezTo>
                    <a:pt x="4" y="15"/>
                    <a:pt x="4" y="16"/>
                    <a:pt x="4" y="18"/>
                  </a:cubicBezTo>
                  <a:cubicBezTo>
                    <a:pt x="3" y="18"/>
                    <a:pt x="3" y="18"/>
                    <a:pt x="3" y="18"/>
                  </a:cubicBezTo>
                  <a:cubicBezTo>
                    <a:pt x="3" y="19"/>
                    <a:pt x="3" y="19"/>
                    <a:pt x="3" y="20"/>
                  </a:cubicBezTo>
                  <a:cubicBezTo>
                    <a:pt x="3" y="20"/>
                    <a:pt x="3" y="20"/>
                    <a:pt x="2" y="20"/>
                  </a:cubicBezTo>
                  <a:cubicBezTo>
                    <a:pt x="2" y="20"/>
                    <a:pt x="2" y="21"/>
                    <a:pt x="2" y="21"/>
                  </a:cubicBezTo>
                  <a:cubicBezTo>
                    <a:pt x="2" y="21"/>
                    <a:pt x="2" y="21"/>
                    <a:pt x="2" y="21"/>
                  </a:cubicBezTo>
                  <a:cubicBezTo>
                    <a:pt x="1" y="22"/>
                    <a:pt x="1" y="23"/>
                    <a:pt x="1" y="24"/>
                  </a:cubicBezTo>
                  <a:cubicBezTo>
                    <a:pt x="1" y="24"/>
                    <a:pt x="1" y="24"/>
                    <a:pt x="1" y="24"/>
                  </a:cubicBezTo>
                  <a:cubicBezTo>
                    <a:pt x="1" y="24"/>
                    <a:pt x="1" y="26"/>
                    <a:pt x="1" y="27"/>
                  </a:cubicBezTo>
                  <a:cubicBezTo>
                    <a:pt x="2" y="27"/>
                    <a:pt x="3" y="27"/>
                    <a:pt x="3" y="28"/>
                  </a:cubicBezTo>
                  <a:cubicBezTo>
                    <a:pt x="3" y="28"/>
                    <a:pt x="3" y="29"/>
                    <a:pt x="3" y="30"/>
                  </a:cubicBezTo>
                  <a:cubicBezTo>
                    <a:pt x="3" y="30"/>
                    <a:pt x="3" y="30"/>
                    <a:pt x="3" y="30"/>
                  </a:cubicBezTo>
                  <a:cubicBezTo>
                    <a:pt x="3" y="30"/>
                    <a:pt x="3" y="31"/>
                    <a:pt x="3" y="32"/>
                  </a:cubicBezTo>
                  <a:cubicBezTo>
                    <a:pt x="3" y="32"/>
                    <a:pt x="3" y="32"/>
                    <a:pt x="2" y="32"/>
                  </a:cubicBezTo>
                  <a:cubicBezTo>
                    <a:pt x="2" y="32"/>
                    <a:pt x="2" y="32"/>
                    <a:pt x="2" y="33"/>
                  </a:cubicBezTo>
                  <a:cubicBezTo>
                    <a:pt x="2" y="33"/>
                    <a:pt x="2" y="33"/>
                    <a:pt x="2" y="33"/>
                  </a:cubicBezTo>
                  <a:cubicBezTo>
                    <a:pt x="1" y="33"/>
                    <a:pt x="2" y="33"/>
                    <a:pt x="1" y="34"/>
                  </a:cubicBezTo>
                  <a:cubicBezTo>
                    <a:pt x="1" y="35"/>
                    <a:pt x="0" y="38"/>
                    <a:pt x="1" y="39"/>
                  </a:cubicBezTo>
                  <a:cubicBezTo>
                    <a:pt x="1" y="39"/>
                    <a:pt x="2" y="39"/>
                    <a:pt x="3" y="40"/>
                  </a:cubicBezTo>
                  <a:cubicBezTo>
                    <a:pt x="3" y="39"/>
                    <a:pt x="3" y="39"/>
                    <a:pt x="3" y="39"/>
                  </a:cubicBezTo>
                  <a:cubicBezTo>
                    <a:pt x="5" y="39"/>
                    <a:pt x="6" y="40"/>
                    <a:pt x="7" y="39"/>
                  </a:cubicBezTo>
                  <a:cubicBezTo>
                    <a:pt x="7" y="39"/>
                    <a:pt x="7" y="38"/>
                    <a:pt x="7" y="37"/>
                  </a:cubicBezTo>
                  <a:cubicBezTo>
                    <a:pt x="7" y="37"/>
                    <a:pt x="6" y="37"/>
                    <a:pt x="6" y="37"/>
                  </a:cubicBezTo>
                  <a:cubicBezTo>
                    <a:pt x="6" y="37"/>
                    <a:pt x="7" y="37"/>
                    <a:pt x="7" y="37"/>
                  </a:cubicBezTo>
                  <a:cubicBezTo>
                    <a:pt x="7" y="36"/>
                    <a:pt x="8" y="36"/>
                    <a:pt x="8" y="35"/>
                  </a:cubicBezTo>
                  <a:cubicBezTo>
                    <a:pt x="8" y="34"/>
                    <a:pt x="7" y="32"/>
                    <a:pt x="7" y="32"/>
                  </a:cubicBezTo>
                  <a:cubicBezTo>
                    <a:pt x="8" y="31"/>
                    <a:pt x="8" y="31"/>
                    <a:pt x="9" y="31"/>
                  </a:cubicBezTo>
                  <a:cubicBezTo>
                    <a:pt x="9" y="29"/>
                    <a:pt x="9" y="28"/>
                    <a:pt x="9" y="27"/>
                  </a:cubicBezTo>
                  <a:cubicBezTo>
                    <a:pt x="10" y="27"/>
                    <a:pt x="10" y="27"/>
                    <a:pt x="11" y="26"/>
                  </a:cubicBezTo>
                  <a:cubicBezTo>
                    <a:pt x="11" y="26"/>
                    <a:pt x="12" y="26"/>
                    <a:pt x="12" y="26"/>
                  </a:cubicBezTo>
                  <a:cubicBezTo>
                    <a:pt x="12" y="27"/>
                    <a:pt x="12" y="27"/>
                    <a:pt x="12" y="27"/>
                  </a:cubicBezTo>
                  <a:cubicBezTo>
                    <a:pt x="14" y="28"/>
                    <a:pt x="12" y="30"/>
                    <a:pt x="13" y="31"/>
                  </a:cubicBezTo>
                  <a:cubicBezTo>
                    <a:pt x="13" y="31"/>
                    <a:pt x="13" y="31"/>
                    <a:pt x="13" y="31"/>
                  </a:cubicBezTo>
                  <a:cubicBezTo>
                    <a:pt x="13" y="32"/>
                    <a:pt x="13" y="32"/>
                    <a:pt x="13" y="32"/>
                  </a:cubicBezTo>
                  <a:cubicBezTo>
                    <a:pt x="13" y="32"/>
                    <a:pt x="13" y="33"/>
                    <a:pt x="14" y="33"/>
                  </a:cubicBezTo>
                  <a:cubicBezTo>
                    <a:pt x="14" y="33"/>
                    <a:pt x="13" y="33"/>
                    <a:pt x="13" y="34"/>
                  </a:cubicBezTo>
                  <a:cubicBezTo>
                    <a:pt x="14" y="34"/>
                    <a:pt x="14" y="34"/>
                    <a:pt x="14" y="34"/>
                  </a:cubicBezTo>
                  <a:cubicBezTo>
                    <a:pt x="14" y="35"/>
                    <a:pt x="13" y="37"/>
                    <a:pt x="14" y="38"/>
                  </a:cubicBezTo>
                  <a:cubicBezTo>
                    <a:pt x="14" y="38"/>
                    <a:pt x="14" y="38"/>
                    <a:pt x="14" y="38"/>
                  </a:cubicBezTo>
                  <a:cubicBezTo>
                    <a:pt x="14" y="38"/>
                    <a:pt x="14" y="38"/>
                    <a:pt x="15" y="38"/>
                  </a:cubicBezTo>
                  <a:cubicBezTo>
                    <a:pt x="15" y="38"/>
                    <a:pt x="15" y="38"/>
                    <a:pt x="15" y="39"/>
                  </a:cubicBezTo>
                  <a:cubicBezTo>
                    <a:pt x="17" y="39"/>
                    <a:pt x="16" y="39"/>
                    <a:pt x="17" y="38"/>
                  </a:cubicBezTo>
                  <a:cubicBezTo>
                    <a:pt x="17" y="37"/>
                    <a:pt x="17" y="37"/>
                    <a:pt x="17" y="36"/>
                  </a:cubicBezTo>
                  <a:cubicBezTo>
                    <a:pt x="18" y="36"/>
                    <a:pt x="21" y="36"/>
                    <a:pt x="21" y="36"/>
                  </a:cubicBezTo>
                  <a:cubicBezTo>
                    <a:pt x="21" y="36"/>
                    <a:pt x="21" y="36"/>
                    <a:pt x="21" y="36"/>
                  </a:cubicBezTo>
                  <a:cubicBezTo>
                    <a:pt x="22" y="36"/>
                    <a:pt x="22" y="36"/>
                    <a:pt x="22" y="36"/>
                  </a:cubicBezTo>
                  <a:cubicBezTo>
                    <a:pt x="22" y="35"/>
                    <a:pt x="22" y="35"/>
                    <a:pt x="22" y="35"/>
                  </a:cubicBezTo>
                  <a:cubicBezTo>
                    <a:pt x="21" y="34"/>
                    <a:pt x="21" y="34"/>
                    <a:pt x="21" y="34"/>
                  </a:cubicBezTo>
                  <a:cubicBezTo>
                    <a:pt x="21" y="34"/>
                    <a:pt x="21" y="34"/>
                    <a:pt x="20" y="34"/>
                  </a:cubicBezTo>
                  <a:cubicBezTo>
                    <a:pt x="21" y="33"/>
                    <a:pt x="21" y="33"/>
                    <a:pt x="21" y="33"/>
                  </a:cubicBezTo>
                  <a:cubicBezTo>
                    <a:pt x="20" y="33"/>
                    <a:pt x="20" y="33"/>
                    <a:pt x="20" y="33"/>
                  </a:cubicBezTo>
                  <a:cubicBezTo>
                    <a:pt x="20" y="32"/>
                    <a:pt x="19" y="32"/>
                    <a:pt x="19" y="31"/>
                  </a:cubicBezTo>
                  <a:cubicBezTo>
                    <a:pt x="19" y="30"/>
                    <a:pt x="19" y="30"/>
                    <a:pt x="19" y="30"/>
                  </a:cubicBezTo>
                  <a:cubicBezTo>
                    <a:pt x="19" y="30"/>
                    <a:pt x="20" y="30"/>
                    <a:pt x="20" y="29"/>
                  </a:cubicBezTo>
                  <a:cubicBezTo>
                    <a:pt x="20" y="29"/>
                    <a:pt x="19" y="29"/>
                    <a:pt x="19" y="29"/>
                  </a:cubicBezTo>
                  <a:cubicBezTo>
                    <a:pt x="19" y="28"/>
                    <a:pt x="19" y="28"/>
                    <a:pt x="19" y="27"/>
                  </a:cubicBezTo>
                  <a:cubicBezTo>
                    <a:pt x="19" y="27"/>
                    <a:pt x="18" y="27"/>
                    <a:pt x="17" y="27"/>
                  </a:cubicBezTo>
                  <a:cubicBezTo>
                    <a:pt x="17" y="27"/>
                    <a:pt x="17" y="27"/>
                    <a:pt x="17" y="26"/>
                  </a:cubicBezTo>
                  <a:cubicBezTo>
                    <a:pt x="17" y="26"/>
                    <a:pt x="17" y="24"/>
                    <a:pt x="17" y="23"/>
                  </a:cubicBezTo>
                  <a:cubicBezTo>
                    <a:pt x="15" y="22"/>
                    <a:pt x="15" y="22"/>
                    <a:pt x="13" y="21"/>
                  </a:cubicBezTo>
                  <a:cubicBezTo>
                    <a:pt x="13" y="21"/>
                    <a:pt x="13" y="21"/>
                    <a:pt x="13" y="21"/>
                  </a:cubicBezTo>
                  <a:cubicBezTo>
                    <a:pt x="13" y="20"/>
                    <a:pt x="14" y="20"/>
                    <a:pt x="14" y="20"/>
                  </a:cubicBezTo>
                  <a:cubicBezTo>
                    <a:pt x="15" y="20"/>
                    <a:pt x="15" y="20"/>
                    <a:pt x="16" y="20"/>
                  </a:cubicBezTo>
                  <a:cubicBezTo>
                    <a:pt x="16" y="20"/>
                    <a:pt x="16" y="20"/>
                    <a:pt x="16" y="20"/>
                  </a:cubicBezTo>
                  <a:cubicBezTo>
                    <a:pt x="16" y="20"/>
                    <a:pt x="17" y="20"/>
                    <a:pt x="17" y="20"/>
                  </a:cubicBezTo>
                  <a:cubicBezTo>
                    <a:pt x="17" y="20"/>
                    <a:pt x="17" y="20"/>
                    <a:pt x="17" y="20"/>
                  </a:cubicBezTo>
                  <a:cubicBezTo>
                    <a:pt x="18" y="20"/>
                    <a:pt x="19" y="20"/>
                    <a:pt x="20" y="20"/>
                  </a:cubicBezTo>
                  <a:cubicBezTo>
                    <a:pt x="20" y="19"/>
                    <a:pt x="20" y="19"/>
                    <a:pt x="20" y="19"/>
                  </a:cubicBezTo>
                  <a:cubicBezTo>
                    <a:pt x="20" y="19"/>
                    <a:pt x="20" y="19"/>
                    <a:pt x="21" y="19"/>
                  </a:cubicBezTo>
                  <a:cubicBezTo>
                    <a:pt x="21" y="19"/>
                    <a:pt x="21" y="19"/>
                    <a:pt x="21" y="18"/>
                  </a:cubicBezTo>
                  <a:cubicBezTo>
                    <a:pt x="21" y="18"/>
                    <a:pt x="21" y="18"/>
                    <a:pt x="22" y="18"/>
                  </a:cubicBezTo>
                  <a:cubicBezTo>
                    <a:pt x="22" y="18"/>
                    <a:pt x="22" y="18"/>
                    <a:pt x="22" y="18"/>
                  </a:cubicBezTo>
                  <a:cubicBezTo>
                    <a:pt x="22" y="17"/>
                    <a:pt x="22" y="17"/>
                    <a:pt x="22" y="17"/>
                  </a:cubicBezTo>
                  <a:cubicBezTo>
                    <a:pt x="24" y="17"/>
                    <a:pt x="24" y="16"/>
                    <a:pt x="25" y="17"/>
                  </a:cubicBezTo>
                  <a:cubicBezTo>
                    <a:pt x="25" y="16"/>
                    <a:pt x="26" y="16"/>
                    <a:pt x="26" y="15"/>
                  </a:cubicBezTo>
                  <a:cubicBezTo>
                    <a:pt x="24" y="15"/>
                    <a:pt x="22" y="14"/>
                    <a:pt x="20" y="14"/>
                  </a:cubicBezTo>
                  <a:cubicBezTo>
                    <a:pt x="19" y="14"/>
                    <a:pt x="18" y="13"/>
                    <a:pt x="16" y="13"/>
                  </a:cubicBezTo>
                  <a:cubicBezTo>
                    <a:pt x="16" y="14"/>
                    <a:pt x="16" y="15"/>
                    <a:pt x="15" y="15"/>
                  </a:cubicBezTo>
                  <a:cubicBezTo>
                    <a:pt x="14" y="15"/>
                    <a:pt x="15" y="15"/>
                    <a:pt x="14" y="15"/>
                  </a:cubicBezTo>
                  <a:cubicBezTo>
                    <a:pt x="13" y="14"/>
                    <a:pt x="13" y="14"/>
                    <a:pt x="13" y="13"/>
                  </a:cubicBezTo>
                  <a:cubicBezTo>
                    <a:pt x="13" y="13"/>
                    <a:pt x="12" y="13"/>
                    <a:pt x="12" y="13"/>
                  </a:cubicBezTo>
                  <a:cubicBezTo>
                    <a:pt x="12" y="13"/>
                    <a:pt x="12" y="12"/>
                    <a:pt x="12" y="12"/>
                  </a:cubicBezTo>
                  <a:cubicBezTo>
                    <a:pt x="12" y="12"/>
                    <a:pt x="11" y="12"/>
                    <a:pt x="11" y="12"/>
                  </a:cubicBezTo>
                  <a:cubicBezTo>
                    <a:pt x="11" y="9"/>
                    <a:pt x="12" y="7"/>
                    <a:pt x="12" y="4"/>
                  </a:cubicBezTo>
                  <a:cubicBezTo>
                    <a:pt x="13" y="5"/>
                    <a:pt x="14" y="5"/>
                    <a:pt x="14" y="5"/>
                  </a:cubicBezTo>
                  <a:cubicBezTo>
                    <a:pt x="14" y="5"/>
                    <a:pt x="14" y="5"/>
                    <a:pt x="14" y="5"/>
                  </a:cubicBezTo>
                  <a:cubicBezTo>
                    <a:pt x="15" y="5"/>
                    <a:pt x="16" y="5"/>
                    <a:pt x="16" y="5"/>
                  </a:cubicBezTo>
                  <a:cubicBezTo>
                    <a:pt x="16" y="5"/>
                    <a:pt x="17" y="5"/>
                    <a:pt x="17" y="5"/>
                  </a:cubicBezTo>
                  <a:cubicBezTo>
                    <a:pt x="17" y="5"/>
                    <a:pt x="17" y="5"/>
                    <a:pt x="17" y="5"/>
                  </a:cubicBezTo>
                  <a:cubicBezTo>
                    <a:pt x="18" y="5"/>
                    <a:pt x="19" y="6"/>
                    <a:pt x="19" y="6"/>
                  </a:cubicBezTo>
                  <a:cubicBezTo>
                    <a:pt x="19" y="6"/>
                    <a:pt x="19" y="6"/>
                    <a:pt x="19" y="5"/>
                  </a:cubicBezTo>
                  <a:cubicBezTo>
                    <a:pt x="21" y="6"/>
                    <a:pt x="23" y="6"/>
                    <a:pt x="25" y="6"/>
                  </a:cubicBezTo>
                  <a:cubicBezTo>
                    <a:pt x="25" y="6"/>
                    <a:pt x="25" y="6"/>
                    <a:pt x="25" y="7"/>
                  </a:cubicBezTo>
                  <a:cubicBezTo>
                    <a:pt x="25" y="7"/>
                    <a:pt x="26" y="7"/>
                    <a:pt x="26" y="7"/>
                  </a:cubicBezTo>
                  <a:cubicBezTo>
                    <a:pt x="26" y="7"/>
                    <a:pt x="26" y="7"/>
                    <a:pt x="26" y="7"/>
                  </a:cubicBezTo>
                  <a:cubicBezTo>
                    <a:pt x="26" y="7"/>
                    <a:pt x="27" y="7"/>
                    <a:pt x="27" y="7"/>
                  </a:cubicBezTo>
                  <a:cubicBezTo>
                    <a:pt x="27" y="7"/>
                    <a:pt x="27" y="8"/>
                    <a:pt x="27" y="8"/>
                  </a:cubicBezTo>
                  <a:cubicBezTo>
                    <a:pt x="28" y="8"/>
                    <a:pt x="28" y="8"/>
                    <a:pt x="28" y="8"/>
                  </a:cubicBezTo>
                  <a:cubicBezTo>
                    <a:pt x="29" y="8"/>
                    <a:pt x="30" y="8"/>
                    <a:pt x="31" y="8"/>
                  </a:cubicBezTo>
                  <a:cubicBezTo>
                    <a:pt x="31" y="8"/>
                    <a:pt x="31" y="8"/>
                    <a:pt x="31" y="8"/>
                  </a:cubicBezTo>
                  <a:cubicBezTo>
                    <a:pt x="32" y="8"/>
                    <a:pt x="32" y="8"/>
                    <a:pt x="33" y="7"/>
                  </a:cubicBezTo>
                  <a:cubicBezTo>
                    <a:pt x="34" y="6"/>
                    <a:pt x="35" y="4"/>
                    <a:pt x="37" y="4"/>
                  </a:cubicBezTo>
                  <a:cubicBezTo>
                    <a:pt x="37" y="3"/>
                    <a:pt x="37" y="2"/>
                    <a:pt x="38" y="1"/>
                  </a:cubicBezTo>
                  <a:cubicBezTo>
                    <a:pt x="37" y="1"/>
                    <a:pt x="37" y="1"/>
                    <a:pt x="37" y="0"/>
                  </a:cubicBezTo>
                  <a:cubicBezTo>
                    <a:pt x="37" y="0"/>
                    <a:pt x="36" y="0"/>
                    <a:pt x="36" y="0"/>
                  </a:cubicBezTo>
                  <a:cubicBezTo>
                    <a:pt x="36" y="1"/>
                    <a:pt x="35" y="1"/>
                    <a:pt x="35" y="2"/>
                  </a:cubicBezTo>
                  <a:cubicBezTo>
                    <a:pt x="35" y="2"/>
                    <a:pt x="34" y="2"/>
                    <a:pt x="34" y="2"/>
                  </a:cubicBezTo>
                  <a:cubicBezTo>
                    <a:pt x="34" y="2"/>
                    <a:pt x="33" y="3"/>
                    <a:pt x="33" y="3"/>
                  </a:cubicBezTo>
                  <a:cubicBezTo>
                    <a:pt x="33" y="3"/>
                    <a:pt x="33" y="3"/>
                    <a:pt x="32" y="3"/>
                  </a:cubicBezTo>
                  <a:cubicBezTo>
                    <a:pt x="32" y="3"/>
                    <a:pt x="32" y="3"/>
                    <a:pt x="32" y="4"/>
                  </a:cubicBezTo>
                  <a:cubicBezTo>
                    <a:pt x="32" y="3"/>
                    <a:pt x="31" y="3"/>
                    <a:pt x="31" y="3"/>
                  </a:cubicBezTo>
                  <a:cubicBezTo>
                    <a:pt x="31" y="3"/>
                    <a:pt x="31" y="4"/>
                    <a:pt x="31" y="4"/>
                  </a:cubicBezTo>
                  <a:cubicBezTo>
                    <a:pt x="31" y="4"/>
                    <a:pt x="30" y="4"/>
                    <a:pt x="30" y="4"/>
                  </a:cubicBezTo>
                  <a:cubicBezTo>
                    <a:pt x="30" y="4"/>
                    <a:pt x="30" y="4"/>
                    <a:pt x="30" y="4"/>
                  </a:cubicBezTo>
                  <a:cubicBezTo>
                    <a:pt x="28" y="4"/>
                    <a:pt x="27" y="4"/>
                    <a:pt x="25" y="3"/>
                  </a:cubicBezTo>
                  <a:cubicBezTo>
                    <a:pt x="25" y="3"/>
                    <a:pt x="24" y="3"/>
                    <a:pt x="23" y="3"/>
                  </a:cubicBezTo>
                  <a:cubicBezTo>
                    <a:pt x="23" y="3"/>
                    <a:pt x="23" y="3"/>
                    <a:pt x="23" y="3"/>
                  </a:cubicBezTo>
                  <a:cubicBezTo>
                    <a:pt x="22" y="3"/>
                    <a:pt x="21" y="3"/>
                    <a:pt x="19" y="2"/>
                  </a:cubicBezTo>
                  <a:cubicBezTo>
                    <a:pt x="19" y="2"/>
                    <a:pt x="19" y="2"/>
                    <a:pt x="19" y="2"/>
                  </a:cubicBezTo>
                  <a:cubicBezTo>
                    <a:pt x="19" y="2"/>
                    <a:pt x="18" y="2"/>
                    <a:pt x="18" y="2"/>
                  </a:cubicBezTo>
                  <a:cubicBezTo>
                    <a:pt x="18" y="1"/>
                    <a:pt x="17" y="1"/>
                    <a:pt x="17" y="0"/>
                  </a:cubicBezTo>
                  <a:cubicBezTo>
                    <a:pt x="15" y="0"/>
                    <a:pt x="14" y="0"/>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4" name="Freeform 39"/>
            <p:cNvSpPr/>
            <p:nvPr/>
          </p:nvSpPr>
          <p:spPr bwMode="auto">
            <a:xfrm>
              <a:off x="8843963" y="3027363"/>
              <a:ext cx="127000" cy="96838"/>
            </a:xfrm>
            <a:custGeom>
              <a:avLst/>
              <a:gdLst>
                <a:gd name="T0" fmla="*/ 33 w 34"/>
                <a:gd name="T1" fmla="*/ 19 h 26"/>
                <a:gd name="T2" fmla="*/ 32 w 34"/>
                <a:gd name="T3" fmla="*/ 18 h 26"/>
                <a:gd name="T4" fmla="*/ 30 w 34"/>
                <a:gd name="T5" fmla="*/ 16 h 26"/>
                <a:gd name="T6" fmla="*/ 28 w 34"/>
                <a:gd name="T7" fmla="*/ 13 h 26"/>
                <a:gd name="T8" fmla="*/ 25 w 34"/>
                <a:gd name="T9" fmla="*/ 13 h 26"/>
                <a:gd name="T10" fmla="*/ 21 w 34"/>
                <a:gd name="T11" fmla="*/ 12 h 26"/>
                <a:gd name="T12" fmla="*/ 19 w 34"/>
                <a:gd name="T13" fmla="*/ 5 h 26"/>
                <a:gd name="T14" fmla="*/ 17 w 34"/>
                <a:gd name="T15" fmla="*/ 4 h 26"/>
                <a:gd name="T16" fmla="*/ 15 w 34"/>
                <a:gd name="T17" fmla="*/ 1 h 26"/>
                <a:gd name="T18" fmla="*/ 13 w 34"/>
                <a:gd name="T19" fmla="*/ 1 h 26"/>
                <a:gd name="T20" fmla="*/ 13 w 34"/>
                <a:gd name="T21" fmla="*/ 2 h 26"/>
                <a:gd name="T22" fmla="*/ 13 w 34"/>
                <a:gd name="T23" fmla="*/ 9 h 26"/>
                <a:gd name="T24" fmla="*/ 11 w 34"/>
                <a:gd name="T25" fmla="*/ 12 h 26"/>
                <a:gd name="T26" fmla="*/ 6 w 34"/>
                <a:gd name="T27" fmla="*/ 16 h 26"/>
                <a:gd name="T28" fmla="*/ 4 w 34"/>
                <a:gd name="T29" fmla="*/ 15 h 26"/>
                <a:gd name="T30" fmla="*/ 4 w 34"/>
                <a:gd name="T31" fmla="*/ 14 h 26"/>
                <a:gd name="T32" fmla="*/ 3 w 34"/>
                <a:gd name="T33" fmla="*/ 14 h 26"/>
                <a:gd name="T34" fmla="*/ 5 w 34"/>
                <a:gd name="T35" fmla="*/ 15 h 26"/>
                <a:gd name="T36" fmla="*/ 1 w 34"/>
                <a:gd name="T37" fmla="*/ 18 h 26"/>
                <a:gd name="T38" fmla="*/ 2 w 34"/>
                <a:gd name="T39" fmla="*/ 22 h 26"/>
                <a:gd name="T40" fmla="*/ 2 w 34"/>
                <a:gd name="T41" fmla="*/ 26 h 26"/>
                <a:gd name="T42" fmla="*/ 4 w 34"/>
                <a:gd name="T43" fmla="*/ 26 h 26"/>
                <a:gd name="T44" fmla="*/ 7 w 34"/>
                <a:gd name="T45" fmla="*/ 25 h 26"/>
                <a:gd name="T46" fmla="*/ 8 w 34"/>
                <a:gd name="T47" fmla="*/ 25 h 26"/>
                <a:gd name="T48" fmla="*/ 6 w 34"/>
                <a:gd name="T49" fmla="*/ 23 h 26"/>
                <a:gd name="T50" fmla="*/ 4 w 34"/>
                <a:gd name="T51" fmla="*/ 20 h 26"/>
                <a:gd name="T52" fmla="*/ 6 w 34"/>
                <a:gd name="T53" fmla="*/ 20 h 26"/>
                <a:gd name="T54" fmla="*/ 9 w 34"/>
                <a:gd name="T55" fmla="*/ 21 h 26"/>
                <a:gd name="T56" fmla="*/ 12 w 34"/>
                <a:gd name="T57" fmla="*/ 21 h 26"/>
                <a:gd name="T58" fmla="*/ 14 w 34"/>
                <a:gd name="T59" fmla="*/ 24 h 26"/>
                <a:gd name="T60" fmla="*/ 22 w 34"/>
                <a:gd name="T61" fmla="*/ 21 h 26"/>
                <a:gd name="T62" fmla="*/ 29 w 34"/>
                <a:gd name="T63" fmla="*/ 22 h 26"/>
                <a:gd name="T64" fmla="*/ 34 w 34"/>
                <a:gd name="T65"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 h="26">
                  <a:moveTo>
                    <a:pt x="33" y="20"/>
                  </a:moveTo>
                  <a:cubicBezTo>
                    <a:pt x="33" y="19"/>
                    <a:pt x="33" y="19"/>
                    <a:pt x="33" y="19"/>
                  </a:cubicBezTo>
                  <a:cubicBezTo>
                    <a:pt x="32" y="18"/>
                    <a:pt x="33" y="19"/>
                    <a:pt x="32" y="18"/>
                  </a:cubicBezTo>
                  <a:cubicBezTo>
                    <a:pt x="32" y="18"/>
                    <a:pt x="32" y="18"/>
                    <a:pt x="32" y="18"/>
                  </a:cubicBezTo>
                  <a:cubicBezTo>
                    <a:pt x="33" y="17"/>
                    <a:pt x="33" y="17"/>
                    <a:pt x="33" y="16"/>
                  </a:cubicBezTo>
                  <a:cubicBezTo>
                    <a:pt x="32" y="16"/>
                    <a:pt x="31" y="16"/>
                    <a:pt x="30" y="16"/>
                  </a:cubicBezTo>
                  <a:cubicBezTo>
                    <a:pt x="29" y="15"/>
                    <a:pt x="29" y="15"/>
                    <a:pt x="29" y="15"/>
                  </a:cubicBezTo>
                  <a:cubicBezTo>
                    <a:pt x="28" y="14"/>
                    <a:pt x="29" y="14"/>
                    <a:pt x="28" y="13"/>
                  </a:cubicBezTo>
                  <a:cubicBezTo>
                    <a:pt x="28" y="13"/>
                    <a:pt x="28" y="13"/>
                    <a:pt x="28" y="13"/>
                  </a:cubicBezTo>
                  <a:cubicBezTo>
                    <a:pt x="27" y="13"/>
                    <a:pt x="26" y="13"/>
                    <a:pt x="25" y="13"/>
                  </a:cubicBezTo>
                  <a:cubicBezTo>
                    <a:pt x="25" y="13"/>
                    <a:pt x="25" y="13"/>
                    <a:pt x="25" y="13"/>
                  </a:cubicBezTo>
                  <a:cubicBezTo>
                    <a:pt x="24" y="13"/>
                    <a:pt x="23" y="12"/>
                    <a:pt x="21" y="12"/>
                  </a:cubicBezTo>
                  <a:cubicBezTo>
                    <a:pt x="21" y="10"/>
                    <a:pt x="20" y="8"/>
                    <a:pt x="19" y="7"/>
                  </a:cubicBezTo>
                  <a:cubicBezTo>
                    <a:pt x="19" y="6"/>
                    <a:pt x="19" y="5"/>
                    <a:pt x="19" y="5"/>
                  </a:cubicBezTo>
                  <a:cubicBezTo>
                    <a:pt x="19" y="5"/>
                    <a:pt x="19" y="5"/>
                    <a:pt x="19" y="5"/>
                  </a:cubicBezTo>
                  <a:cubicBezTo>
                    <a:pt x="18" y="4"/>
                    <a:pt x="18" y="4"/>
                    <a:pt x="17" y="4"/>
                  </a:cubicBezTo>
                  <a:cubicBezTo>
                    <a:pt x="17" y="3"/>
                    <a:pt x="17" y="2"/>
                    <a:pt x="17" y="2"/>
                  </a:cubicBezTo>
                  <a:cubicBezTo>
                    <a:pt x="16" y="1"/>
                    <a:pt x="16" y="1"/>
                    <a:pt x="15" y="1"/>
                  </a:cubicBezTo>
                  <a:cubicBezTo>
                    <a:pt x="15" y="0"/>
                    <a:pt x="15" y="0"/>
                    <a:pt x="15" y="0"/>
                  </a:cubicBezTo>
                  <a:cubicBezTo>
                    <a:pt x="15" y="0"/>
                    <a:pt x="14" y="1"/>
                    <a:pt x="13" y="1"/>
                  </a:cubicBezTo>
                  <a:cubicBezTo>
                    <a:pt x="13" y="1"/>
                    <a:pt x="13" y="2"/>
                    <a:pt x="12" y="2"/>
                  </a:cubicBezTo>
                  <a:cubicBezTo>
                    <a:pt x="12" y="2"/>
                    <a:pt x="13" y="2"/>
                    <a:pt x="13" y="2"/>
                  </a:cubicBezTo>
                  <a:cubicBezTo>
                    <a:pt x="13" y="3"/>
                    <a:pt x="14" y="5"/>
                    <a:pt x="15" y="6"/>
                  </a:cubicBezTo>
                  <a:cubicBezTo>
                    <a:pt x="14" y="7"/>
                    <a:pt x="14" y="8"/>
                    <a:pt x="13" y="9"/>
                  </a:cubicBezTo>
                  <a:cubicBezTo>
                    <a:pt x="13" y="9"/>
                    <a:pt x="13" y="10"/>
                    <a:pt x="12" y="11"/>
                  </a:cubicBezTo>
                  <a:cubicBezTo>
                    <a:pt x="12" y="12"/>
                    <a:pt x="11" y="12"/>
                    <a:pt x="11" y="12"/>
                  </a:cubicBezTo>
                  <a:cubicBezTo>
                    <a:pt x="10" y="14"/>
                    <a:pt x="10" y="15"/>
                    <a:pt x="10" y="17"/>
                  </a:cubicBezTo>
                  <a:cubicBezTo>
                    <a:pt x="8" y="17"/>
                    <a:pt x="8" y="17"/>
                    <a:pt x="6" y="16"/>
                  </a:cubicBezTo>
                  <a:cubicBezTo>
                    <a:pt x="6" y="15"/>
                    <a:pt x="6" y="15"/>
                    <a:pt x="6" y="15"/>
                  </a:cubicBezTo>
                  <a:cubicBezTo>
                    <a:pt x="5" y="15"/>
                    <a:pt x="5" y="15"/>
                    <a:pt x="4" y="15"/>
                  </a:cubicBezTo>
                  <a:cubicBezTo>
                    <a:pt x="4" y="15"/>
                    <a:pt x="4" y="14"/>
                    <a:pt x="4" y="14"/>
                  </a:cubicBezTo>
                  <a:cubicBezTo>
                    <a:pt x="4" y="14"/>
                    <a:pt x="4" y="14"/>
                    <a:pt x="4" y="14"/>
                  </a:cubicBezTo>
                  <a:cubicBezTo>
                    <a:pt x="4" y="14"/>
                    <a:pt x="4" y="14"/>
                    <a:pt x="4" y="15"/>
                  </a:cubicBezTo>
                  <a:cubicBezTo>
                    <a:pt x="4" y="15"/>
                    <a:pt x="4" y="15"/>
                    <a:pt x="3" y="14"/>
                  </a:cubicBezTo>
                  <a:cubicBezTo>
                    <a:pt x="3" y="15"/>
                    <a:pt x="3" y="15"/>
                    <a:pt x="3" y="15"/>
                  </a:cubicBezTo>
                  <a:cubicBezTo>
                    <a:pt x="4" y="15"/>
                    <a:pt x="4" y="15"/>
                    <a:pt x="5" y="15"/>
                  </a:cubicBezTo>
                  <a:cubicBezTo>
                    <a:pt x="4" y="16"/>
                    <a:pt x="4" y="17"/>
                    <a:pt x="3" y="18"/>
                  </a:cubicBezTo>
                  <a:cubicBezTo>
                    <a:pt x="2" y="17"/>
                    <a:pt x="2" y="18"/>
                    <a:pt x="1" y="18"/>
                  </a:cubicBezTo>
                  <a:cubicBezTo>
                    <a:pt x="0" y="20"/>
                    <a:pt x="0" y="21"/>
                    <a:pt x="1" y="22"/>
                  </a:cubicBezTo>
                  <a:cubicBezTo>
                    <a:pt x="1" y="22"/>
                    <a:pt x="1" y="22"/>
                    <a:pt x="2" y="22"/>
                  </a:cubicBezTo>
                  <a:cubicBezTo>
                    <a:pt x="1" y="23"/>
                    <a:pt x="1" y="24"/>
                    <a:pt x="1" y="26"/>
                  </a:cubicBezTo>
                  <a:cubicBezTo>
                    <a:pt x="2" y="26"/>
                    <a:pt x="2" y="26"/>
                    <a:pt x="2" y="26"/>
                  </a:cubicBezTo>
                  <a:cubicBezTo>
                    <a:pt x="2" y="26"/>
                    <a:pt x="2" y="26"/>
                    <a:pt x="2" y="26"/>
                  </a:cubicBezTo>
                  <a:cubicBezTo>
                    <a:pt x="3" y="26"/>
                    <a:pt x="4" y="26"/>
                    <a:pt x="4" y="26"/>
                  </a:cubicBezTo>
                  <a:cubicBezTo>
                    <a:pt x="4" y="25"/>
                    <a:pt x="5" y="25"/>
                    <a:pt x="5" y="25"/>
                  </a:cubicBezTo>
                  <a:cubicBezTo>
                    <a:pt x="6" y="25"/>
                    <a:pt x="7" y="25"/>
                    <a:pt x="7" y="25"/>
                  </a:cubicBezTo>
                  <a:cubicBezTo>
                    <a:pt x="7" y="25"/>
                    <a:pt x="7" y="25"/>
                    <a:pt x="7" y="25"/>
                  </a:cubicBezTo>
                  <a:cubicBezTo>
                    <a:pt x="8" y="25"/>
                    <a:pt x="7" y="25"/>
                    <a:pt x="8" y="25"/>
                  </a:cubicBezTo>
                  <a:cubicBezTo>
                    <a:pt x="7" y="24"/>
                    <a:pt x="7" y="24"/>
                    <a:pt x="6" y="23"/>
                  </a:cubicBezTo>
                  <a:cubicBezTo>
                    <a:pt x="6" y="23"/>
                    <a:pt x="6" y="23"/>
                    <a:pt x="6" y="23"/>
                  </a:cubicBezTo>
                  <a:cubicBezTo>
                    <a:pt x="5" y="23"/>
                    <a:pt x="5" y="22"/>
                    <a:pt x="4" y="22"/>
                  </a:cubicBezTo>
                  <a:cubicBezTo>
                    <a:pt x="4" y="22"/>
                    <a:pt x="4" y="21"/>
                    <a:pt x="4" y="20"/>
                  </a:cubicBezTo>
                  <a:cubicBezTo>
                    <a:pt x="5" y="20"/>
                    <a:pt x="5" y="20"/>
                    <a:pt x="6" y="20"/>
                  </a:cubicBezTo>
                  <a:cubicBezTo>
                    <a:pt x="6" y="20"/>
                    <a:pt x="6" y="20"/>
                    <a:pt x="6" y="20"/>
                  </a:cubicBezTo>
                  <a:cubicBezTo>
                    <a:pt x="8" y="20"/>
                    <a:pt x="7" y="21"/>
                    <a:pt x="9" y="21"/>
                  </a:cubicBezTo>
                  <a:cubicBezTo>
                    <a:pt x="9" y="21"/>
                    <a:pt x="9" y="21"/>
                    <a:pt x="9" y="21"/>
                  </a:cubicBezTo>
                  <a:cubicBezTo>
                    <a:pt x="9" y="21"/>
                    <a:pt x="10" y="21"/>
                    <a:pt x="10" y="20"/>
                  </a:cubicBezTo>
                  <a:cubicBezTo>
                    <a:pt x="11" y="20"/>
                    <a:pt x="11" y="21"/>
                    <a:pt x="12" y="21"/>
                  </a:cubicBezTo>
                  <a:cubicBezTo>
                    <a:pt x="12" y="22"/>
                    <a:pt x="13" y="23"/>
                    <a:pt x="13" y="24"/>
                  </a:cubicBezTo>
                  <a:cubicBezTo>
                    <a:pt x="14" y="24"/>
                    <a:pt x="13" y="24"/>
                    <a:pt x="14" y="24"/>
                  </a:cubicBezTo>
                  <a:cubicBezTo>
                    <a:pt x="16" y="25"/>
                    <a:pt x="17" y="25"/>
                    <a:pt x="19" y="25"/>
                  </a:cubicBezTo>
                  <a:cubicBezTo>
                    <a:pt x="20" y="24"/>
                    <a:pt x="21" y="22"/>
                    <a:pt x="22" y="21"/>
                  </a:cubicBezTo>
                  <a:cubicBezTo>
                    <a:pt x="23" y="21"/>
                    <a:pt x="24" y="21"/>
                    <a:pt x="25" y="20"/>
                  </a:cubicBezTo>
                  <a:cubicBezTo>
                    <a:pt x="27" y="21"/>
                    <a:pt x="27" y="21"/>
                    <a:pt x="29" y="22"/>
                  </a:cubicBezTo>
                  <a:cubicBezTo>
                    <a:pt x="29" y="22"/>
                    <a:pt x="29" y="21"/>
                    <a:pt x="29" y="21"/>
                  </a:cubicBezTo>
                  <a:cubicBezTo>
                    <a:pt x="32" y="21"/>
                    <a:pt x="32" y="21"/>
                    <a:pt x="34" y="21"/>
                  </a:cubicBezTo>
                  <a:cubicBezTo>
                    <a:pt x="34" y="20"/>
                    <a:pt x="34" y="20"/>
                    <a:pt x="3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5" name="Freeform 40"/>
            <p:cNvSpPr/>
            <p:nvPr/>
          </p:nvSpPr>
          <p:spPr bwMode="auto">
            <a:xfrm>
              <a:off x="8321675" y="3613151"/>
              <a:ext cx="82550" cy="142875"/>
            </a:xfrm>
            <a:custGeom>
              <a:avLst/>
              <a:gdLst>
                <a:gd name="T0" fmla="*/ 1 w 22"/>
                <a:gd name="T1" fmla="*/ 14 h 38"/>
                <a:gd name="T2" fmla="*/ 1 w 22"/>
                <a:gd name="T3" fmla="*/ 16 h 38"/>
                <a:gd name="T4" fmla="*/ 1 w 22"/>
                <a:gd name="T5" fmla="*/ 18 h 38"/>
                <a:gd name="T6" fmla="*/ 1 w 22"/>
                <a:gd name="T7" fmla="*/ 21 h 38"/>
                <a:gd name="T8" fmla="*/ 2 w 22"/>
                <a:gd name="T9" fmla="*/ 22 h 38"/>
                <a:gd name="T10" fmla="*/ 4 w 22"/>
                <a:gd name="T11" fmla="*/ 23 h 38"/>
                <a:gd name="T12" fmla="*/ 5 w 22"/>
                <a:gd name="T13" fmla="*/ 25 h 38"/>
                <a:gd name="T14" fmla="*/ 4 w 22"/>
                <a:gd name="T15" fmla="*/ 27 h 38"/>
                <a:gd name="T16" fmla="*/ 5 w 22"/>
                <a:gd name="T17" fmla="*/ 29 h 38"/>
                <a:gd name="T18" fmla="*/ 6 w 22"/>
                <a:gd name="T19" fmla="*/ 31 h 38"/>
                <a:gd name="T20" fmla="*/ 9 w 22"/>
                <a:gd name="T21" fmla="*/ 30 h 38"/>
                <a:gd name="T22" fmla="*/ 13 w 22"/>
                <a:gd name="T23" fmla="*/ 34 h 38"/>
                <a:gd name="T24" fmla="*/ 15 w 22"/>
                <a:gd name="T25" fmla="*/ 33 h 38"/>
                <a:gd name="T26" fmla="*/ 14 w 22"/>
                <a:gd name="T27" fmla="*/ 32 h 38"/>
                <a:gd name="T28" fmla="*/ 16 w 22"/>
                <a:gd name="T29" fmla="*/ 31 h 38"/>
                <a:gd name="T30" fmla="*/ 17 w 22"/>
                <a:gd name="T31" fmla="*/ 34 h 38"/>
                <a:gd name="T32" fmla="*/ 19 w 22"/>
                <a:gd name="T33" fmla="*/ 36 h 38"/>
                <a:gd name="T34" fmla="*/ 21 w 22"/>
                <a:gd name="T35" fmla="*/ 37 h 38"/>
                <a:gd name="T36" fmla="*/ 21 w 22"/>
                <a:gd name="T37" fmla="*/ 35 h 38"/>
                <a:gd name="T38" fmla="*/ 19 w 22"/>
                <a:gd name="T39" fmla="*/ 29 h 38"/>
                <a:gd name="T40" fmla="*/ 17 w 22"/>
                <a:gd name="T41" fmla="*/ 30 h 38"/>
                <a:gd name="T42" fmla="*/ 17 w 22"/>
                <a:gd name="T43" fmla="*/ 29 h 38"/>
                <a:gd name="T44" fmla="*/ 17 w 22"/>
                <a:gd name="T45" fmla="*/ 28 h 38"/>
                <a:gd name="T46" fmla="*/ 16 w 22"/>
                <a:gd name="T47" fmla="*/ 28 h 38"/>
                <a:gd name="T48" fmla="*/ 13 w 22"/>
                <a:gd name="T49" fmla="*/ 28 h 38"/>
                <a:gd name="T50" fmla="*/ 12 w 22"/>
                <a:gd name="T51" fmla="*/ 28 h 38"/>
                <a:gd name="T52" fmla="*/ 10 w 22"/>
                <a:gd name="T53" fmla="*/ 27 h 38"/>
                <a:gd name="T54" fmla="*/ 9 w 22"/>
                <a:gd name="T55" fmla="*/ 26 h 38"/>
                <a:gd name="T56" fmla="*/ 9 w 22"/>
                <a:gd name="T57" fmla="*/ 24 h 38"/>
                <a:gd name="T58" fmla="*/ 10 w 22"/>
                <a:gd name="T59" fmla="*/ 20 h 38"/>
                <a:gd name="T60" fmla="*/ 10 w 22"/>
                <a:gd name="T61" fmla="*/ 17 h 38"/>
                <a:gd name="T62" fmla="*/ 13 w 22"/>
                <a:gd name="T63" fmla="*/ 15 h 38"/>
                <a:gd name="T64" fmla="*/ 13 w 22"/>
                <a:gd name="T65" fmla="*/ 14 h 38"/>
                <a:gd name="T66" fmla="*/ 16 w 22"/>
                <a:gd name="T67" fmla="*/ 13 h 38"/>
                <a:gd name="T68" fmla="*/ 17 w 22"/>
                <a:gd name="T69" fmla="*/ 10 h 38"/>
                <a:gd name="T70" fmla="*/ 16 w 22"/>
                <a:gd name="T71" fmla="*/ 8 h 38"/>
                <a:gd name="T72" fmla="*/ 15 w 22"/>
                <a:gd name="T73" fmla="*/ 5 h 38"/>
                <a:gd name="T74" fmla="*/ 16 w 22"/>
                <a:gd name="T75" fmla="*/ 5 h 38"/>
                <a:gd name="T76" fmla="*/ 16 w 22"/>
                <a:gd name="T77" fmla="*/ 3 h 38"/>
                <a:gd name="T78" fmla="*/ 17 w 22"/>
                <a:gd name="T79" fmla="*/ 2 h 38"/>
                <a:gd name="T80" fmla="*/ 16 w 22"/>
                <a:gd name="T81" fmla="*/ 1 h 38"/>
                <a:gd name="T82" fmla="*/ 14 w 22"/>
                <a:gd name="T83" fmla="*/ 2 h 38"/>
                <a:gd name="T84" fmla="*/ 8 w 22"/>
                <a:gd name="T85" fmla="*/ 0 h 38"/>
                <a:gd name="T86" fmla="*/ 7 w 22"/>
                <a:gd name="T87" fmla="*/ 2 h 38"/>
                <a:gd name="T88" fmla="*/ 8 w 22"/>
                <a:gd name="T89" fmla="*/ 3 h 38"/>
                <a:gd name="T90" fmla="*/ 7 w 22"/>
                <a:gd name="T91" fmla="*/ 4 h 38"/>
                <a:gd name="T92" fmla="*/ 6 w 22"/>
                <a:gd name="T93" fmla="*/ 6 h 38"/>
                <a:gd name="T94" fmla="*/ 5 w 22"/>
                <a:gd name="T95" fmla="*/ 8 h 38"/>
                <a:gd name="T96" fmla="*/ 5 w 22"/>
                <a:gd name="T97" fmla="*/ 9 h 38"/>
                <a:gd name="T98" fmla="*/ 4 w 22"/>
                <a:gd name="T99" fmla="*/ 13 h 38"/>
                <a:gd name="T100" fmla="*/ 1 w 22"/>
                <a:gd name="T10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 h="38">
                  <a:moveTo>
                    <a:pt x="1" y="14"/>
                  </a:moveTo>
                  <a:cubicBezTo>
                    <a:pt x="1" y="14"/>
                    <a:pt x="1" y="14"/>
                    <a:pt x="1" y="14"/>
                  </a:cubicBezTo>
                  <a:cubicBezTo>
                    <a:pt x="1" y="14"/>
                    <a:pt x="1" y="14"/>
                    <a:pt x="0" y="14"/>
                  </a:cubicBezTo>
                  <a:cubicBezTo>
                    <a:pt x="1" y="15"/>
                    <a:pt x="1" y="16"/>
                    <a:pt x="1" y="16"/>
                  </a:cubicBezTo>
                  <a:cubicBezTo>
                    <a:pt x="1" y="17"/>
                    <a:pt x="1" y="17"/>
                    <a:pt x="1" y="17"/>
                  </a:cubicBezTo>
                  <a:cubicBezTo>
                    <a:pt x="1" y="17"/>
                    <a:pt x="1" y="17"/>
                    <a:pt x="1" y="18"/>
                  </a:cubicBezTo>
                  <a:cubicBezTo>
                    <a:pt x="1" y="18"/>
                    <a:pt x="2" y="18"/>
                    <a:pt x="2" y="18"/>
                  </a:cubicBezTo>
                  <a:cubicBezTo>
                    <a:pt x="2" y="19"/>
                    <a:pt x="1" y="20"/>
                    <a:pt x="1" y="21"/>
                  </a:cubicBezTo>
                  <a:cubicBezTo>
                    <a:pt x="1" y="21"/>
                    <a:pt x="2" y="21"/>
                    <a:pt x="2" y="21"/>
                  </a:cubicBezTo>
                  <a:cubicBezTo>
                    <a:pt x="2" y="21"/>
                    <a:pt x="2" y="21"/>
                    <a:pt x="2" y="22"/>
                  </a:cubicBezTo>
                  <a:cubicBezTo>
                    <a:pt x="4" y="23"/>
                    <a:pt x="3" y="23"/>
                    <a:pt x="4" y="24"/>
                  </a:cubicBezTo>
                  <a:cubicBezTo>
                    <a:pt x="4" y="24"/>
                    <a:pt x="4" y="24"/>
                    <a:pt x="4" y="23"/>
                  </a:cubicBezTo>
                  <a:cubicBezTo>
                    <a:pt x="5" y="23"/>
                    <a:pt x="5" y="23"/>
                    <a:pt x="6" y="23"/>
                  </a:cubicBezTo>
                  <a:cubicBezTo>
                    <a:pt x="6" y="24"/>
                    <a:pt x="5" y="24"/>
                    <a:pt x="5" y="25"/>
                  </a:cubicBezTo>
                  <a:cubicBezTo>
                    <a:pt x="5" y="25"/>
                    <a:pt x="4" y="26"/>
                    <a:pt x="4" y="27"/>
                  </a:cubicBezTo>
                  <a:cubicBezTo>
                    <a:pt x="4" y="27"/>
                    <a:pt x="4" y="27"/>
                    <a:pt x="4" y="27"/>
                  </a:cubicBezTo>
                  <a:cubicBezTo>
                    <a:pt x="4" y="28"/>
                    <a:pt x="4" y="28"/>
                    <a:pt x="4" y="29"/>
                  </a:cubicBezTo>
                  <a:cubicBezTo>
                    <a:pt x="5" y="29"/>
                    <a:pt x="5" y="29"/>
                    <a:pt x="5" y="29"/>
                  </a:cubicBezTo>
                  <a:cubicBezTo>
                    <a:pt x="5" y="30"/>
                    <a:pt x="5" y="30"/>
                    <a:pt x="6" y="31"/>
                  </a:cubicBezTo>
                  <a:cubicBezTo>
                    <a:pt x="6" y="31"/>
                    <a:pt x="6" y="31"/>
                    <a:pt x="6" y="31"/>
                  </a:cubicBezTo>
                  <a:cubicBezTo>
                    <a:pt x="7" y="31"/>
                    <a:pt x="8" y="31"/>
                    <a:pt x="8" y="31"/>
                  </a:cubicBezTo>
                  <a:cubicBezTo>
                    <a:pt x="9" y="31"/>
                    <a:pt x="9" y="30"/>
                    <a:pt x="9" y="30"/>
                  </a:cubicBezTo>
                  <a:cubicBezTo>
                    <a:pt x="10" y="29"/>
                    <a:pt x="12" y="31"/>
                    <a:pt x="13" y="31"/>
                  </a:cubicBezTo>
                  <a:cubicBezTo>
                    <a:pt x="13" y="32"/>
                    <a:pt x="13" y="33"/>
                    <a:pt x="13" y="34"/>
                  </a:cubicBezTo>
                  <a:cubicBezTo>
                    <a:pt x="14" y="33"/>
                    <a:pt x="14" y="34"/>
                    <a:pt x="14" y="33"/>
                  </a:cubicBezTo>
                  <a:cubicBezTo>
                    <a:pt x="15" y="33"/>
                    <a:pt x="15" y="33"/>
                    <a:pt x="15" y="33"/>
                  </a:cubicBezTo>
                  <a:cubicBezTo>
                    <a:pt x="15" y="33"/>
                    <a:pt x="15" y="33"/>
                    <a:pt x="15" y="32"/>
                  </a:cubicBezTo>
                  <a:cubicBezTo>
                    <a:pt x="14" y="32"/>
                    <a:pt x="14" y="32"/>
                    <a:pt x="14" y="32"/>
                  </a:cubicBezTo>
                  <a:cubicBezTo>
                    <a:pt x="14" y="32"/>
                    <a:pt x="14" y="31"/>
                    <a:pt x="14" y="31"/>
                  </a:cubicBezTo>
                  <a:cubicBezTo>
                    <a:pt x="15" y="31"/>
                    <a:pt x="15" y="31"/>
                    <a:pt x="16" y="31"/>
                  </a:cubicBezTo>
                  <a:cubicBezTo>
                    <a:pt x="16" y="32"/>
                    <a:pt x="16" y="33"/>
                    <a:pt x="17" y="34"/>
                  </a:cubicBezTo>
                  <a:cubicBezTo>
                    <a:pt x="17" y="34"/>
                    <a:pt x="17" y="34"/>
                    <a:pt x="17" y="34"/>
                  </a:cubicBezTo>
                  <a:cubicBezTo>
                    <a:pt x="17" y="34"/>
                    <a:pt x="17" y="35"/>
                    <a:pt x="17" y="36"/>
                  </a:cubicBezTo>
                  <a:cubicBezTo>
                    <a:pt x="18" y="36"/>
                    <a:pt x="19" y="36"/>
                    <a:pt x="19" y="36"/>
                  </a:cubicBezTo>
                  <a:cubicBezTo>
                    <a:pt x="20" y="37"/>
                    <a:pt x="19" y="38"/>
                    <a:pt x="21" y="38"/>
                  </a:cubicBezTo>
                  <a:cubicBezTo>
                    <a:pt x="21" y="38"/>
                    <a:pt x="21" y="37"/>
                    <a:pt x="21" y="37"/>
                  </a:cubicBezTo>
                  <a:cubicBezTo>
                    <a:pt x="21" y="37"/>
                    <a:pt x="21" y="37"/>
                    <a:pt x="21" y="37"/>
                  </a:cubicBezTo>
                  <a:cubicBezTo>
                    <a:pt x="22" y="35"/>
                    <a:pt x="22" y="35"/>
                    <a:pt x="21" y="35"/>
                  </a:cubicBezTo>
                  <a:cubicBezTo>
                    <a:pt x="20" y="33"/>
                    <a:pt x="20" y="32"/>
                    <a:pt x="21" y="32"/>
                  </a:cubicBezTo>
                  <a:cubicBezTo>
                    <a:pt x="21" y="31"/>
                    <a:pt x="20" y="29"/>
                    <a:pt x="19" y="29"/>
                  </a:cubicBezTo>
                  <a:cubicBezTo>
                    <a:pt x="19" y="29"/>
                    <a:pt x="18" y="30"/>
                    <a:pt x="18" y="30"/>
                  </a:cubicBezTo>
                  <a:cubicBezTo>
                    <a:pt x="18" y="30"/>
                    <a:pt x="17" y="30"/>
                    <a:pt x="17" y="30"/>
                  </a:cubicBezTo>
                  <a:cubicBezTo>
                    <a:pt x="17" y="29"/>
                    <a:pt x="17" y="29"/>
                    <a:pt x="17" y="29"/>
                  </a:cubicBezTo>
                  <a:cubicBezTo>
                    <a:pt x="17" y="29"/>
                    <a:pt x="17" y="29"/>
                    <a:pt x="17" y="29"/>
                  </a:cubicBezTo>
                  <a:cubicBezTo>
                    <a:pt x="17" y="28"/>
                    <a:pt x="17" y="28"/>
                    <a:pt x="17" y="28"/>
                  </a:cubicBezTo>
                  <a:cubicBezTo>
                    <a:pt x="17" y="28"/>
                    <a:pt x="17" y="28"/>
                    <a:pt x="17" y="28"/>
                  </a:cubicBezTo>
                  <a:cubicBezTo>
                    <a:pt x="16" y="27"/>
                    <a:pt x="17" y="27"/>
                    <a:pt x="16" y="27"/>
                  </a:cubicBezTo>
                  <a:cubicBezTo>
                    <a:pt x="16" y="27"/>
                    <a:pt x="16" y="28"/>
                    <a:pt x="16" y="28"/>
                  </a:cubicBezTo>
                  <a:cubicBezTo>
                    <a:pt x="15" y="28"/>
                    <a:pt x="14" y="28"/>
                    <a:pt x="13" y="27"/>
                  </a:cubicBezTo>
                  <a:cubicBezTo>
                    <a:pt x="13" y="28"/>
                    <a:pt x="13" y="28"/>
                    <a:pt x="13" y="28"/>
                  </a:cubicBezTo>
                  <a:cubicBezTo>
                    <a:pt x="12" y="28"/>
                    <a:pt x="12" y="28"/>
                    <a:pt x="12" y="28"/>
                  </a:cubicBezTo>
                  <a:cubicBezTo>
                    <a:pt x="12" y="28"/>
                    <a:pt x="12" y="28"/>
                    <a:pt x="12" y="28"/>
                  </a:cubicBezTo>
                  <a:cubicBezTo>
                    <a:pt x="11" y="28"/>
                    <a:pt x="10" y="28"/>
                    <a:pt x="10" y="28"/>
                  </a:cubicBezTo>
                  <a:cubicBezTo>
                    <a:pt x="10" y="28"/>
                    <a:pt x="10" y="27"/>
                    <a:pt x="10" y="27"/>
                  </a:cubicBezTo>
                  <a:cubicBezTo>
                    <a:pt x="10" y="27"/>
                    <a:pt x="9" y="27"/>
                    <a:pt x="9" y="27"/>
                  </a:cubicBezTo>
                  <a:cubicBezTo>
                    <a:pt x="9" y="26"/>
                    <a:pt x="9" y="26"/>
                    <a:pt x="9" y="26"/>
                  </a:cubicBezTo>
                  <a:cubicBezTo>
                    <a:pt x="9" y="26"/>
                    <a:pt x="9" y="25"/>
                    <a:pt x="9" y="24"/>
                  </a:cubicBezTo>
                  <a:cubicBezTo>
                    <a:pt x="9" y="24"/>
                    <a:pt x="9" y="24"/>
                    <a:pt x="9" y="24"/>
                  </a:cubicBezTo>
                  <a:cubicBezTo>
                    <a:pt x="8" y="23"/>
                    <a:pt x="10" y="21"/>
                    <a:pt x="10" y="21"/>
                  </a:cubicBezTo>
                  <a:cubicBezTo>
                    <a:pt x="10" y="21"/>
                    <a:pt x="10" y="21"/>
                    <a:pt x="10" y="20"/>
                  </a:cubicBezTo>
                  <a:cubicBezTo>
                    <a:pt x="10" y="20"/>
                    <a:pt x="10" y="20"/>
                    <a:pt x="9" y="20"/>
                  </a:cubicBezTo>
                  <a:cubicBezTo>
                    <a:pt x="10" y="19"/>
                    <a:pt x="10" y="18"/>
                    <a:pt x="10" y="17"/>
                  </a:cubicBezTo>
                  <a:cubicBezTo>
                    <a:pt x="11" y="17"/>
                    <a:pt x="12" y="17"/>
                    <a:pt x="13" y="17"/>
                  </a:cubicBezTo>
                  <a:cubicBezTo>
                    <a:pt x="13" y="16"/>
                    <a:pt x="13" y="15"/>
                    <a:pt x="13" y="15"/>
                  </a:cubicBezTo>
                  <a:cubicBezTo>
                    <a:pt x="13" y="15"/>
                    <a:pt x="14" y="15"/>
                    <a:pt x="14" y="15"/>
                  </a:cubicBezTo>
                  <a:cubicBezTo>
                    <a:pt x="14" y="14"/>
                    <a:pt x="13" y="14"/>
                    <a:pt x="13" y="14"/>
                  </a:cubicBezTo>
                  <a:cubicBezTo>
                    <a:pt x="14" y="14"/>
                    <a:pt x="14" y="13"/>
                    <a:pt x="14" y="13"/>
                  </a:cubicBezTo>
                  <a:cubicBezTo>
                    <a:pt x="15" y="13"/>
                    <a:pt x="15" y="13"/>
                    <a:pt x="16" y="13"/>
                  </a:cubicBezTo>
                  <a:cubicBezTo>
                    <a:pt x="16" y="13"/>
                    <a:pt x="16" y="12"/>
                    <a:pt x="17" y="12"/>
                  </a:cubicBezTo>
                  <a:cubicBezTo>
                    <a:pt x="17" y="11"/>
                    <a:pt x="17" y="11"/>
                    <a:pt x="17" y="10"/>
                  </a:cubicBezTo>
                  <a:cubicBezTo>
                    <a:pt x="16" y="10"/>
                    <a:pt x="16" y="10"/>
                    <a:pt x="16" y="10"/>
                  </a:cubicBezTo>
                  <a:cubicBezTo>
                    <a:pt x="16" y="9"/>
                    <a:pt x="16" y="9"/>
                    <a:pt x="16" y="8"/>
                  </a:cubicBezTo>
                  <a:cubicBezTo>
                    <a:pt x="16" y="8"/>
                    <a:pt x="16" y="7"/>
                    <a:pt x="15" y="7"/>
                  </a:cubicBezTo>
                  <a:cubicBezTo>
                    <a:pt x="15" y="7"/>
                    <a:pt x="15" y="6"/>
                    <a:pt x="15" y="5"/>
                  </a:cubicBezTo>
                  <a:cubicBezTo>
                    <a:pt x="15" y="5"/>
                    <a:pt x="15" y="5"/>
                    <a:pt x="15" y="5"/>
                  </a:cubicBezTo>
                  <a:cubicBezTo>
                    <a:pt x="15" y="5"/>
                    <a:pt x="16" y="5"/>
                    <a:pt x="16" y="5"/>
                  </a:cubicBezTo>
                  <a:cubicBezTo>
                    <a:pt x="16" y="4"/>
                    <a:pt x="16" y="3"/>
                    <a:pt x="16" y="3"/>
                  </a:cubicBezTo>
                  <a:cubicBezTo>
                    <a:pt x="16" y="3"/>
                    <a:pt x="16" y="3"/>
                    <a:pt x="16" y="3"/>
                  </a:cubicBezTo>
                  <a:cubicBezTo>
                    <a:pt x="16" y="3"/>
                    <a:pt x="16" y="2"/>
                    <a:pt x="16" y="2"/>
                  </a:cubicBezTo>
                  <a:cubicBezTo>
                    <a:pt x="17" y="2"/>
                    <a:pt x="17" y="2"/>
                    <a:pt x="17" y="2"/>
                  </a:cubicBezTo>
                  <a:cubicBezTo>
                    <a:pt x="17" y="2"/>
                    <a:pt x="17" y="1"/>
                    <a:pt x="17" y="1"/>
                  </a:cubicBezTo>
                  <a:cubicBezTo>
                    <a:pt x="16" y="1"/>
                    <a:pt x="16" y="1"/>
                    <a:pt x="16" y="1"/>
                  </a:cubicBezTo>
                  <a:cubicBezTo>
                    <a:pt x="16" y="1"/>
                    <a:pt x="15" y="1"/>
                    <a:pt x="15" y="2"/>
                  </a:cubicBezTo>
                  <a:cubicBezTo>
                    <a:pt x="14" y="2"/>
                    <a:pt x="15" y="2"/>
                    <a:pt x="14" y="2"/>
                  </a:cubicBezTo>
                  <a:cubicBezTo>
                    <a:pt x="12" y="2"/>
                    <a:pt x="11" y="1"/>
                    <a:pt x="11" y="0"/>
                  </a:cubicBezTo>
                  <a:cubicBezTo>
                    <a:pt x="9" y="0"/>
                    <a:pt x="9" y="0"/>
                    <a:pt x="8" y="0"/>
                  </a:cubicBezTo>
                  <a:cubicBezTo>
                    <a:pt x="8" y="1"/>
                    <a:pt x="8" y="1"/>
                    <a:pt x="8" y="2"/>
                  </a:cubicBezTo>
                  <a:cubicBezTo>
                    <a:pt x="8" y="2"/>
                    <a:pt x="8" y="2"/>
                    <a:pt x="7" y="2"/>
                  </a:cubicBezTo>
                  <a:cubicBezTo>
                    <a:pt x="7" y="2"/>
                    <a:pt x="7" y="2"/>
                    <a:pt x="7" y="2"/>
                  </a:cubicBezTo>
                  <a:cubicBezTo>
                    <a:pt x="7" y="2"/>
                    <a:pt x="8" y="3"/>
                    <a:pt x="8" y="3"/>
                  </a:cubicBezTo>
                  <a:cubicBezTo>
                    <a:pt x="7" y="3"/>
                    <a:pt x="7" y="3"/>
                    <a:pt x="7" y="3"/>
                  </a:cubicBezTo>
                  <a:cubicBezTo>
                    <a:pt x="7" y="4"/>
                    <a:pt x="7" y="4"/>
                    <a:pt x="7" y="4"/>
                  </a:cubicBezTo>
                  <a:cubicBezTo>
                    <a:pt x="7" y="4"/>
                    <a:pt x="7" y="4"/>
                    <a:pt x="7" y="4"/>
                  </a:cubicBezTo>
                  <a:cubicBezTo>
                    <a:pt x="7" y="5"/>
                    <a:pt x="7" y="5"/>
                    <a:pt x="6" y="6"/>
                  </a:cubicBezTo>
                  <a:cubicBezTo>
                    <a:pt x="6" y="6"/>
                    <a:pt x="6" y="5"/>
                    <a:pt x="6" y="5"/>
                  </a:cubicBezTo>
                  <a:cubicBezTo>
                    <a:pt x="6" y="6"/>
                    <a:pt x="6" y="7"/>
                    <a:pt x="5" y="8"/>
                  </a:cubicBezTo>
                  <a:cubicBezTo>
                    <a:pt x="5" y="8"/>
                    <a:pt x="6" y="8"/>
                    <a:pt x="6" y="8"/>
                  </a:cubicBezTo>
                  <a:cubicBezTo>
                    <a:pt x="6" y="8"/>
                    <a:pt x="6" y="9"/>
                    <a:pt x="5" y="9"/>
                  </a:cubicBezTo>
                  <a:cubicBezTo>
                    <a:pt x="6" y="9"/>
                    <a:pt x="6" y="9"/>
                    <a:pt x="6" y="9"/>
                  </a:cubicBezTo>
                  <a:cubicBezTo>
                    <a:pt x="6" y="12"/>
                    <a:pt x="3" y="12"/>
                    <a:pt x="4" y="13"/>
                  </a:cubicBezTo>
                  <a:cubicBezTo>
                    <a:pt x="4" y="14"/>
                    <a:pt x="4" y="15"/>
                    <a:pt x="4" y="15"/>
                  </a:cubicBezTo>
                  <a:cubicBezTo>
                    <a:pt x="2" y="15"/>
                    <a:pt x="2"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6" name="Freeform 41"/>
            <p:cNvSpPr/>
            <p:nvPr/>
          </p:nvSpPr>
          <p:spPr bwMode="auto">
            <a:xfrm>
              <a:off x="7010400" y="1841501"/>
              <a:ext cx="390525" cy="222250"/>
            </a:xfrm>
            <a:custGeom>
              <a:avLst/>
              <a:gdLst>
                <a:gd name="T0" fmla="*/ 5 w 104"/>
                <a:gd name="T1" fmla="*/ 47 h 59"/>
                <a:gd name="T2" fmla="*/ 10 w 104"/>
                <a:gd name="T3" fmla="*/ 47 h 59"/>
                <a:gd name="T4" fmla="*/ 15 w 104"/>
                <a:gd name="T5" fmla="*/ 50 h 59"/>
                <a:gd name="T6" fmla="*/ 14 w 104"/>
                <a:gd name="T7" fmla="*/ 53 h 59"/>
                <a:gd name="T8" fmla="*/ 14 w 104"/>
                <a:gd name="T9" fmla="*/ 54 h 59"/>
                <a:gd name="T10" fmla="*/ 11 w 104"/>
                <a:gd name="T11" fmla="*/ 57 h 59"/>
                <a:gd name="T12" fmla="*/ 19 w 104"/>
                <a:gd name="T13" fmla="*/ 58 h 59"/>
                <a:gd name="T14" fmla="*/ 23 w 104"/>
                <a:gd name="T15" fmla="*/ 56 h 59"/>
                <a:gd name="T16" fmla="*/ 31 w 104"/>
                <a:gd name="T17" fmla="*/ 59 h 59"/>
                <a:gd name="T18" fmla="*/ 34 w 104"/>
                <a:gd name="T19" fmla="*/ 56 h 59"/>
                <a:gd name="T20" fmla="*/ 39 w 104"/>
                <a:gd name="T21" fmla="*/ 56 h 59"/>
                <a:gd name="T22" fmla="*/ 35 w 104"/>
                <a:gd name="T23" fmla="*/ 55 h 59"/>
                <a:gd name="T24" fmla="*/ 32 w 104"/>
                <a:gd name="T25" fmla="*/ 52 h 59"/>
                <a:gd name="T26" fmla="*/ 27 w 104"/>
                <a:gd name="T27" fmla="*/ 48 h 59"/>
                <a:gd name="T28" fmla="*/ 27 w 104"/>
                <a:gd name="T29" fmla="*/ 41 h 59"/>
                <a:gd name="T30" fmla="*/ 29 w 104"/>
                <a:gd name="T31" fmla="*/ 36 h 59"/>
                <a:gd name="T32" fmla="*/ 26 w 104"/>
                <a:gd name="T33" fmla="*/ 31 h 59"/>
                <a:gd name="T34" fmla="*/ 20 w 104"/>
                <a:gd name="T35" fmla="*/ 29 h 59"/>
                <a:gd name="T36" fmla="*/ 25 w 104"/>
                <a:gd name="T37" fmla="*/ 30 h 59"/>
                <a:gd name="T38" fmla="*/ 36 w 104"/>
                <a:gd name="T39" fmla="*/ 28 h 59"/>
                <a:gd name="T40" fmla="*/ 39 w 104"/>
                <a:gd name="T41" fmla="*/ 24 h 59"/>
                <a:gd name="T42" fmla="*/ 45 w 104"/>
                <a:gd name="T43" fmla="*/ 21 h 59"/>
                <a:gd name="T44" fmla="*/ 49 w 104"/>
                <a:gd name="T45" fmla="*/ 18 h 59"/>
                <a:gd name="T46" fmla="*/ 54 w 104"/>
                <a:gd name="T47" fmla="*/ 17 h 59"/>
                <a:gd name="T48" fmla="*/ 60 w 104"/>
                <a:gd name="T49" fmla="*/ 14 h 59"/>
                <a:gd name="T50" fmla="*/ 66 w 104"/>
                <a:gd name="T51" fmla="*/ 13 h 59"/>
                <a:gd name="T52" fmla="*/ 78 w 104"/>
                <a:gd name="T53" fmla="*/ 11 h 59"/>
                <a:gd name="T54" fmla="*/ 81 w 104"/>
                <a:gd name="T55" fmla="*/ 11 h 59"/>
                <a:gd name="T56" fmla="*/ 91 w 104"/>
                <a:gd name="T57" fmla="*/ 10 h 59"/>
                <a:gd name="T58" fmla="*/ 94 w 104"/>
                <a:gd name="T59" fmla="*/ 9 h 59"/>
                <a:gd name="T60" fmla="*/ 102 w 104"/>
                <a:gd name="T61" fmla="*/ 8 h 59"/>
                <a:gd name="T62" fmla="*/ 104 w 104"/>
                <a:gd name="T63" fmla="*/ 3 h 59"/>
                <a:gd name="T64" fmla="*/ 95 w 104"/>
                <a:gd name="T65" fmla="*/ 2 h 59"/>
                <a:gd name="T66" fmla="*/ 89 w 104"/>
                <a:gd name="T67" fmla="*/ 4 h 59"/>
                <a:gd name="T68" fmla="*/ 85 w 104"/>
                <a:gd name="T69" fmla="*/ 4 h 59"/>
                <a:gd name="T70" fmla="*/ 81 w 104"/>
                <a:gd name="T71" fmla="*/ 6 h 59"/>
                <a:gd name="T72" fmla="*/ 75 w 104"/>
                <a:gd name="T73" fmla="*/ 7 h 59"/>
                <a:gd name="T74" fmla="*/ 67 w 104"/>
                <a:gd name="T75" fmla="*/ 4 h 59"/>
                <a:gd name="T76" fmla="*/ 60 w 104"/>
                <a:gd name="T77" fmla="*/ 7 h 59"/>
                <a:gd name="T78" fmla="*/ 56 w 104"/>
                <a:gd name="T79" fmla="*/ 7 h 59"/>
                <a:gd name="T80" fmla="*/ 54 w 104"/>
                <a:gd name="T81" fmla="*/ 8 h 59"/>
                <a:gd name="T82" fmla="*/ 49 w 104"/>
                <a:gd name="T83" fmla="*/ 9 h 59"/>
                <a:gd name="T84" fmla="*/ 34 w 104"/>
                <a:gd name="T85" fmla="*/ 11 h 59"/>
                <a:gd name="T86" fmla="*/ 28 w 104"/>
                <a:gd name="T87" fmla="*/ 13 h 59"/>
                <a:gd name="T88" fmla="*/ 26 w 104"/>
                <a:gd name="T89" fmla="*/ 16 h 59"/>
                <a:gd name="T90" fmla="*/ 21 w 104"/>
                <a:gd name="T91" fmla="*/ 19 h 59"/>
                <a:gd name="T92" fmla="*/ 20 w 104"/>
                <a:gd name="T93" fmla="*/ 20 h 59"/>
                <a:gd name="T94" fmla="*/ 11 w 104"/>
                <a:gd name="T95" fmla="*/ 23 h 59"/>
                <a:gd name="T96" fmla="*/ 16 w 104"/>
                <a:gd name="T97" fmla="*/ 25 h 59"/>
                <a:gd name="T98" fmla="*/ 14 w 104"/>
                <a:gd name="T99" fmla="*/ 27 h 59"/>
                <a:gd name="T100" fmla="*/ 16 w 104"/>
                <a:gd name="T101" fmla="*/ 29 h 59"/>
                <a:gd name="T102" fmla="*/ 10 w 104"/>
                <a:gd name="T103" fmla="*/ 31 h 59"/>
                <a:gd name="T104" fmla="*/ 9 w 104"/>
                <a:gd name="T105" fmla="*/ 36 h 59"/>
                <a:gd name="T106" fmla="*/ 5 w 104"/>
                <a:gd name="T107" fmla="*/ 39 h 59"/>
                <a:gd name="T108" fmla="*/ 2 w 104"/>
                <a:gd name="T109" fmla="*/ 4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 h="59">
                  <a:moveTo>
                    <a:pt x="2" y="48"/>
                  </a:moveTo>
                  <a:cubicBezTo>
                    <a:pt x="2" y="48"/>
                    <a:pt x="2" y="48"/>
                    <a:pt x="2" y="48"/>
                  </a:cubicBezTo>
                  <a:cubicBezTo>
                    <a:pt x="2" y="48"/>
                    <a:pt x="3" y="48"/>
                    <a:pt x="4" y="49"/>
                  </a:cubicBezTo>
                  <a:cubicBezTo>
                    <a:pt x="4" y="48"/>
                    <a:pt x="4" y="48"/>
                    <a:pt x="4" y="47"/>
                  </a:cubicBezTo>
                  <a:cubicBezTo>
                    <a:pt x="4" y="47"/>
                    <a:pt x="6" y="48"/>
                    <a:pt x="5" y="47"/>
                  </a:cubicBezTo>
                  <a:cubicBezTo>
                    <a:pt x="5" y="47"/>
                    <a:pt x="5" y="47"/>
                    <a:pt x="5" y="47"/>
                  </a:cubicBezTo>
                  <a:cubicBezTo>
                    <a:pt x="5" y="47"/>
                    <a:pt x="5" y="46"/>
                    <a:pt x="6" y="46"/>
                  </a:cubicBezTo>
                  <a:cubicBezTo>
                    <a:pt x="7" y="46"/>
                    <a:pt x="7" y="46"/>
                    <a:pt x="7" y="48"/>
                  </a:cubicBezTo>
                  <a:cubicBezTo>
                    <a:pt x="9" y="47"/>
                    <a:pt x="9" y="47"/>
                    <a:pt x="10" y="47"/>
                  </a:cubicBezTo>
                  <a:cubicBezTo>
                    <a:pt x="10" y="47"/>
                    <a:pt x="10" y="47"/>
                    <a:pt x="10" y="47"/>
                  </a:cubicBezTo>
                  <a:cubicBezTo>
                    <a:pt x="11" y="47"/>
                    <a:pt x="12" y="46"/>
                    <a:pt x="12" y="46"/>
                  </a:cubicBezTo>
                  <a:cubicBezTo>
                    <a:pt x="12" y="47"/>
                    <a:pt x="12" y="47"/>
                    <a:pt x="11" y="48"/>
                  </a:cubicBezTo>
                  <a:cubicBezTo>
                    <a:pt x="12" y="49"/>
                    <a:pt x="12" y="49"/>
                    <a:pt x="12" y="50"/>
                  </a:cubicBezTo>
                  <a:cubicBezTo>
                    <a:pt x="13" y="50"/>
                    <a:pt x="14" y="50"/>
                    <a:pt x="15" y="51"/>
                  </a:cubicBezTo>
                  <a:cubicBezTo>
                    <a:pt x="15" y="51"/>
                    <a:pt x="15" y="50"/>
                    <a:pt x="15" y="50"/>
                  </a:cubicBezTo>
                  <a:cubicBezTo>
                    <a:pt x="16" y="50"/>
                    <a:pt x="16" y="50"/>
                    <a:pt x="17" y="50"/>
                  </a:cubicBezTo>
                  <a:cubicBezTo>
                    <a:pt x="17" y="51"/>
                    <a:pt x="17" y="52"/>
                    <a:pt x="17" y="52"/>
                  </a:cubicBezTo>
                  <a:cubicBezTo>
                    <a:pt x="16" y="52"/>
                    <a:pt x="16" y="52"/>
                    <a:pt x="15" y="52"/>
                  </a:cubicBezTo>
                  <a:cubicBezTo>
                    <a:pt x="15" y="53"/>
                    <a:pt x="15" y="52"/>
                    <a:pt x="14" y="52"/>
                  </a:cubicBezTo>
                  <a:cubicBezTo>
                    <a:pt x="14" y="53"/>
                    <a:pt x="14" y="53"/>
                    <a:pt x="14" y="53"/>
                  </a:cubicBezTo>
                  <a:cubicBezTo>
                    <a:pt x="14" y="53"/>
                    <a:pt x="13" y="53"/>
                    <a:pt x="13" y="52"/>
                  </a:cubicBezTo>
                  <a:cubicBezTo>
                    <a:pt x="13" y="53"/>
                    <a:pt x="13" y="53"/>
                    <a:pt x="13" y="53"/>
                  </a:cubicBezTo>
                  <a:cubicBezTo>
                    <a:pt x="12" y="53"/>
                    <a:pt x="12" y="53"/>
                    <a:pt x="12" y="53"/>
                  </a:cubicBezTo>
                  <a:cubicBezTo>
                    <a:pt x="12" y="53"/>
                    <a:pt x="12" y="54"/>
                    <a:pt x="12" y="54"/>
                  </a:cubicBezTo>
                  <a:cubicBezTo>
                    <a:pt x="13" y="54"/>
                    <a:pt x="13" y="54"/>
                    <a:pt x="14" y="54"/>
                  </a:cubicBezTo>
                  <a:cubicBezTo>
                    <a:pt x="14" y="55"/>
                    <a:pt x="14" y="55"/>
                    <a:pt x="14" y="55"/>
                  </a:cubicBezTo>
                  <a:cubicBezTo>
                    <a:pt x="14" y="55"/>
                    <a:pt x="13" y="55"/>
                    <a:pt x="13" y="55"/>
                  </a:cubicBezTo>
                  <a:cubicBezTo>
                    <a:pt x="13" y="56"/>
                    <a:pt x="13" y="56"/>
                    <a:pt x="13" y="56"/>
                  </a:cubicBezTo>
                  <a:cubicBezTo>
                    <a:pt x="13" y="56"/>
                    <a:pt x="12" y="56"/>
                    <a:pt x="11" y="56"/>
                  </a:cubicBezTo>
                  <a:cubicBezTo>
                    <a:pt x="11" y="56"/>
                    <a:pt x="11" y="56"/>
                    <a:pt x="11" y="57"/>
                  </a:cubicBezTo>
                  <a:cubicBezTo>
                    <a:pt x="12" y="57"/>
                    <a:pt x="12" y="57"/>
                    <a:pt x="12" y="57"/>
                  </a:cubicBezTo>
                  <a:cubicBezTo>
                    <a:pt x="12" y="57"/>
                    <a:pt x="12" y="57"/>
                    <a:pt x="12" y="57"/>
                  </a:cubicBezTo>
                  <a:cubicBezTo>
                    <a:pt x="14" y="57"/>
                    <a:pt x="15" y="57"/>
                    <a:pt x="16" y="57"/>
                  </a:cubicBezTo>
                  <a:cubicBezTo>
                    <a:pt x="16" y="57"/>
                    <a:pt x="17" y="57"/>
                    <a:pt x="18" y="57"/>
                  </a:cubicBezTo>
                  <a:cubicBezTo>
                    <a:pt x="18" y="57"/>
                    <a:pt x="18" y="58"/>
                    <a:pt x="19" y="58"/>
                  </a:cubicBezTo>
                  <a:cubicBezTo>
                    <a:pt x="19" y="58"/>
                    <a:pt x="20" y="58"/>
                    <a:pt x="20" y="58"/>
                  </a:cubicBezTo>
                  <a:cubicBezTo>
                    <a:pt x="20" y="58"/>
                    <a:pt x="20" y="58"/>
                    <a:pt x="20" y="58"/>
                  </a:cubicBezTo>
                  <a:cubicBezTo>
                    <a:pt x="21" y="59"/>
                    <a:pt x="21" y="59"/>
                    <a:pt x="21" y="59"/>
                  </a:cubicBezTo>
                  <a:cubicBezTo>
                    <a:pt x="21" y="58"/>
                    <a:pt x="22" y="58"/>
                    <a:pt x="22" y="57"/>
                  </a:cubicBezTo>
                  <a:cubicBezTo>
                    <a:pt x="23" y="57"/>
                    <a:pt x="23" y="57"/>
                    <a:pt x="23" y="56"/>
                  </a:cubicBezTo>
                  <a:cubicBezTo>
                    <a:pt x="24" y="57"/>
                    <a:pt x="24" y="57"/>
                    <a:pt x="25" y="58"/>
                  </a:cubicBezTo>
                  <a:cubicBezTo>
                    <a:pt x="25" y="58"/>
                    <a:pt x="25" y="58"/>
                    <a:pt x="25" y="58"/>
                  </a:cubicBezTo>
                  <a:cubicBezTo>
                    <a:pt x="26" y="58"/>
                    <a:pt x="29" y="58"/>
                    <a:pt x="30" y="58"/>
                  </a:cubicBezTo>
                  <a:cubicBezTo>
                    <a:pt x="31" y="58"/>
                    <a:pt x="30" y="58"/>
                    <a:pt x="31" y="58"/>
                  </a:cubicBezTo>
                  <a:cubicBezTo>
                    <a:pt x="31" y="58"/>
                    <a:pt x="31" y="59"/>
                    <a:pt x="31" y="59"/>
                  </a:cubicBezTo>
                  <a:cubicBezTo>
                    <a:pt x="31" y="59"/>
                    <a:pt x="31" y="59"/>
                    <a:pt x="31" y="59"/>
                  </a:cubicBezTo>
                  <a:cubicBezTo>
                    <a:pt x="31" y="58"/>
                    <a:pt x="31" y="58"/>
                    <a:pt x="31" y="58"/>
                  </a:cubicBezTo>
                  <a:cubicBezTo>
                    <a:pt x="31" y="58"/>
                    <a:pt x="31" y="58"/>
                    <a:pt x="31" y="58"/>
                  </a:cubicBezTo>
                  <a:cubicBezTo>
                    <a:pt x="30" y="57"/>
                    <a:pt x="30" y="57"/>
                    <a:pt x="30" y="55"/>
                  </a:cubicBezTo>
                  <a:cubicBezTo>
                    <a:pt x="31" y="55"/>
                    <a:pt x="32" y="56"/>
                    <a:pt x="34" y="56"/>
                  </a:cubicBezTo>
                  <a:cubicBezTo>
                    <a:pt x="34" y="56"/>
                    <a:pt x="34" y="56"/>
                    <a:pt x="34" y="56"/>
                  </a:cubicBezTo>
                  <a:cubicBezTo>
                    <a:pt x="34" y="57"/>
                    <a:pt x="35" y="57"/>
                    <a:pt x="36" y="57"/>
                  </a:cubicBezTo>
                  <a:cubicBezTo>
                    <a:pt x="37" y="57"/>
                    <a:pt x="37" y="57"/>
                    <a:pt x="37" y="56"/>
                  </a:cubicBezTo>
                  <a:cubicBezTo>
                    <a:pt x="38" y="56"/>
                    <a:pt x="38" y="57"/>
                    <a:pt x="39" y="57"/>
                  </a:cubicBezTo>
                  <a:cubicBezTo>
                    <a:pt x="39" y="56"/>
                    <a:pt x="39" y="56"/>
                    <a:pt x="39" y="56"/>
                  </a:cubicBezTo>
                  <a:cubicBezTo>
                    <a:pt x="39" y="56"/>
                    <a:pt x="39" y="56"/>
                    <a:pt x="39" y="56"/>
                  </a:cubicBezTo>
                  <a:cubicBezTo>
                    <a:pt x="39" y="56"/>
                    <a:pt x="39" y="56"/>
                    <a:pt x="39" y="56"/>
                  </a:cubicBezTo>
                  <a:cubicBezTo>
                    <a:pt x="39" y="56"/>
                    <a:pt x="38" y="56"/>
                    <a:pt x="38" y="55"/>
                  </a:cubicBezTo>
                  <a:cubicBezTo>
                    <a:pt x="38" y="55"/>
                    <a:pt x="38" y="55"/>
                    <a:pt x="38" y="55"/>
                  </a:cubicBezTo>
                  <a:cubicBezTo>
                    <a:pt x="37" y="55"/>
                    <a:pt x="36" y="55"/>
                    <a:pt x="35" y="55"/>
                  </a:cubicBezTo>
                  <a:cubicBezTo>
                    <a:pt x="35" y="55"/>
                    <a:pt x="35" y="55"/>
                    <a:pt x="35" y="54"/>
                  </a:cubicBezTo>
                  <a:cubicBezTo>
                    <a:pt x="35" y="54"/>
                    <a:pt x="35" y="54"/>
                    <a:pt x="34" y="54"/>
                  </a:cubicBezTo>
                  <a:cubicBezTo>
                    <a:pt x="34" y="54"/>
                    <a:pt x="34" y="54"/>
                    <a:pt x="34" y="54"/>
                  </a:cubicBezTo>
                  <a:cubicBezTo>
                    <a:pt x="34" y="54"/>
                    <a:pt x="33" y="54"/>
                    <a:pt x="33" y="54"/>
                  </a:cubicBezTo>
                  <a:cubicBezTo>
                    <a:pt x="32" y="53"/>
                    <a:pt x="32" y="53"/>
                    <a:pt x="32" y="52"/>
                  </a:cubicBezTo>
                  <a:cubicBezTo>
                    <a:pt x="31" y="52"/>
                    <a:pt x="31" y="52"/>
                    <a:pt x="30" y="52"/>
                  </a:cubicBezTo>
                  <a:cubicBezTo>
                    <a:pt x="30" y="52"/>
                    <a:pt x="30" y="52"/>
                    <a:pt x="30" y="52"/>
                  </a:cubicBezTo>
                  <a:cubicBezTo>
                    <a:pt x="29" y="51"/>
                    <a:pt x="28" y="51"/>
                    <a:pt x="28" y="50"/>
                  </a:cubicBezTo>
                  <a:cubicBezTo>
                    <a:pt x="28" y="49"/>
                    <a:pt x="28" y="49"/>
                    <a:pt x="28" y="48"/>
                  </a:cubicBezTo>
                  <a:cubicBezTo>
                    <a:pt x="27" y="48"/>
                    <a:pt x="27" y="48"/>
                    <a:pt x="27" y="48"/>
                  </a:cubicBezTo>
                  <a:cubicBezTo>
                    <a:pt x="27" y="47"/>
                    <a:pt x="27" y="47"/>
                    <a:pt x="25" y="46"/>
                  </a:cubicBezTo>
                  <a:cubicBezTo>
                    <a:pt x="26" y="45"/>
                    <a:pt x="26" y="44"/>
                    <a:pt x="26" y="43"/>
                  </a:cubicBezTo>
                  <a:cubicBezTo>
                    <a:pt x="26" y="43"/>
                    <a:pt x="26" y="43"/>
                    <a:pt x="25" y="43"/>
                  </a:cubicBezTo>
                  <a:cubicBezTo>
                    <a:pt x="26" y="42"/>
                    <a:pt x="25" y="42"/>
                    <a:pt x="27" y="42"/>
                  </a:cubicBezTo>
                  <a:cubicBezTo>
                    <a:pt x="27" y="41"/>
                    <a:pt x="27" y="42"/>
                    <a:pt x="27" y="41"/>
                  </a:cubicBezTo>
                  <a:cubicBezTo>
                    <a:pt x="27" y="40"/>
                    <a:pt x="27" y="40"/>
                    <a:pt x="26" y="39"/>
                  </a:cubicBezTo>
                  <a:cubicBezTo>
                    <a:pt x="27" y="38"/>
                    <a:pt x="27" y="38"/>
                    <a:pt x="27" y="38"/>
                  </a:cubicBezTo>
                  <a:cubicBezTo>
                    <a:pt x="28" y="38"/>
                    <a:pt x="28" y="38"/>
                    <a:pt x="28" y="38"/>
                  </a:cubicBezTo>
                  <a:cubicBezTo>
                    <a:pt x="28" y="37"/>
                    <a:pt x="28" y="36"/>
                    <a:pt x="28" y="36"/>
                  </a:cubicBezTo>
                  <a:cubicBezTo>
                    <a:pt x="28" y="36"/>
                    <a:pt x="29" y="36"/>
                    <a:pt x="29" y="36"/>
                  </a:cubicBezTo>
                  <a:cubicBezTo>
                    <a:pt x="29" y="36"/>
                    <a:pt x="28" y="35"/>
                    <a:pt x="28" y="35"/>
                  </a:cubicBezTo>
                  <a:cubicBezTo>
                    <a:pt x="28" y="34"/>
                    <a:pt x="29" y="34"/>
                    <a:pt x="30" y="34"/>
                  </a:cubicBezTo>
                  <a:cubicBezTo>
                    <a:pt x="30" y="31"/>
                    <a:pt x="29" y="33"/>
                    <a:pt x="27" y="32"/>
                  </a:cubicBezTo>
                  <a:cubicBezTo>
                    <a:pt x="27" y="32"/>
                    <a:pt x="27" y="32"/>
                    <a:pt x="27" y="31"/>
                  </a:cubicBezTo>
                  <a:cubicBezTo>
                    <a:pt x="26" y="31"/>
                    <a:pt x="26" y="31"/>
                    <a:pt x="26" y="31"/>
                  </a:cubicBezTo>
                  <a:cubicBezTo>
                    <a:pt x="26" y="31"/>
                    <a:pt x="26" y="31"/>
                    <a:pt x="25" y="31"/>
                  </a:cubicBezTo>
                  <a:cubicBezTo>
                    <a:pt x="24" y="30"/>
                    <a:pt x="21" y="30"/>
                    <a:pt x="21" y="31"/>
                  </a:cubicBezTo>
                  <a:cubicBezTo>
                    <a:pt x="21" y="31"/>
                    <a:pt x="21" y="30"/>
                    <a:pt x="21" y="30"/>
                  </a:cubicBezTo>
                  <a:cubicBezTo>
                    <a:pt x="21" y="30"/>
                    <a:pt x="20" y="30"/>
                    <a:pt x="20" y="30"/>
                  </a:cubicBezTo>
                  <a:cubicBezTo>
                    <a:pt x="20" y="29"/>
                    <a:pt x="20" y="29"/>
                    <a:pt x="20" y="29"/>
                  </a:cubicBezTo>
                  <a:cubicBezTo>
                    <a:pt x="20" y="29"/>
                    <a:pt x="21" y="29"/>
                    <a:pt x="21" y="29"/>
                  </a:cubicBezTo>
                  <a:cubicBezTo>
                    <a:pt x="21" y="29"/>
                    <a:pt x="21" y="29"/>
                    <a:pt x="21" y="30"/>
                  </a:cubicBezTo>
                  <a:cubicBezTo>
                    <a:pt x="22" y="30"/>
                    <a:pt x="22" y="30"/>
                    <a:pt x="22" y="30"/>
                  </a:cubicBezTo>
                  <a:cubicBezTo>
                    <a:pt x="22" y="30"/>
                    <a:pt x="22" y="30"/>
                    <a:pt x="22" y="30"/>
                  </a:cubicBezTo>
                  <a:cubicBezTo>
                    <a:pt x="23" y="30"/>
                    <a:pt x="24" y="30"/>
                    <a:pt x="25" y="30"/>
                  </a:cubicBezTo>
                  <a:cubicBezTo>
                    <a:pt x="25" y="30"/>
                    <a:pt x="26" y="30"/>
                    <a:pt x="26" y="29"/>
                  </a:cubicBezTo>
                  <a:cubicBezTo>
                    <a:pt x="27" y="30"/>
                    <a:pt x="27" y="30"/>
                    <a:pt x="27" y="31"/>
                  </a:cubicBezTo>
                  <a:cubicBezTo>
                    <a:pt x="30" y="31"/>
                    <a:pt x="31" y="31"/>
                    <a:pt x="32" y="30"/>
                  </a:cubicBezTo>
                  <a:cubicBezTo>
                    <a:pt x="33" y="29"/>
                    <a:pt x="33" y="29"/>
                    <a:pt x="33" y="27"/>
                  </a:cubicBezTo>
                  <a:cubicBezTo>
                    <a:pt x="35" y="28"/>
                    <a:pt x="34" y="28"/>
                    <a:pt x="36" y="28"/>
                  </a:cubicBezTo>
                  <a:cubicBezTo>
                    <a:pt x="36" y="27"/>
                    <a:pt x="36" y="27"/>
                    <a:pt x="36" y="26"/>
                  </a:cubicBezTo>
                  <a:cubicBezTo>
                    <a:pt x="37" y="26"/>
                    <a:pt x="38" y="26"/>
                    <a:pt x="38" y="26"/>
                  </a:cubicBezTo>
                  <a:cubicBezTo>
                    <a:pt x="38" y="25"/>
                    <a:pt x="38" y="24"/>
                    <a:pt x="38" y="23"/>
                  </a:cubicBezTo>
                  <a:cubicBezTo>
                    <a:pt x="38" y="23"/>
                    <a:pt x="39" y="23"/>
                    <a:pt x="39" y="23"/>
                  </a:cubicBezTo>
                  <a:cubicBezTo>
                    <a:pt x="39" y="23"/>
                    <a:pt x="39" y="23"/>
                    <a:pt x="39" y="24"/>
                  </a:cubicBezTo>
                  <a:cubicBezTo>
                    <a:pt x="40" y="24"/>
                    <a:pt x="40" y="24"/>
                    <a:pt x="40" y="24"/>
                  </a:cubicBezTo>
                  <a:cubicBezTo>
                    <a:pt x="40" y="24"/>
                    <a:pt x="40" y="24"/>
                    <a:pt x="40" y="24"/>
                  </a:cubicBezTo>
                  <a:cubicBezTo>
                    <a:pt x="41" y="24"/>
                    <a:pt x="41" y="23"/>
                    <a:pt x="41" y="23"/>
                  </a:cubicBezTo>
                  <a:cubicBezTo>
                    <a:pt x="42" y="23"/>
                    <a:pt x="42" y="23"/>
                    <a:pt x="42" y="23"/>
                  </a:cubicBezTo>
                  <a:cubicBezTo>
                    <a:pt x="42" y="22"/>
                    <a:pt x="43" y="21"/>
                    <a:pt x="45" y="21"/>
                  </a:cubicBezTo>
                  <a:cubicBezTo>
                    <a:pt x="45" y="20"/>
                    <a:pt x="44" y="20"/>
                    <a:pt x="44" y="20"/>
                  </a:cubicBezTo>
                  <a:cubicBezTo>
                    <a:pt x="44" y="19"/>
                    <a:pt x="44" y="19"/>
                    <a:pt x="44" y="19"/>
                  </a:cubicBezTo>
                  <a:cubicBezTo>
                    <a:pt x="45" y="19"/>
                    <a:pt x="46" y="19"/>
                    <a:pt x="47" y="19"/>
                  </a:cubicBezTo>
                  <a:cubicBezTo>
                    <a:pt x="47" y="19"/>
                    <a:pt x="47" y="18"/>
                    <a:pt x="48" y="18"/>
                  </a:cubicBezTo>
                  <a:cubicBezTo>
                    <a:pt x="48" y="17"/>
                    <a:pt x="49" y="18"/>
                    <a:pt x="49" y="18"/>
                  </a:cubicBezTo>
                  <a:cubicBezTo>
                    <a:pt x="50" y="18"/>
                    <a:pt x="51" y="18"/>
                    <a:pt x="51" y="18"/>
                  </a:cubicBezTo>
                  <a:cubicBezTo>
                    <a:pt x="51" y="18"/>
                    <a:pt x="51" y="17"/>
                    <a:pt x="52" y="17"/>
                  </a:cubicBezTo>
                  <a:cubicBezTo>
                    <a:pt x="52" y="17"/>
                    <a:pt x="52" y="17"/>
                    <a:pt x="52" y="17"/>
                  </a:cubicBezTo>
                  <a:cubicBezTo>
                    <a:pt x="52" y="17"/>
                    <a:pt x="52" y="17"/>
                    <a:pt x="52" y="17"/>
                  </a:cubicBezTo>
                  <a:cubicBezTo>
                    <a:pt x="52" y="17"/>
                    <a:pt x="54" y="17"/>
                    <a:pt x="54" y="17"/>
                  </a:cubicBezTo>
                  <a:cubicBezTo>
                    <a:pt x="54" y="17"/>
                    <a:pt x="54" y="17"/>
                    <a:pt x="54" y="18"/>
                  </a:cubicBezTo>
                  <a:cubicBezTo>
                    <a:pt x="55" y="18"/>
                    <a:pt x="55" y="18"/>
                    <a:pt x="56" y="17"/>
                  </a:cubicBezTo>
                  <a:cubicBezTo>
                    <a:pt x="56" y="17"/>
                    <a:pt x="56" y="16"/>
                    <a:pt x="56" y="16"/>
                  </a:cubicBezTo>
                  <a:cubicBezTo>
                    <a:pt x="59" y="16"/>
                    <a:pt x="58" y="15"/>
                    <a:pt x="60" y="15"/>
                  </a:cubicBezTo>
                  <a:cubicBezTo>
                    <a:pt x="60" y="14"/>
                    <a:pt x="60" y="14"/>
                    <a:pt x="60" y="14"/>
                  </a:cubicBezTo>
                  <a:cubicBezTo>
                    <a:pt x="60" y="14"/>
                    <a:pt x="61" y="14"/>
                    <a:pt x="62" y="14"/>
                  </a:cubicBezTo>
                  <a:cubicBezTo>
                    <a:pt x="62" y="14"/>
                    <a:pt x="62" y="14"/>
                    <a:pt x="63" y="14"/>
                  </a:cubicBezTo>
                  <a:cubicBezTo>
                    <a:pt x="63" y="14"/>
                    <a:pt x="63" y="14"/>
                    <a:pt x="63" y="14"/>
                  </a:cubicBezTo>
                  <a:cubicBezTo>
                    <a:pt x="63" y="14"/>
                    <a:pt x="63" y="13"/>
                    <a:pt x="63" y="13"/>
                  </a:cubicBezTo>
                  <a:cubicBezTo>
                    <a:pt x="64" y="13"/>
                    <a:pt x="65" y="13"/>
                    <a:pt x="66" y="13"/>
                  </a:cubicBezTo>
                  <a:cubicBezTo>
                    <a:pt x="66" y="13"/>
                    <a:pt x="66" y="13"/>
                    <a:pt x="66" y="13"/>
                  </a:cubicBezTo>
                  <a:cubicBezTo>
                    <a:pt x="67" y="13"/>
                    <a:pt x="67" y="13"/>
                    <a:pt x="67" y="13"/>
                  </a:cubicBezTo>
                  <a:cubicBezTo>
                    <a:pt x="67" y="13"/>
                    <a:pt x="67" y="13"/>
                    <a:pt x="67" y="12"/>
                  </a:cubicBezTo>
                  <a:cubicBezTo>
                    <a:pt x="69" y="13"/>
                    <a:pt x="70" y="13"/>
                    <a:pt x="71" y="13"/>
                  </a:cubicBezTo>
                  <a:cubicBezTo>
                    <a:pt x="73" y="13"/>
                    <a:pt x="75" y="12"/>
                    <a:pt x="78" y="11"/>
                  </a:cubicBezTo>
                  <a:cubicBezTo>
                    <a:pt x="78" y="12"/>
                    <a:pt x="78" y="12"/>
                    <a:pt x="78" y="12"/>
                  </a:cubicBezTo>
                  <a:cubicBezTo>
                    <a:pt x="78" y="12"/>
                    <a:pt x="78" y="12"/>
                    <a:pt x="79" y="12"/>
                  </a:cubicBezTo>
                  <a:cubicBezTo>
                    <a:pt x="79" y="12"/>
                    <a:pt x="79" y="12"/>
                    <a:pt x="80" y="11"/>
                  </a:cubicBezTo>
                  <a:cubicBezTo>
                    <a:pt x="80" y="11"/>
                    <a:pt x="81" y="12"/>
                    <a:pt x="81" y="12"/>
                  </a:cubicBezTo>
                  <a:cubicBezTo>
                    <a:pt x="81" y="11"/>
                    <a:pt x="81" y="11"/>
                    <a:pt x="81" y="11"/>
                  </a:cubicBezTo>
                  <a:cubicBezTo>
                    <a:pt x="82" y="11"/>
                    <a:pt x="83" y="11"/>
                    <a:pt x="83" y="11"/>
                  </a:cubicBezTo>
                  <a:cubicBezTo>
                    <a:pt x="83" y="11"/>
                    <a:pt x="83" y="11"/>
                    <a:pt x="83" y="11"/>
                  </a:cubicBezTo>
                  <a:cubicBezTo>
                    <a:pt x="85" y="11"/>
                    <a:pt x="86" y="11"/>
                    <a:pt x="88" y="11"/>
                  </a:cubicBezTo>
                  <a:cubicBezTo>
                    <a:pt x="88" y="10"/>
                    <a:pt x="88" y="10"/>
                    <a:pt x="88" y="10"/>
                  </a:cubicBezTo>
                  <a:cubicBezTo>
                    <a:pt x="89" y="10"/>
                    <a:pt x="90" y="10"/>
                    <a:pt x="91" y="10"/>
                  </a:cubicBezTo>
                  <a:cubicBezTo>
                    <a:pt x="91" y="10"/>
                    <a:pt x="91" y="10"/>
                    <a:pt x="91" y="10"/>
                  </a:cubicBezTo>
                  <a:cubicBezTo>
                    <a:pt x="92" y="10"/>
                    <a:pt x="92" y="10"/>
                    <a:pt x="93" y="10"/>
                  </a:cubicBezTo>
                  <a:cubicBezTo>
                    <a:pt x="93" y="10"/>
                    <a:pt x="93" y="10"/>
                    <a:pt x="93" y="10"/>
                  </a:cubicBezTo>
                  <a:cubicBezTo>
                    <a:pt x="93" y="10"/>
                    <a:pt x="93" y="10"/>
                    <a:pt x="94" y="10"/>
                  </a:cubicBezTo>
                  <a:cubicBezTo>
                    <a:pt x="94" y="10"/>
                    <a:pt x="94" y="10"/>
                    <a:pt x="94" y="9"/>
                  </a:cubicBezTo>
                  <a:cubicBezTo>
                    <a:pt x="95" y="10"/>
                    <a:pt x="96" y="10"/>
                    <a:pt x="97" y="10"/>
                  </a:cubicBezTo>
                  <a:cubicBezTo>
                    <a:pt x="97" y="9"/>
                    <a:pt x="97" y="9"/>
                    <a:pt x="97" y="9"/>
                  </a:cubicBezTo>
                  <a:cubicBezTo>
                    <a:pt x="98" y="9"/>
                    <a:pt x="99" y="9"/>
                    <a:pt x="100" y="9"/>
                  </a:cubicBezTo>
                  <a:cubicBezTo>
                    <a:pt x="100" y="8"/>
                    <a:pt x="100" y="8"/>
                    <a:pt x="100" y="8"/>
                  </a:cubicBezTo>
                  <a:cubicBezTo>
                    <a:pt x="101" y="8"/>
                    <a:pt x="101" y="8"/>
                    <a:pt x="102" y="8"/>
                  </a:cubicBezTo>
                  <a:cubicBezTo>
                    <a:pt x="102" y="8"/>
                    <a:pt x="102" y="8"/>
                    <a:pt x="102" y="7"/>
                  </a:cubicBezTo>
                  <a:cubicBezTo>
                    <a:pt x="103" y="7"/>
                    <a:pt x="103" y="7"/>
                    <a:pt x="103" y="6"/>
                  </a:cubicBezTo>
                  <a:cubicBezTo>
                    <a:pt x="104" y="6"/>
                    <a:pt x="104" y="6"/>
                    <a:pt x="104" y="6"/>
                  </a:cubicBezTo>
                  <a:cubicBezTo>
                    <a:pt x="104" y="6"/>
                    <a:pt x="104" y="5"/>
                    <a:pt x="104" y="4"/>
                  </a:cubicBezTo>
                  <a:cubicBezTo>
                    <a:pt x="104" y="4"/>
                    <a:pt x="104" y="4"/>
                    <a:pt x="104" y="3"/>
                  </a:cubicBezTo>
                  <a:cubicBezTo>
                    <a:pt x="104" y="3"/>
                    <a:pt x="103" y="3"/>
                    <a:pt x="103" y="3"/>
                  </a:cubicBezTo>
                  <a:cubicBezTo>
                    <a:pt x="102" y="2"/>
                    <a:pt x="102" y="2"/>
                    <a:pt x="102" y="1"/>
                  </a:cubicBezTo>
                  <a:cubicBezTo>
                    <a:pt x="100" y="1"/>
                    <a:pt x="99" y="0"/>
                    <a:pt x="97" y="1"/>
                  </a:cubicBezTo>
                  <a:cubicBezTo>
                    <a:pt x="97" y="1"/>
                    <a:pt x="97" y="2"/>
                    <a:pt x="97" y="2"/>
                  </a:cubicBezTo>
                  <a:cubicBezTo>
                    <a:pt x="96" y="2"/>
                    <a:pt x="95" y="2"/>
                    <a:pt x="95" y="2"/>
                  </a:cubicBezTo>
                  <a:cubicBezTo>
                    <a:pt x="95" y="2"/>
                    <a:pt x="95" y="2"/>
                    <a:pt x="95" y="2"/>
                  </a:cubicBezTo>
                  <a:cubicBezTo>
                    <a:pt x="94" y="2"/>
                    <a:pt x="93" y="3"/>
                    <a:pt x="92" y="4"/>
                  </a:cubicBezTo>
                  <a:cubicBezTo>
                    <a:pt x="91" y="4"/>
                    <a:pt x="91" y="4"/>
                    <a:pt x="91" y="3"/>
                  </a:cubicBezTo>
                  <a:cubicBezTo>
                    <a:pt x="90" y="3"/>
                    <a:pt x="90" y="3"/>
                    <a:pt x="89" y="3"/>
                  </a:cubicBezTo>
                  <a:cubicBezTo>
                    <a:pt x="89" y="4"/>
                    <a:pt x="89" y="4"/>
                    <a:pt x="89" y="4"/>
                  </a:cubicBezTo>
                  <a:cubicBezTo>
                    <a:pt x="89" y="4"/>
                    <a:pt x="88" y="4"/>
                    <a:pt x="88" y="4"/>
                  </a:cubicBezTo>
                  <a:cubicBezTo>
                    <a:pt x="88" y="4"/>
                    <a:pt x="88" y="4"/>
                    <a:pt x="88" y="4"/>
                  </a:cubicBezTo>
                  <a:cubicBezTo>
                    <a:pt x="88" y="4"/>
                    <a:pt x="87" y="4"/>
                    <a:pt x="87" y="4"/>
                  </a:cubicBezTo>
                  <a:cubicBezTo>
                    <a:pt x="87" y="4"/>
                    <a:pt x="87" y="4"/>
                    <a:pt x="87" y="4"/>
                  </a:cubicBezTo>
                  <a:cubicBezTo>
                    <a:pt x="85" y="5"/>
                    <a:pt x="86" y="4"/>
                    <a:pt x="85" y="4"/>
                  </a:cubicBezTo>
                  <a:cubicBezTo>
                    <a:pt x="85" y="5"/>
                    <a:pt x="84" y="5"/>
                    <a:pt x="84" y="5"/>
                  </a:cubicBezTo>
                  <a:cubicBezTo>
                    <a:pt x="84" y="5"/>
                    <a:pt x="84" y="5"/>
                    <a:pt x="83" y="5"/>
                  </a:cubicBezTo>
                  <a:cubicBezTo>
                    <a:pt x="83" y="5"/>
                    <a:pt x="83" y="5"/>
                    <a:pt x="83" y="5"/>
                  </a:cubicBezTo>
                  <a:cubicBezTo>
                    <a:pt x="83" y="5"/>
                    <a:pt x="82" y="5"/>
                    <a:pt x="81" y="6"/>
                  </a:cubicBezTo>
                  <a:cubicBezTo>
                    <a:pt x="81" y="6"/>
                    <a:pt x="81" y="6"/>
                    <a:pt x="81" y="6"/>
                  </a:cubicBezTo>
                  <a:cubicBezTo>
                    <a:pt x="80" y="6"/>
                    <a:pt x="79" y="6"/>
                    <a:pt x="78" y="6"/>
                  </a:cubicBezTo>
                  <a:cubicBezTo>
                    <a:pt x="78" y="6"/>
                    <a:pt x="78" y="5"/>
                    <a:pt x="77" y="6"/>
                  </a:cubicBezTo>
                  <a:cubicBezTo>
                    <a:pt x="77" y="6"/>
                    <a:pt x="77" y="6"/>
                    <a:pt x="77" y="6"/>
                  </a:cubicBezTo>
                  <a:cubicBezTo>
                    <a:pt x="76" y="6"/>
                    <a:pt x="76" y="6"/>
                    <a:pt x="76" y="6"/>
                  </a:cubicBezTo>
                  <a:cubicBezTo>
                    <a:pt x="76" y="6"/>
                    <a:pt x="75" y="6"/>
                    <a:pt x="75" y="7"/>
                  </a:cubicBezTo>
                  <a:cubicBezTo>
                    <a:pt x="74" y="7"/>
                    <a:pt x="74" y="7"/>
                    <a:pt x="73" y="7"/>
                  </a:cubicBezTo>
                  <a:cubicBezTo>
                    <a:pt x="73" y="7"/>
                    <a:pt x="73" y="6"/>
                    <a:pt x="72" y="6"/>
                  </a:cubicBezTo>
                  <a:cubicBezTo>
                    <a:pt x="72" y="6"/>
                    <a:pt x="71" y="6"/>
                    <a:pt x="70" y="6"/>
                  </a:cubicBezTo>
                  <a:cubicBezTo>
                    <a:pt x="70" y="6"/>
                    <a:pt x="70" y="6"/>
                    <a:pt x="70" y="6"/>
                  </a:cubicBezTo>
                  <a:cubicBezTo>
                    <a:pt x="69" y="5"/>
                    <a:pt x="68" y="4"/>
                    <a:pt x="67" y="4"/>
                  </a:cubicBezTo>
                  <a:cubicBezTo>
                    <a:pt x="66" y="4"/>
                    <a:pt x="65" y="4"/>
                    <a:pt x="64" y="4"/>
                  </a:cubicBezTo>
                  <a:cubicBezTo>
                    <a:pt x="64" y="4"/>
                    <a:pt x="64" y="5"/>
                    <a:pt x="64" y="5"/>
                  </a:cubicBezTo>
                  <a:cubicBezTo>
                    <a:pt x="63" y="5"/>
                    <a:pt x="63" y="5"/>
                    <a:pt x="63" y="5"/>
                  </a:cubicBezTo>
                  <a:cubicBezTo>
                    <a:pt x="63" y="6"/>
                    <a:pt x="63" y="6"/>
                    <a:pt x="63" y="7"/>
                  </a:cubicBezTo>
                  <a:cubicBezTo>
                    <a:pt x="62" y="7"/>
                    <a:pt x="61" y="7"/>
                    <a:pt x="60" y="7"/>
                  </a:cubicBezTo>
                  <a:cubicBezTo>
                    <a:pt x="59" y="7"/>
                    <a:pt x="59" y="7"/>
                    <a:pt x="59" y="7"/>
                  </a:cubicBezTo>
                  <a:cubicBezTo>
                    <a:pt x="59" y="7"/>
                    <a:pt x="59" y="7"/>
                    <a:pt x="59" y="7"/>
                  </a:cubicBezTo>
                  <a:cubicBezTo>
                    <a:pt x="58" y="7"/>
                    <a:pt x="58" y="7"/>
                    <a:pt x="58" y="7"/>
                  </a:cubicBezTo>
                  <a:cubicBezTo>
                    <a:pt x="58" y="7"/>
                    <a:pt x="58" y="7"/>
                    <a:pt x="58" y="7"/>
                  </a:cubicBezTo>
                  <a:cubicBezTo>
                    <a:pt x="57" y="7"/>
                    <a:pt x="57" y="7"/>
                    <a:pt x="56" y="7"/>
                  </a:cubicBezTo>
                  <a:cubicBezTo>
                    <a:pt x="56" y="7"/>
                    <a:pt x="56" y="7"/>
                    <a:pt x="56" y="7"/>
                  </a:cubicBezTo>
                  <a:cubicBezTo>
                    <a:pt x="56" y="7"/>
                    <a:pt x="56" y="7"/>
                    <a:pt x="56" y="7"/>
                  </a:cubicBezTo>
                  <a:cubicBezTo>
                    <a:pt x="56" y="7"/>
                    <a:pt x="56" y="7"/>
                    <a:pt x="56" y="7"/>
                  </a:cubicBezTo>
                  <a:cubicBezTo>
                    <a:pt x="55" y="7"/>
                    <a:pt x="55" y="7"/>
                    <a:pt x="54" y="7"/>
                  </a:cubicBezTo>
                  <a:cubicBezTo>
                    <a:pt x="54" y="7"/>
                    <a:pt x="54" y="8"/>
                    <a:pt x="54" y="8"/>
                  </a:cubicBezTo>
                  <a:cubicBezTo>
                    <a:pt x="54" y="8"/>
                    <a:pt x="53" y="8"/>
                    <a:pt x="53" y="8"/>
                  </a:cubicBezTo>
                  <a:cubicBezTo>
                    <a:pt x="53" y="8"/>
                    <a:pt x="53" y="8"/>
                    <a:pt x="53" y="8"/>
                  </a:cubicBezTo>
                  <a:cubicBezTo>
                    <a:pt x="52" y="8"/>
                    <a:pt x="51" y="8"/>
                    <a:pt x="51" y="8"/>
                  </a:cubicBezTo>
                  <a:cubicBezTo>
                    <a:pt x="51" y="8"/>
                    <a:pt x="51" y="8"/>
                    <a:pt x="51" y="8"/>
                  </a:cubicBezTo>
                  <a:cubicBezTo>
                    <a:pt x="49" y="9"/>
                    <a:pt x="50" y="8"/>
                    <a:pt x="49" y="9"/>
                  </a:cubicBezTo>
                  <a:cubicBezTo>
                    <a:pt x="47" y="10"/>
                    <a:pt x="46" y="10"/>
                    <a:pt x="44" y="10"/>
                  </a:cubicBezTo>
                  <a:cubicBezTo>
                    <a:pt x="43" y="12"/>
                    <a:pt x="44" y="11"/>
                    <a:pt x="42" y="11"/>
                  </a:cubicBezTo>
                  <a:cubicBezTo>
                    <a:pt x="42" y="12"/>
                    <a:pt x="41" y="12"/>
                    <a:pt x="41" y="12"/>
                  </a:cubicBezTo>
                  <a:cubicBezTo>
                    <a:pt x="39" y="12"/>
                    <a:pt x="39" y="11"/>
                    <a:pt x="36" y="12"/>
                  </a:cubicBezTo>
                  <a:cubicBezTo>
                    <a:pt x="35" y="12"/>
                    <a:pt x="35" y="12"/>
                    <a:pt x="34" y="11"/>
                  </a:cubicBezTo>
                  <a:cubicBezTo>
                    <a:pt x="34" y="12"/>
                    <a:pt x="34" y="12"/>
                    <a:pt x="34" y="12"/>
                  </a:cubicBezTo>
                  <a:cubicBezTo>
                    <a:pt x="34" y="12"/>
                    <a:pt x="33" y="12"/>
                    <a:pt x="33" y="12"/>
                  </a:cubicBezTo>
                  <a:cubicBezTo>
                    <a:pt x="33" y="12"/>
                    <a:pt x="33" y="13"/>
                    <a:pt x="33" y="13"/>
                  </a:cubicBezTo>
                  <a:cubicBezTo>
                    <a:pt x="33" y="13"/>
                    <a:pt x="32" y="13"/>
                    <a:pt x="32" y="13"/>
                  </a:cubicBezTo>
                  <a:cubicBezTo>
                    <a:pt x="30" y="14"/>
                    <a:pt x="29" y="13"/>
                    <a:pt x="28" y="13"/>
                  </a:cubicBezTo>
                  <a:cubicBezTo>
                    <a:pt x="27" y="13"/>
                    <a:pt x="27" y="13"/>
                    <a:pt x="27" y="14"/>
                  </a:cubicBezTo>
                  <a:cubicBezTo>
                    <a:pt x="28" y="14"/>
                    <a:pt x="28" y="14"/>
                    <a:pt x="29" y="14"/>
                  </a:cubicBezTo>
                  <a:cubicBezTo>
                    <a:pt x="29" y="14"/>
                    <a:pt x="29" y="14"/>
                    <a:pt x="29" y="15"/>
                  </a:cubicBezTo>
                  <a:cubicBezTo>
                    <a:pt x="28" y="15"/>
                    <a:pt x="27" y="15"/>
                    <a:pt x="26" y="15"/>
                  </a:cubicBezTo>
                  <a:cubicBezTo>
                    <a:pt x="26" y="16"/>
                    <a:pt x="26" y="16"/>
                    <a:pt x="26" y="16"/>
                  </a:cubicBezTo>
                  <a:cubicBezTo>
                    <a:pt x="27" y="17"/>
                    <a:pt x="28" y="17"/>
                    <a:pt x="28" y="18"/>
                  </a:cubicBezTo>
                  <a:cubicBezTo>
                    <a:pt x="27" y="17"/>
                    <a:pt x="25" y="17"/>
                    <a:pt x="24" y="16"/>
                  </a:cubicBezTo>
                  <a:cubicBezTo>
                    <a:pt x="24" y="17"/>
                    <a:pt x="24" y="17"/>
                    <a:pt x="23" y="17"/>
                  </a:cubicBezTo>
                  <a:cubicBezTo>
                    <a:pt x="23" y="17"/>
                    <a:pt x="23" y="18"/>
                    <a:pt x="23" y="19"/>
                  </a:cubicBezTo>
                  <a:cubicBezTo>
                    <a:pt x="22" y="19"/>
                    <a:pt x="22" y="19"/>
                    <a:pt x="21" y="19"/>
                  </a:cubicBezTo>
                  <a:cubicBezTo>
                    <a:pt x="21" y="19"/>
                    <a:pt x="21" y="18"/>
                    <a:pt x="22" y="18"/>
                  </a:cubicBezTo>
                  <a:cubicBezTo>
                    <a:pt x="21" y="18"/>
                    <a:pt x="21" y="18"/>
                    <a:pt x="21" y="18"/>
                  </a:cubicBezTo>
                  <a:cubicBezTo>
                    <a:pt x="21" y="19"/>
                    <a:pt x="21" y="19"/>
                    <a:pt x="21" y="20"/>
                  </a:cubicBezTo>
                  <a:cubicBezTo>
                    <a:pt x="21" y="20"/>
                    <a:pt x="21" y="20"/>
                    <a:pt x="20" y="21"/>
                  </a:cubicBezTo>
                  <a:cubicBezTo>
                    <a:pt x="20" y="21"/>
                    <a:pt x="20" y="21"/>
                    <a:pt x="20" y="20"/>
                  </a:cubicBezTo>
                  <a:cubicBezTo>
                    <a:pt x="18" y="20"/>
                    <a:pt x="17" y="21"/>
                    <a:pt x="16" y="21"/>
                  </a:cubicBezTo>
                  <a:cubicBezTo>
                    <a:pt x="16" y="22"/>
                    <a:pt x="16" y="22"/>
                    <a:pt x="16" y="22"/>
                  </a:cubicBezTo>
                  <a:cubicBezTo>
                    <a:pt x="15" y="22"/>
                    <a:pt x="15" y="22"/>
                    <a:pt x="14" y="22"/>
                  </a:cubicBezTo>
                  <a:cubicBezTo>
                    <a:pt x="14" y="23"/>
                    <a:pt x="14" y="23"/>
                    <a:pt x="14" y="23"/>
                  </a:cubicBezTo>
                  <a:cubicBezTo>
                    <a:pt x="13" y="23"/>
                    <a:pt x="12" y="23"/>
                    <a:pt x="11" y="23"/>
                  </a:cubicBezTo>
                  <a:cubicBezTo>
                    <a:pt x="11" y="23"/>
                    <a:pt x="11" y="24"/>
                    <a:pt x="10" y="24"/>
                  </a:cubicBezTo>
                  <a:cubicBezTo>
                    <a:pt x="11" y="24"/>
                    <a:pt x="12" y="24"/>
                    <a:pt x="12" y="25"/>
                  </a:cubicBezTo>
                  <a:cubicBezTo>
                    <a:pt x="12" y="25"/>
                    <a:pt x="13" y="25"/>
                    <a:pt x="13" y="25"/>
                  </a:cubicBezTo>
                  <a:cubicBezTo>
                    <a:pt x="14" y="25"/>
                    <a:pt x="15" y="25"/>
                    <a:pt x="16" y="25"/>
                  </a:cubicBezTo>
                  <a:cubicBezTo>
                    <a:pt x="16" y="25"/>
                    <a:pt x="16" y="25"/>
                    <a:pt x="16" y="25"/>
                  </a:cubicBezTo>
                  <a:cubicBezTo>
                    <a:pt x="17" y="25"/>
                    <a:pt x="18" y="25"/>
                    <a:pt x="19" y="25"/>
                  </a:cubicBezTo>
                  <a:cubicBezTo>
                    <a:pt x="19" y="25"/>
                    <a:pt x="19" y="26"/>
                    <a:pt x="19" y="26"/>
                  </a:cubicBezTo>
                  <a:cubicBezTo>
                    <a:pt x="18" y="26"/>
                    <a:pt x="17" y="26"/>
                    <a:pt x="15" y="25"/>
                  </a:cubicBezTo>
                  <a:cubicBezTo>
                    <a:pt x="15" y="26"/>
                    <a:pt x="15" y="26"/>
                    <a:pt x="14" y="27"/>
                  </a:cubicBezTo>
                  <a:cubicBezTo>
                    <a:pt x="14" y="27"/>
                    <a:pt x="14" y="27"/>
                    <a:pt x="14" y="27"/>
                  </a:cubicBezTo>
                  <a:cubicBezTo>
                    <a:pt x="14" y="27"/>
                    <a:pt x="14" y="28"/>
                    <a:pt x="14" y="28"/>
                  </a:cubicBezTo>
                  <a:cubicBezTo>
                    <a:pt x="14" y="28"/>
                    <a:pt x="14" y="28"/>
                    <a:pt x="13" y="28"/>
                  </a:cubicBezTo>
                  <a:cubicBezTo>
                    <a:pt x="14" y="29"/>
                    <a:pt x="14" y="29"/>
                    <a:pt x="14" y="29"/>
                  </a:cubicBezTo>
                  <a:cubicBezTo>
                    <a:pt x="14" y="29"/>
                    <a:pt x="14" y="29"/>
                    <a:pt x="14" y="30"/>
                  </a:cubicBezTo>
                  <a:cubicBezTo>
                    <a:pt x="15" y="29"/>
                    <a:pt x="15" y="29"/>
                    <a:pt x="16" y="29"/>
                  </a:cubicBezTo>
                  <a:cubicBezTo>
                    <a:pt x="16" y="29"/>
                    <a:pt x="16" y="29"/>
                    <a:pt x="17" y="29"/>
                  </a:cubicBezTo>
                  <a:cubicBezTo>
                    <a:pt x="17" y="29"/>
                    <a:pt x="17" y="29"/>
                    <a:pt x="17" y="29"/>
                  </a:cubicBezTo>
                  <a:cubicBezTo>
                    <a:pt x="16" y="30"/>
                    <a:pt x="15" y="30"/>
                    <a:pt x="14" y="31"/>
                  </a:cubicBezTo>
                  <a:cubicBezTo>
                    <a:pt x="14" y="31"/>
                    <a:pt x="14" y="31"/>
                    <a:pt x="14" y="31"/>
                  </a:cubicBezTo>
                  <a:cubicBezTo>
                    <a:pt x="13" y="31"/>
                    <a:pt x="11" y="31"/>
                    <a:pt x="10" y="31"/>
                  </a:cubicBezTo>
                  <a:cubicBezTo>
                    <a:pt x="9" y="31"/>
                    <a:pt x="10" y="32"/>
                    <a:pt x="8" y="32"/>
                  </a:cubicBezTo>
                  <a:cubicBezTo>
                    <a:pt x="8" y="32"/>
                    <a:pt x="8" y="32"/>
                    <a:pt x="8" y="33"/>
                  </a:cubicBezTo>
                  <a:cubicBezTo>
                    <a:pt x="8" y="33"/>
                    <a:pt x="8" y="33"/>
                    <a:pt x="8" y="33"/>
                  </a:cubicBezTo>
                  <a:cubicBezTo>
                    <a:pt x="8" y="33"/>
                    <a:pt x="8" y="36"/>
                    <a:pt x="8" y="36"/>
                  </a:cubicBezTo>
                  <a:cubicBezTo>
                    <a:pt x="9" y="36"/>
                    <a:pt x="9" y="36"/>
                    <a:pt x="9" y="36"/>
                  </a:cubicBezTo>
                  <a:cubicBezTo>
                    <a:pt x="9" y="36"/>
                    <a:pt x="9" y="36"/>
                    <a:pt x="9" y="36"/>
                  </a:cubicBezTo>
                  <a:cubicBezTo>
                    <a:pt x="9" y="36"/>
                    <a:pt x="8" y="36"/>
                    <a:pt x="7" y="36"/>
                  </a:cubicBezTo>
                  <a:cubicBezTo>
                    <a:pt x="7" y="37"/>
                    <a:pt x="7" y="38"/>
                    <a:pt x="7" y="39"/>
                  </a:cubicBezTo>
                  <a:cubicBezTo>
                    <a:pt x="6" y="39"/>
                    <a:pt x="6" y="38"/>
                    <a:pt x="6" y="39"/>
                  </a:cubicBezTo>
                  <a:cubicBezTo>
                    <a:pt x="6" y="39"/>
                    <a:pt x="6" y="39"/>
                    <a:pt x="5" y="39"/>
                  </a:cubicBezTo>
                  <a:cubicBezTo>
                    <a:pt x="6" y="40"/>
                    <a:pt x="6" y="40"/>
                    <a:pt x="7" y="41"/>
                  </a:cubicBezTo>
                  <a:cubicBezTo>
                    <a:pt x="6" y="41"/>
                    <a:pt x="7" y="41"/>
                    <a:pt x="6" y="41"/>
                  </a:cubicBezTo>
                  <a:cubicBezTo>
                    <a:pt x="6" y="41"/>
                    <a:pt x="5" y="41"/>
                    <a:pt x="5" y="41"/>
                  </a:cubicBezTo>
                  <a:cubicBezTo>
                    <a:pt x="5" y="41"/>
                    <a:pt x="5" y="42"/>
                    <a:pt x="5" y="42"/>
                  </a:cubicBezTo>
                  <a:cubicBezTo>
                    <a:pt x="3" y="41"/>
                    <a:pt x="4" y="41"/>
                    <a:pt x="2" y="41"/>
                  </a:cubicBezTo>
                  <a:cubicBezTo>
                    <a:pt x="1" y="42"/>
                    <a:pt x="1" y="43"/>
                    <a:pt x="0" y="43"/>
                  </a:cubicBezTo>
                  <a:cubicBezTo>
                    <a:pt x="0" y="45"/>
                    <a:pt x="1" y="46"/>
                    <a:pt x="1" y="48"/>
                  </a:cubicBezTo>
                  <a:cubicBezTo>
                    <a:pt x="1" y="48"/>
                    <a:pt x="2" y="48"/>
                    <a:pt x="2"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7" name="Freeform 42"/>
            <p:cNvSpPr>
              <a:spLocks noEditPoints="1"/>
            </p:cNvSpPr>
            <p:nvPr/>
          </p:nvSpPr>
          <p:spPr bwMode="auto">
            <a:xfrm>
              <a:off x="5511800" y="1901826"/>
              <a:ext cx="4552950" cy="2782888"/>
            </a:xfrm>
            <a:custGeom>
              <a:avLst/>
              <a:gdLst>
                <a:gd name="T0" fmla="*/ 1090 w 1212"/>
                <a:gd name="T1" fmla="*/ 140 h 740"/>
                <a:gd name="T2" fmla="*/ 967 w 1212"/>
                <a:gd name="T3" fmla="*/ 98 h 740"/>
                <a:gd name="T4" fmla="*/ 890 w 1212"/>
                <a:gd name="T5" fmla="*/ 87 h 740"/>
                <a:gd name="T6" fmla="*/ 776 w 1212"/>
                <a:gd name="T7" fmla="*/ 48 h 740"/>
                <a:gd name="T8" fmla="*/ 780 w 1212"/>
                <a:gd name="T9" fmla="*/ 27 h 740"/>
                <a:gd name="T10" fmla="*/ 676 w 1212"/>
                <a:gd name="T11" fmla="*/ 14 h 740"/>
                <a:gd name="T12" fmla="*/ 580 w 1212"/>
                <a:gd name="T13" fmla="*/ 29 h 740"/>
                <a:gd name="T14" fmla="*/ 559 w 1212"/>
                <a:gd name="T15" fmla="*/ 48 h 740"/>
                <a:gd name="T16" fmla="*/ 556 w 1212"/>
                <a:gd name="T17" fmla="*/ 82 h 740"/>
                <a:gd name="T18" fmla="*/ 526 w 1212"/>
                <a:gd name="T19" fmla="*/ 41 h 740"/>
                <a:gd name="T20" fmla="*/ 457 w 1212"/>
                <a:gd name="T21" fmla="*/ 52 h 740"/>
                <a:gd name="T22" fmla="*/ 358 w 1212"/>
                <a:gd name="T23" fmla="*/ 56 h 740"/>
                <a:gd name="T24" fmla="*/ 289 w 1212"/>
                <a:gd name="T25" fmla="*/ 74 h 740"/>
                <a:gd name="T26" fmla="*/ 283 w 1212"/>
                <a:gd name="T27" fmla="*/ 40 h 740"/>
                <a:gd name="T28" fmla="*/ 230 w 1212"/>
                <a:gd name="T29" fmla="*/ 37 h 740"/>
                <a:gd name="T30" fmla="*/ 175 w 1212"/>
                <a:gd name="T31" fmla="*/ 77 h 740"/>
                <a:gd name="T32" fmla="*/ 134 w 1212"/>
                <a:gd name="T33" fmla="*/ 115 h 740"/>
                <a:gd name="T34" fmla="*/ 170 w 1212"/>
                <a:gd name="T35" fmla="*/ 152 h 740"/>
                <a:gd name="T36" fmla="*/ 199 w 1212"/>
                <a:gd name="T37" fmla="*/ 99 h 740"/>
                <a:gd name="T38" fmla="*/ 227 w 1212"/>
                <a:gd name="T39" fmla="*/ 121 h 740"/>
                <a:gd name="T40" fmla="*/ 215 w 1212"/>
                <a:gd name="T41" fmla="*/ 153 h 740"/>
                <a:gd name="T42" fmla="*/ 151 w 1212"/>
                <a:gd name="T43" fmla="*/ 148 h 740"/>
                <a:gd name="T44" fmla="*/ 84 w 1212"/>
                <a:gd name="T45" fmla="*/ 213 h 740"/>
                <a:gd name="T46" fmla="*/ 42 w 1212"/>
                <a:gd name="T47" fmla="*/ 277 h 740"/>
                <a:gd name="T48" fmla="*/ 139 w 1212"/>
                <a:gd name="T49" fmla="*/ 246 h 740"/>
                <a:gd name="T50" fmla="*/ 163 w 1212"/>
                <a:gd name="T51" fmla="*/ 247 h 740"/>
                <a:gd name="T52" fmla="*/ 215 w 1212"/>
                <a:gd name="T53" fmla="*/ 289 h 740"/>
                <a:gd name="T54" fmla="*/ 257 w 1212"/>
                <a:gd name="T55" fmla="*/ 268 h 740"/>
                <a:gd name="T56" fmla="*/ 292 w 1212"/>
                <a:gd name="T57" fmla="*/ 237 h 740"/>
                <a:gd name="T58" fmla="*/ 307 w 1212"/>
                <a:gd name="T59" fmla="*/ 268 h 740"/>
                <a:gd name="T60" fmla="*/ 297 w 1212"/>
                <a:gd name="T61" fmla="*/ 316 h 740"/>
                <a:gd name="T62" fmla="*/ 156 w 1212"/>
                <a:gd name="T63" fmla="*/ 317 h 740"/>
                <a:gd name="T64" fmla="*/ 51 w 1212"/>
                <a:gd name="T65" fmla="*/ 317 h 740"/>
                <a:gd name="T66" fmla="*/ 5 w 1212"/>
                <a:gd name="T67" fmla="*/ 426 h 740"/>
                <a:gd name="T68" fmla="*/ 101 w 1212"/>
                <a:gd name="T69" fmla="*/ 490 h 740"/>
                <a:gd name="T70" fmla="*/ 158 w 1212"/>
                <a:gd name="T71" fmla="*/ 549 h 740"/>
                <a:gd name="T72" fmla="*/ 174 w 1212"/>
                <a:gd name="T73" fmla="*/ 669 h 740"/>
                <a:gd name="T74" fmla="*/ 258 w 1212"/>
                <a:gd name="T75" fmla="*/ 709 h 740"/>
                <a:gd name="T76" fmla="*/ 311 w 1212"/>
                <a:gd name="T77" fmla="*/ 599 h 740"/>
                <a:gd name="T78" fmla="*/ 371 w 1212"/>
                <a:gd name="T79" fmla="*/ 475 h 740"/>
                <a:gd name="T80" fmla="*/ 300 w 1212"/>
                <a:gd name="T81" fmla="*/ 391 h 740"/>
                <a:gd name="T82" fmla="*/ 322 w 1212"/>
                <a:gd name="T83" fmla="*/ 411 h 740"/>
                <a:gd name="T84" fmla="*/ 415 w 1212"/>
                <a:gd name="T85" fmla="*/ 412 h 740"/>
                <a:gd name="T86" fmla="*/ 378 w 1212"/>
                <a:gd name="T87" fmla="*/ 351 h 740"/>
                <a:gd name="T88" fmla="*/ 488 w 1212"/>
                <a:gd name="T89" fmla="*/ 412 h 740"/>
                <a:gd name="T90" fmla="*/ 513 w 1212"/>
                <a:gd name="T91" fmla="*/ 488 h 740"/>
                <a:gd name="T92" fmla="*/ 602 w 1212"/>
                <a:gd name="T93" fmla="*/ 412 h 740"/>
                <a:gd name="T94" fmla="*/ 638 w 1212"/>
                <a:gd name="T95" fmla="*/ 520 h 740"/>
                <a:gd name="T96" fmla="*/ 669 w 1212"/>
                <a:gd name="T97" fmla="*/ 504 h 740"/>
                <a:gd name="T98" fmla="*/ 699 w 1212"/>
                <a:gd name="T99" fmla="*/ 429 h 740"/>
                <a:gd name="T100" fmla="*/ 773 w 1212"/>
                <a:gd name="T101" fmla="*/ 375 h 740"/>
                <a:gd name="T102" fmla="*/ 801 w 1212"/>
                <a:gd name="T103" fmla="*/ 323 h 740"/>
                <a:gd name="T104" fmla="*/ 846 w 1212"/>
                <a:gd name="T105" fmla="*/ 305 h 740"/>
                <a:gd name="T106" fmla="*/ 907 w 1212"/>
                <a:gd name="T107" fmla="*/ 246 h 740"/>
                <a:gd name="T108" fmla="*/ 985 w 1212"/>
                <a:gd name="T109" fmla="*/ 208 h 740"/>
                <a:gd name="T110" fmla="*/ 1054 w 1212"/>
                <a:gd name="T111" fmla="*/ 208 h 740"/>
                <a:gd name="T112" fmla="*/ 1037 w 1212"/>
                <a:gd name="T113" fmla="*/ 239 h 740"/>
                <a:gd name="T114" fmla="*/ 1141 w 1212"/>
                <a:gd name="T115" fmla="*/ 216 h 740"/>
                <a:gd name="T116" fmla="*/ 1199 w 1212"/>
                <a:gd name="T117" fmla="*/ 206 h 740"/>
                <a:gd name="T118" fmla="*/ 278 w 1212"/>
                <a:gd name="T119" fmla="*/ 344 h 740"/>
                <a:gd name="T120" fmla="*/ 371 w 1212"/>
                <a:gd name="T121" fmla="*/ 292 h 740"/>
                <a:gd name="T122" fmla="*/ 395 w 1212"/>
                <a:gd name="T123" fmla="*/ 232 h 740"/>
                <a:gd name="T124" fmla="*/ 712 w 1212"/>
                <a:gd name="T125" fmla="*/ 51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2" h="740">
                  <a:moveTo>
                    <a:pt x="1209" y="202"/>
                  </a:moveTo>
                  <a:cubicBezTo>
                    <a:pt x="1209" y="202"/>
                    <a:pt x="1209" y="202"/>
                    <a:pt x="1209" y="202"/>
                  </a:cubicBezTo>
                  <a:cubicBezTo>
                    <a:pt x="1209" y="202"/>
                    <a:pt x="1208" y="201"/>
                    <a:pt x="1208" y="201"/>
                  </a:cubicBezTo>
                  <a:cubicBezTo>
                    <a:pt x="1208" y="201"/>
                    <a:pt x="1207" y="200"/>
                    <a:pt x="1207" y="200"/>
                  </a:cubicBezTo>
                  <a:cubicBezTo>
                    <a:pt x="1207" y="200"/>
                    <a:pt x="1206" y="200"/>
                    <a:pt x="1206" y="199"/>
                  </a:cubicBezTo>
                  <a:cubicBezTo>
                    <a:pt x="1206" y="199"/>
                    <a:pt x="1206" y="199"/>
                    <a:pt x="1206" y="199"/>
                  </a:cubicBezTo>
                  <a:cubicBezTo>
                    <a:pt x="1205" y="198"/>
                    <a:pt x="1205" y="198"/>
                    <a:pt x="1204" y="198"/>
                  </a:cubicBezTo>
                  <a:cubicBezTo>
                    <a:pt x="1204" y="196"/>
                    <a:pt x="1203" y="196"/>
                    <a:pt x="1202" y="195"/>
                  </a:cubicBezTo>
                  <a:cubicBezTo>
                    <a:pt x="1202" y="194"/>
                    <a:pt x="1202" y="193"/>
                    <a:pt x="1201" y="193"/>
                  </a:cubicBezTo>
                  <a:cubicBezTo>
                    <a:pt x="1201" y="193"/>
                    <a:pt x="1201" y="193"/>
                    <a:pt x="1201" y="193"/>
                  </a:cubicBezTo>
                  <a:cubicBezTo>
                    <a:pt x="1201" y="193"/>
                    <a:pt x="1201" y="192"/>
                    <a:pt x="1201" y="192"/>
                  </a:cubicBezTo>
                  <a:cubicBezTo>
                    <a:pt x="1200" y="192"/>
                    <a:pt x="1200" y="192"/>
                    <a:pt x="1200" y="192"/>
                  </a:cubicBezTo>
                  <a:cubicBezTo>
                    <a:pt x="1200" y="192"/>
                    <a:pt x="1200" y="192"/>
                    <a:pt x="1200" y="192"/>
                  </a:cubicBezTo>
                  <a:cubicBezTo>
                    <a:pt x="1199" y="191"/>
                    <a:pt x="1198" y="191"/>
                    <a:pt x="1198" y="191"/>
                  </a:cubicBezTo>
                  <a:cubicBezTo>
                    <a:pt x="1198" y="191"/>
                    <a:pt x="1198" y="191"/>
                    <a:pt x="1198" y="191"/>
                  </a:cubicBezTo>
                  <a:cubicBezTo>
                    <a:pt x="1194" y="190"/>
                    <a:pt x="1191" y="189"/>
                    <a:pt x="1188" y="189"/>
                  </a:cubicBezTo>
                  <a:cubicBezTo>
                    <a:pt x="1187" y="191"/>
                    <a:pt x="1188" y="191"/>
                    <a:pt x="1188" y="193"/>
                  </a:cubicBezTo>
                  <a:cubicBezTo>
                    <a:pt x="1187" y="193"/>
                    <a:pt x="1186" y="192"/>
                    <a:pt x="1185" y="192"/>
                  </a:cubicBezTo>
                  <a:cubicBezTo>
                    <a:pt x="1185" y="191"/>
                    <a:pt x="1186" y="191"/>
                    <a:pt x="1186" y="190"/>
                  </a:cubicBezTo>
                  <a:cubicBezTo>
                    <a:pt x="1186" y="190"/>
                    <a:pt x="1186" y="189"/>
                    <a:pt x="1186" y="188"/>
                  </a:cubicBezTo>
                  <a:cubicBezTo>
                    <a:pt x="1186" y="188"/>
                    <a:pt x="1186" y="188"/>
                    <a:pt x="1186" y="188"/>
                  </a:cubicBezTo>
                  <a:cubicBezTo>
                    <a:pt x="1187" y="186"/>
                    <a:pt x="1186" y="186"/>
                    <a:pt x="1185" y="185"/>
                  </a:cubicBezTo>
                  <a:cubicBezTo>
                    <a:pt x="1185" y="185"/>
                    <a:pt x="1185" y="185"/>
                    <a:pt x="1184" y="185"/>
                  </a:cubicBezTo>
                  <a:cubicBezTo>
                    <a:pt x="1185" y="184"/>
                    <a:pt x="1185" y="184"/>
                    <a:pt x="1185" y="183"/>
                  </a:cubicBezTo>
                  <a:cubicBezTo>
                    <a:pt x="1185" y="183"/>
                    <a:pt x="1184" y="183"/>
                    <a:pt x="1184" y="183"/>
                  </a:cubicBezTo>
                  <a:cubicBezTo>
                    <a:pt x="1184" y="182"/>
                    <a:pt x="1182" y="182"/>
                    <a:pt x="1181" y="182"/>
                  </a:cubicBezTo>
                  <a:cubicBezTo>
                    <a:pt x="1181" y="181"/>
                    <a:pt x="1180" y="180"/>
                    <a:pt x="1180" y="180"/>
                  </a:cubicBezTo>
                  <a:cubicBezTo>
                    <a:pt x="1180" y="180"/>
                    <a:pt x="1179" y="180"/>
                    <a:pt x="1179" y="180"/>
                  </a:cubicBezTo>
                  <a:cubicBezTo>
                    <a:pt x="1179" y="179"/>
                    <a:pt x="1179" y="179"/>
                    <a:pt x="1179" y="179"/>
                  </a:cubicBezTo>
                  <a:cubicBezTo>
                    <a:pt x="1179" y="179"/>
                    <a:pt x="1178" y="179"/>
                    <a:pt x="1178" y="179"/>
                  </a:cubicBezTo>
                  <a:cubicBezTo>
                    <a:pt x="1178" y="179"/>
                    <a:pt x="1178" y="179"/>
                    <a:pt x="1178" y="179"/>
                  </a:cubicBezTo>
                  <a:cubicBezTo>
                    <a:pt x="1178" y="179"/>
                    <a:pt x="1178" y="178"/>
                    <a:pt x="1177" y="178"/>
                  </a:cubicBezTo>
                  <a:cubicBezTo>
                    <a:pt x="1177" y="178"/>
                    <a:pt x="1177" y="177"/>
                    <a:pt x="1176" y="177"/>
                  </a:cubicBezTo>
                  <a:cubicBezTo>
                    <a:pt x="1176" y="176"/>
                    <a:pt x="1175" y="176"/>
                    <a:pt x="1175" y="176"/>
                  </a:cubicBezTo>
                  <a:cubicBezTo>
                    <a:pt x="1174" y="176"/>
                    <a:pt x="1174" y="175"/>
                    <a:pt x="1174" y="175"/>
                  </a:cubicBezTo>
                  <a:cubicBezTo>
                    <a:pt x="1174" y="175"/>
                    <a:pt x="1174" y="175"/>
                    <a:pt x="1173" y="175"/>
                  </a:cubicBezTo>
                  <a:cubicBezTo>
                    <a:pt x="1173" y="174"/>
                    <a:pt x="1173" y="174"/>
                    <a:pt x="1173" y="174"/>
                  </a:cubicBezTo>
                  <a:cubicBezTo>
                    <a:pt x="1172" y="173"/>
                    <a:pt x="1170" y="172"/>
                    <a:pt x="1169" y="172"/>
                  </a:cubicBezTo>
                  <a:cubicBezTo>
                    <a:pt x="1169" y="171"/>
                    <a:pt x="1170" y="171"/>
                    <a:pt x="1170" y="171"/>
                  </a:cubicBezTo>
                  <a:cubicBezTo>
                    <a:pt x="1170" y="171"/>
                    <a:pt x="1170" y="171"/>
                    <a:pt x="1170" y="171"/>
                  </a:cubicBezTo>
                  <a:cubicBezTo>
                    <a:pt x="1170" y="170"/>
                    <a:pt x="1169" y="169"/>
                    <a:pt x="1169" y="169"/>
                  </a:cubicBezTo>
                  <a:cubicBezTo>
                    <a:pt x="1169" y="169"/>
                    <a:pt x="1169" y="169"/>
                    <a:pt x="1169" y="168"/>
                  </a:cubicBezTo>
                  <a:cubicBezTo>
                    <a:pt x="1168" y="168"/>
                    <a:pt x="1167" y="168"/>
                    <a:pt x="1166" y="168"/>
                  </a:cubicBezTo>
                  <a:cubicBezTo>
                    <a:pt x="1166" y="168"/>
                    <a:pt x="1166" y="167"/>
                    <a:pt x="1166" y="167"/>
                  </a:cubicBezTo>
                  <a:cubicBezTo>
                    <a:pt x="1164" y="166"/>
                    <a:pt x="1163" y="166"/>
                    <a:pt x="1162" y="165"/>
                  </a:cubicBezTo>
                  <a:cubicBezTo>
                    <a:pt x="1161" y="164"/>
                    <a:pt x="1163" y="163"/>
                    <a:pt x="1161" y="162"/>
                  </a:cubicBezTo>
                  <a:cubicBezTo>
                    <a:pt x="1161" y="162"/>
                    <a:pt x="1161" y="162"/>
                    <a:pt x="1161" y="162"/>
                  </a:cubicBezTo>
                  <a:cubicBezTo>
                    <a:pt x="1161" y="161"/>
                    <a:pt x="1159" y="161"/>
                    <a:pt x="1159" y="160"/>
                  </a:cubicBezTo>
                  <a:cubicBezTo>
                    <a:pt x="1159" y="160"/>
                    <a:pt x="1158" y="160"/>
                    <a:pt x="1158" y="159"/>
                  </a:cubicBezTo>
                  <a:cubicBezTo>
                    <a:pt x="1158" y="159"/>
                    <a:pt x="1158" y="159"/>
                    <a:pt x="1158" y="159"/>
                  </a:cubicBezTo>
                  <a:cubicBezTo>
                    <a:pt x="1158" y="159"/>
                    <a:pt x="1158" y="158"/>
                    <a:pt x="1158" y="158"/>
                  </a:cubicBezTo>
                  <a:cubicBezTo>
                    <a:pt x="1158" y="158"/>
                    <a:pt x="1158" y="157"/>
                    <a:pt x="1157" y="157"/>
                  </a:cubicBezTo>
                  <a:cubicBezTo>
                    <a:pt x="1157" y="157"/>
                    <a:pt x="1158" y="157"/>
                    <a:pt x="1158" y="157"/>
                  </a:cubicBezTo>
                  <a:cubicBezTo>
                    <a:pt x="1157" y="157"/>
                    <a:pt x="1157" y="156"/>
                    <a:pt x="1157" y="156"/>
                  </a:cubicBezTo>
                  <a:cubicBezTo>
                    <a:pt x="1156" y="155"/>
                    <a:pt x="1154" y="156"/>
                    <a:pt x="1152" y="155"/>
                  </a:cubicBezTo>
                  <a:cubicBezTo>
                    <a:pt x="1152" y="155"/>
                    <a:pt x="1152" y="155"/>
                    <a:pt x="1152" y="155"/>
                  </a:cubicBezTo>
                  <a:cubicBezTo>
                    <a:pt x="1152" y="155"/>
                    <a:pt x="1152" y="154"/>
                    <a:pt x="1151" y="154"/>
                  </a:cubicBezTo>
                  <a:cubicBezTo>
                    <a:pt x="1151" y="154"/>
                    <a:pt x="1151" y="154"/>
                    <a:pt x="1151" y="154"/>
                  </a:cubicBezTo>
                  <a:cubicBezTo>
                    <a:pt x="1151" y="153"/>
                    <a:pt x="1151" y="153"/>
                    <a:pt x="1150" y="153"/>
                  </a:cubicBezTo>
                  <a:cubicBezTo>
                    <a:pt x="1150" y="153"/>
                    <a:pt x="1150" y="153"/>
                    <a:pt x="1150" y="153"/>
                  </a:cubicBezTo>
                  <a:cubicBezTo>
                    <a:pt x="1148" y="153"/>
                    <a:pt x="1148" y="153"/>
                    <a:pt x="1147" y="153"/>
                  </a:cubicBezTo>
                  <a:cubicBezTo>
                    <a:pt x="1145" y="153"/>
                    <a:pt x="1144" y="152"/>
                    <a:pt x="1143" y="151"/>
                  </a:cubicBezTo>
                  <a:cubicBezTo>
                    <a:pt x="1143" y="151"/>
                    <a:pt x="1143" y="151"/>
                    <a:pt x="1143" y="151"/>
                  </a:cubicBezTo>
                  <a:cubicBezTo>
                    <a:pt x="1142" y="150"/>
                    <a:pt x="1143" y="149"/>
                    <a:pt x="1142" y="149"/>
                  </a:cubicBezTo>
                  <a:cubicBezTo>
                    <a:pt x="1142" y="149"/>
                    <a:pt x="1141" y="149"/>
                    <a:pt x="1141" y="149"/>
                  </a:cubicBezTo>
                  <a:cubicBezTo>
                    <a:pt x="1141" y="148"/>
                    <a:pt x="1141" y="148"/>
                    <a:pt x="1141" y="148"/>
                  </a:cubicBezTo>
                  <a:cubicBezTo>
                    <a:pt x="1140" y="148"/>
                    <a:pt x="1138" y="147"/>
                    <a:pt x="1137" y="147"/>
                  </a:cubicBezTo>
                  <a:cubicBezTo>
                    <a:pt x="1137" y="147"/>
                    <a:pt x="1136" y="146"/>
                    <a:pt x="1136" y="146"/>
                  </a:cubicBezTo>
                  <a:cubicBezTo>
                    <a:pt x="1136" y="146"/>
                    <a:pt x="1136" y="146"/>
                    <a:pt x="1135" y="145"/>
                  </a:cubicBezTo>
                  <a:cubicBezTo>
                    <a:pt x="1135" y="145"/>
                    <a:pt x="1135" y="145"/>
                    <a:pt x="1135" y="145"/>
                  </a:cubicBezTo>
                  <a:cubicBezTo>
                    <a:pt x="1135" y="145"/>
                    <a:pt x="1135" y="145"/>
                    <a:pt x="1135" y="145"/>
                  </a:cubicBezTo>
                  <a:cubicBezTo>
                    <a:pt x="1135" y="145"/>
                    <a:pt x="1135" y="144"/>
                    <a:pt x="1135" y="144"/>
                  </a:cubicBezTo>
                  <a:cubicBezTo>
                    <a:pt x="1135" y="144"/>
                    <a:pt x="1134" y="144"/>
                    <a:pt x="1134" y="144"/>
                  </a:cubicBezTo>
                  <a:cubicBezTo>
                    <a:pt x="1134" y="144"/>
                    <a:pt x="1134" y="144"/>
                    <a:pt x="1134" y="145"/>
                  </a:cubicBezTo>
                  <a:cubicBezTo>
                    <a:pt x="1131" y="144"/>
                    <a:pt x="1128" y="143"/>
                    <a:pt x="1125" y="142"/>
                  </a:cubicBezTo>
                  <a:cubicBezTo>
                    <a:pt x="1125" y="142"/>
                    <a:pt x="1125" y="142"/>
                    <a:pt x="1125" y="142"/>
                  </a:cubicBezTo>
                  <a:cubicBezTo>
                    <a:pt x="1123" y="141"/>
                    <a:pt x="1122" y="143"/>
                    <a:pt x="1120" y="142"/>
                  </a:cubicBezTo>
                  <a:cubicBezTo>
                    <a:pt x="1120" y="142"/>
                    <a:pt x="1120" y="142"/>
                    <a:pt x="1120" y="141"/>
                  </a:cubicBezTo>
                  <a:cubicBezTo>
                    <a:pt x="1120" y="141"/>
                    <a:pt x="1120" y="141"/>
                    <a:pt x="1120" y="141"/>
                  </a:cubicBezTo>
                  <a:cubicBezTo>
                    <a:pt x="1119" y="141"/>
                    <a:pt x="1119" y="141"/>
                    <a:pt x="1119" y="140"/>
                  </a:cubicBezTo>
                  <a:cubicBezTo>
                    <a:pt x="1119" y="140"/>
                    <a:pt x="1118" y="140"/>
                    <a:pt x="1117" y="140"/>
                  </a:cubicBezTo>
                  <a:cubicBezTo>
                    <a:pt x="1117" y="140"/>
                    <a:pt x="1117" y="140"/>
                    <a:pt x="1117" y="140"/>
                  </a:cubicBezTo>
                  <a:cubicBezTo>
                    <a:pt x="1115" y="140"/>
                    <a:pt x="1113" y="140"/>
                    <a:pt x="1111" y="139"/>
                  </a:cubicBezTo>
                  <a:cubicBezTo>
                    <a:pt x="1112" y="139"/>
                    <a:pt x="1112" y="139"/>
                    <a:pt x="1112" y="139"/>
                  </a:cubicBezTo>
                  <a:cubicBezTo>
                    <a:pt x="1110" y="138"/>
                    <a:pt x="1110" y="138"/>
                    <a:pt x="1108" y="137"/>
                  </a:cubicBezTo>
                  <a:cubicBezTo>
                    <a:pt x="1108" y="138"/>
                    <a:pt x="1108" y="140"/>
                    <a:pt x="1108" y="141"/>
                  </a:cubicBezTo>
                  <a:cubicBezTo>
                    <a:pt x="1108" y="141"/>
                    <a:pt x="1108" y="141"/>
                    <a:pt x="1108" y="141"/>
                  </a:cubicBezTo>
                  <a:cubicBezTo>
                    <a:pt x="1108" y="141"/>
                    <a:pt x="1107" y="142"/>
                    <a:pt x="1107" y="142"/>
                  </a:cubicBezTo>
                  <a:cubicBezTo>
                    <a:pt x="1109" y="143"/>
                    <a:pt x="1108" y="143"/>
                    <a:pt x="1110" y="144"/>
                  </a:cubicBezTo>
                  <a:cubicBezTo>
                    <a:pt x="1109" y="145"/>
                    <a:pt x="1109" y="146"/>
                    <a:pt x="1109" y="148"/>
                  </a:cubicBezTo>
                  <a:cubicBezTo>
                    <a:pt x="1109" y="148"/>
                    <a:pt x="1108" y="148"/>
                    <a:pt x="1107" y="147"/>
                  </a:cubicBezTo>
                  <a:cubicBezTo>
                    <a:pt x="1107" y="148"/>
                    <a:pt x="1106" y="148"/>
                    <a:pt x="1106" y="149"/>
                  </a:cubicBezTo>
                  <a:cubicBezTo>
                    <a:pt x="1105" y="149"/>
                    <a:pt x="1105" y="149"/>
                    <a:pt x="1104" y="149"/>
                  </a:cubicBezTo>
                  <a:cubicBezTo>
                    <a:pt x="1104" y="149"/>
                    <a:pt x="1104" y="150"/>
                    <a:pt x="1104" y="150"/>
                  </a:cubicBezTo>
                  <a:cubicBezTo>
                    <a:pt x="1100" y="149"/>
                    <a:pt x="1100" y="150"/>
                    <a:pt x="1096" y="150"/>
                  </a:cubicBezTo>
                  <a:cubicBezTo>
                    <a:pt x="1096" y="148"/>
                    <a:pt x="1096" y="146"/>
                    <a:pt x="1096" y="144"/>
                  </a:cubicBezTo>
                  <a:cubicBezTo>
                    <a:pt x="1096" y="144"/>
                    <a:pt x="1095" y="144"/>
                    <a:pt x="1095" y="144"/>
                  </a:cubicBezTo>
                  <a:cubicBezTo>
                    <a:pt x="1095" y="144"/>
                    <a:pt x="1095" y="144"/>
                    <a:pt x="1095" y="144"/>
                  </a:cubicBezTo>
                  <a:cubicBezTo>
                    <a:pt x="1094" y="143"/>
                    <a:pt x="1094" y="143"/>
                    <a:pt x="1094" y="143"/>
                  </a:cubicBezTo>
                  <a:cubicBezTo>
                    <a:pt x="1094" y="142"/>
                    <a:pt x="1094" y="141"/>
                    <a:pt x="1094" y="140"/>
                  </a:cubicBezTo>
                  <a:cubicBezTo>
                    <a:pt x="1094" y="140"/>
                    <a:pt x="1094" y="140"/>
                    <a:pt x="1093" y="140"/>
                  </a:cubicBezTo>
                  <a:cubicBezTo>
                    <a:pt x="1093" y="140"/>
                    <a:pt x="1093" y="140"/>
                    <a:pt x="1093" y="139"/>
                  </a:cubicBezTo>
                  <a:cubicBezTo>
                    <a:pt x="1094" y="140"/>
                    <a:pt x="1094" y="140"/>
                    <a:pt x="1094" y="140"/>
                  </a:cubicBezTo>
                  <a:cubicBezTo>
                    <a:pt x="1094" y="139"/>
                    <a:pt x="1094" y="139"/>
                    <a:pt x="1094" y="139"/>
                  </a:cubicBezTo>
                  <a:cubicBezTo>
                    <a:pt x="1093" y="139"/>
                    <a:pt x="1092" y="139"/>
                    <a:pt x="1091" y="140"/>
                  </a:cubicBezTo>
                  <a:cubicBezTo>
                    <a:pt x="1091" y="140"/>
                    <a:pt x="1091" y="140"/>
                    <a:pt x="1091" y="140"/>
                  </a:cubicBezTo>
                  <a:cubicBezTo>
                    <a:pt x="1091" y="140"/>
                    <a:pt x="1091" y="140"/>
                    <a:pt x="1090" y="140"/>
                  </a:cubicBezTo>
                  <a:cubicBezTo>
                    <a:pt x="1090" y="140"/>
                    <a:pt x="1090" y="140"/>
                    <a:pt x="1090" y="140"/>
                  </a:cubicBezTo>
                  <a:cubicBezTo>
                    <a:pt x="1090" y="140"/>
                    <a:pt x="1090" y="140"/>
                    <a:pt x="1090" y="140"/>
                  </a:cubicBezTo>
                  <a:cubicBezTo>
                    <a:pt x="1090" y="140"/>
                    <a:pt x="1090" y="140"/>
                    <a:pt x="1090" y="140"/>
                  </a:cubicBezTo>
                  <a:cubicBezTo>
                    <a:pt x="1089" y="140"/>
                    <a:pt x="1089" y="140"/>
                    <a:pt x="1088" y="140"/>
                  </a:cubicBezTo>
                  <a:cubicBezTo>
                    <a:pt x="1087" y="140"/>
                    <a:pt x="1086" y="140"/>
                    <a:pt x="1084" y="140"/>
                  </a:cubicBezTo>
                  <a:cubicBezTo>
                    <a:pt x="1084" y="139"/>
                    <a:pt x="1084" y="139"/>
                    <a:pt x="1085" y="138"/>
                  </a:cubicBezTo>
                  <a:cubicBezTo>
                    <a:pt x="1084" y="138"/>
                    <a:pt x="1083" y="138"/>
                    <a:pt x="1082" y="138"/>
                  </a:cubicBezTo>
                  <a:cubicBezTo>
                    <a:pt x="1082" y="138"/>
                    <a:pt x="1080" y="136"/>
                    <a:pt x="1079" y="136"/>
                  </a:cubicBezTo>
                  <a:cubicBezTo>
                    <a:pt x="1079" y="136"/>
                    <a:pt x="1079" y="136"/>
                    <a:pt x="1079" y="136"/>
                  </a:cubicBezTo>
                  <a:cubicBezTo>
                    <a:pt x="1078" y="136"/>
                    <a:pt x="1076" y="136"/>
                    <a:pt x="1075" y="136"/>
                  </a:cubicBezTo>
                  <a:cubicBezTo>
                    <a:pt x="1075" y="136"/>
                    <a:pt x="1074" y="137"/>
                    <a:pt x="1073" y="136"/>
                  </a:cubicBezTo>
                  <a:cubicBezTo>
                    <a:pt x="1073" y="136"/>
                    <a:pt x="1073" y="136"/>
                    <a:pt x="1073" y="136"/>
                  </a:cubicBezTo>
                  <a:cubicBezTo>
                    <a:pt x="1072" y="136"/>
                    <a:pt x="1072" y="136"/>
                    <a:pt x="1071" y="135"/>
                  </a:cubicBezTo>
                  <a:cubicBezTo>
                    <a:pt x="1072" y="135"/>
                    <a:pt x="1072" y="134"/>
                    <a:pt x="1072" y="134"/>
                  </a:cubicBezTo>
                  <a:cubicBezTo>
                    <a:pt x="1069" y="134"/>
                    <a:pt x="1066" y="133"/>
                    <a:pt x="1063" y="132"/>
                  </a:cubicBezTo>
                  <a:cubicBezTo>
                    <a:pt x="1062" y="132"/>
                    <a:pt x="1061" y="132"/>
                    <a:pt x="1060" y="131"/>
                  </a:cubicBezTo>
                  <a:cubicBezTo>
                    <a:pt x="1060" y="132"/>
                    <a:pt x="1060" y="132"/>
                    <a:pt x="1059" y="132"/>
                  </a:cubicBezTo>
                  <a:cubicBezTo>
                    <a:pt x="1059" y="132"/>
                    <a:pt x="1059" y="132"/>
                    <a:pt x="1058" y="132"/>
                  </a:cubicBezTo>
                  <a:cubicBezTo>
                    <a:pt x="1058" y="132"/>
                    <a:pt x="1058" y="132"/>
                    <a:pt x="1058" y="132"/>
                  </a:cubicBezTo>
                  <a:cubicBezTo>
                    <a:pt x="1058" y="132"/>
                    <a:pt x="1057" y="132"/>
                    <a:pt x="1056" y="132"/>
                  </a:cubicBezTo>
                  <a:cubicBezTo>
                    <a:pt x="1056" y="132"/>
                    <a:pt x="1056" y="133"/>
                    <a:pt x="1056" y="133"/>
                  </a:cubicBezTo>
                  <a:cubicBezTo>
                    <a:pt x="1056" y="133"/>
                    <a:pt x="1055" y="132"/>
                    <a:pt x="1054" y="132"/>
                  </a:cubicBezTo>
                  <a:cubicBezTo>
                    <a:pt x="1054" y="132"/>
                    <a:pt x="1054" y="132"/>
                    <a:pt x="1053" y="132"/>
                  </a:cubicBezTo>
                  <a:cubicBezTo>
                    <a:pt x="1053" y="133"/>
                    <a:pt x="1052" y="133"/>
                    <a:pt x="1052" y="133"/>
                  </a:cubicBezTo>
                  <a:cubicBezTo>
                    <a:pt x="1052" y="134"/>
                    <a:pt x="1052" y="135"/>
                    <a:pt x="1052" y="136"/>
                  </a:cubicBezTo>
                  <a:cubicBezTo>
                    <a:pt x="1051" y="135"/>
                    <a:pt x="1051" y="135"/>
                    <a:pt x="1051" y="135"/>
                  </a:cubicBezTo>
                  <a:cubicBezTo>
                    <a:pt x="1050" y="137"/>
                    <a:pt x="1051" y="137"/>
                    <a:pt x="1050" y="138"/>
                  </a:cubicBezTo>
                  <a:cubicBezTo>
                    <a:pt x="1050" y="138"/>
                    <a:pt x="1050" y="138"/>
                    <a:pt x="1050" y="138"/>
                  </a:cubicBezTo>
                  <a:cubicBezTo>
                    <a:pt x="1049" y="138"/>
                    <a:pt x="1049" y="138"/>
                    <a:pt x="1049" y="138"/>
                  </a:cubicBezTo>
                  <a:cubicBezTo>
                    <a:pt x="1049" y="137"/>
                    <a:pt x="1049" y="137"/>
                    <a:pt x="1050" y="136"/>
                  </a:cubicBezTo>
                  <a:cubicBezTo>
                    <a:pt x="1049" y="136"/>
                    <a:pt x="1049" y="136"/>
                    <a:pt x="1049" y="136"/>
                  </a:cubicBezTo>
                  <a:cubicBezTo>
                    <a:pt x="1049" y="135"/>
                    <a:pt x="1049" y="134"/>
                    <a:pt x="1049" y="134"/>
                  </a:cubicBezTo>
                  <a:cubicBezTo>
                    <a:pt x="1049" y="133"/>
                    <a:pt x="1048" y="133"/>
                    <a:pt x="1048" y="131"/>
                  </a:cubicBezTo>
                  <a:cubicBezTo>
                    <a:pt x="1047" y="131"/>
                    <a:pt x="1046" y="130"/>
                    <a:pt x="1045" y="130"/>
                  </a:cubicBezTo>
                  <a:cubicBezTo>
                    <a:pt x="1045" y="129"/>
                    <a:pt x="1046" y="128"/>
                    <a:pt x="1046" y="128"/>
                  </a:cubicBezTo>
                  <a:cubicBezTo>
                    <a:pt x="1046" y="127"/>
                    <a:pt x="1045" y="127"/>
                    <a:pt x="1045" y="127"/>
                  </a:cubicBezTo>
                  <a:cubicBezTo>
                    <a:pt x="1046" y="126"/>
                    <a:pt x="1046" y="127"/>
                    <a:pt x="1047" y="126"/>
                  </a:cubicBezTo>
                  <a:cubicBezTo>
                    <a:pt x="1047" y="126"/>
                    <a:pt x="1047" y="126"/>
                    <a:pt x="1047" y="125"/>
                  </a:cubicBezTo>
                  <a:cubicBezTo>
                    <a:pt x="1046" y="124"/>
                    <a:pt x="1047" y="125"/>
                    <a:pt x="1047" y="124"/>
                  </a:cubicBezTo>
                  <a:cubicBezTo>
                    <a:pt x="1046" y="124"/>
                    <a:pt x="1046" y="123"/>
                    <a:pt x="1045" y="123"/>
                  </a:cubicBezTo>
                  <a:cubicBezTo>
                    <a:pt x="1045" y="123"/>
                    <a:pt x="1045" y="122"/>
                    <a:pt x="1045" y="122"/>
                  </a:cubicBezTo>
                  <a:cubicBezTo>
                    <a:pt x="1044" y="122"/>
                    <a:pt x="1044" y="122"/>
                    <a:pt x="1043" y="122"/>
                  </a:cubicBezTo>
                  <a:cubicBezTo>
                    <a:pt x="1043" y="121"/>
                    <a:pt x="1042" y="120"/>
                    <a:pt x="1042" y="119"/>
                  </a:cubicBezTo>
                  <a:cubicBezTo>
                    <a:pt x="1041" y="119"/>
                    <a:pt x="1041" y="119"/>
                    <a:pt x="1041" y="119"/>
                  </a:cubicBezTo>
                  <a:cubicBezTo>
                    <a:pt x="1041" y="119"/>
                    <a:pt x="1041" y="119"/>
                    <a:pt x="1041" y="118"/>
                  </a:cubicBezTo>
                  <a:cubicBezTo>
                    <a:pt x="1040" y="118"/>
                    <a:pt x="1040" y="118"/>
                    <a:pt x="1040" y="118"/>
                  </a:cubicBezTo>
                  <a:cubicBezTo>
                    <a:pt x="1040" y="118"/>
                    <a:pt x="1040" y="118"/>
                    <a:pt x="1040" y="118"/>
                  </a:cubicBezTo>
                  <a:cubicBezTo>
                    <a:pt x="1039" y="118"/>
                    <a:pt x="1038" y="118"/>
                    <a:pt x="1038" y="117"/>
                  </a:cubicBezTo>
                  <a:cubicBezTo>
                    <a:pt x="1038" y="117"/>
                    <a:pt x="1038" y="117"/>
                    <a:pt x="1038" y="117"/>
                  </a:cubicBezTo>
                  <a:cubicBezTo>
                    <a:pt x="1037" y="117"/>
                    <a:pt x="1037" y="117"/>
                    <a:pt x="1037" y="117"/>
                  </a:cubicBezTo>
                  <a:cubicBezTo>
                    <a:pt x="1037" y="117"/>
                    <a:pt x="1037" y="116"/>
                    <a:pt x="1036" y="116"/>
                  </a:cubicBezTo>
                  <a:cubicBezTo>
                    <a:pt x="1036" y="116"/>
                    <a:pt x="1035" y="116"/>
                    <a:pt x="1034" y="115"/>
                  </a:cubicBezTo>
                  <a:cubicBezTo>
                    <a:pt x="1034" y="116"/>
                    <a:pt x="1034" y="116"/>
                    <a:pt x="1033" y="116"/>
                  </a:cubicBezTo>
                  <a:cubicBezTo>
                    <a:pt x="1033" y="116"/>
                    <a:pt x="1033" y="116"/>
                    <a:pt x="1033" y="117"/>
                  </a:cubicBezTo>
                  <a:cubicBezTo>
                    <a:pt x="1032" y="116"/>
                    <a:pt x="1032" y="115"/>
                    <a:pt x="1030" y="115"/>
                  </a:cubicBezTo>
                  <a:cubicBezTo>
                    <a:pt x="1030" y="115"/>
                    <a:pt x="1030" y="116"/>
                    <a:pt x="1030" y="116"/>
                  </a:cubicBezTo>
                  <a:cubicBezTo>
                    <a:pt x="1030" y="116"/>
                    <a:pt x="1030" y="116"/>
                    <a:pt x="1030" y="115"/>
                  </a:cubicBezTo>
                  <a:cubicBezTo>
                    <a:pt x="1029" y="116"/>
                    <a:pt x="1029" y="116"/>
                    <a:pt x="1029" y="116"/>
                  </a:cubicBezTo>
                  <a:cubicBezTo>
                    <a:pt x="1028" y="116"/>
                    <a:pt x="1027" y="116"/>
                    <a:pt x="1026" y="116"/>
                  </a:cubicBezTo>
                  <a:cubicBezTo>
                    <a:pt x="1026" y="115"/>
                    <a:pt x="1026" y="115"/>
                    <a:pt x="1026" y="115"/>
                  </a:cubicBezTo>
                  <a:cubicBezTo>
                    <a:pt x="1025" y="114"/>
                    <a:pt x="1023" y="115"/>
                    <a:pt x="1022" y="114"/>
                  </a:cubicBezTo>
                  <a:cubicBezTo>
                    <a:pt x="1022" y="114"/>
                    <a:pt x="1022" y="114"/>
                    <a:pt x="1022" y="114"/>
                  </a:cubicBezTo>
                  <a:cubicBezTo>
                    <a:pt x="1021" y="113"/>
                    <a:pt x="1021" y="113"/>
                    <a:pt x="1020" y="113"/>
                  </a:cubicBezTo>
                  <a:cubicBezTo>
                    <a:pt x="1020" y="113"/>
                    <a:pt x="1020" y="113"/>
                    <a:pt x="1021" y="113"/>
                  </a:cubicBezTo>
                  <a:cubicBezTo>
                    <a:pt x="1019" y="112"/>
                    <a:pt x="1015" y="113"/>
                    <a:pt x="1013" y="113"/>
                  </a:cubicBezTo>
                  <a:cubicBezTo>
                    <a:pt x="1010" y="114"/>
                    <a:pt x="1010" y="111"/>
                    <a:pt x="1007" y="111"/>
                  </a:cubicBezTo>
                  <a:cubicBezTo>
                    <a:pt x="1007" y="111"/>
                    <a:pt x="1007" y="111"/>
                    <a:pt x="1007" y="112"/>
                  </a:cubicBezTo>
                  <a:cubicBezTo>
                    <a:pt x="1007" y="111"/>
                    <a:pt x="1006" y="111"/>
                    <a:pt x="1006" y="111"/>
                  </a:cubicBezTo>
                  <a:cubicBezTo>
                    <a:pt x="1006" y="111"/>
                    <a:pt x="1006" y="112"/>
                    <a:pt x="1006" y="112"/>
                  </a:cubicBezTo>
                  <a:cubicBezTo>
                    <a:pt x="1005" y="112"/>
                    <a:pt x="1004" y="112"/>
                    <a:pt x="1003" y="112"/>
                  </a:cubicBezTo>
                  <a:cubicBezTo>
                    <a:pt x="1003" y="112"/>
                    <a:pt x="1003" y="112"/>
                    <a:pt x="1003" y="112"/>
                  </a:cubicBezTo>
                  <a:cubicBezTo>
                    <a:pt x="1001" y="112"/>
                    <a:pt x="1000" y="112"/>
                    <a:pt x="999" y="112"/>
                  </a:cubicBezTo>
                  <a:cubicBezTo>
                    <a:pt x="999" y="112"/>
                    <a:pt x="999" y="112"/>
                    <a:pt x="999" y="112"/>
                  </a:cubicBezTo>
                  <a:cubicBezTo>
                    <a:pt x="997" y="111"/>
                    <a:pt x="995" y="111"/>
                    <a:pt x="993" y="110"/>
                  </a:cubicBezTo>
                  <a:cubicBezTo>
                    <a:pt x="993" y="110"/>
                    <a:pt x="993" y="111"/>
                    <a:pt x="993" y="111"/>
                  </a:cubicBezTo>
                  <a:cubicBezTo>
                    <a:pt x="992" y="111"/>
                    <a:pt x="991" y="110"/>
                    <a:pt x="990" y="110"/>
                  </a:cubicBezTo>
                  <a:cubicBezTo>
                    <a:pt x="990" y="110"/>
                    <a:pt x="990" y="111"/>
                    <a:pt x="990" y="111"/>
                  </a:cubicBezTo>
                  <a:cubicBezTo>
                    <a:pt x="989" y="110"/>
                    <a:pt x="988" y="110"/>
                    <a:pt x="987" y="110"/>
                  </a:cubicBezTo>
                  <a:cubicBezTo>
                    <a:pt x="987" y="110"/>
                    <a:pt x="987" y="110"/>
                    <a:pt x="987" y="110"/>
                  </a:cubicBezTo>
                  <a:cubicBezTo>
                    <a:pt x="986" y="110"/>
                    <a:pt x="985" y="110"/>
                    <a:pt x="984" y="110"/>
                  </a:cubicBezTo>
                  <a:cubicBezTo>
                    <a:pt x="984" y="109"/>
                    <a:pt x="984" y="109"/>
                    <a:pt x="984" y="109"/>
                  </a:cubicBezTo>
                  <a:cubicBezTo>
                    <a:pt x="984" y="109"/>
                    <a:pt x="983" y="109"/>
                    <a:pt x="982" y="109"/>
                  </a:cubicBezTo>
                  <a:cubicBezTo>
                    <a:pt x="982" y="109"/>
                    <a:pt x="982" y="109"/>
                    <a:pt x="982" y="108"/>
                  </a:cubicBezTo>
                  <a:cubicBezTo>
                    <a:pt x="982" y="108"/>
                    <a:pt x="982" y="108"/>
                    <a:pt x="982" y="108"/>
                  </a:cubicBezTo>
                  <a:cubicBezTo>
                    <a:pt x="982" y="108"/>
                    <a:pt x="982" y="109"/>
                    <a:pt x="982" y="109"/>
                  </a:cubicBezTo>
                  <a:cubicBezTo>
                    <a:pt x="981" y="109"/>
                    <a:pt x="981" y="109"/>
                    <a:pt x="981" y="109"/>
                  </a:cubicBezTo>
                  <a:cubicBezTo>
                    <a:pt x="981" y="109"/>
                    <a:pt x="981" y="109"/>
                    <a:pt x="981" y="109"/>
                  </a:cubicBezTo>
                  <a:cubicBezTo>
                    <a:pt x="980" y="109"/>
                    <a:pt x="980" y="109"/>
                    <a:pt x="979" y="109"/>
                  </a:cubicBezTo>
                  <a:cubicBezTo>
                    <a:pt x="981" y="107"/>
                    <a:pt x="983" y="105"/>
                    <a:pt x="986" y="105"/>
                  </a:cubicBezTo>
                  <a:cubicBezTo>
                    <a:pt x="986" y="104"/>
                    <a:pt x="986" y="104"/>
                    <a:pt x="985" y="103"/>
                  </a:cubicBezTo>
                  <a:cubicBezTo>
                    <a:pt x="985" y="103"/>
                    <a:pt x="984" y="103"/>
                    <a:pt x="983" y="103"/>
                  </a:cubicBezTo>
                  <a:cubicBezTo>
                    <a:pt x="983" y="102"/>
                    <a:pt x="983" y="101"/>
                    <a:pt x="983" y="101"/>
                  </a:cubicBezTo>
                  <a:cubicBezTo>
                    <a:pt x="983" y="101"/>
                    <a:pt x="984" y="101"/>
                    <a:pt x="984" y="101"/>
                  </a:cubicBezTo>
                  <a:cubicBezTo>
                    <a:pt x="984" y="100"/>
                    <a:pt x="984" y="100"/>
                    <a:pt x="984" y="100"/>
                  </a:cubicBezTo>
                  <a:cubicBezTo>
                    <a:pt x="984" y="100"/>
                    <a:pt x="985" y="100"/>
                    <a:pt x="985" y="100"/>
                  </a:cubicBezTo>
                  <a:cubicBezTo>
                    <a:pt x="985" y="101"/>
                    <a:pt x="986" y="101"/>
                    <a:pt x="986" y="102"/>
                  </a:cubicBezTo>
                  <a:cubicBezTo>
                    <a:pt x="988" y="102"/>
                    <a:pt x="988" y="102"/>
                    <a:pt x="989" y="101"/>
                  </a:cubicBezTo>
                  <a:cubicBezTo>
                    <a:pt x="989" y="99"/>
                    <a:pt x="989" y="99"/>
                    <a:pt x="987" y="97"/>
                  </a:cubicBezTo>
                  <a:cubicBezTo>
                    <a:pt x="987" y="97"/>
                    <a:pt x="987" y="97"/>
                    <a:pt x="987" y="97"/>
                  </a:cubicBezTo>
                  <a:cubicBezTo>
                    <a:pt x="987" y="97"/>
                    <a:pt x="986" y="97"/>
                    <a:pt x="986" y="97"/>
                  </a:cubicBezTo>
                  <a:cubicBezTo>
                    <a:pt x="986" y="97"/>
                    <a:pt x="986" y="97"/>
                    <a:pt x="986" y="97"/>
                  </a:cubicBezTo>
                  <a:cubicBezTo>
                    <a:pt x="986" y="96"/>
                    <a:pt x="986" y="96"/>
                    <a:pt x="985" y="96"/>
                  </a:cubicBezTo>
                  <a:cubicBezTo>
                    <a:pt x="985" y="96"/>
                    <a:pt x="985" y="96"/>
                    <a:pt x="985" y="96"/>
                  </a:cubicBezTo>
                  <a:cubicBezTo>
                    <a:pt x="984" y="96"/>
                    <a:pt x="983" y="96"/>
                    <a:pt x="983" y="96"/>
                  </a:cubicBezTo>
                  <a:cubicBezTo>
                    <a:pt x="982" y="95"/>
                    <a:pt x="982" y="95"/>
                    <a:pt x="982" y="95"/>
                  </a:cubicBezTo>
                  <a:cubicBezTo>
                    <a:pt x="980" y="94"/>
                    <a:pt x="979" y="94"/>
                    <a:pt x="977" y="93"/>
                  </a:cubicBezTo>
                  <a:cubicBezTo>
                    <a:pt x="977" y="93"/>
                    <a:pt x="977" y="94"/>
                    <a:pt x="977" y="94"/>
                  </a:cubicBezTo>
                  <a:cubicBezTo>
                    <a:pt x="976" y="94"/>
                    <a:pt x="975" y="92"/>
                    <a:pt x="973" y="93"/>
                  </a:cubicBezTo>
                  <a:cubicBezTo>
                    <a:pt x="971" y="93"/>
                    <a:pt x="972" y="94"/>
                    <a:pt x="971" y="95"/>
                  </a:cubicBezTo>
                  <a:cubicBezTo>
                    <a:pt x="971" y="95"/>
                    <a:pt x="970" y="95"/>
                    <a:pt x="970" y="95"/>
                  </a:cubicBezTo>
                  <a:cubicBezTo>
                    <a:pt x="970" y="96"/>
                    <a:pt x="969" y="96"/>
                    <a:pt x="969" y="96"/>
                  </a:cubicBezTo>
                  <a:cubicBezTo>
                    <a:pt x="968" y="97"/>
                    <a:pt x="968" y="97"/>
                    <a:pt x="967" y="97"/>
                  </a:cubicBezTo>
                  <a:cubicBezTo>
                    <a:pt x="967" y="98"/>
                    <a:pt x="967" y="98"/>
                    <a:pt x="967" y="98"/>
                  </a:cubicBezTo>
                  <a:cubicBezTo>
                    <a:pt x="967" y="98"/>
                    <a:pt x="967" y="98"/>
                    <a:pt x="967" y="98"/>
                  </a:cubicBezTo>
                  <a:cubicBezTo>
                    <a:pt x="966" y="99"/>
                    <a:pt x="966" y="99"/>
                    <a:pt x="966" y="100"/>
                  </a:cubicBezTo>
                  <a:cubicBezTo>
                    <a:pt x="966" y="100"/>
                    <a:pt x="965" y="100"/>
                    <a:pt x="965" y="100"/>
                  </a:cubicBezTo>
                  <a:cubicBezTo>
                    <a:pt x="965" y="100"/>
                    <a:pt x="965" y="100"/>
                    <a:pt x="965" y="100"/>
                  </a:cubicBezTo>
                  <a:cubicBezTo>
                    <a:pt x="964" y="100"/>
                    <a:pt x="964" y="100"/>
                    <a:pt x="963" y="100"/>
                  </a:cubicBezTo>
                  <a:cubicBezTo>
                    <a:pt x="963" y="100"/>
                    <a:pt x="963" y="100"/>
                    <a:pt x="962" y="100"/>
                  </a:cubicBezTo>
                  <a:cubicBezTo>
                    <a:pt x="961" y="101"/>
                    <a:pt x="959" y="100"/>
                    <a:pt x="959" y="99"/>
                  </a:cubicBezTo>
                  <a:cubicBezTo>
                    <a:pt x="959" y="99"/>
                    <a:pt x="958" y="99"/>
                    <a:pt x="958" y="99"/>
                  </a:cubicBezTo>
                  <a:cubicBezTo>
                    <a:pt x="959" y="99"/>
                    <a:pt x="959" y="98"/>
                    <a:pt x="959" y="98"/>
                  </a:cubicBezTo>
                  <a:cubicBezTo>
                    <a:pt x="961" y="98"/>
                    <a:pt x="961" y="99"/>
                    <a:pt x="961" y="97"/>
                  </a:cubicBezTo>
                  <a:cubicBezTo>
                    <a:pt x="961" y="97"/>
                    <a:pt x="961" y="97"/>
                    <a:pt x="961" y="97"/>
                  </a:cubicBezTo>
                  <a:cubicBezTo>
                    <a:pt x="960" y="97"/>
                    <a:pt x="960" y="97"/>
                    <a:pt x="960" y="97"/>
                  </a:cubicBezTo>
                  <a:cubicBezTo>
                    <a:pt x="960" y="96"/>
                    <a:pt x="960" y="96"/>
                    <a:pt x="960" y="96"/>
                  </a:cubicBezTo>
                  <a:cubicBezTo>
                    <a:pt x="961" y="96"/>
                    <a:pt x="962" y="96"/>
                    <a:pt x="963" y="96"/>
                  </a:cubicBezTo>
                  <a:cubicBezTo>
                    <a:pt x="964" y="95"/>
                    <a:pt x="964" y="94"/>
                    <a:pt x="965" y="93"/>
                  </a:cubicBezTo>
                  <a:cubicBezTo>
                    <a:pt x="966" y="93"/>
                    <a:pt x="965" y="93"/>
                    <a:pt x="966" y="93"/>
                  </a:cubicBezTo>
                  <a:cubicBezTo>
                    <a:pt x="966" y="93"/>
                    <a:pt x="966" y="93"/>
                    <a:pt x="966" y="94"/>
                  </a:cubicBezTo>
                  <a:cubicBezTo>
                    <a:pt x="966" y="94"/>
                    <a:pt x="966" y="94"/>
                    <a:pt x="966" y="94"/>
                  </a:cubicBezTo>
                  <a:cubicBezTo>
                    <a:pt x="966" y="94"/>
                    <a:pt x="966" y="94"/>
                    <a:pt x="966" y="94"/>
                  </a:cubicBezTo>
                  <a:cubicBezTo>
                    <a:pt x="966" y="94"/>
                    <a:pt x="966" y="95"/>
                    <a:pt x="965" y="95"/>
                  </a:cubicBezTo>
                  <a:cubicBezTo>
                    <a:pt x="965" y="95"/>
                    <a:pt x="965" y="95"/>
                    <a:pt x="965" y="96"/>
                  </a:cubicBezTo>
                  <a:cubicBezTo>
                    <a:pt x="966" y="96"/>
                    <a:pt x="966" y="96"/>
                    <a:pt x="967" y="96"/>
                  </a:cubicBezTo>
                  <a:cubicBezTo>
                    <a:pt x="967" y="95"/>
                    <a:pt x="968" y="94"/>
                    <a:pt x="968" y="93"/>
                  </a:cubicBezTo>
                  <a:cubicBezTo>
                    <a:pt x="968" y="93"/>
                    <a:pt x="967" y="92"/>
                    <a:pt x="967" y="92"/>
                  </a:cubicBezTo>
                  <a:cubicBezTo>
                    <a:pt x="967" y="92"/>
                    <a:pt x="967" y="92"/>
                    <a:pt x="967" y="93"/>
                  </a:cubicBezTo>
                  <a:cubicBezTo>
                    <a:pt x="965" y="92"/>
                    <a:pt x="964" y="92"/>
                    <a:pt x="963" y="92"/>
                  </a:cubicBezTo>
                  <a:cubicBezTo>
                    <a:pt x="963" y="92"/>
                    <a:pt x="963" y="92"/>
                    <a:pt x="963" y="92"/>
                  </a:cubicBezTo>
                  <a:cubicBezTo>
                    <a:pt x="961" y="92"/>
                    <a:pt x="958" y="91"/>
                    <a:pt x="957" y="92"/>
                  </a:cubicBezTo>
                  <a:cubicBezTo>
                    <a:pt x="956" y="91"/>
                    <a:pt x="956" y="91"/>
                    <a:pt x="956" y="91"/>
                  </a:cubicBezTo>
                  <a:cubicBezTo>
                    <a:pt x="956" y="90"/>
                    <a:pt x="956" y="89"/>
                    <a:pt x="955" y="88"/>
                  </a:cubicBezTo>
                  <a:cubicBezTo>
                    <a:pt x="956" y="88"/>
                    <a:pt x="956" y="88"/>
                    <a:pt x="956" y="88"/>
                  </a:cubicBezTo>
                  <a:cubicBezTo>
                    <a:pt x="956" y="88"/>
                    <a:pt x="956" y="88"/>
                    <a:pt x="957" y="88"/>
                  </a:cubicBezTo>
                  <a:cubicBezTo>
                    <a:pt x="957" y="88"/>
                    <a:pt x="957" y="88"/>
                    <a:pt x="957" y="89"/>
                  </a:cubicBezTo>
                  <a:cubicBezTo>
                    <a:pt x="957" y="89"/>
                    <a:pt x="957" y="89"/>
                    <a:pt x="958" y="89"/>
                  </a:cubicBezTo>
                  <a:cubicBezTo>
                    <a:pt x="958" y="89"/>
                    <a:pt x="958" y="89"/>
                    <a:pt x="958" y="89"/>
                  </a:cubicBezTo>
                  <a:cubicBezTo>
                    <a:pt x="959" y="89"/>
                    <a:pt x="960" y="90"/>
                    <a:pt x="962" y="90"/>
                  </a:cubicBezTo>
                  <a:cubicBezTo>
                    <a:pt x="962" y="89"/>
                    <a:pt x="962" y="90"/>
                    <a:pt x="962" y="89"/>
                  </a:cubicBezTo>
                  <a:cubicBezTo>
                    <a:pt x="962" y="89"/>
                    <a:pt x="962" y="89"/>
                    <a:pt x="962" y="89"/>
                  </a:cubicBezTo>
                  <a:cubicBezTo>
                    <a:pt x="961" y="88"/>
                    <a:pt x="959" y="88"/>
                    <a:pt x="958" y="88"/>
                  </a:cubicBezTo>
                  <a:cubicBezTo>
                    <a:pt x="958" y="88"/>
                    <a:pt x="958" y="87"/>
                    <a:pt x="959" y="87"/>
                  </a:cubicBezTo>
                  <a:cubicBezTo>
                    <a:pt x="958" y="87"/>
                    <a:pt x="957" y="87"/>
                    <a:pt x="956" y="87"/>
                  </a:cubicBezTo>
                  <a:cubicBezTo>
                    <a:pt x="956" y="87"/>
                    <a:pt x="956" y="87"/>
                    <a:pt x="956" y="86"/>
                  </a:cubicBezTo>
                  <a:cubicBezTo>
                    <a:pt x="955" y="86"/>
                    <a:pt x="955" y="86"/>
                    <a:pt x="954" y="86"/>
                  </a:cubicBezTo>
                  <a:cubicBezTo>
                    <a:pt x="954" y="86"/>
                    <a:pt x="954" y="86"/>
                    <a:pt x="955" y="86"/>
                  </a:cubicBezTo>
                  <a:cubicBezTo>
                    <a:pt x="953" y="86"/>
                    <a:pt x="951" y="86"/>
                    <a:pt x="950" y="85"/>
                  </a:cubicBezTo>
                  <a:cubicBezTo>
                    <a:pt x="950" y="85"/>
                    <a:pt x="950" y="85"/>
                    <a:pt x="950" y="85"/>
                  </a:cubicBezTo>
                  <a:cubicBezTo>
                    <a:pt x="949" y="85"/>
                    <a:pt x="948" y="85"/>
                    <a:pt x="948" y="85"/>
                  </a:cubicBezTo>
                  <a:cubicBezTo>
                    <a:pt x="948" y="85"/>
                    <a:pt x="948" y="84"/>
                    <a:pt x="948" y="84"/>
                  </a:cubicBezTo>
                  <a:cubicBezTo>
                    <a:pt x="947" y="84"/>
                    <a:pt x="946" y="84"/>
                    <a:pt x="946" y="84"/>
                  </a:cubicBezTo>
                  <a:cubicBezTo>
                    <a:pt x="946" y="84"/>
                    <a:pt x="946" y="84"/>
                    <a:pt x="946" y="84"/>
                  </a:cubicBezTo>
                  <a:cubicBezTo>
                    <a:pt x="945" y="83"/>
                    <a:pt x="944" y="83"/>
                    <a:pt x="943" y="83"/>
                  </a:cubicBezTo>
                  <a:cubicBezTo>
                    <a:pt x="943" y="83"/>
                    <a:pt x="943" y="83"/>
                    <a:pt x="943" y="83"/>
                  </a:cubicBezTo>
                  <a:cubicBezTo>
                    <a:pt x="942" y="83"/>
                    <a:pt x="942" y="83"/>
                    <a:pt x="942" y="82"/>
                  </a:cubicBezTo>
                  <a:cubicBezTo>
                    <a:pt x="942" y="82"/>
                    <a:pt x="942" y="82"/>
                    <a:pt x="942" y="82"/>
                  </a:cubicBezTo>
                  <a:cubicBezTo>
                    <a:pt x="941" y="82"/>
                    <a:pt x="940" y="82"/>
                    <a:pt x="940" y="82"/>
                  </a:cubicBezTo>
                  <a:cubicBezTo>
                    <a:pt x="940" y="82"/>
                    <a:pt x="940" y="81"/>
                    <a:pt x="940" y="81"/>
                  </a:cubicBezTo>
                  <a:cubicBezTo>
                    <a:pt x="939" y="81"/>
                    <a:pt x="939" y="81"/>
                    <a:pt x="939" y="81"/>
                  </a:cubicBezTo>
                  <a:cubicBezTo>
                    <a:pt x="938" y="81"/>
                    <a:pt x="938" y="80"/>
                    <a:pt x="938" y="79"/>
                  </a:cubicBezTo>
                  <a:cubicBezTo>
                    <a:pt x="936" y="79"/>
                    <a:pt x="935" y="79"/>
                    <a:pt x="934" y="79"/>
                  </a:cubicBezTo>
                  <a:cubicBezTo>
                    <a:pt x="934" y="81"/>
                    <a:pt x="934" y="79"/>
                    <a:pt x="935" y="80"/>
                  </a:cubicBezTo>
                  <a:cubicBezTo>
                    <a:pt x="935" y="80"/>
                    <a:pt x="935" y="81"/>
                    <a:pt x="936" y="81"/>
                  </a:cubicBezTo>
                  <a:cubicBezTo>
                    <a:pt x="936" y="82"/>
                    <a:pt x="936" y="82"/>
                    <a:pt x="935" y="82"/>
                  </a:cubicBezTo>
                  <a:cubicBezTo>
                    <a:pt x="933" y="82"/>
                    <a:pt x="931" y="82"/>
                    <a:pt x="929" y="81"/>
                  </a:cubicBezTo>
                  <a:cubicBezTo>
                    <a:pt x="929" y="82"/>
                    <a:pt x="929" y="82"/>
                    <a:pt x="929" y="82"/>
                  </a:cubicBezTo>
                  <a:cubicBezTo>
                    <a:pt x="929" y="82"/>
                    <a:pt x="929" y="82"/>
                    <a:pt x="929" y="82"/>
                  </a:cubicBezTo>
                  <a:cubicBezTo>
                    <a:pt x="929" y="82"/>
                    <a:pt x="929" y="83"/>
                    <a:pt x="928" y="84"/>
                  </a:cubicBezTo>
                  <a:cubicBezTo>
                    <a:pt x="929" y="84"/>
                    <a:pt x="930" y="84"/>
                    <a:pt x="930" y="84"/>
                  </a:cubicBezTo>
                  <a:cubicBezTo>
                    <a:pt x="930" y="84"/>
                    <a:pt x="930" y="85"/>
                    <a:pt x="930" y="85"/>
                  </a:cubicBezTo>
                  <a:cubicBezTo>
                    <a:pt x="932" y="85"/>
                    <a:pt x="932" y="84"/>
                    <a:pt x="934" y="85"/>
                  </a:cubicBezTo>
                  <a:cubicBezTo>
                    <a:pt x="934" y="85"/>
                    <a:pt x="934" y="85"/>
                    <a:pt x="934" y="85"/>
                  </a:cubicBezTo>
                  <a:cubicBezTo>
                    <a:pt x="934" y="86"/>
                    <a:pt x="934" y="86"/>
                    <a:pt x="934" y="86"/>
                  </a:cubicBezTo>
                  <a:cubicBezTo>
                    <a:pt x="933" y="86"/>
                    <a:pt x="933" y="86"/>
                    <a:pt x="932" y="86"/>
                  </a:cubicBezTo>
                  <a:cubicBezTo>
                    <a:pt x="932" y="86"/>
                    <a:pt x="932" y="85"/>
                    <a:pt x="932" y="85"/>
                  </a:cubicBezTo>
                  <a:cubicBezTo>
                    <a:pt x="931" y="85"/>
                    <a:pt x="929" y="85"/>
                    <a:pt x="928" y="85"/>
                  </a:cubicBezTo>
                  <a:cubicBezTo>
                    <a:pt x="928" y="86"/>
                    <a:pt x="928" y="86"/>
                    <a:pt x="927" y="86"/>
                  </a:cubicBezTo>
                  <a:cubicBezTo>
                    <a:pt x="927" y="88"/>
                    <a:pt x="926" y="90"/>
                    <a:pt x="928" y="91"/>
                  </a:cubicBezTo>
                  <a:cubicBezTo>
                    <a:pt x="928" y="92"/>
                    <a:pt x="928" y="93"/>
                    <a:pt x="927" y="93"/>
                  </a:cubicBezTo>
                  <a:cubicBezTo>
                    <a:pt x="926" y="93"/>
                    <a:pt x="926" y="93"/>
                    <a:pt x="925" y="93"/>
                  </a:cubicBezTo>
                  <a:cubicBezTo>
                    <a:pt x="925" y="93"/>
                    <a:pt x="925" y="92"/>
                    <a:pt x="923" y="92"/>
                  </a:cubicBezTo>
                  <a:cubicBezTo>
                    <a:pt x="923" y="92"/>
                    <a:pt x="923" y="92"/>
                    <a:pt x="923" y="93"/>
                  </a:cubicBezTo>
                  <a:cubicBezTo>
                    <a:pt x="922" y="92"/>
                    <a:pt x="922" y="92"/>
                    <a:pt x="922" y="92"/>
                  </a:cubicBezTo>
                  <a:cubicBezTo>
                    <a:pt x="922" y="92"/>
                    <a:pt x="922" y="92"/>
                    <a:pt x="922" y="92"/>
                  </a:cubicBezTo>
                  <a:cubicBezTo>
                    <a:pt x="922" y="91"/>
                    <a:pt x="922" y="90"/>
                    <a:pt x="922" y="90"/>
                  </a:cubicBezTo>
                  <a:cubicBezTo>
                    <a:pt x="922" y="90"/>
                    <a:pt x="922" y="89"/>
                    <a:pt x="922" y="89"/>
                  </a:cubicBezTo>
                  <a:cubicBezTo>
                    <a:pt x="921" y="89"/>
                    <a:pt x="921" y="89"/>
                    <a:pt x="920" y="89"/>
                  </a:cubicBezTo>
                  <a:cubicBezTo>
                    <a:pt x="920" y="90"/>
                    <a:pt x="920" y="90"/>
                    <a:pt x="920" y="90"/>
                  </a:cubicBezTo>
                  <a:cubicBezTo>
                    <a:pt x="920" y="90"/>
                    <a:pt x="919" y="89"/>
                    <a:pt x="919" y="89"/>
                  </a:cubicBezTo>
                  <a:cubicBezTo>
                    <a:pt x="918" y="90"/>
                    <a:pt x="919" y="90"/>
                    <a:pt x="918" y="90"/>
                  </a:cubicBezTo>
                  <a:cubicBezTo>
                    <a:pt x="918" y="91"/>
                    <a:pt x="918" y="92"/>
                    <a:pt x="919" y="92"/>
                  </a:cubicBezTo>
                  <a:cubicBezTo>
                    <a:pt x="918" y="93"/>
                    <a:pt x="918" y="93"/>
                    <a:pt x="916" y="93"/>
                  </a:cubicBezTo>
                  <a:cubicBezTo>
                    <a:pt x="916" y="93"/>
                    <a:pt x="916" y="93"/>
                    <a:pt x="916" y="93"/>
                  </a:cubicBezTo>
                  <a:cubicBezTo>
                    <a:pt x="916" y="93"/>
                    <a:pt x="916" y="93"/>
                    <a:pt x="915" y="93"/>
                  </a:cubicBezTo>
                  <a:cubicBezTo>
                    <a:pt x="915" y="93"/>
                    <a:pt x="915" y="93"/>
                    <a:pt x="914" y="93"/>
                  </a:cubicBezTo>
                  <a:cubicBezTo>
                    <a:pt x="914" y="93"/>
                    <a:pt x="914" y="93"/>
                    <a:pt x="913" y="93"/>
                  </a:cubicBezTo>
                  <a:cubicBezTo>
                    <a:pt x="913" y="92"/>
                    <a:pt x="912" y="92"/>
                    <a:pt x="912" y="92"/>
                  </a:cubicBezTo>
                  <a:cubicBezTo>
                    <a:pt x="912" y="92"/>
                    <a:pt x="911" y="92"/>
                    <a:pt x="910" y="92"/>
                  </a:cubicBezTo>
                  <a:cubicBezTo>
                    <a:pt x="910" y="91"/>
                    <a:pt x="910" y="91"/>
                    <a:pt x="910" y="91"/>
                  </a:cubicBezTo>
                  <a:cubicBezTo>
                    <a:pt x="910" y="91"/>
                    <a:pt x="909" y="90"/>
                    <a:pt x="909" y="90"/>
                  </a:cubicBezTo>
                  <a:cubicBezTo>
                    <a:pt x="909" y="90"/>
                    <a:pt x="908" y="89"/>
                    <a:pt x="908" y="89"/>
                  </a:cubicBezTo>
                  <a:cubicBezTo>
                    <a:pt x="908" y="89"/>
                    <a:pt x="908" y="89"/>
                    <a:pt x="907" y="89"/>
                  </a:cubicBezTo>
                  <a:cubicBezTo>
                    <a:pt x="907" y="88"/>
                    <a:pt x="907" y="88"/>
                    <a:pt x="906" y="88"/>
                  </a:cubicBezTo>
                  <a:cubicBezTo>
                    <a:pt x="906" y="88"/>
                    <a:pt x="906" y="88"/>
                    <a:pt x="906" y="88"/>
                  </a:cubicBezTo>
                  <a:cubicBezTo>
                    <a:pt x="905" y="87"/>
                    <a:pt x="905" y="87"/>
                    <a:pt x="904" y="86"/>
                  </a:cubicBezTo>
                  <a:cubicBezTo>
                    <a:pt x="903" y="85"/>
                    <a:pt x="902" y="86"/>
                    <a:pt x="901" y="84"/>
                  </a:cubicBezTo>
                  <a:cubicBezTo>
                    <a:pt x="899" y="84"/>
                    <a:pt x="899" y="84"/>
                    <a:pt x="898" y="85"/>
                  </a:cubicBezTo>
                  <a:cubicBezTo>
                    <a:pt x="897" y="85"/>
                    <a:pt x="897" y="85"/>
                    <a:pt x="897" y="85"/>
                  </a:cubicBezTo>
                  <a:cubicBezTo>
                    <a:pt x="896" y="85"/>
                    <a:pt x="896" y="85"/>
                    <a:pt x="895" y="85"/>
                  </a:cubicBezTo>
                  <a:cubicBezTo>
                    <a:pt x="895" y="86"/>
                    <a:pt x="894" y="86"/>
                    <a:pt x="894" y="86"/>
                  </a:cubicBezTo>
                  <a:cubicBezTo>
                    <a:pt x="893" y="87"/>
                    <a:pt x="892" y="86"/>
                    <a:pt x="891" y="86"/>
                  </a:cubicBezTo>
                  <a:cubicBezTo>
                    <a:pt x="891" y="86"/>
                    <a:pt x="890" y="87"/>
                    <a:pt x="890" y="87"/>
                  </a:cubicBezTo>
                  <a:cubicBezTo>
                    <a:pt x="890" y="87"/>
                    <a:pt x="889" y="87"/>
                    <a:pt x="888" y="87"/>
                  </a:cubicBezTo>
                  <a:cubicBezTo>
                    <a:pt x="889" y="86"/>
                    <a:pt x="889" y="85"/>
                    <a:pt x="889" y="84"/>
                  </a:cubicBezTo>
                  <a:cubicBezTo>
                    <a:pt x="889" y="83"/>
                    <a:pt x="888" y="83"/>
                    <a:pt x="887" y="82"/>
                  </a:cubicBezTo>
                  <a:cubicBezTo>
                    <a:pt x="887" y="81"/>
                    <a:pt x="887" y="81"/>
                    <a:pt x="887" y="80"/>
                  </a:cubicBezTo>
                  <a:cubicBezTo>
                    <a:pt x="887" y="80"/>
                    <a:pt x="887" y="80"/>
                    <a:pt x="887" y="80"/>
                  </a:cubicBezTo>
                  <a:cubicBezTo>
                    <a:pt x="887" y="80"/>
                    <a:pt x="887" y="80"/>
                    <a:pt x="887" y="80"/>
                  </a:cubicBezTo>
                  <a:cubicBezTo>
                    <a:pt x="887" y="80"/>
                    <a:pt x="887" y="80"/>
                    <a:pt x="887" y="80"/>
                  </a:cubicBezTo>
                  <a:cubicBezTo>
                    <a:pt x="886" y="81"/>
                    <a:pt x="885" y="81"/>
                    <a:pt x="884" y="82"/>
                  </a:cubicBezTo>
                  <a:cubicBezTo>
                    <a:pt x="884" y="82"/>
                    <a:pt x="884" y="82"/>
                    <a:pt x="884" y="82"/>
                  </a:cubicBezTo>
                  <a:cubicBezTo>
                    <a:pt x="883" y="83"/>
                    <a:pt x="884" y="85"/>
                    <a:pt x="884" y="85"/>
                  </a:cubicBezTo>
                  <a:cubicBezTo>
                    <a:pt x="883" y="85"/>
                    <a:pt x="882" y="86"/>
                    <a:pt x="882" y="86"/>
                  </a:cubicBezTo>
                  <a:cubicBezTo>
                    <a:pt x="882" y="87"/>
                    <a:pt x="881" y="88"/>
                    <a:pt x="881" y="89"/>
                  </a:cubicBezTo>
                  <a:cubicBezTo>
                    <a:pt x="880" y="91"/>
                    <a:pt x="878" y="92"/>
                    <a:pt x="877" y="94"/>
                  </a:cubicBezTo>
                  <a:cubicBezTo>
                    <a:pt x="876" y="94"/>
                    <a:pt x="876" y="94"/>
                    <a:pt x="875" y="94"/>
                  </a:cubicBezTo>
                  <a:cubicBezTo>
                    <a:pt x="875" y="93"/>
                    <a:pt x="875" y="93"/>
                    <a:pt x="874" y="93"/>
                  </a:cubicBezTo>
                  <a:cubicBezTo>
                    <a:pt x="875" y="91"/>
                    <a:pt x="876" y="91"/>
                    <a:pt x="876" y="89"/>
                  </a:cubicBezTo>
                  <a:cubicBezTo>
                    <a:pt x="876" y="89"/>
                    <a:pt x="875" y="89"/>
                    <a:pt x="875" y="89"/>
                  </a:cubicBezTo>
                  <a:cubicBezTo>
                    <a:pt x="875" y="89"/>
                    <a:pt x="875" y="90"/>
                    <a:pt x="875" y="90"/>
                  </a:cubicBezTo>
                  <a:cubicBezTo>
                    <a:pt x="873" y="89"/>
                    <a:pt x="873" y="89"/>
                    <a:pt x="871" y="89"/>
                  </a:cubicBezTo>
                  <a:cubicBezTo>
                    <a:pt x="871" y="88"/>
                    <a:pt x="871" y="87"/>
                    <a:pt x="870" y="87"/>
                  </a:cubicBezTo>
                  <a:cubicBezTo>
                    <a:pt x="868" y="86"/>
                    <a:pt x="868" y="87"/>
                    <a:pt x="866" y="87"/>
                  </a:cubicBezTo>
                  <a:cubicBezTo>
                    <a:pt x="866" y="86"/>
                    <a:pt x="866" y="86"/>
                    <a:pt x="866" y="86"/>
                  </a:cubicBezTo>
                  <a:cubicBezTo>
                    <a:pt x="866" y="86"/>
                    <a:pt x="865" y="86"/>
                    <a:pt x="865" y="86"/>
                  </a:cubicBezTo>
                  <a:cubicBezTo>
                    <a:pt x="865" y="85"/>
                    <a:pt x="864" y="84"/>
                    <a:pt x="864" y="83"/>
                  </a:cubicBezTo>
                  <a:cubicBezTo>
                    <a:pt x="863" y="83"/>
                    <a:pt x="863" y="83"/>
                    <a:pt x="861" y="83"/>
                  </a:cubicBezTo>
                  <a:cubicBezTo>
                    <a:pt x="861" y="83"/>
                    <a:pt x="861" y="82"/>
                    <a:pt x="861" y="82"/>
                  </a:cubicBezTo>
                  <a:cubicBezTo>
                    <a:pt x="862" y="81"/>
                    <a:pt x="863" y="81"/>
                    <a:pt x="865" y="81"/>
                  </a:cubicBezTo>
                  <a:cubicBezTo>
                    <a:pt x="864" y="80"/>
                    <a:pt x="864" y="80"/>
                    <a:pt x="864" y="79"/>
                  </a:cubicBezTo>
                  <a:cubicBezTo>
                    <a:pt x="863" y="79"/>
                    <a:pt x="863" y="79"/>
                    <a:pt x="863" y="79"/>
                  </a:cubicBezTo>
                  <a:cubicBezTo>
                    <a:pt x="863" y="79"/>
                    <a:pt x="863" y="80"/>
                    <a:pt x="863" y="80"/>
                  </a:cubicBezTo>
                  <a:cubicBezTo>
                    <a:pt x="862" y="80"/>
                    <a:pt x="863" y="80"/>
                    <a:pt x="862" y="80"/>
                  </a:cubicBezTo>
                  <a:cubicBezTo>
                    <a:pt x="862" y="80"/>
                    <a:pt x="861" y="80"/>
                    <a:pt x="860" y="80"/>
                  </a:cubicBezTo>
                  <a:cubicBezTo>
                    <a:pt x="860" y="79"/>
                    <a:pt x="860" y="78"/>
                    <a:pt x="860" y="78"/>
                  </a:cubicBezTo>
                  <a:cubicBezTo>
                    <a:pt x="859" y="78"/>
                    <a:pt x="859" y="78"/>
                    <a:pt x="859" y="78"/>
                  </a:cubicBezTo>
                  <a:cubicBezTo>
                    <a:pt x="859" y="77"/>
                    <a:pt x="859" y="77"/>
                    <a:pt x="859" y="77"/>
                  </a:cubicBezTo>
                  <a:cubicBezTo>
                    <a:pt x="859" y="77"/>
                    <a:pt x="858" y="77"/>
                    <a:pt x="858" y="77"/>
                  </a:cubicBezTo>
                  <a:cubicBezTo>
                    <a:pt x="858" y="77"/>
                    <a:pt x="858" y="76"/>
                    <a:pt x="858" y="76"/>
                  </a:cubicBezTo>
                  <a:cubicBezTo>
                    <a:pt x="858" y="76"/>
                    <a:pt x="857" y="76"/>
                    <a:pt x="857" y="76"/>
                  </a:cubicBezTo>
                  <a:cubicBezTo>
                    <a:pt x="857" y="76"/>
                    <a:pt x="857" y="76"/>
                    <a:pt x="857" y="75"/>
                  </a:cubicBezTo>
                  <a:cubicBezTo>
                    <a:pt x="856" y="75"/>
                    <a:pt x="855" y="74"/>
                    <a:pt x="854" y="73"/>
                  </a:cubicBezTo>
                  <a:cubicBezTo>
                    <a:pt x="850" y="73"/>
                    <a:pt x="850" y="76"/>
                    <a:pt x="852" y="77"/>
                  </a:cubicBezTo>
                  <a:cubicBezTo>
                    <a:pt x="852" y="78"/>
                    <a:pt x="852" y="78"/>
                    <a:pt x="852" y="78"/>
                  </a:cubicBezTo>
                  <a:cubicBezTo>
                    <a:pt x="852" y="78"/>
                    <a:pt x="852" y="78"/>
                    <a:pt x="852" y="78"/>
                  </a:cubicBezTo>
                  <a:cubicBezTo>
                    <a:pt x="851" y="78"/>
                    <a:pt x="851" y="78"/>
                    <a:pt x="851" y="78"/>
                  </a:cubicBezTo>
                  <a:cubicBezTo>
                    <a:pt x="851" y="77"/>
                    <a:pt x="850" y="76"/>
                    <a:pt x="850" y="75"/>
                  </a:cubicBezTo>
                  <a:cubicBezTo>
                    <a:pt x="850" y="75"/>
                    <a:pt x="850" y="75"/>
                    <a:pt x="850" y="75"/>
                  </a:cubicBezTo>
                  <a:cubicBezTo>
                    <a:pt x="849" y="74"/>
                    <a:pt x="849" y="74"/>
                    <a:pt x="849" y="73"/>
                  </a:cubicBezTo>
                  <a:cubicBezTo>
                    <a:pt x="848" y="73"/>
                    <a:pt x="847" y="73"/>
                    <a:pt x="846" y="73"/>
                  </a:cubicBezTo>
                  <a:cubicBezTo>
                    <a:pt x="846" y="72"/>
                    <a:pt x="846" y="72"/>
                    <a:pt x="846" y="72"/>
                  </a:cubicBezTo>
                  <a:cubicBezTo>
                    <a:pt x="846" y="72"/>
                    <a:pt x="845" y="72"/>
                    <a:pt x="845" y="72"/>
                  </a:cubicBezTo>
                  <a:cubicBezTo>
                    <a:pt x="845" y="72"/>
                    <a:pt x="845" y="72"/>
                    <a:pt x="845" y="72"/>
                  </a:cubicBezTo>
                  <a:cubicBezTo>
                    <a:pt x="845" y="72"/>
                    <a:pt x="844" y="71"/>
                    <a:pt x="844" y="71"/>
                  </a:cubicBezTo>
                  <a:cubicBezTo>
                    <a:pt x="844" y="71"/>
                    <a:pt x="844" y="71"/>
                    <a:pt x="844" y="71"/>
                  </a:cubicBezTo>
                  <a:cubicBezTo>
                    <a:pt x="843" y="71"/>
                    <a:pt x="843" y="71"/>
                    <a:pt x="842" y="71"/>
                  </a:cubicBezTo>
                  <a:cubicBezTo>
                    <a:pt x="840" y="70"/>
                    <a:pt x="841" y="69"/>
                    <a:pt x="838" y="68"/>
                  </a:cubicBezTo>
                  <a:cubicBezTo>
                    <a:pt x="838" y="68"/>
                    <a:pt x="838" y="68"/>
                    <a:pt x="838" y="68"/>
                  </a:cubicBezTo>
                  <a:cubicBezTo>
                    <a:pt x="838" y="68"/>
                    <a:pt x="838" y="68"/>
                    <a:pt x="839" y="68"/>
                  </a:cubicBezTo>
                  <a:cubicBezTo>
                    <a:pt x="839" y="68"/>
                    <a:pt x="839" y="68"/>
                    <a:pt x="839" y="68"/>
                  </a:cubicBezTo>
                  <a:cubicBezTo>
                    <a:pt x="840" y="67"/>
                    <a:pt x="840" y="67"/>
                    <a:pt x="841" y="66"/>
                  </a:cubicBezTo>
                  <a:cubicBezTo>
                    <a:pt x="840" y="66"/>
                    <a:pt x="840" y="66"/>
                    <a:pt x="840" y="66"/>
                  </a:cubicBezTo>
                  <a:cubicBezTo>
                    <a:pt x="840" y="66"/>
                    <a:pt x="840" y="66"/>
                    <a:pt x="840" y="66"/>
                  </a:cubicBezTo>
                  <a:cubicBezTo>
                    <a:pt x="839" y="66"/>
                    <a:pt x="839" y="66"/>
                    <a:pt x="838" y="66"/>
                  </a:cubicBezTo>
                  <a:cubicBezTo>
                    <a:pt x="838" y="66"/>
                    <a:pt x="838" y="66"/>
                    <a:pt x="838" y="66"/>
                  </a:cubicBezTo>
                  <a:cubicBezTo>
                    <a:pt x="837" y="66"/>
                    <a:pt x="836" y="65"/>
                    <a:pt x="835" y="65"/>
                  </a:cubicBezTo>
                  <a:cubicBezTo>
                    <a:pt x="835" y="65"/>
                    <a:pt x="835" y="65"/>
                    <a:pt x="835" y="65"/>
                  </a:cubicBezTo>
                  <a:cubicBezTo>
                    <a:pt x="833" y="65"/>
                    <a:pt x="833" y="65"/>
                    <a:pt x="832" y="65"/>
                  </a:cubicBezTo>
                  <a:cubicBezTo>
                    <a:pt x="832" y="66"/>
                    <a:pt x="832" y="66"/>
                    <a:pt x="833" y="67"/>
                  </a:cubicBezTo>
                  <a:cubicBezTo>
                    <a:pt x="831" y="66"/>
                    <a:pt x="830" y="66"/>
                    <a:pt x="828" y="66"/>
                  </a:cubicBezTo>
                  <a:cubicBezTo>
                    <a:pt x="828" y="66"/>
                    <a:pt x="828" y="65"/>
                    <a:pt x="828" y="65"/>
                  </a:cubicBezTo>
                  <a:cubicBezTo>
                    <a:pt x="827" y="65"/>
                    <a:pt x="827" y="65"/>
                    <a:pt x="826" y="65"/>
                  </a:cubicBezTo>
                  <a:cubicBezTo>
                    <a:pt x="826" y="65"/>
                    <a:pt x="825" y="64"/>
                    <a:pt x="825" y="64"/>
                  </a:cubicBezTo>
                  <a:cubicBezTo>
                    <a:pt x="824" y="63"/>
                    <a:pt x="824" y="63"/>
                    <a:pt x="823" y="63"/>
                  </a:cubicBezTo>
                  <a:cubicBezTo>
                    <a:pt x="823" y="63"/>
                    <a:pt x="823" y="63"/>
                    <a:pt x="823" y="63"/>
                  </a:cubicBezTo>
                  <a:cubicBezTo>
                    <a:pt x="823" y="63"/>
                    <a:pt x="822" y="63"/>
                    <a:pt x="821" y="63"/>
                  </a:cubicBezTo>
                  <a:cubicBezTo>
                    <a:pt x="821" y="63"/>
                    <a:pt x="821" y="62"/>
                    <a:pt x="821" y="62"/>
                  </a:cubicBezTo>
                  <a:cubicBezTo>
                    <a:pt x="821" y="62"/>
                    <a:pt x="820" y="62"/>
                    <a:pt x="820" y="62"/>
                  </a:cubicBezTo>
                  <a:cubicBezTo>
                    <a:pt x="820" y="62"/>
                    <a:pt x="820" y="62"/>
                    <a:pt x="820" y="61"/>
                  </a:cubicBezTo>
                  <a:cubicBezTo>
                    <a:pt x="819" y="61"/>
                    <a:pt x="819" y="61"/>
                    <a:pt x="818" y="61"/>
                  </a:cubicBezTo>
                  <a:cubicBezTo>
                    <a:pt x="818" y="61"/>
                    <a:pt x="818" y="61"/>
                    <a:pt x="818" y="61"/>
                  </a:cubicBezTo>
                  <a:cubicBezTo>
                    <a:pt x="818" y="61"/>
                    <a:pt x="817" y="61"/>
                    <a:pt x="817" y="61"/>
                  </a:cubicBezTo>
                  <a:cubicBezTo>
                    <a:pt x="817" y="61"/>
                    <a:pt x="817" y="61"/>
                    <a:pt x="817" y="61"/>
                  </a:cubicBezTo>
                  <a:cubicBezTo>
                    <a:pt x="815" y="61"/>
                    <a:pt x="813" y="60"/>
                    <a:pt x="811" y="60"/>
                  </a:cubicBezTo>
                  <a:cubicBezTo>
                    <a:pt x="811" y="60"/>
                    <a:pt x="811" y="61"/>
                    <a:pt x="811" y="61"/>
                  </a:cubicBezTo>
                  <a:cubicBezTo>
                    <a:pt x="810" y="61"/>
                    <a:pt x="809" y="60"/>
                    <a:pt x="808" y="59"/>
                  </a:cubicBezTo>
                  <a:cubicBezTo>
                    <a:pt x="808" y="59"/>
                    <a:pt x="808" y="59"/>
                    <a:pt x="808" y="59"/>
                  </a:cubicBezTo>
                  <a:cubicBezTo>
                    <a:pt x="807" y="58"/>
                    <a:pt x="807" y="58"/>
                    <a:pt x="806" y="58"/>
                  </a:cubicBezTo>
                  <a:cubicBezTo>
                    <a:pt x="806" y="58"/>
                    <a:pt x="806" y="58"/>
                    <a:pt x="806" y="57"/>
                  </a:cubicBezTo>
                  <a:cubicBezTo>
                    <a:pt x="805" y="57"/>
                    <a:pt x="804" y="57"/>
                    <a:pt x="803" y="57"/>
                  </a:cubicBezTo>
                  <a:cubicBezTo>
                    <a:pt x="803" y="57"/>
                    <a:pt x="803" y="56"/>
                    <a:pt x="803" y="56"/>
                  </a:cubicBezTo>
                  <a:cubicBezTo>
                    <a:pt x="803" y="56"/>
                    <a:pt x="802" y="56"/>
                    <a:pt x="802" y="56"/>
                  </a:cubicBezTo>
                  <a:cubicBezTo>
                    <a:pt x="802" y="56"/>
                    <a:pt x="802" y="56"/>
                    <a:pt x="802" y="55"/>
                  </a:cubicBezTo>
                  <a:cubicBezTo>
                    <a:pt x="801" y="55"/>
                    <a:pt x="801" y="55"/>
                    <a:pt x="801" y="55"/>
                  </a:cubicBezTo>
                  <a:cubicBezTo>
                    <a:pt x="801" y="55"/>
                    <a:pt x="801" y="55"/>
                    <a:pt x="801" y="55"/>
                  </a:cubicBezTo>
                  <a:cubicBezTo>
                    <a:pt x="801" y="55"/>
                    <a:pt x="801" y="55"/>
                    <a:pt x="800" y="55"/>
                  </a:cubicBezTo>
                  <a:cubicBezTo>
                    <a:pt x="800" y="54"/>
                    <a:pt x="801" y="54"/>
                    <a:pt x="801" y="54"/>
                  </a:cubicBezTo>
                  <a:cubicBezTo>
                    <a:pt x="801" y="54"/>
                    <a:pt x="801" y="54"/>
                    <a:pt x="801" y="54"/>
                  </a:cubicBezTo>
                  <a:cubicBezTo>
                    <a:pt x="802" y="52"/>
                    <a:pt x="802" y="52"/>
                    <a:pt x="802" y="50"/>
                  </a:cubicBezTo>
                  <a:cubicBezTo>
                    <a:pt x="801" y="50"/>
                    <a:pt x="801" y="50"/>
                    <a:pt x="800" y="49"/>
                  </a:cubicBezTo>
                  <a:cubicBezTo>
                    <a:pt x="800" y="49"/>
                    <a:pt x="800" y="50"/>
                    <a:pt x="799" y="50"/>
                  </a:cubicBezTo>
                  <a:cubicBezTo>
                    <a:pt x="799" y="50"/>
                    <a:pt x="799" y="49"/>
                    <a:pt x="799" y="49"/>
                  </a:cubicBezTo>
                  <a:cubicBezTo>
                    <a:pt x="798" y="49"/>
                    <a:pt x="796" y="49"/>
                    <a:pt x="795" y="49"/>
                  </a:cubicBezTo>
                  <a:cubicBezTo>
                    <a:pt x="795" y="49"/>
                    <a:pt x="793" y="49"/>
                    <a:pt x="792" y="49"/>
                  </a:cubicBezTo>
                  <a:cubicBezTo>
                    <a:pt x="792" y="48"/>
                    <a:pt x="791" y="48"/>
                    <a:pt x="791" y="47"/>
                  </a:cubicBezTo>
                  <a:cubicBezTo>
                    <a:pt x="790" y="47"/>
                    <a:pt x="789" y="48"/>
                    <a:pt x="788" y="47"/>
                  </a:cubicBezTo>
                  <a:cubicBezTo>
                    <a:pt x="788" y="47"/>
                    <a:pt x="788" y="47"/>
                    <a:pt x="788" y="47"/>
                  </a:cubicBezTo>
                  <a:cubicBezTo>
                    <a:pt x="786" y="46"/>
                    <a:pt x="785" y="46"/>
                    <a:pt x="784" y="45"/>
                  </a:cubicBezTo>
                  <a:cubicBezTo>
                    <a:pt x="783" y="45"/>
                    <a:pt x="782" y="45"/>
                    <a:pt x="781" y="46"/>
                  </a:cubicBezTo>
                  <a:cubicBezTo>
                    <a:pt x="781" y="46"/>
                    <a:pt x="781" y="46"/>
                    <a:pt x="780" y="46"/>
                  </a:cubicBezTo>
                  <a:cubicBezTo>
                    <a:pt x="780" y="46"/>
                    <a:pt x="779" y="46"/>
                    <a:pt x="778" y="46"/>
                  </a:cubicBezTo>
                  <a:cubicBezTo>
                    <a:pt x="778" y="47"/>
                    <a:pt x="777" y="48"/>
                    <a:pt x="776" y="48"/>
                  </a:cubicBezTo>
                  <a:cubicBezTo>
                    <a:pt x="776" y="48"/>
                    <a:pt x="776" y="48"/>
                    <a:pt x="775" y="48"/>
                  </a:cubicBezTo>
                  <a:cubicBezTo>
                    <a:pt x="775" y="48"/>
                    <a:pt x="775" y="48"/>
                    <a:pt x="775" y="48"/>
                  </a:cubicBezTo>
                  <a:cubicBezTo>
                    <a:pt x="775" y="48"/>
                    <a:pt x="775" y="48"/>
                    <a:pt x="774" y="48"/>
                  </a:cubicBezTo>
                  <a:cubicBezTo>
                    <a:pt x="774" y="49"/>
                    <a:pt x="774" y="49"/>
                    <a:pt x="773" y="49"/>
                  </a:cubicBezTo>
                  <a:cubicBezTo>
                    <a:pt x="773" y="49"/>
                    <a:pt x="773" y="49"/>
                    <a:pt x="773" y="49"/>
                  </a:cubicBezTo>
                  <a:cubicBezTo>
                    <a:pt x="772" y="50"/>
                    <a:pt x="773" y="50"/>
                    <a:pt x="772" y="50"/>
                  </a:cubicBezTo>
                  <a:cubicBezTo>
                    <a:pt x="772" y="51"/>
                    <a:pt x="772" y="51"/>
                    <a:pt x="772" y="52"/>
                  </a:cubicBezTo>
                  <a:cubicBezTo>
                    <a:pt x="772" y="52"/>
                    <a:pt x="773" y="52"/>
                    <a:pt x="773" y="53"/>
                  </a:cubicBezTo>
                  <a:cubicBezTo>
                    <a:pt x="773" y="53"/>
                    <a:pt x="773" y="54"/>
                    <a:pt x="774" y="55"/>
                  </a:cubicBezTo>
                  <a:cubicBezTo>
                    <a:pt x="773" y="55"/>
                    <a:pt x="773" y="54"/>
                    <a:pt x="773" y="54"/>
                  </a:cubicBezTo>
                  <a:cubicBezTo>
                    <a:pt x="773" y="55"/>
                    <a:pt x="773" y="55"/>
                    <a:pt x="773" y="55"/>
                  </a:cubicBezTo>
                  <a:cubicBezTo>
                    <a:pt x="773" y="55"/>
                    <a:pt x="773" y="55"/>
                    <a:pt x="773" y="55"/>
                  </a:cubicBezTo>
                  <a:cubicBezTo>
                    <a:pt x="772" y="56"/>
                    <a:pt x="771" y="57"/>
                    <a:pt x="769" y="57"/>
                  </a:cubicBezTo>
                  <a:cubicBezTo>
                    <a:pt x="769" y="58"/>
                    <a:pt x="769" y="58"/>
                    <a:pt x="769" y="58"/>
                  </a:cubicBezTo>
                  <a:cubicBezTo>
                    <a:pt x="769" y="58"/>
                    <a:pt x="769" y="58"/>
                    <a:pt x="769" y="58"/>
                  </a:cubicBezTo>
                  <a:cubicBezTo>
                    <a:pt x="769" y="59"/>
                    <a:pt x="769" y="59"/>
                    <a:pt x="769" y="59"/>
                  </a:cubicBezTo>
                  <a:cubicBezTo>
                    <a:pt x="769" y="59"/>
                    <a:pt x="769" y="59"/>
                    <a:pt x="768" y="59"/>
                  </a:cubicBezTo>
                  <a:cubicBezTo>
                    <a:pt x="768" y="58"/>
                    <a:pt x="768" y="58"/>
                    <a:pt x="768" y="57"/>
                  </a:cubicBezTo>
                  <a:cubicBezTo>
                    <a:pt x="768" y="57"/>
                    <a:pt x="768" y="57"/>
                    <a:pt x="769" y="57"/>
                  </a:cubicBezTo>
                  <a:cubicBezTo>
                    <a:pt x="769" y="56"/>
                    <a:pt x="770" y="56"/>
                    <a:pt x="770" y="55"/>
                  </a:cubicBezTo>
                  <a:cubicBezTo>
                    <a:pt x="769" y="54"/>
                    <a:pt x="770" y="55"/>
                    <a:pt x="769" y="54"/>
                  </a:cubicBezTo>
                  <a:cubicBezTo>
                    <a:pt x="769" y="54"/>
                    <a:pt x="769" y="54"/>
                    <a:pt x="769" y="54"/>
                  </a:cubicBezTo>
                  <a:cubicBezTo>
                    <a:pt x="769" y="54"/>
                    <a:pt x="769" y="54"/>
                    <a:pt x="769" y="54"/>
                  </a:cubicBezTo>
                  <a:cubicBezTo>
                    <a:pt x="769" y="54"/>
                    <a:pt x="769" y="54"/>
                    <a:pt x="769" y="54"/>
                  </a:cubicBezTo>
                  <a:cubicBezTo>
                    <a:pt x="769" y="54"/>
                    <a:pt x="770" y="54"/>
                    <a:pt x="770" y="54"/>
                  </a:cubicBezTo>
                  <a:cubicBezTo>
                    <a:pt x="770" y="54"/>
                    <a:pt x="771" y="54"/>
                    <a:pt x="771" y="54"/>
                  </a:cubicBezTo>
                  <a:cubicBezTo>
                    <a:pt x="771" y="54"/>
                    <a:pt x="771" y="54"/>
                    <a:pt x="771" y="53"/>
                  </a:cubicBezTo>
                  <a:cubicBezTo>
                    <a:pt x="772" y="53"/>
                    <a:pt x="772" y="53"/>
                    <a:pt x="772" y="53"/>
                  </a:cubicBezTo>
                  <a:cubicBezTo>
                    <a:pt x="771" y="52"/>
                    <a:pt x="772" y="52"/>
                    <a:pt x="770" y="51"/>
                  </a:cubicBezTo>
                  <a:cubicBezTo>
                    <a:pt x="771" y="50"/>
                    <a:pt x="771" y="50"/>
                    <a:pt x="772" y="49"/>
                  </a:cubicBezTo>
                  <a:cubicBezTo>
                    <a:pt x="772" y="47"/>
                    <a:pt x="771" y="47"/>
                    <a:pt x="770" y="45"/>
                  </a:cubicBezTo>
                  <a:cubicBezTo>
                    <a:pt x="770" y="45"/>
                    <a:pt x="769" y="45"/>
                    <a:pt x="769" y="45"/>
                  </a:cubicBezTo>
                  <a:cubicBezTo>
                    <a:pt x="769" y="46"/>
                    <a:pt x="769" y="47"/>
                    <a:pt x="769" y="48"/>
                  </a:cubicBezTo>
                  <a:cubicBezTo>
                    <a:pt x="767" y="48"/>
                    <a:pt x="765" y="47"/>
                    <a:pt x="762" y="47"/>
                  </a:cubicBezTo>
                  <a:cubicBezTo>
                    <a:pt x="762" y="47"/>
                    <a:pt x="762" y="47"/>
                    <a:pt x="762" y="47"/>
                  </a:cubicBezTo>
                  <a:cubicBezTo>
                    <a:pt x="762" y="47"/>
                    <a:pt x="762" y="47"/>
                    <a:pt x="762" y="47"/>
                  </a:cubicBezTo>
                  <a:cubicBezTo>
                    <a:pt x="762" y="47"/>
                    <a:pt x="762" y="47"/>
                    <a:pt x="762" y="47"/>
                  </a:cubicBezTo>
                  <a:cubicBezTo>
                    <a:pt x="762" y="47"/>
                    <a:pt x="761" y="47"/>
                    <a:pt x="761" y="47"/>
                  </a:cubicBezTo>
                  <a:cubicBezTo>
                    <a:pt x="761" y="45"/>
                    <a:pt x="760" y="44"/>
                    <a:pt x="760" y="42"/>
                  </a:cubicBezTo>
                  <a:cubicBezTo>
                    <a:pt x="757" y="43"/>
                    <a:pt x="759" y="43"/>
                    <a:pt x="758" y="44"/>
                  </a:cubicBezTo>
                  <a:cubicBezTo>
                    <a:pt x="758" y="44"/>
                    <a:pt x="758" y="44"/>
                    <a:pt x="758" y="44"/>
                  </a:cubicBezTo>
                  <a:cubicBezTo>
                    <a:pt x="758" y="44"/>
                    <a:pt x="758" y="44"/>
                    <a:pt x="758" y="44"/>
                  </a:cubicBezTo>
                  <a:cubicBezTo>
                    <a:pt x="757" y="44"/>
                    <a:pt x="757" y="43"/>
                    <a:pt x="756" y="43"/>
                  </a:cubicBezTo>
                  <a:cubicBezTo>
                    <a:pt x="756" y="43"/>
                    <a:pt x="756" y="43"/>
                    <a:pt x="755" y="43"/>
                  </a:cubicBezTo>
                  <a:cubicBezTo>
                    <a:pt x="755" y="42"/>
                    <a:pt x="755" y="42"/>
                    <a:pt x="755" y="42"/>
                  </a:cubicBezTo>
                  <a:cubicBezTo>
                    <a:pt x="754" y="43"/>
                    <a:pt x="753" y="44"/>
                    <a:pt x="752" y="45"/>
                  </a:cubicBezTo>
                  <a:cubicBezTo>
                    <a:pt x="752" y="45"/>
                    <a:pt x="751" y="45"/>
                    <a:pt x="751" y="45"/>
                  </a:cubicBezTo>
                  <a:cubicBezTo>
                    <a:pt x="751" y="45"/>
                    <a:pt x="751" y="45"/>
                    <a:pt x="750" y="45"/>
                  </a:cubicBezTo>
                  <a:cubicBezTo>
                    <a:pt x="750" y="48"/>
                    <a:pt x="751" y="48"/>
                    <a:pt x="754" y="48"/>
                  </a:cubicBezTo>
                  <a:cubicBezTo>
                    <a:pt x="754" y="48"/>
                    <a:pt x="754" y="48"/>
                    <a:pt x="754" y="48"/>
                  </a:cubicBezTo>
                  <a:cubicBezTo>
                    <a:pt x="753" y="49"/>
                    <a:pt x="753" y="49"/>
                    <a:pt x="752" y="49"/>
                  </a:cubicBezTo>
                  <a:cubicBezTo>
                    <a:pt x="750" y="49"/>
                    <a:pt x="749" y="49"/>
                    <a:pt x="749" y="48"/>
                  </a:cubicBezTo>
                  <a:cubicBezTo>
                    <a:pt x="749" y="48"/>
                    <a:pt x="748" y="48"/>
                    <a:pt x="748" y="48"/>
                  </a:cubicBezTo>
                  <a:cubicBezTo>
                    <a:pt x="748" y="48"/>
                    <a:pt x="748" y="49"/>
                    <a:pt x="749" y="49"/>
                  </a:cubicBezTo>
                  <a:cubicBezTo>
                    <a:pt x="748" y="49"/>
                    <a:pt x="748" y="49"/>
                    <a:pt x="748" y="49"/>
                  </a:cubicBezTo>
                  <a:cubicBezTo>
                    <a:pt x="748" y="49"/>
                    <a:pt x="747" y="49"/>
                    <a:pt x="747" y="50"/>
                  </a:cubicBezTo>
                  <a:cubicBezTo>
                    <a:pt x="745" y="50"/>
                    <a:pt x="744" y="51"/>
                    <a:pt x="742" y="51"/>
                  </a:cubicBezTo>
                  <a:cubicBezTo>
                    <a:pt x="742" y="51"/>
                    <a:pt x="742" y="51"/>
                    <a:pt x="742" y="51"/>
                  </a:cubicBezTo>
                  <a:cubicBezTo>
                    <a:pt x="741" y="51"/>
                    <a:pt x="739" y="50"/>
                    <a:pt x="738" y="51"/>
                  </a:cubicBezTo>
                  <a:cubicBezTo>
                    <a:pt x="736" y="50"/>
                    <a:pt x="735" y="50"/>
                    <a:pt x="734" y="50"/>
                  </a:cubicBezTo>
                  <a:cubicBezTo>
                    <a:pt x="734" y="50"/>
                    <a:pt x="734" y="50"/>
                    <a:pt x="734" y="50"/>
                  </a:cubicBezTo>
                  <a:cubicBezTo>
                    <a:pt x="734" y="50"/>
                    <a:pt x="733" y="50"/>
                    <a:pt x="733" y="50"/>
                  </a:cubicBezTo>
                  <a:cubicBezTo>
                    <a:pt x="733" y="51"/>
                    <a:pt x="733" y="51"/>
                    <a:pt x="733" y="51"/>
                  </a:cubicBezTo>
                  <a:cubicBezTo>
                    <a:pt x="733" y="52"/>
                    <a:pt x="732" y="52"/>
                    <a:pt x="731" y="52"/>
                  </a:cubicBezTo>
                  <a:cubicBezTo>
                    <a:pt x="731" y="52"/>
                    <a:pt x="731" y="52"/>
                    <a:pt x="731" y="52"/>
                  </a:cubicBezTo>
                  <a:cubicBezTo>
                    <a:pt x="730" y="52"/>
                    <a:pt x="729" y="52"/>
                    <a:pt x="728" y="52"/>
                  </a:cubicBezTo>
                  <a:cubicBezTo>
                    <a:pt x="728" y="52"/>
                    <a:pt x="728" y="52"/>
                    <a:pt x="728" y="52"/>
                  </a:cubicBezTo>
                  <a:cubicBezTo>
                    <a:pt x="726" y="53"/>
                    <a:pt x="724" y="51"/>
                    <a:pt x="723" y="52"/>
                  </a:cubicBezTo>
                  <a:cubicBezTo>
                    <a:pt x="722" y="52"/>
                    <a:pt x="720" y="52"/>
                    <a:pt x="719" y="52"/>
                  </a:cubicBezTo>
                  <a:cubicBezTo>
                    <a:pt x="719" y="51"/>
                    <a:pt x="719" y="51"/>
                    <a:pt x="719" y="51"/>
                  </a:cubicBezTo>
                  <a:cubicBezTo>
                    <a:pt x="722" y="51"/>
                    <a:pt x="724" y="51"/>
                    <a:pt x="727" y="51"/>
                  </a:cubicBezTo>
                  <a:cubicBezTo>
                    <a:pt x="728" y="51"/>
                    <a:pt x="730" y="50"/>
                    <a:pt x="731" y="50"/>
                  </a:cubicBezTo>
                  <a:cubicBezTo>
                    <a:pt x="731" y="49"/>
                    <a:pt x="732" y="49"/>
                    <a:pt x="733" y="48"/>
                  </a:cubicBezTo>
                  <a:cubicBezTo>
                    <a:pt x="735" y="48"/>
                    <a:pt x="736" y="48"/>
                    <a:pt x="738" y="48"/>
                  </a:cubicBezTo>
                  <a:cubicBezTo>
                    <a:pt x="739" y="47"/>
                    <a:pt x="739" y="47"/>
                    <a:pt x="739" y="47"/>
                  </a:cubicBezTo>
                  <a:cubicBezTo>
                    <a:pt x="739" y="47"/>
                    <a:pt x="740" y="47"/>
                    <a:pt x="740" y="47"/>
                  </a:cubicBezTo>
                  <a:cubicBezTo>
                    <a:pt x="740" y="47"/>
                    <a:pt x="740" y="47"/>
                    <a:pt x="740" y="47"/>
                  </a:cubicBezTo>
                  <a:cubicBezTo>
                    <a:pt x="741" y="47"/>
                    <a:pt x="742" y="47"/>
                    <a:pt x="743" y="47"/>
                  </a:cubicBezTo>
                  <a:cubicBezTo>
                    <a:pt x="743" y="46"/>
                    <a:pt x="743" y="46"/>
                    <a:pt x="743" y="46"/>
                  </a:cubicBezTo>
                  <a:cubicBezTo>
                    <a:pt x="744" y="46"/>
                    <a:pt x="744" y="46"/>
                    <a:pt x="745" y="45"/>
                  </a:cubicBezTo>
                  <a:cubicBezTo>
                    <a:pt x="745" y="45"/>
                    <a:pt x="745" y="45"/>
                    <a:pt x="745" y="44"/>
                  </a:cubicBezTo>
                  <a:cubicBezTo>
                    <a:pt x="745" y="44"/>
                    <a:pt x="747" y="44"/>
                    <a:pt x="748" y="44"/>
                  </a:cubicBezTo>
                  <a:cubicBezTo>
                    <a:pt x="748" y="43"/>
                    <a:pt x="748" y="42"/>
                    <a:pt x="749" y="41"/>
                  </a:cubicBezTo>
                  <a:cubicBezTo>
                    <a:pt x="748" y="41"/>
                    <a:pt x="748" y="41"/>
                    <a:pt x="748" y="41"/>
                  </a:cubicBezTo>
                  <a:cubicBezTo>
                    <a:pt x="748" y="40"/>
                    <a:pt x="748" y="40"/>
                    <a:pt x="749" y="40"/>
                  </a:cubicBezTo>
                  <a:cubicBezTo>
                    <a:pt x="749" y="40"/>
                    <a:pt x="749" y="40"/>
                    <a:pt x="750" y="40"/>
                  </a:cubicBezTo>
                  <a:cubicBezTo>
                    <a:pt x="750" y="39"/>
                    <a:pt x="751" y="39"/>
                    <a:pt x="751" y="38"/>
                  </a:cubicBezTo>
                  <a:cubicBezTo>
                    <a:pt x="754" y="38"/>
                    <a:pt x="756" y="38"/>
                    <a:pt x="758" y="38"/>
                  </a:cubicBezTo>
                  <a:cubicBezTo>
                    <a:pt x="759" y="38"/>
                    <a:pt x="759" y="38"/>
                    <a:pt x="760" y="38"/>
                  </a:cubicBezTo>
                  <a:cubicBezTo>
                    <a:pt x="760" y="38"/>
                    <a:pt x="760" y="38"/>
                    <a:pt x="760" y="38"/>
                  </a:cubicBezTo>
                  <a:cubicBezTo>
                    <a:pt x="760" y="38"/>
                    <a:pt x="761" y="38"/>
                    <a:pt x="761" y="38"/>
                  </a:cubicBezTo>
                  <a:cubicBezTo>
                    <a:pt x="761" y="37"/>
                    <a:pt x="761" y="37"/>
                    <a:pt x="761" y="37"/>
                  </a:cubicBezTo>
                  <a:cubicBezTo>
                    <a:pt x="763" y="37"/>
                    <a:pt x="765" y="37"/>
                    <a:pt x="767" y="37"/>
                  </a:cubicBezTo>
                  <a:cubicBezTo>
                    <a:pt x="767" y="37"/>
                    <a:pt x="767" y="37"/>
                    <a:pt x="768" y="37"/>
                  </a:cubicBezTo>
                  <a:cubicBezTo>
                    <a:pt x="768" y="37"/>
                    <a:pt x="768" y="37"/>
                    <a:pt x="769" y="37"/>
                  </a:cubicBezTo>
                  <a:cubicBezTo>
                    <a:pt x="769" y="37"/>
                    <a:pt x="769" y="37"/>
                    <a:pt x="769" y="37"/>
                  </a:cubicBezTo>
                  <a:cubicBezTo>
                    <a:pt x="769" y="37"/>
                    <a:pt x="770" y="37"/>
                    <a:pt x="770" y="37"/>
                  </a:cubicBezTo>
                  <a:cubicBezTo>
                    <a:pt x="770" y="37"/>
                    <a:pt x="770" y="37"/>
                    <a:pt x="770" y="37"/>
                  </a:cubicBezTo>
                  <a:cubicBezTo>
                    <a:pt x="772" y="37"/>
                    <a:pt x="774" y="37"/>
                    <a:pt x="776" y="37"/>
                  </a:cubicBezTo>
                  <a:cubicBezTo>
                    <a:pt x="776" y="36"/>
                    <a:pt x="776" y="36"/>
                    <a:pt x="777" y="36"/>
                  </a:cubicBezTo>
                  <a:cubicBezTo>
                    <a:pt x="777" y="36"/>
                    <a:pt x="777" y="36"/>
                    <a:pt x="778" y="36"/>
                  </a:cubicBezTo>
                  <a:cubicBezTo>
                    <a:pt x="778" y="36"/>
                    <a:pt x="778" y="36"/>
                    <a:pt x="779" y="35"/>
                  </a:cubicBezTo>
                  <a:cubicBezTo>
                    <a:pt x="779" y="33"/>
                    <a:pt x="778" y="33"/>
                    <a:pt x="777" y="31"/>
                  </a:cubicBezTo>
                  <a:cubicBezTo>
                    <a:pt x="777" y="31"/>
                    <a:pt x="777" y="31"/>
                    <a:pt x="776" y="31"/>
                  </a:cubicBezTo>
                  <a:cubicBezTo>
                    <a:pt x="776" y="31"/>
                    <a:pt x="776" y="31"/>
                    <a:pt x="776" y="31"/>
                  </a:cubicBezTo>
                  <a:cubicBezTo>
                    <a:pt x="776" y="31"/>
                    <a:pt x="776" y="31"/>
                    <a:pt x="775" y="31"/>
                  </a:cubicBezTo>
                  <a:cubicBezTo>
                    <a:pt x="775" y="31"/>
                    <a:pt x="775" y="30"/>
                    <a:pt x="775" y="30"/>
                  </a:cubicBezTo>
                  <a:cubicBezTo>
                    <a:pt x="775" y="29"/>
                    <a:pt x="775" y="29"/>
                    <a:pt x="775" y="29"/>
                  </a:cubicBezTo>
                  <a:cubicBezTo>
                    <a:pt x="776" y="29"/>
                    <a:pt x="777" y="30"/>
                    <a:pt x="778" y="30"/>
                  </a:cubicBezTo>
                  <a:cubicBezTo>
                    <a:pt x="779" y="29"/>
                    <a:pt x="779" y="28"/>
                    <a:pt x="780" y="27"/>
                  </a:cubicBezTo>
                  <a:cubicBezTo>
                    <a:pt x="780" y="27"/>
                    <a:pt x="779" y="27"/>
                    <a:pt x="779" y="27"/>
                  </a:cubicBezTo>
                  <a:cubicBezTo>
                    <a:pt x="779" y="26"/>
                    <a:pt x="779" y="26"/>
                    <a:pt x="779" y="25"/>
                  </a:cubicBezTo>
                  <a:cubicBezTo>
                    <a:pt x="778" y="25"/>
                    <a:pt x="778" y="25"/>
                    <a:pt x="777" y="25"/>
                  </a:cubicBezTo>
                  <a:cubicBezTo>
                    <a:pt x="777" y="24"/>
                    <a:pt x="776" y="23"/>
                    <a:pt x="777" y="21"/>
                  </a:cubicBezTo>
                  <a:cubicBezTo>
                    <a:pt x="776" y="21"/>
                    <a:pt x="775" y="20"/>
                    <a:pt x="774" y="20"/>
                  </a:cubicBezTo>
                  <a:cubicBezTo>
                    <a:pt x="773" y="20"/>
                    <a:pt x="772" y="19"/>
                    <a:pt x="771" y="19"/>
                  </a:cubicBezTo>
                  <a:cubicBezTo>
                    <a:pt x="771" y="19"/>
                    <a:pt x="771" y="19"/>
                    <a:pt x="771" y="19"/>
                  </a:cubicBezTo>
                  <a:cubicBezTo>
                    <a:pt x="771" y="19"/>
                    <a:pt x="771" y="19"/>
                    <a:pt x="770" y="19"/>
                  </a:cubicBezTo>
                  <a:cubicBezTo>
                    <a:pt x="770" y="19"/>
                    <a:pt x="770" y="18"/>
                    <a:pt x="770" y="18"/>
                  </a:cubicBezTo>
                  <a:cubicBezTo>
                    <a:pt x="769" y="17"/>
                    <a:pt x="769" y="16"/>
                    <a:pt x="770" y="15"/>
                  </a:cubicBezTo>
                  <a:cubicBezTo>
                    <a:pt x="768" y="14"/>
                    <a:pt x="769" y="14"/>
                    <a:pt x="767" y="13"/>
                  </a:cubicBezTo>
                  <a:cubicBezTo>
                    <a:pt x="767" y="13"/>
                    <a:pt x="768" y="13"/>
                    <a:pt x="767" y="13"/>
                  </a:cubicBezTo>
                  <a:cubicBezTo>
                    <a:pt x="767" y="13"/>
                    <a:pt x="767" y="13"/>
                    <a:pt x="767" y="13"/>
                  </a:cubicBezTo>
                  <a:cubicBezTo>
                    <a:pt x="767" y="13"/>
                    <a:pt x="766" y="13"/>
                    <a:pt x="766" y="13"/>
                  </a:cubicBezTo>
                  <a:cubicBezTo>
                    <a:pt x="766" y="13"/>
                    <a:pt x="766" y="14"/>
                    <a:pt x="766" y="14"/>
                  </a:cubicBezTo>
                  <a:cubicBezTo>
                    <a:pt x="765" y="14"/>
                    <a:pt x="764" y="13"/>
                    <a:pt x="763" y="13"/>
                  </a:cubicBezTo>
                  <a:cubicBezTo>
                    <a:pt x="763" y="13"/>
                    <a:pt x="763" y="13"/>
                    <a:pt x="763" y="14"/>
                  </a:cubicBezTo>
                  <a:cubicBezTo>
                    <a:pt x="762" y="14"/>
                    <a:pt x="761" y="14"/>
                    <a:pt x="760" y="14"/>
                  </a:cubicBezTo>
                  <a:cubicBezTo>
                    <a:pt x="759" y="14"/>
                    <a:pt x="759" y="13"/>
                    <a:pt x="759" y="13"/>
                  </a:cubicBezTo>
                  <a:cubicBezTo>
                    <a:pt x="757" y="12"/>
                    <a:pt x="753" y="13"/>
                    <a:pt x="752" y="13"/>
                  </a:cubicBezTo>
                  <a:cubicBezTo>
                    <a:pt x="751" y="13"/>
                    <a:pt x="749" y="13"/>
                    <a:pt x="748" y="13"/>
                  </a:cubicBezTo>
                  <a:cubicBezTo>
                    <a:pt x="747" y="14"/>
                    <a:pt x="746" y="15"/>
                    <a:pt x="745" y="15"/>
                  </a:cubicBezTo>
                  <a:cubicBezTo>
                    <a:pt x="744" y="16"/>
                    <a:pt x="742" y="15"/>
                    <a:pt x="741" y="16"/>
                  </a:cubicBezTo>
                  <a:cubicBezTo>
                    <a:pt x="740" y="16"/>
                    <a:pt x="740" y="16"/>
                    <a:pt x="740" y="16"/>
                  </a:cubicBezTo>
                  <a:cubicBezTo>
                    <a:pt x="740" y="15"/>
                    <a:pt x="741" y="14"/>
                    <a:pt x="741" y="14"/>
                  </a:cubicBezTo>
                  <a:cubicBezTo>
                    <a:pt x="741" y="14"/>
                    <a:pt x="741" y="14"/>
                    <a:pt x="741" y="14"/>
                  </a:cubicBezTo>
                  <a:cubicBezTo>
                    <a:pt x="742" y="13"/>
                    <a:pt x="741" y="12"/>
                    <a:pt x="742" y="12"/>
                  </a:cubicBezTo>
                  <a:cubicBezTo>
                    <a:pt x="743" y="11"/>
                    <a:pt x="743" y="11"/>
                    <a:pt x="743" y="11"/>
                  </a:cubicBezTo>
                  <a:cubicBezTo>
                    <a:pt x="741" y="10"/>
                    <a:pt x="740" y="10"/>
                    <a:pt x="738" y="9"/>
                  </a:cubicBezTo>
                  <a:cubicBezTo>
                    <a:pt x="738" y="9"/>
                    <a:pt x="738" y="9"/>
                    <a:pt x="738" y="9"/>
                  </a:cubicBezTo>
                  <a:cubicBezTo>
                    <a:pt x="737" y="9"/>
                    <a:pt x="737" y="9"/>
                    <a:pt x="736" y="9"/>
                  </a:cubicBezTo>
                  <a:cubicBezTo>
                    <a:pt x="736" y="9"/>
                    <a:pt x="736" y="9"/>
                    <a:pt x="736" y="9"/>
                  </a:cubicBezTo>
                  <a:cubicBezTo>
                    <a:pt x="735" y="9"/>
                    <a:pt x="734" y="9"/>
                    <a:pt x="733" y="9"/>
                  </a:cubicBezTo>
                  <a:cubicBezTo>
                    <a:pt x="733" y="9"/>
                    <a:pt x="733" y="9"/>
                    <a:pt x="733" y="9"/>
                  </a:cubicBezTo>
                  <a:cubicBezTo>
                    <a:pt x="733" y="9"/>
                    <a:pt x="732" y="9"/>
                    <a:pt x="732" y="9"/>
                  </a:cubicBezTo>
                  <a:cubicBezTo>
                    <a:pt x="732" y="9"/>
                    <a:pt x="733" y="8"/>
                    <a:pt x="733" y="8"/>
                  </a:cubicBezTo>
                  <a:cubicBezTo>
                    <a:pt x="733" y="8"/>
                    <a:pt x="734" y="8"/>
                    <a:pt x="734" y="7"/>
                  </a:cubicBezTo>
                  <a:cubicBezTo>
                    <a:pt x="733" y="7"/>
                    <a:pt x="733" y="7"/>
                    <a:pt x="733" y="7"/>
                  </a:cubicBezTo>
                  <a:cubicBezTo>
                    <a:pt x="733" y="7"/>
                    <a:pt x="733" y="7"/>
                    <a:pt x="733" y="8"/>
                  </a:cubicBezTo>
                  <a:cubicBezTo>
                    <a:pt x="732" y="7"/>
                    <a:pt x="732" y="7"/>
                    <a:pt x="731" y="7"/>
                  </a:cubicBezTo>
                  <a:cubicBezTo>
                    <a:pt x="731" y="7"/>
                    <a:pt x="731" y="8"/>
                    <a:pt x="731" y="8"/>
                  </a:cubicBezTo>
                  <a:cubicBezTo>
                    <a:pt x="731" y="8"/>
                    <a:pt x="731" y="8"/>
                    <a:pt x="730" y="8"/>
                  </a:cubicBezTo>
                  <a:cubicBezTo>
                    <a:pt x="730" y="7"/>
                    <a:pt x="730" y="7"/>
                    <a:pt x="730" y="7"/>
                  </a:cubicBezTo>
                  <a:cubicBezTo>
                    <a:pt x="731" y="7"/>
                    <a:pt x="732" y="6"/>
                    <a:pt x="733" y="5"/>
                  </a:cubicBezTo>
                  <a:cubicBezTo>
                    <a:pt x="733" y="5"/>
                    <a:pt x="734" y="5"/>
                    <a:pt x="734" y="5"/>
                  </a:cubicBezTo>
                  <a:cubicBezTo>
                    <a:pt x="734" y="5"/>
                    <a:pt x="734" y="4"/>
                    <a:pt x="734" y="4"/>
                  </a:cubicBezTo>
                  <a:cubicBezTo>
                    <a:pt x="733" y="3"/>
                    <a:pt x="732" y="3"/>
                    <a:pt x="730" y="3"/>
                  </a:cubicBezTo>
                  <a:cubicBezTo>
                    <a:pt x="730" y="3"/>
                    <a:pt x="730" y="3"/>
                    <a:pt x="730" y="3"/>
                  </a:cubicBezTo>
                  <a:cubicBezTo>
                    <a:pt x="730" y="3"/>
                    <a:pt x="730" y="3"/>
                    <a:pt x="730" y="3"/>
                  </a:cubicBezTo>
                  <a:cubicBezTo>
                    <a:pt x="730" y="2"/>
                    <a:pt x="730" y="2"/>
                    <a:pt x="730" y="1"/>
                  </a:cubicBezTo>
                  <a:cubicBezTo>
                    <a:pt x="728" y="1"/>
                    <a:pt x="727" y="1"/>
                    <a:pt x="726" y="0"/>
                  </a:cubicBezTo>
                  <a:cubicBezTo>
                    <a:pt x="725" y="0"/>
                    <a:pt x="724" y="0"/>
                    <a:pt x="723" y="0"/>
                  </a:cubicBezTo>
                  <a:cubicBezTo>
                    <a:pt x="723" y="0"/>
                    <a:pt x="723" y="0"/>
                    <a:pt x="723" y="0"/>
                  </a:cubicBezTo>
                  <a:cubicBezTo>
                    <a:pt x="723" y="0"/>
                    <a:pt x="723" y="0"/>
                    <a:pt x="723" y="0"/>
                  </a:cubicBezTo>
                  <a:cubicBezTo>
                    <a:pt x="723" y="1"/>
                    <a:pt x="723" y="1"/>
                    <a:pt x="722" y="1"/>
                  </a:cubicBezTo>
                  <a:cubicBezTo>
                    <a:pt x="721" y="1"/>
                    <a:pt x="720" y="2"/>
                    <a:pt x="719" y="2"/>
                  </a:cubicBezTo>
                  <a:cubicBezTo>
                    <a:pt x="719" y="1"/>
                    <a:pt x="719" y="1"/>
                    <a:pt x="718" y="0"/>
                  </a:cubicBezTo>
                  <a:cubicBezTo>
                    <a:pt x="717" y="0"/>
                    <a:pt x="712" y="1"/>
                    <a:pt x="711" y="1"/>
                  </a:cubicBezTo>
                  <a:cubicBezTo>
                    <a:pt x="710" y="2"/>
                    <a:pt x="710" y="2"/>
                    <a:pt x="710" y="2"/>
                  </a:cubicBezTo>
                  <a:cubicBezTo>
                    <a:pt x="710" y="2"/>
                    <a:pt x="710" y="2"/>
                    <a:pt x="711" y="2"/>
                  </a:cubicBezTo>
                  <a:cubicBezTo>
                    <a:pt x="711" y="2"/>
                    <a:pt x="711" y="2"/>
                    <a:pt x="711" y="2"/>
                  </a:cubicBezTo>
                  <a:cubicBezTo>
                    <a:pt x="710" y="2"/>
                    <a:pt x="710" y="2"/>
                    <a:pt x="710" y="2"/>
                  </a:cubicBezTo>
                  <a:cubicBezTo>
                    <a:pt x="710" y="3"/>
                    <a:pt x="710" y="3"/>
                    <a:pt x="710" y="3"/>
                  </a:cubicBezTo>
                  <a:cubicBezTo>
                    <a:pt x="709" y="4"/>
                    <a:pt x="707" y="3"/>
                    <a:pt x="706" y="5"/>
                  </a:cubicBezTo>
                  <a:cubicBezTo>
                    <a:pt x="705" y="5"/>
                    <a:pt x="706" y="5"/>
                    <a:pt x="705" y="5"/>
                  </a:cubicBezTo>
                  <a:cubicBezTo>
                    <a:pt x="705" y="5"/>
                    <a:pt x="704" y="5"/>
                    <a:pt x="704" y="5"/>
                  </a:cubicBezTo>
                  <a:cubicBezTo>
                    <a:pt x="704" y="8"/>
                    <a:pt x="704" y="7"/>
                    <a:pt x="705" y="9"/>
                  </a:cubicBezTo>
                  <a:cubicBezTo>
                    <a:pt x="705" y="9"/>
                    <a:pt x="705" y="9"/>
                    <a:pt x="705" y="9"/>
                  </a:cubicBezTo>
                  <a:cubicBezTo>
                    <a:pt x="706" y="10"/>
                    <a:pt x="707" y="10"/>
                    <a:pt x="707" y="10"/>
                  </a:cubicBezTo>
                  <a:cubicBezTo>
                    <a:pt x="707" y="11"/>
                    <a:pt x="707" y="11"/>
                    <a:pt x="707" y="11"/>
                  </a:cubicBezTo>
                  <a:cubicBezTo>
                    <a:pt x="705" y="11"/>
                    <a:pt x="705" y="11"/>
                    <a:pt x="703" y="10"/>
                  </a:cubicBezTo>
                  <a:cubicBezTo>
                    <a:pt x="703" y="10"/>
                    <a:pt x="703" y="9"/>
                    <a:pt x="703" y="9"/>
                  </a:cubicBezTo>
                  <a:cubicBezTo>
                    <a:pt x="702" y="8"/>
                    <a:pt x="701" y="10"/>
                    <a:pt x="701" y="10"/>
                  </a:cubicBezTo>
                  <a:cubicBezTo>
                    <a:pt x="700" y="10"/>
                    <a:pt x="700" y="10"/>
                    <a:pt x="700" y="10"/>
                  </a:cubicBezTo>
                  <a:cubicBezTo>
                    <a:pt x="700" y="9"/>
                    <a:pt x="700" y="9"/>
                    <a:pt x="700" y="9"/>
                  </a:cubicBezTo>
                  <a:cubicBezTo>
                    <a:pt x="700" y="9"/>
                    <a:pt x="699" y="9"/>
                    <a:pt x="699" y="9"/>
                  </a:cubicBezTo>
                  <a:cubicBezTo>
                    <a:pt x="698" y="9"/>
                    <a:pt x="697" y="9"/>
                    <a:pt x="696" y="9"/>
                  </a:cubicBezTo>
                  <a:cubicBezTo>
                    <a:pt x="696" y="9"/>
                    <a:pt x="696" y="9"/>
                    <a:pt x="696" y="9"/>
                  </a:cubicBezTo>
                  <a:cubicBezTo>
                    <a:pt x="694" y="8"/>
                    <a:pt x="693" y="8"/>
                    <a:pt x="692" y="9"/>
                  </a:cubicBezTo>
                  <a:cubicBezTo>
                    <a:pt x="692" y="10"/>
                    <a:pt x="692" y="9"/>
                    <a:pt x="693" y="10"/>
                  </a:cubicBezTo>
                  <a:cubicBezTo>
                    <a:pt x="693" y="10"/>
                    <a:pt x="693" y="10"/>
                    <a:pt x="693" y="10"/>
                  </a:cubicBezTo>
                  <a:cubicBezTo>
                    <a:pt x="693" y="10"/>
                    <a:pt x="694" y="10"/>
                    <a:pt x="694" y="10"/>
                  </a:cubicBezTo>
                  <a:cubicBezTo>
                    <a:pt x="694" y="10"/>
                    <a:pt x="694" y="11"/>
                    <a:pt x="694" y="11"/>
                  </a:cubicBezTo>
                  <a:cubicBezTo>
                    <a:pt x="694" y="11"/>
                    <a:pt x="694" y="11"/>
                    <a:pt x="694" y="11"/>
                  </a:cubicBezTo>
                  <a:cubicBezTo>
                    <a:pt x="694" y="11"/>
                    <a:pt x="694" y="11"/>
                    <a:pt x="694" y="12"/>
                  </a:cubicBezTo>
                  <a:cubicBezTo>
                    <a:pt x="694" y="12"/>
                    <a:pt x="695" y="12"/>
                    <a:pt x="695" y="12"/>
                  </a:cubicBezTo>
                  <a:cubicBezTo>
                    <a:pt x="695" y="12"/>
                    <a:pt x="695" y="13"/>
                    <a:pt x="695" y="13"/>
                  </a:cubicBezTo>
                  <a:cubicBezTo>
                    <a:pt x="695" y="14"/>
                    <a:pt x="695" y="14"/>
                    <a:pt x="695" y="14"/>
                  </a:cubicBezTo>
                  <a:cubicBezTo>
                    <a:pt x="695" y="15"/>
                    <a:pt x="695" y="15"/>
                    <a:pt x="693" y="16"/>
                  </a:cubicBezTo>
                  <a:cubicBezTo>
                    <a:pt x="693" y="16"/>
                    <a:pt x="693" y="16"/>
                    <a:pt x="693" y="16"/>
                  </a:cubicBezTo>
                  <a:cubicBezTo>
                    <a:pt x="693" y="16"/>
                    <a:pt x="693" y="16"/>
                    <a:pt x="693" y="16"/>
                  </a:cubicBezTo>
                  <a:cubicBezTo>
                    <a:pt x="693" y="15"/>
                    <a:pt x="693" y="14"/>
                    <a:pt x="694" y="13"/>
                  </a:cubicBezTo>
                  <a:cubicBezTo>
                    <a:pt x="694" y="12"/>
                    <a:pt x="694" y="12"/>
                    <a:pt x="693" y="11"/>
                  </a:cubicBezTo>
                  <a:cubicBezTo>
                    <a:pt x="692" y="11"/>
                    <a:pt x="691" y="11"/>
                    <a:pt x="691" y="10"/>
                  </a:cubicBezTo>
                  <a:cubicBezTo>
                    <a:pt x="690" y="11"/>
                    <a:pt x="689" y="11"/>
                    <a:pt x="688" y="11"/>
                  </a:cubicBezTo>
                  <a:cubicBezTo>
                    <a:pt x="687" y="12"/>
                    <a:pt x="686" y="13"/>
                    <a:pt x="685" y="13"/>
                  </a:cubicBezTo>
                  <a:cubicBezTo>
                    <a:pt x="685" y="13"/>
                    <a:pt x="684" y="13"/>
                    <a:pt x="684" y="13"/>
                  </a:cubicBezTo>
                  <a:cubicBezTo>
                    <a:pt x="684" y="13"/>
                    <a:pt x="684" y="14"/>
                    <a:pt x="684" y="14"/>
                  </a:cubicBezTo>
                  <a:cubicBezTo>
                    <a:pt x="684" y="14"/>
                    <a:pt x="683" y="13"/>
                    <a:pt x="682" y="13"/>
                  </a:cubicBezTo>
                  <a:cubicBezTo>
                    <a:pt x="682" y="13"/>
                    <a:pt x="682" y="13"/>
                    <a:pt x="682" y="14"/>
                  </a:cubicBezTo>
                  <a:cubicBezTo>
                    <a:pt x="681" y="14"/>
                    <a:pt x="682" y="14"/>
                    <a:pt x="680" y="14"/>
                  </a:cubicBezTo>
                  <a:cubicBezTo>
                    <a:pt x="680" y="13"/>
                    <a:pt x="681" y="13"/>
                    <a:pt x="679" y="12"/>
                  </a:cubicBezTo>
                  <a:cubicBezTo>
                    <a:pt x="679" y="13"/>
                    <a:pt x="679" y="13"/>
                    <a:pt x="679" y="14"/>
                  </a:cubicBezTo>
                  <a:cubicBezTo>
                    <a:pt x="679" y="14"/>
                    <a:pt x="679" y="13"/>
                    <a:pt x="679" y="13"/>
                  </a:cubicBezTo>
                  <a:cubicBezTo>
                    <a:pt x="678" y="14"/>
                    <a:pt x="678" y="14"/>
                    <a:pt x="678" y="14"/>
                  </a:cubicBezTo>
                  <a:cubicBezTo>
                    <a:pt x="678" y="14"/>
                    <a:pt x="677" y="14"/>
                    <a:pt x="676" y="14"/>
                  </a:cubicBezTo>
                  <a:cubicBezTo>
                    <a:pt x="676" y="14"/>
                    <a:pt x="676" y="14"/>
                    <a:pt x="676" y="14"/>
                  </a:cubicBezTo>
                  <a:cubicBezTo>
                    <a:pt x="676" y="14"/>
                    <a:pt x="675" y="14"/>
                    <a:pt x="675" y="14"/>
                  </a:cubicBezTo>
                  <a:cubicBezTo>
                    <a:pt x="675" y="14"/>
                    <a:pt x="675" y="14"/>
                    <a:pt x="675" y="13"/>
                  </a:cubicBezTo>
                  <a:cubicBezTo>
                    <a:pt x="675" y="13"/>
                    <a:pt x="675" y="13"/>
                    <a:pt x="676" y="14"/>
                  </a:cubicBezTo>
                  <a:cubicBezTo>
                    <a:pt x="676" y="13"/>
                    <a:pt x="676" y="13"/>
                    <a:pt x="676" y="13"/>
                  </a:cubicBezTo>
                  <a:cubicBezTo>
                    <a:pt x="676" y="13"/>
                    <a:pt x="676" y="13"/>
                    <a:pt x="677" y="13"/>
                  </a:cubicBezTo>
                  <a:cubicBezTo>
                    <a:pt x="677" y="13"/>
                    <a:pt x="677" y="12"/>
                    <a:pt x="677" y="12"/>
                  </a:cubicBezTo>
                  <a:cubicBezTo>
                    <a:pt x="677" y="12"/>
                    <a:pt x="678" y="12"/>
                    <a:pt x="679" y="11"/>
                  </a:cubicBezTo>
                  <a:cubicBezTo>
                    <a:pt x="679" y="11"/>
                    <a:pt x="679" y="11"/>
                    <a:pt x="679" y="10"/>
                  </a:cubicBezTo>
                  <a:cubicBezTo>
                    <a:pt x="678" y="10"/>
                    <a:pt x="677" y="9"/>
                    <a:pt x="676" y="9"/>
                  </a:cubicBezTo>
                  <a:cubicBezTo>
                    <a:pt x="675" y="9"/>
                    <a:pt x="674" y="9"/>
                    <a:pt x="674" y="9"/>
                  </a:cubicBezTo>
                  <a:cubicBezTo>
                    <a:pt x="674" y="9"/>
                    <a:pt x="674" y="9"/>
                    <a:pt x="674" y="10"/>
                  </a:cubicBezTo>
                  <a:cubicBezTo>
                    <a:pt x="673" y="10"/>
                    <a:pt x="673" y="9"/>
                    <a:pt x="673" y="9"/>
                  </a:cubicBezTo>
                  <a:cubicBezTo>
                    <a:pt x="671" y="8"/>
                    <a:pt x="672" y="9"/>
                    <a:pt x="671" y="8"/>
                  </a:cubicBezTo>
                  <a:cubicBezTo>
                    <a:pt x="670" y="8"/>
                    <a:pt x="670" y="8"/>
                    <a:pt x="669" y="9"/>
                  </a:cubicBezTo>
                  <a:cubicBezTo>
                    <a:pt x="668" y="9"/>
                    <a:pt x="668" y="9"/>
                    <a:pt x="667" y="8"/>
                  </a:cubicBezTo>
                  <a:cubicBezTo>
                    <a:pt x="667" y="8"/>
                    <a:pt x="667" y="8"/>
                    <a:pt x="667" y="8"/>
                  </a:cubicBezTo>
                  <a:cubicBezTo>
                    <a:pt x="666" y="8"/>
                    <a:pt x="665" y="8"/>
                    <a:pt x="665" y="8"/>
                  </a:cubicBezTo>
                  <a:cubicBezTo>
                    <a:pt x="665" y="8"/>
                    <a:pt x="665" y="8"/>
                    <a:pt x="664" y="8"/>
                  </a:cubicBezTo>
                  <a:cubicBezTo>
                    <a:pt x="664" y="8"/>
                    <a:pt x="664" y="8"/>
                    <a:pt x="663" y="8"/>
                  </a:cubicBezTo>
                  <a:cubicBezTo>
                    <a:pt x="663" y="8"/>
                    <a:pt x="663" y="8"/>
                    <a:pt x="663" y="9"/>
                  </a:cubicBezTo>
                  <a:cubicBezTo>
                    <a:pt x="662" y="9"/>
                    <a:pt x="662" y="8"/>
                    <a:pt x="661" y="8"/>
                  </a:cubicBezTo>
                  <a:cubicBezTo>
                    <a:pt x="661" y="8"/>
                    <a:pt x="661" y="8"/>
                    <a:pt x="661" y="7"/>
                  </a:cubicBezTo>
                  <a:cubicBezTo>
                    <a:pt x="661" y="7"/>
                    <a:pt x="660" y="7"/>
                    <a:pt x="660" y="7"/>
                  </a:cubicBezTo>
                  <a:cubicBezTo>
                    <a:pt x="660" y="7"/>
                    <a:pt x="660" y="8"/>
                    <a:pt x="660" y="8"/>
                  </a:cubicBezTo>
                  <a:cubicBezTo>
                    <a:pt x="659" y="8"/>
                    <a:pt x="658" y="7"/>
                    <a:pt x="658" y="8"/>
                  </a:cubicBezTo>
                  <a:cubicBezTo>
                    <a:pt x="659" y="9"/>
                    <a:pt x="659" y="9"/>
                    <a:pt x="659" y="9"/>
                  </a:cubicBezTo>
                  <a:cubicBezTo>
                    <a:pt x="656" y="9"/>
                    <a:pt x="652" y="9"/>
                    <a:pt x="649" y="9"/>
                  </a:cubicBezTo>
                  <a:cubicBezTo>
                    <a:pt x="649" y="9"/>
                    <a:pt x="649" y="9"/>
                    <a:pt x="649" y="9"/>
                  </a:cubicBezTo>
                  <a:cubicBezTo>
                    <a:pt x="649" y="9"/>
                    <a:pt x="649" y="9"/>
                    <a:pt x="648" y="9"/>
                  </a:cubicBezTo>
                  <a:cubicBezTo>
                    <a:pt x="648" y="9"/>
                    <a:pt x="648" y="10"/>
                    <a:pt x="648" y="10"/>
                  </a:cubicBezTo>
                  <a:cubicBezTo>
                    <a:pt x="648" y="10"/>
                    <a:pt x="647" y="10"/>
                    <a:pt x="646" y="9"/>
                  </a:cubicBezTo>
                  <a:cubicBezTo>
                    <a:pt x="646" y="10"/>
                    <a:pt x="646" y="10"/>
                    <a:pt x="645" y="10"/>
                  </a:cubicBezTo>
                  <a:cubicBezTo>
                    <a:pt x="645" y="10"/>
                    <a:pt x="645" y="9"/>
                    <a:pt x="644" y="9"/>
                  </a:cubicBezTo>
                  <a:cubicBezTo>
                    <a:pt x="644" y="9"/>
                    <a:pt x="644" y="9"/>
                    <a:pt x="644" y="10"/>
                  </a:cubicBezTo>
                  <a:cubicBezTo>
                    <a:pt x="643" y="10"/>
                    <a:pt x="643" y="10"/>
                    <a:pt x="643" y="10"/>
                  </a:cubicBezTo>
                  <a:cubicBezTo>
                    <a:pt x="643" y="10"/>
                    <a:pt x="643" y="10"/>
                    <a:pt x="643" y="10"/>
                  </a:cubicBezTo>
                  <a:cubicBezTo>
                    <a:pt x="640" y="10"/>
                    <a:pt x="640" y="9"/>
                    <a:pt x="638" y="9"/>
                  </a:cubicBezTo>
                  <a:cubicBezTo>
                    <a:pt x="638" y="9"/>
                    <a:pt x="638" y="9"/>
                    <a:pt x="638" y="9"/>
                  </a:cubicBezTo>
                  <a:cubicBezTo>
                    <a:pt x="637" y="9"/>
                    <a:pt x="636" y="9"/>
                    <a:pt x="636" y="9"/>
                  </a:cubicBezTo>
                  <a:cubicBezTo>
                    <a:pt x="636" y="9"/>
                    <a:pt x="636" y="9"/>
                    <a:pt x="636" y="10"/>
                  </a:cubicBezTo>
                  <a:cubicBezTo>
                    <a:pt x="635" y="10"/>
                    <a:pt x="635" y="9"/>
                    <a:pt x="635" y="9"/>
                  </a:cubicBezTo>
                  <a:cubicBezTo>
                    <a:pt x="634" y="10"/>
                    <a:pt x="634" y="10"/>
                    <a:pt x="634" y="10"/>
                  </a:cubicBezTo>
                  <a:cubicBezTo>
                    <a:pt x="633" y="11"/>
                    <a:pt x="632" y="11"/>
                    <a:pt x="631" y="11"/>
                  </a:cubicBezTo>
                  <a:cubicBezTo>
                    <a:pt x="631" y="11"/>
                    <a:pt x="631" y="11"/>
                    <a:pt x="631" y="11"/>
                  </a:cubicBezTo>
                  <a:cubicBezTo>
                    <a:pt x="630" y="11"/>
                    <a:pt x="629" y="11"/>
                    <a:pt x="627" y="11"/>
                  </a:cubicBezTo>
                  <a:cubicBezTo>
                    <a:pt x="627" y="11"/>
                    <a:pt x="627" y="11"/>
                    <a:pt x="627" y="11"/>
                  </a:cubicBezTo>
                  <a:cubicBezTo>
                    <a:pt x="627" y="11"/>
                    <a:pt x="626" y="11"/>
                    <a:pt x="626" y="11"/>
                  </a:cubicBezTo>
                  <a:cubicBezTo>
                    <a:pt x="626" y="11"/>
                    <a:pt x="626" y="11"/>
                    <a:pt x="626" y="12"/>
                  </a:cubicBezTo>
                  <a:cubicBezTo>
                    <a:pt x="625" y="12"/>
                    <a:pt x="625" y="11"/>
                    <a:pt x="625" y="11"/>
                  </a:cubicBezTo>
                  <a:cubicBezTo>
                    <a:pt x="625" y="11"/>
                    <a:pt x="624" y="11"/>
                    <a:pt x="624" y="11"/>
                  </a:cubicBezTo>
                  <a:cubicBezTo>
                    <a:pt x="624" y="11"/>
                    <a:pt x="624" y="11"/>
                    <a:pt x="624" y="11"/>
                  </a:cubicBezTo>
                  <a:cubicBezTo>
                    <a:pt x="623" y="11"/>
                    <a:pt x="623" y="11"/>
                    <a:pt x="623" y="11"/>
                  </a:cubicBezTo>
                  <a:cubicBezTo>
                    <a:pt x="623" y="11"/>
                    <a:pt x="623" y="11"/>
                    <a:pt x="623" y="11"/>
                  </a:cubicBezTo>
                  <a:cubicBezTo>
                    <a:pt x="622" y="11"/>
                    <a:pt x="622" y="11"/>
                    <a:pt x="621" y="11"/>
                  </a:cubicBezTo>
                  <a:cubicBezTo>
                    <a:pt x="621" y="11"/>
                    <a:pt x="621" y="11"/>
                    <a:pt x="621" y="11"/>
                  </a:cubicBezTo>
                  <a:cubicBezTo>
                    <a:pt x="621" y="12"/>
                    <a:pt x="622" y="12"/>
                    <a:pt x="623" y="12"/>
                  </a:cubicBezTo>
                  <a:cubicBezTo>
                    <a:pt x="623" y="12"/>
                    <a:pt x="623" y="13"/>
                    <a:pt x="623" y="13"/>
                  </a:cubicBezTo>
                  <a:cubicBezTo>
                    <a:pt x="624" y="13"/>
                    <a:pt x="624" y="13"/>
                    <a:pt x="624" y="13"/>
                  </a:cubicBezTo>
                  <a:cubicBezTo>
                    <a:pt x="624" y="13"/>
                    <a:pt x="624" y="13"/>
                    <a:pt x="624" y="13"/>
                  </a:cubicBezTo>
                  <a:cubicBezTo>
                    <a:pt x="624" y="13"/>
                    <a:pt x="624" y="13"/>
                    <a:pt x="623" y="13"/>
                  </a:cubicBezTo>
                  <a:cubicBezTo>
                    <a:pt x="623" y="13"/>
                    <a:pt x="623" y="14"/>
                    <a:pt x="623" y="14"/>
                  </a:cubicBezTo>
                  <a:cubicBezTo>
                    <a:pt x="623" y="14"/>
                    <a:pt x="622" y="14"/>
                    <a:pt x="622" y="14"/>
                  </a:cubicBezTo>
                  <a:cubicBezTo>
                    <a:pt x="621" y="14"/>
                    <a:pt x="621" y="14"/>
                    <a:pt x="621" y="15"/>
                  </a:cubicBezTo>
                  <a:cubicBezTo>
                    <a:pt x="621" y="15"/>
                    <a:pt x="621" y="15"/>
                    <a:pt x="620" y="15"/>
                  </a:cubicBezTo>
                  <a:cubicBezTo>
                    <a:pt x="620" y="15"/>
                    <a:pt x="620" y="15"/>
                    <a:pt x="620" y="16"/>
                  </a:cubicBezTo>
                  <a:cubicBezTo>
                    <a:pt x="620" y="16"/>
                    <a:pt x="620" y="15"/>
                    <a:pt x="620" y="15"/>
                  </a:cubicBezTo>
                  <a:cubicBezTo>
                    <a:pt x="620" y="16"/>
                    <a:pt x="620" y="17"/>
                    <a:pt x="620" y="18"/>
                  </a:cubicBezTo>
                  <a:cubicBezTo>
                    <a:pt x="618" y="17"/>
                    <a:pt x="619" y="17"/>
                    <a:pt x="617" y="17"/>
                  </a:cubicBezTo>
                  <a:cubicBezTo>
                    <a:pt x="618" y="16"/>
                    <a:pt x="618" y="16"/>
                    <a:pt x="618" y="16"/>
                  </a:cubicBezTo>
                  <a:cubicBezTo>
                    <a:pt x="616" y="16"/>
                    <a:pt x="616" y="15"/>
                    <a:pt x="615" y="15"/>
                  </a:cubicBezTo>
                  <a:cubicBezTo>
                    <a:pt x="614" y="16"/>
                    <a:pt x="614" y="16"/>
                    <a:pt x="614" y="17"/>
                  </a:cubicBezTo>
                  <a:cubicBezTo>
                    <a:pt x="615" y="17"/>
                    <a:pt x="616" y="17"/>
                    <a:pt x="617" y="17"/>
                  </a:cubicBezTo>
                  <a:cubicBezTo>
                    <a:pt x="617" y="18"/>
                    <a:pt x="618" y="19"/>
                    <a:pt x="618" y="19"/>
                  </a:cubicBezTo>
                  <a:cubicBezTo>
                    <a:pt x="618" y="20"/>
                    <a:pt x="618" y="20"/>
                    <a:pt x="618" y="20"/>
                  </a:cubicBezTo>
                  <a:cubicBezTo>
                    <a:pt x="618" y="20"/>
                    <a:pt x="617" y="20"/>
                    <a:pt x="617" y="20"/>
                  </a:cubicBezTo>
                  <a:cubicBezTo>
                    <a:pt x="617" y="20"/>
                    <a:pt x="617" y="19"/>
                    <a:pt x="617" y="19"/>
                  </a:cubicBezTo>
                  <a:cubicBezTo>
                    <a:pt x="616" y="19"/>
                    <a:pt x="614" y="20"/>
                    <a:pt x="613" y="20"/>
                  </a:cubicBezTo>
                  <a:cubicBezTo>
                    <a:pt x="613" y="20"/>
                    <a:pt x="613" y="20"/>
                    <a:pt x="613" y="21"/>
                  </a:cubicBezTo>
                  <a:cubicBezTo>
                    <a:pt x="614" y="21"/>
                    <a:pt x="616" y="22"/>
                    <a:pt x="616" y="23"/>
                  </a:cubicBezTo>
                  <a:cubicBezTo>
                    <a:pt x="616" y="23"/>
                    <a:pt x="616" y="24"/>
                    <a:pt x="616" y="24"/>
                  </a:cubicBezTo>
                  <a:cubicBezTo>
                    <a:pt x="617" y="24"/>
                    <a:pt x="617" y="24"/>
                    <a:pt x="617" y="25"/>
                  </a:cubicBezTo>
                  <a:cubicBezTo>
                    <a:pt x="618" y="26"/>
                    <a:pt x="617" y="26"/>
                    <a:pt x="619" y="27"/>
                  </a:cubicBezTo>
                  <a:cubicBezTo>
                    <a:pt x="619" y="28"/>
                    <a:pt x="618" y="29"/>
                    <a:pt x="618" y="30"/>
                  </a:cubicBezTo>
                  <a:cubicBezTo>
                    <a:pt x="617" y="29"/>
                    <a:pt x="615" y="29"/>
                    <a:pt x="614" y="29"/>
                  </a:cubicBezTo>
                  <a:cubicBezTo>
                    <a:pt x="615" y="28"/>
                    <a:pt x="616" y="28"/>
                    <a:pt x="616" y="27"/>
                  </a:cubicBezTo>
                  <a:cubicBezTo>
                    <a:pt x="615" y="26"/>
                    <a:pt x="615" y="26"/>
                    <a:pt x="615" y="26"/>
                  </a:cubicBezTo>
                  <a:cubicBezTo>
                    <a:pt x="615" y="26"/>
                    <a:pt x="615" y="26"/>
                    <a:pt x="615" y="26"/>
                  </a:cubicBezTo>
                  <a:cubicBezTo>
                    <a:pt x="614" y="25"/>
                    <a:pt x="614" y="25"/>
                    <a:pt x="613" y="25"/>
                  </a:cubicBezTo>
                  <a:cubicBezTo>
                    <a:pt x="613" y="25"/>
                    <a:pt x="613" y="25"/>
                    <a:pt x="613" y="25"/>
                  </a:cubicBezTo>
                  <a:cubicBezTo>
                    <a:pt x="612" y="25"/>
                    <a:pt x="611" y="25"/>
                    <a:pt x="611" y="25"/>
                  </a:cubicBezTo>
                  <a:cubicBezTo>
                    <a:pt x="611" y="25"/>
                    <a:pt x="611" y="25"/>
                    <a:pt x="610" y="25"/>
                  </a:cubicBezTo>
                  <a:cubicBezTo>
                    <a:pt x="610" y="25"/>
                    <a:pt x="609" y="25"/>
                    <a:pt x="608" y="25"/>
                  </a:cubicBezTo>
                  <a:cubicBezTo>
                    <a:pt x="608" y="25"/>
                    <a:pt x="608" y="26"/>
                    <a:pt x="608" y="26"/>
                  </a:cubicBezTo>
                  <a:cubicBezTo>
                    <a:pt x="607" y="25"/>
                    <a:pt x="607" y="25"/>
                    <a:pt x="606" y="25"/>
                  </a:cubicBezTo>
                  <a:cubicBezTo>
                    <a:pt x="606" y="25"/>
                    <a:pt x="605" y="26"/>
                    <a:pt x="605" y="26"/>
                  </a:cubicBezTo>
                  <a:cubicBezTo>
                    <a:pt x="603" y="26"/>
                    <a:pt x="602" y="23"/>
                    <a:pt x="598" y="24"/>
                  </a:cubicBezTo>
                  <a:cubicBezTo>
                    <a:pt x="598" y="24"/>
                    <a:pt x="598" y="24"/>
                    <a:pt x="598" y="24"/>
                  </a:cubicBezTo>
                  <a:cubicBezTo>
                    <a:pt x="598" y="24"/>
                    <a:pt x="597" y="24"/>
                    <a:pt x="597" y="24"/>
                  </a:cubicBezTo>
                  <a:cubicBezTo>
                    <a:pt x="597" y="24"/>
                    <a:pt x="597" y="24"/>
                    <a:pt x="597" y="24"/>
                  </a:cubicBezTo>
                  <a:cubicBezTo>
                    <a:pt x="596" y="24"/>
                    <a:pt x="596" y="24"/>
                    <a:pt x="596" y="24"/>
                  </a:cubicBezTo>
                  <a:cubicBezTo>
                    <a:pt x="596" y="25"/>
                    <a:pt x="596" y="25"/>
                    <a:pt x="596" y="25"/>
                  </a:cubicBezTo>
                  <a:cubicBezTo>
                    <a:pt x="594" y="25"/>
                    <a:pt x="593" y="24"/>
                    <a:pt x="591" y="24"/>
                  </a:cubicBezTo>
                  <a:cubicBezTo>
                    <a:pt x="591" y="24"/>
                    <a:pt x="591" y="24"/>
                    <a:pt x="591" y="24"/>
                  </a:cubicBezTo>
                  <a:cubicBezTo>
                    <a:pt x="591" y="24"/>
                    <a:pt x="590" y="24"/>
                    <a:pt x="590" y="24"/>
                  </a:cubicBezTo>
                  <a:cubicBezTo>
                    <a:pt x="590" y="24"/>
                    <a:pt x="590" y="24"/>
                    <a:pt x="590" y="25"/>
                  </a:cubicBezTo>
                  <a:cubicBezTo>
                    <a:pt x="588" y="24"/>
                    <a:pt x="587" y="24"/>
                    <a:pt x="585" y="24"/>
                  </a:cubicBezTo>
                  <a:cubicBezTo>
                    <a:pt x="585" y="24"/>
                    <a:pt x="585" y="24"/>
                    <a:pt x="585" y="25"/>
                  </a:cubicBezTo>
                  <a:cubicBezTo>
                    <a:pt x="584" y="25"/>
                    <a:pt x="583" y="25"/>
                    <a:pt x="582" y="25"/>
                  </a:cubicBezTo>
                  <a:cubicBezTo>
                    <a:pt x="582" y="25"/>
                    <a:pt x="582" y="26"/>
                    <a:pt x="581" y="26"/>
                  </a:cubicBezTo>
                  <a:cubicBezTo>
                    <a:pt x="581" y="26"/>
                    <a:pt x="581" y="26"/>
                    <a:pt x="580" y="26"/>
                  </a:cubicBezTo>
                  <a:cubicBezTo>
                    <a:pt x="580" y="27"/>
                    <a:pt x="580" y="27"/>
                    <a:pt x="580" y="27"/>
                  </a:cubicBezTo>
                  <a:cubicBezTo>
                    <a:pt x="580" y="27"/>
                    <a:pt x="580" y="27"/>
                    <a:pt x="580" y="27"/>
                  </a:cubicBezTo>
                  <a:cubicBezTo>
                    <a:pt x="580" y="28"/>
                    <a:pt x="580" y="28"/>
                    <a:pt x="580" y="29"/>
                  </a:cubicBezTo>
                  <a:cubicBezTo>
                    <a:pt x="580" y="29"/>
                    <a:pt x="580" y="29"/>
                    <a:pt x="580" y="29"/>
                  </a:cubicBezTo>
                  <a:cubicBezTo>
                    <a:pt x="580" y="29"/>
                    <a:pt x="580" y="30"/>
                    <a:pt x="580" y="30"/>
                  </a:cubicBezTo>
                  <a:cubicBezTo>
                    <a:pt x="579" y="30"/>
                    <a:pt x="579" y="30"/>
                    <a:pt x="579" y="30"/>
                  </a:cubicBezTo>
                  <a:cubicBezTo>
                    <a:pt x="579" y="31"/>
                    <a:pt x="579" y="31"/>
                    <a:pt x="579" y="32"/>
                  </a:cubicBezTo>
                  <a:cubicBezTo>
                    <a:pt x="579" y="32"/>
                    <a:pt x="579" y="32"/>
                    <a:pt x="579" y="32"/>
                  </a:cubicBezTo>
                  <a:cubicBezTo>
                    <a:pt x="578" y="33"/>
                    <a:pt x="578" y="36"/>
                    <a:pt x="579" y="37"/>
                  </a:cubicBezTo>
                  <a:cubicBezTo>
                    <a:pt x="579" y="38"/>
                    <a:pt x="580" y="38"/>
                    <a:pt x="581" y="39"/>
                  </a:cubicBezTo>
                  <a:cubicBezTo>
                    <a:pt x="582" y="39"/>
                    <a:pt x="582" y="39"/>
                    <a:pt x="583" y="39"/>
                  </a:cubicBezTo>
                  <a:cubicBezTo>
                    <a:pt x="583" y="39"/>
                    <a:pt x="583" y="39"/>
                    <a:pt x="583" y="39"/>
                  </a:cubicBezTo>
                  <a:cubicBezTo>
                    <a:pt x="583" y="39"/>
                    <a:pt x="583" y="39"/>
                    <a:pt x="583" y="39"/>
                  </a:cubicBezTo>
                  <a:cubicBezTo>
                    <a:pt x="583" y="40"/>
                    <a:pt x="583" y="40"/>
                    <a:pt x="583" y="40"/>
                  </a:cubicBezTo>
                  <a:cubicBezTo>
                    <a:pt x="585" y="40"/>
                    <a:pt x="586" y="40"/>
                    <a:pt x="588" y="40"/>
                  </a:cubicBezTo>
                  <a:cubicBezTo>
                    <a:pt x="588" y="40"/>
                    <a:pt x="588" y="40"/>
                    <a:pt x="588" y="41"/>
                  </a:cubicBezTo>
                  <a:cubicBezTo>
                    <a:pt x="588" y="41"/>
                    <a:pt x="588" y="41"/>
                    <a:pt x="589" y="41"/>
                  </a:cubicBezTo>
                  <a:cubicBezTo>
                    <a:pt x="589" y="42"/>
                    <a:pt x="589" y="42"/>
                    <a:pt x="589" y="43"/>
                  </a:cubicBezTo>
                  <a:cubicBezTo>
                    <a:pt x="591" y="43"/>
                    <a:pt x="592" y="44"/>
                    <a:pt x="593" y="44"/>
                  </a:cubicBezTo>
                  <a:cubicBezTo>
                    <a:pt x="593" y="45"/>
                    <a:pt x="594" y="46"/>
                    <a:pt x="594" y="47"/>
                  </a:cubicBezTo>
                  <a:cubicBezTo>
                    <a:pt x="594" y="47"/>
                    <a:pt x="593" y="47"/>
                    <a:pt x="593" y="48"/>
                  </a:cubicBezTo>
                  <a:cubicBezTo>
                    <a:pt x="593" y="48"/>
                    <a:pt x="593" y="48"/>
                    <a:pt x="593" y="48"/>
                  </a:cubicBezTo>
                  <a:cubicBezTo>
                    <a:pt x="593" y="48"/>
                    <a:pt x="593" y="48"/>
                    <a:pt x="592" y="48"/>
                  </a:cubicBezTo>
                  <a:cubicBezTo>
                    <a:pt x="592" y="49"/>
                    <a:pt x="592" y="49"/>
                    <a:pt x="592" y="49"/>
                  </a:cubicBezTo>
                  <a:cubicBezTo>
                    <a:pt x="592" y="49"/>
                    <a:pt x="592" y="49"/>
                    <a:pt x="592" y="49"/>
                  </a:cubicBezTo>
                  <a:cubicBezTo>
                    <a:pt x="591" y="50"/>
                    <a:pt x="592" y="54"/>
                    <a:pt x="593" y="55"/>
                  </a:cubicBezTo>
                  <a:cubicBezTo>
                    <a:pt x="593" y="56"/>
                    <a:pt x="592" y="57"/>
                    <a:pt x="592" y="58"/>
                  </a:cubicBezTo>
                  <a:cubicBezTo>
                    <a:pt x="591" y="58"/>
                    <a:pt x="590" y="58"/>
                    <a:pt x="588" y="58"/>
                  </a:cubicBezTo>
                  <a:cubicBezTo>
                    <a:pt x="588" y="59"/>
                    <a:pt x="588" y="59"/>
                    <a:pt x="588" y="60"/>
                  </a:cubicBezTo>
                  <a:cubicBezTo>
                    <a:pt x="588" y="60"/>
                    <a:pt x="588" y="60"/>
                    <a:pt x="589" y="60"/>
                  </a:cubicBezTo>
                  <a:cubicBezTo>
                    <a:pt x="588" y="60"/>
                    <a:pt x="588" y="60"/>
                    <a:pt x="588" y="60"/>
                  </a:cubicBezTo>
                  <a:cubicBezTo>
                    <a:pt x="589" y="61"/>
                    <a:pt x="590" y="61"/>
                    <a:pt x="591" y="61"/>
                  </a:cubicBezTo>
                  <a:cubicBezTo>
                    <a:pt x="592" y="62"/>
                    <a:pt x="592" y="63"/>
                    <a:pt x="594" y="64"/>
                  </a:cubicBezTo>
                  <a:cubicBezTo>
                    <a:pt x="594" y="64"/>
                    <a:pt x="594" y="64"/>
                    <a:pt x="595" y="64"/>
                  </a:cubicBezTo>
                  <a:cubicBezTo>
                    <a:pt x="595" y="64"/>
                    <a:pt x="595" y="64"/>
                    <a:pt x="596" y="63"/>
                  </a:cubicBezTo>
                  <a:cubicBezTo>
                    <a:pt x="597" y="63"/>
                    <a:pt x="597" y="64"/>
                    <a:pt x="598" y="62"/>
                  </a:cubicBezTo>
                  <a:cubicBezTo>
                    <a:pt x="601" y="63"/>
                    <a:pt x="600" y="63"/>
                    <a:pt x="601" y="64"/>
                  </a:cubicBezTo>
                  <a:cubicBezTo>
                    <a:pt x="601" y="64"/>
                    <a:pt x="601" y="64"/>
                    <a:pt x="601" y="65"/>
                  </a:cubicBezTo>
                  <a:cubicBezTo>
                    <a:pt x="601" y="65"/>
                    <a:pt x="602" y="65"/>
                    <a:pt x="602" y="65"/>
                  </a:cubicBezTo>
                  <a:cubicBezTo>
                    <a:pt x="602" y="65"/>
                    <a:pt x="602" y="65"/>
                    <a:pt x="602" y="65"/>
                  </a:cubicBezTo>
                  <a:cubicBezTo>
                    <a:pt x="603" y="65"/>
                    <a:pt x="603" y="65"/>
                    <a:pt x="603" y="65"/>
                  </a:cubicBezTo>
                  <a:cubicBezTo>
                    <a:pt x="604" y="65"/>
                    <a:pt x="604" y="66"/>
                    <a:pt x="604" y="66"/>
                  </a:cubicBezTo>
                  <a:cubicBezTo>
                    <a:pt x="604" y="67"/>
                    <a:pt x="604" y="68"/>
                    <a:pt x="604" y="69"/>
                  </a:cubicBezTo>
                  <a:cubicBezTo>
                    <a:pt x="604" y="69"/>
                    <a:pt x="604" y="69"/>
                    <a:pt x="604" y="69"/>
                  </a:cubicBezTo>
                  <a:cubicBezTo>
                    <a:pt x="604" y="69"/>
                    <a:pt x="604" y="69"/>
                    <a:pt x="604" y="69"/>
                  </a:cubicBezTo>
                  <a:cubicBezTo>
                    <a:pt x="603" y="69"/>
                    <a:pt x="603" y="69"/>
                    <a:pt x="602" y="68"/>
                  </a:cubicBezTo>
                  <a:cubicBezTo>
                    <a:pt x="602" y="67"/>
                    <a:pt x="602" y="67"/>
                    <a:pt x="602" y="66"/>
                  </a:cubicBezTo>
                  <a:cubicBezTo>
                    <a:pt x="602" y="66"/>
                    <a:pt x="601" y="65"/>
                    <a:pt x="600" y="65"/>
                  </a:cubicBezTo>
                  <a:cubicBezTo>
                    <a:pt x="600" y="65"/>
                    <a:pt x="600" y="65"/>
                    <a:pt x="600" y="64"/>
                  </a:cubicBezTo>
                  <a:cubicBezTo>
                    <a:pt x="598" y="64"/>
                    <a:pt x="597" y="65"/>
                    <a:pt x="596" y="65"/>
                  </a:cubicBezTo>
                  <a:cubicBezTo>
                    <a:pt x="596" y="65"/>
                    <a:pt x="596" y="65"/>
                    <a:pt x="595" y="65"/>
                  </a:cubicBezTo>
                  <a:cubicBezTo>
                    <a:pt x="595" y="65"/>
                    <a:pt x="595" y="65"/>
                    <a:pt x="595" y="65"/>
                  </a:cubicBezTo>
                  <a:cubicBezTo>
                    <a:pt x="593" y="65"/>
                    <a:pt x="591" y="64"/>
                    <a:pt x="589" y="64"/>
                  </a:cubicBezTo>
                  <a:cubicBezTo>
                    <a:pt x="589" y="64"/>
                    <a:pt x="589" y="64"/>
                    <a:pt x="589" y="64"/>
                  </a:cubicBezTo>
                  <a:cubicBezTo>
                    <a:pt x="589" y="64"/>
                    <a:pt x="588" y="63"/>
                    <a:pt x="588" y="63"/>
                  </a:cubicBezTo>
                  <a:cubicBezTo>
                    <a:pt x="588" y="63"/>
                    <a:pt x="588" y="62"/>
                    <a:pt x="588" y="61"/>
                  </a:cubicBezTo>
                  <a:cubicBezTo>
                    <a:pt x="586" y="61"/>
                    <a:pt x="586" y="60"/>
                    <a:pt x="585" y="59"/>
                  </a:cubicBezTo>
                  <a:cubicBezTo>
                    <a:pt x="585" y="59"/>
                    <a:pt x="585" y="59"/>
                    <a:pt x="585" y="58"/>
                  </a:cubicBezTo>
                  <a:cubicBezTo>
                    <a:pt x="585" y="58"/>
                    <a:pt x="585" y="58"/>
                    <a:pt x="584" y="58"/>
                  </a:cubicBezTo>
                  <a:cubicBezTo>
                    <a:pt x="584" y="59"/>
                    <a:pt x="584" y="59"/>
                    <a:pt x="584" y="59"/>
                  </a:cubicBezTo>
                  <a:cubicBezTo>
                    <a:pt x="583" y="59"/>
                    <a:pt x="582" y="60"/>
                    <a:pt x="581" y="61"/>
                  </a:cubicBezTo>
                  <a:cubicBezTo>
                    <a:pt x="581" y="61"/>
                    <a:pt x="580" y="61"/>
                    <a:pt x="580" y="61"/>
                  </a:cubicBezTo>
                  <a:cubicBezTo>
                    <a:pt x="580" y="60"/>
                    <a:pt x="581" y="60"/>
                    <a:pt x="581" y="59"/>
                  </a:cubicBezTo>
                  <a:cubicBezTo>
                    <a:pt x="582" y="59"/>
                    <a:pt x="582" y="59"/>
                    <a:pt x="583" y="59"/>
                  </a:cubicBezTo>
                  <a:cubicBezTo>
                    <a:pt x="583" y="58"/>
                    <a:pt x="583" y="56"/>
                    <a:pt x="584" y="55"/>
                  </a:cubicBezTo>
                  <a:cubicBezTo>
                    <a:pt x="584" y="55"/>
                    <a:pt x="584" y="55"/>
                    <a:pt x="584" y="55"/>
                  </a:cubicBezTo>
                  <a:cubicBezTo>
                    <a:pt x="584" y="55"/>
                    <a:pt x="584" y="55"/>
                    <a:pt x="584" y="55"/>
                  </a:cubicBezTo>
                  <a:cubicBezTo>
                    <a:pt x="584" y="55"/>
                    <a:pt x="585" y="55"/>
                    <a:pt x="585" y="55"/>
                  </a:cubicBezTo>
                  <a:cubicBezTo>
                    <a:pt x="585" y="54"/>
                    <a:pt x="584" y="52"/>
                    <a:pt x="585" y="52"/>
                  </a:cubicBezTo>
                  <a:cubicBezTo>
                    <a:pt x="585" y="51"/>
                    <a:pt x="586" y="50"/>
                    <a:pt x="586" y="48"/>
                  </a:cubicBezTo>
                  <a:cubicBezTo>
                    <a:pt x="589" y="48"/>
                    <a:pt x="588" y="47"/>
                    <a:pt x="590" y="47"/>
                  </a:cubicBezTo>
                  <a:cubicBezTo>
                    <a:pt x="590" y="45"/>
                    <a:pt x="590" y="45"/>
                    <a:pt x="589" y="45"/>
                  </a:cubicBezTo>
                  <a:cubicBezTo>
                    <a:pt x="586" y="44"/>
                    <a:pt x="582" y="44"/>
                    <a:pt x="580" y="43"/>
                  </a:cubicBezTo>
                  <a:cubicBezTo>
                    <a:pt x="580" y="43"/>
                    <a:pt x="580" y="43"/>
                    <a:pt x="580" y="43"/>
                  </a:cubicBezTo>
                  <a:cubicBezTo>
                    <a:pt x="580" y="43"/>
                    <a:pt x="579" y="43"/>
                    <a:pt x="579" y="43"/>
                  </a:cubicBezTo>
                  <a:cubicBezTo>
                    <a:pt x="578" y="42"/>
                    <a:pt x="578" y="41"/>
                    <a:pt x="577" y="40"/>
                  </a:cubicBezTo>
                  <a:cubicBezTo>
                    <a:pt x="576" y="40"/>
                    <a:pt x="576" y="40"/>
                    <a:pt x="575" y="40"/>
                  </a:cubicBezTo>
                  <a:cubicBezTo>
                    <a:pt x="575" y="39"/>
                    <a:pt x="575" y="39"/>
                    <a:pt x="574" y="38"/>
                  </a:cubicBezTo>
                  <a:cubicBezTo>
                    <a:pt x="574" y="38"/>
                    <a:pt x="573" y="38"/>
                    <a:pt x="573" y="38"/>
                  </a:cubicBezTo>
                  <a:cubicBezTo>
                    <a:pt x="573" y="38"/>
                    <a:pt x="573" y="38"/>
                    <a:pt x="573" y="38"/>
                  </a:cubicBezTo>
                  <a:cubicBezTo>
                    <a:pt x="573" y="38"/>
                    <a:pt x="572" y="38"/>
                    <a:pt x="572" y="38"/>
                  </a:cubicBezTo>
                  <a:cubicBezTo>
                    <a:pt x="572" y="38"/>
                    <a:pt x="572" y="37"/>
                    <a:pt x="572" y="37"/>
                  </a:cubicBezTo>
                  <a:cubicBezTo>
                    <a:pt x="571" y="37"/>
                    <a:pt x="571" y="37"/>
                    <a:pt x="570" y="37"/>
                  </a:cubicBezTo>
                  <a:cubicBezTo>
                    <a:pt x="570" y="37"/>
                    <a:pt x="570" y="37"/>
                    <a:pt x="570" y="37"/>
                  </a:cubicBezTo>
                  <a:cubicBezTo>
                    <a:pt x="569" y="36"/>
                    <a:pt x="567" y="36"/>
                    <a:pt x="566" y="36"/>
                  </a:cubicBezTo>
                  <a:cubicBezTo>
                    <a:pt x="566" y="36"/>
                    <a:pt x="566" y="36"/>
                    <a:pt x="566" y="36"/>
                  </a:cubicBezTo>
                  <a:cubicBezTo>
                    <a:pt x="565" y="36"/>
                    <a:pt x="564" y="36"/>
                    <a:pt x="564" y="37"/>
                  </a:cubicBezTo>
                  <a:cubicBezTo>
                    <a:pt x="563" y="37"/>
                    <a:pt x="563" y="37"/>
                    <a:pt x="563" y="37"/>
                  </a:cubicBezTo>
                  <a:cubicBezTo>
                    <a:pt x="563" y="37"/>
                    <a:pt x="562" y="37"/>
                    <a:pt x="562" y="37"/>
                  </a:cubicBezTo>
                  <a:cubicBezTo>
                    <a:pt x="562" y="37"/>
                    <a:pt x="562" y="37"/>
                    <a:pt x="562" y="37"/>
                  </a:cubicBezTo>
                  <a:cubicBezTo>
                    <a:pt x="561" y="38"/>
                    <a:pt x="561" y="37"/>
                    <a:pt x="560" y="38"/>
                  </a:cubicBezTo>
                  <a:cubicBezTo>
                    <a:pt x="560" y="38"/>
                    <a:pt x="559" y="38"/>
                    <a:pt x="559" y="38"/>
                  </a:cubicBezTo>
                  <a:cubicBezTo>
                    <a:pt x="559" y="38"/>
                    <a:pt x="559" y="38"/>
                    <a:pt x="559" y="38"/>
                  </a:cubicBezTo>
                  <a:cubicBezTo>
                    <a:pt x="560" y="38"/>
                    <a:pt x="561" y="39"/>
                    <a:pt x="562" y="39"/>
                  </a:cubicBezTo>
                  <a:cubicBezTo>
                    <a:pt x="562" y="39"/>
                    <a:pt x="562" y="39"/>
                    <a:pt x="562" y="39"/>
                  </a:cubicBezTo>
                  <a:cubicBezTo>
                    <a:pt x="562" y="39"/>
                    <a:pt x="562" y="39"/>
                    <a:pt x="562" y="39"/>
                  </a:cubicBezTo>
                  <a:cubicBezTo>
                    <a:pt x="562" y="39"/>
                    <a:pt x="562" y="39"/>
                    <a:pt x="562" y="39"/>
                  </a:cubicBezTo>
                  <a:cubicBezTo>
                    <a:pt x="563" y="40"/>
                    <a:pt x="563" y="40"/>
                    <a:pt x="564" y="40"/>
                  </a:cubicBezTo>
                  <a:cubicBezTo>
                    <a:pt x="563" y="41"/>
                    <a:pt x="562" y="42"/>
                    <a:pt x="561" y="43"/>
                  </a:cubicBezTo>
                  <a:cubicBezTo>
                    <a:pt x="560" y="43"/>
                    <a:pt x="560" y="43"/>
                    <a:pt x="559" y="43"/>
                  </a:cubicBezTo>
                  <a:cubicBezTo>
                    <a:pt x="559" y="42"/>
                    <a:pt x="559" y="41"/>
                    <a:pt x="558" y="41"/>
                  </a:cubicBezTo>
                  <a:cubicBezTo>
                    <a:pt x="557" y="40"/>
                    <a:pt x="556" y="40"/>
                    <a:pt x="555" y="40"/>
                  </a:cubicBezTo>
                  <a:cubicBezTo>
                    <a:pt x="554" y="39"/>
                    <a:pt x="553" y="39"/>
                    <a:pt x="552" y="39"/>
                  </a:cubicBezTo>
                  <a:cubicBezTo>
                    <a:pt x="552" y="39"/>
                    <a:pt x="552" y="40"/>
                    <a:pt x="552" y="40"/>
                  </a:cubicBezTo>
                  <a:cubicBezTo>
                    <a:pt x="551" y="40"/>
                    <a:pt x="550" y="42"/>
                    <a:pt x="550" y="43"/>
                  </a:cubicBezTo>
                  <a:cubicBezTo>
                    <a:pt x="551" y="43"/>
                    <a:pt x="553" y="44"/>
                    <a:pt x="553" y="44"/>
                  </a:cubicBezTo>
                  <a:cubicBezTo>
                    <a:pt x="553" y="45"/>
                    <a:pt x="553" y="45"/>
                    <a:pt x="554" y="45"/>
                  </a:cubicBezTo>
                  <a:cubicBezTo>
                    <a:pt x="554" y="46"/>
                    <a:pt x="555" y="46"/>
                    <a:pt x="556" y="46"/>
                  </a:cubicBezTo>
                  <a:cubicBezTo>
                    <a:pt x="556" y="46"/>
                    <a:pt x="556" y="46"/>
                    <a:pt x="557" y="47"/>
                  </a:cubicBezTo>
                  <a:cubicBezTo>
                    <a:pt x="557" y="47"/>
                    <a:pt x="557" y="47"/>
                    <a:pt x="558" y="47"/>
                  </a:cubicBezTo>
                  <a:cubicBezTo>
                    <a:pt x="558" y="47"/>
                    <a:pt x="558" y="47"/>
                    <a:pt x="558" y="47"/>
                  </a:cubicBezTo>
                  <a:cubicBezTo>
                    <a:pt x="559" y="48"/>
                    <a:pt x="558" y="47"/>
                    <a:pt x="559" y="48"/>
                  </a:cubicBezTo>
                  <a:cubicBezTo>
                    <a:pt x="559" y="48"/>
                    <a:pt x="559" y="48"/>
                    <a:pt x="559" y="48"/>
                  </a:cubicBezTo>
                  <a:cubicBezTo>
                    <a:pt x="559" y="49"/>
                    <a:pt x="559" y="49"/>
                    <a:pt x="559" y="50"/>
                  </a:cubicBezTo>
                  <a:cubicBezTo>
                    <a:pt x="559" y="50"/>
                    <a:pt x="559" y="50"/>
                    <a:pt x="559" y="50"/>
                  </a:cubicBezTo>
                  <a:cubicBezTo>
                    <a:pt x="560" y="51"/>
                    <a:pt x="560" y="51"/>
                    <a:pt x="561" y="51"/>
                  </a:cubicBezTo>
                  <a:cubicBezTo>
                    <a:pt x="561" y="51"/>
                    <a:pt x="561" y="51"/>
                    <a:pt x="561" y="51"/>
                  </a:cubicBezTo>
                  <a:cubicBezTo>
                    <a:pt x="561" y="51"/>
                    <a:pt x="560" y="51"/>
                    <a:pt x="560" y="51"/>
                  </a:cubicBezTo>
                  <a:cubicBezTo>
                    <a:pt x="560" y="51"/>
                    <a:pt x="560" y="52"/>
                    <a:pt x="560" y="52"/>
                  </a:cubicBezTo>
                  <a:cubicBezTo>
                    <a:pt x="558" y="51"/>
                    <a:pt x="559" y="51"/>
                    <a:pt x="559" y="50"/>
                  </a:cubicBezTo>
                  <a:cubicBezTo>
                    <a:pt x="559" y="50"/>
                    <a:pt x="558" y="49"/>
                    <a:pt x="558" y="49"/>
                  </a:cubicBezTo>
                  <a:cubicBezTo>
                    <a:pt x="557" y="49"/>
                    <a:pt x="555" y="49"/>
                    <a:pt x="554" y="49"/>
                  </a:cubicBezTo>
                  <a:cubicBezTo>
                    <a:pt x="554" y="49"/>
                    <a:pt x="554" y="49"/>
                    <a:pt x="554" y="49"/>
                  </a:cubicBezTo>
                  <a:cubicBezTo>
                    <a:pt x="554" y="49"/>
                    <a:pt x="554" y="49"/>
                    <a:pt x="553" y="49"/>
                  </a:cubicBezTo>
                  <a:cubicBezTo>
                    <a:pt x="553" y="49"/>
                    <a:pt x="553" y="49"/>
                    <a:pt x="553" y="49"/>
                  </a:cubicBezTo>
                  <a:cubicBezTo>
                    <a:pt x="552" y="49"/>
                    <a:pt x="552" y="48"/>
                    <a:pt x="551" y="48"/>
                  </a:cubicBezTo>
                  <a:cubicBezTo>
                    <a:pt x="551" y="48"/>
                    <a:pt x="550" y="48"/>
                    <a:pt x="549" y="48"/>
                  </a:cubicBezTo>
                  <a:cubicBezTo>
                    <a:pt x="549" y="48"/>
                    <a:pt x="549" y="48"/>
                    <a:pt x="549" y="48"/>
                  </a:cubicBezTo>
                  <a:cubicBezTo>
                    <a:pt x="549" y="48"/>
                    <a:pt x="548" y="48"/>
                    <a:pt x="548" y="48"/>
                  </a:cubicBezTo>
                  <a:cubicBezTo>
                    <a:pt x="548" y="48"/>
                    <a:pt x="548" y="49"/>
                    <a:pt x="547" y="49"/>
                  </a:cubicBezTo>
                  <a:cubicBezTo>
                    <a:pt x="545" y="49"/>
                    <a:pt x="544" y="48"/>
                    <a:pt x="543" y="47"/>
                  </a:cubicBezTo>
                  <a:cubicBezTo>
                    <a:pt x="543" y="47"/>
                    <a:pt x="543" y="47"/>
                    <a:pt x="543" y="47"/>
                  </a:cubicBezTo>
                  <a:cubicBezTo>
                    <a:pt x="543" y="46"/>
                    <a:pt x="543" y="45"/>
                    <a:pt x="544" y="45"/>
                  </a:cubicBezTo>
                  <a:cubicBezTo>
                    <a:pt x="544" y="45"/>
                    <a:pt x="544" y="45"/>
                    <a:pt x="543" y="45"/>
                  </a:cubicBezTo>
                  <a:cubicBezTo>
                    <a:pt x="543" y="44"/>
                    <a:pt x="543" y="43"/>
                    <a:pt x="543" y="43"/>
                  </a:cubicBezTo>
                  <a:cubicBezTo>
                    <a:pt x="543" y="43"/>
                    <a:pt x="542" y="42"/>
                    <a:pt x="542" y="42"/>
                  </a:cubicBezTo>
                  <a:cubicBezTo>
                    <a:pt x="542" y="42"/>
                    <a:pt x="542" y="42"/>
                    <a:pt x="542" y="41"/>
                  </a:cubicBezTo>
                  <a:cubicBezTo>
                    <a:pt x="542" y="41"/>
                    <a:pt x="542" y="41"/>
                    <a:pt x="542" y="41"/>
                  </a:cubicBezTo>
                  <a:cubicBezTo>
                    <a:pt x="542" y="41"/>
                    <a:pt x="542" y="40"/>
                    <a:pt x="542" y="39"/>
                  </a:cubicBezTo>
                  <a:cubicBezTo>
                    <a:pt x="542" y="39"/>
                    <a:pt x="542" y="39"/>
                    <a:pt x="542" y="39"/>
                  </a:cubicBezTo>
                  <a:cubicBezTo>
                    <a:pt x="542" y="39"/>
                    <a:pt x="542" y="38"/>
                    <a:pt x="542" y="38"/>
                  </a:cubicBezTo>
                  <a:cubicBezTo>
                    <a:pt x="542" y="38"/>
                    <a:pt x="542" y="37"/>
                    <a:pt x="543" y="37"/>
                  </a:cubicBezTo>
                  <a:cubicBezTo>
                    <a:pt x="543" y="37"/>
                    <a:pt x="543" y="37"/>
                    <a:pt x="543" y="37"/>
                  </a:cubicBezTo>
                  <a:cubicBezTo>
                    <a:pt x="543" y="37"/>
                    <a:pt x="543" y="37"/>
                    <a:pt x="543" y="37"/>
                  </a:cubicBezTo>
                  <a:cubicBezTo>
                    <a:pt x="543" y="36"/>
                    <a:pt x="543" y="36"/>
                    <a:pt x="544" y="36"/>
                  </a:cubicBezTo>
                  <a:cubicBezTo>
                    <a:pt x="543" y="35"/>
                    <a:pt x="543" y="35"/>
                    <a:pt x="542" y="34"/>
                  </a:cubicBezTo>
                  <a:cubicBezTo>
                    <a:pt x="542" y="34"/>
                    <a:pt x="542" y="33"/>
                    <a:pt x="542" y="32"/>
                  </a:cubicBezTo>
                  <a:cubicBezTo>
                    <a:pt x="542" y="32"/>
                    <a:pt x="543" y="32"/>
                    <a:pt x="543" y="32"/>
                  </a:cubicBezTo>
                  <a:cubicBezTo>
                    <a:pt x="543" y="32"/>
                    <a:pt x="543" y="31"/>
                    <a:pt x="543" y="31"/>
                  </a:cubicBezTo>
                  <a:cubicBezTo>
                    <a:pt x="542" y="31"/>
                    <a:pt x="542" y="31"/>
                    <a:pt x="542" y="30"/>
                  </a:cubicBezTo>
                  <a:cubicBezTo>
                    <a:pt x="542" y="29"/>
                    <a:pt x="541" y="29"/>
                    <a:pt x="541" y="29"/>
                  </a:cubicBezTo>
                  <a:cubicBezTo>
                    <a:pt x="541" y="29"/>
                    <a:pt x="540" y="28"/>
                    <a:pt x="540" y="28"/>
                  </a:cubicBezTo>
                  <a:cubicBezTo>
                    <a:pt x="540" y="29"/>
                    <a:pt x="540" y="29"/>
                    <a:pt x="540" y="29"/>
                  </a:cubicBezTo>
                  <a:cubicBezTo>
                    <a:pt x="540" y="29"/>
                    <a:pt x="540" y="29"/>
                    <a:pt x="540" y="29"/>
                  </a:cubicBezTo>
                  <a:cubicBezTo>
                    <a:pt x="540" y="32"/>
                    <a:pt x="541" y="36"/>
                    <a:pt x="539" y="39"/>
                  </a:cubicBezTo>
                  <a:cubicBezTo>
                    <a:pt x="539" y="39"/>
                    <a:pt x="539" y="39"/>
                    <a:pt x="539" y="40"/>
                  </a:cubicBezTo>
                  <a:cubicBezTo>
                    <a:pt x="538" y="40"/>
                    <a:pt x="538" y="40"/>
                    <a:pt x="538" y="40"/>
                  </a:cubicBezTo>
                  <a:cubicBezTo>
                    <a:pt x="538" y="40"/>
                    <a:pt x="538" y="40"/>
                    <a:pt x="538" y="41"/>
                  </a:cubicBezTo>
                  <a:cubicBezTo>
                    <a:pt x="537" y="41"/>
                    <a:pt x="537" y="41"/>
                    <a:pt x="536" y="41"/>
                  </a:cubicBezTo>
                  <a:cubicBezTo>
                    <a:pt x="536" y="41"/>
                    <a:pt x="536" y="42"/>
                    <a:pt x="536" y="42"/>
                  </a:cubicBezTo>
                  <a:cubicBezTo>
                    <a:pt x="536" y="42"/>
                    <a:pt x="536" y="42"/>
                    <a:pt x="535" y="42"/>
                  </a:cubicBezTo>
                  <a:cubicBezTo>
                    <a:pt x="535" y="42"/>
                    <a:pt x="535" y="42"/>
                    <a:pt x="535" y="42"/>
                  </a:cubicBezTo>
                  <a:cubicBezTo>
                    <a:pt x="535" y="42"/>
                    <a:pt x="535" y="42"/>
                    <a:pt x="534" y="42"/>
                  </a:cubicBezTo>
                  <a:cubicBezTo>
                    <a:pt x="534" y="43"/>
                    <a:pt x="534" y="44"/>
                    <a:pt x="534" y="44"/>
                  </a:cubicBezTo>
                  <a:cubicBezTo>
                    <a:pt x="534" y="45"/>
                    <a:pt x="533" y="46"/>
                    <a:pt x="532" y="47"/>
                  </a:cubicBezTo>
                  <a:cubicBezTo>
                    <a:pt x="532" y="48"/>
                    <a:pt x="533" y="48"/>
                    <a:pt x="534" y="49"/>
                  </a:cubicBezTo>
                  <a:cubicBezTo>
                    <a:pt x="534" y="49"/>
                    <a:pt x="534" y="49"/>
                    <a:pt x="534" y="49"/>
                  </a:cubicBezTo>
                  <a:cubicBezTo>
                    <a:pt x="534" y="50"/>
                    <a:pt x="534" y="50"/>
                    <a:pt x="534" y="50"/>
                  </a:cubicBezTo>
                  <a:cubicBezTo>
                    <a:pt x="534" y="50"/>
                    <a:pt x="534" y="50"/>
                    <a:pt x="535" y="50"/>
                  </a:cubicBezTo>
                  <a:cubicBezTo>
                    <a:pt x="535" y="50"/>
                    <a:pt x="534" y="51"/>
                    <a:pt x="534" y="51"/>
                  </a:cubicBezTo>
                  <a:cubicBezTo>
                    <a:pt x="535" y="51"/>
                    <a:pt x="535" y="51"/>
                    <a:pt x="535" y="51"/>
                  </a:cubicBezTo>
                  <a:cubicBezTo>
                    <a:pt x="535" y="52"/>
                    <a:pt x="535" y="52"/>
                    <a:pt x="536" y="53"/>
                  </a:cubicBezTo>
                  <a:cubicBezTo>
                    <a:pt x="535" y="54"/>
                    <a:pt x="535" y="54"/>
                    <a:pt x="535" y="55"/>
                  </a:cubicBezTo>
                  <a:cubicBezTo>
                    <a:pt x="535" y="55"/>
                    <a:pt x="534" y="55"/>
                    <a:pt x="534" y="55"/>
                  </a:cubicBezTo>
                  <a:cubicBezTo>
                    <a:pt x="534" y="55"/>
                    <a:pt x="534" y="56"/>
                    <a:pt x="534" y="56"/>
                  </a:cubicBezTo>
                  <a:cubicBezTo>
                    <a:pt x="534" y="56"/>
                    <a:pt x="534" y="56"/>
                    <a:pt x="534" y="56"/>
                  </a:cubicBezTo>
                  <a:cubicBezTo>
                    <a:pt x="534" y="56"/>
                    <a:pt x="534" y="56"/>
                    <a:pt x="534" y="57"/>
                  </a:cubicBezTo>
                  <a:cubicBezTo>
                    <a:pt x="534" y="57"/>
                    <a:pt x="534" y="57"/>
                    <a:pt x="534" y="57"/>
                  </a:cubicBezTo>
                  <a:cubicBezTo>
                    <a:pt x="534" y="58"/>
                    <a:pt x="534" y="59"/>
                    <a:pt x="534" y="60"/>
                  </a:cubicBezTo>
                  <a:cubicBezTo>
                    <a:pt x="534" y="60"/>
                    <a:pt x="534" y="60"/>
                    <a:pt x="535" y="60"/>
                  </a:cubicBezTo>
                  <a:cubicBezTo>
                    <a:pt x="535" y="61"/>
                    <a:pt x="534" y="62"/>
                    <a:pt x="534" y="63"/>
                  </a:cubicBezTo>
                  <a:cubicBezTo>
                    <a:pt x="535" y="63"/>
                    <a:pt x="535" y="63"/>
                    <a:pt x="535" y="63"/>
                  </a:cubicBezTo>
                  <a:cubicBezTo>
                    <a:pt x="535" y="64"/>
                    <a:pt x="535" y="64"/>
                    <a:pt x="535" y="64"/>
                  </a:cubicBezTo>
                  <a:cubicBezTo>
                    <a:pt x="535" y="64"/>
                    <a:pt x="536" y="64"/>
                    <a:pt x="536" y="64"/>
                  </a:cubicBezTo>
                  <a:cubicBezTo>
                    <a:pt x="536" y="64"/>
                    <a:pt x="536" y="63"/>
                    <a:pt x="536" y="63"/>
                  </a:cubicBezTo>
                  <a:cubicBezTo>
                    <a:pt x="538" y="63"/>
                    <a:pt x="540" y="63"/>
                    <a:pt x="541" y="63"/>
                  </a:cubicBezTo>
                  <a:cubicBezTo>
                    <a:pt x="541" y="63"/>
                    <a:pt x="541" y="63"/>
                    <a:pt x="541" y="63"/>
                  </a:cubicBezTo>
                  <a:cubicBezTo>
                    <a:pt x="543" y="63"/>
                    <a:pt x="546" y="62"/>
                    <a:pt x="548" y="62"/>
                  </a:cubicBezTo>
                  <a:cubicBezTo>
                    <a:pt x="548" y="62"/>
                    <a:pt x="548" y="63"/>
                    <a:pt x="548" y="63"/>
                  </a:cubicBezTo>
                  <a:cubicBezTo>
                    <a:pt x="548" y="63"/>
                    <a:pt x="548" y="63"/>
                    <a:pt x="549" y="63"/>
                  </a:cubicBezTo>
                  <a:cubicBezTo>
                    <a:pt x="549" y="63"/>
                    <a:pt x="549" y="63"/>
                    <a:pt x="549" y="63"/>
                  </a:cubicBezTo>
                  <a:cubicBezTo>
                    <a:pt x="551" y="64"/>
                    <a:pt x="553" y="63"/>
                    <a:pt x="554" y="65"/>
                  </a:cubicBezTo>
                  <a:cubicBezTo>
                    <a:pt x="554" y="65"/>
                    <a:pt x="555" y="65"/>
                    <a:pt x="555" y="65"/>
                  </a:cubicBezTo>
                  <a:cubicBezTo>
                    <a:pt x="556" y="65"/>
                    <a:pt x="556" y="67"/>
                    <a:pt x="556" y="68"/>
                  </a:cubicBezTo>
                  <a:cubicBezTo>
                    <a:pt x="556" y="68"/>
                    <a:pt x="557" y="68"/>
                    <a:pt x="557" y="68"/>
                  </a:cubicBezTo>
                  <a:cubicBezTo>
                    <a:pt x="557" y="68"/>
                    <a:pt x="557" y="69"/>
                    <a:pt x="557" y="69"/>
                  </a:cubicBezTo>
                  <a:cubicBezTo>
                    <a:pt x="557" y="69"/>
                    <a:pt x="557" y="70"/>
                    <a:pt x="557" y="70"/>
                  </a:cubicBezTo>
                  <a:cubicBezTo>
                    <a:pt x="557" y="70"/>
                    <a:pt x="557" y="70"/>
                    <a:pt x="558" y="70"/>
                  </a:cubicBezTo>
                  <a:cubicBezTo>
                    <a:pt x="558" y="72"/>
                    <a:pt x="559" y="73"/>
                    <a:pt x="560" y="74"/>
                  </a:cubicBezTo>
                  <a:cubicBezTo>
                    <a:pt x="560" y="74"/>
                    <a:pt x="560" y="74"/>
                    <a:pt x="560" y="74"/>
                  </a:cubicBezTo>
                  <a:cubicBezTo>
                    <a:pt x="559" y="75"/>
                    <a:pt x="557" y="75"/>
                    <a:pt x="556" y="75"/>
                  </a:cubicBezTo>
                  <a:cubicBezTo>
                    <a:pt x="555" y="76"/>
                    <a:pt x="556" y="77"/>
                    <a:pt x="556" y="78"/>
                  </a:cubicBezTo>
                  <a:cubicBezTo>
                    <a:pt x="557" y="79"/>
                    <a:pt x="558" y="80"/>
                    <a:pt x="559" y="80"/>
                  </a:cubicBezTo>
                  <a:cubicBezTo>
                    <a:pt x="559" y="80"/>
                    <a:pt x="559" y="80"/>
                    <a:pt x="559" y="81"/>
                  </a:cubicBezTo>
                  <a:cubicBezTo>
                    <a:pt x="560" y="81"/>
                    <a:pt x="560" y="81"/>
                    <a:pt x="561" y="81"/>
                  </a:cubicBezTo>
                  <a:cubicBezTo>
                    <a:pt x="561" y="81"/>
                    <a:pt x="561" y="81"/>
                    <a:pt x="561" y="81"/>
                  </a:cubicBezTo>
                  <a:cubicBezTo>
                    <a:pt x="561" y="81"/>
                    <a:pt x="562" y="81"/>
                    <a:pt x="562" y="81"/>
                  </a:cubicBezTo>
                  <a:cubicBezTo>
                    <a:pt x="562" y="81"/>
                    <a:pt x="562" y="82"/>
                    <a:pt x="562" y="82"/>
                  </a:cubicBezTo>
                  <a:cubicBezTo>
                    <a:pt x="563" y="82"/>
                    <a:pt x="563" y="82"/>
                    <a:pt x="563" y="82"/>
                  </a:cubicBezTo>
                  <a:cubicBezTo>
                    <a:pt x="563" y="82"/>
                    <a:pt x="563" y="82"/>
                    <a:pt x="563" y="82"/>
                  </a:cubicBezTo>
                  <a:cubicBezTo>
                    <a:pt x="564" y="82"/>
                    <a:pt x="564" y="82"/>
                    <a:pt x="565" y="82"/>
                  </a:cubicBezTo>
                  <a:cubicBezTo>
                    <a:pt x="565" y="82"/>
                    <a:pt x="565" y="83"/>
                    <a:pt x="565" y="83"/>
                  </a:cubicBezTo>
                  <a:cubicBezTo>
                    <a:pt x="566" y="83"/>
                    <a:pt x="566" y="83"/>
                    <a:pt x="566" y="83"/>
                  </a:cubicBezTo>
                  <a:cubicBezTo>
                    <a:pt x="567" y="83"/>
                    <a:pt x="567" y="83"/>
                    <a:pt x="567" y="84"/>
                  </a:cubicBezTo>
                  <a:cubicBezTo>
                    <a:pt x="567" y="84"/>
                    <a:pt x="567" y="84"/>
                    <a:pt x="567" y="84"/>
                  </a:cubicBezTo>
                  <a:cubicBezTo>
                    <a:pt x="566" y="84"/>
                    <a:pt x="565" y="84"/>
                    <a:pt x="564" y="84"/>
                  </a:cubicBezTo>
                  <a:cubicBezTo>
                    <a:pt x="564" y="84"/>
                    <a:pt x="564" y="84"/>
                    <a:pt x="564" y="84"/>
                  </a:cubicBezTo>
                  <a:cubicBezTo>
                    <a:pt x="564" y="84"/>
                    <a:pt x="564" y="84"/>
                    <a:pt x="563" y="84"/>
                  </a:cubicBezTo>
                  <a:cubicBezTo>
                    <a:pt x="563" y="84"/>
                    <a:pt x="563" y="83"/>
                    <a:pt x="563" y="83"/>
                  </a:cubicBezTo>
                  <a:cubicBezTo>
                    <a:pt x="561" y="82"/>
                    <a:pt x="560" y="83"/>
                    <a:pt x="559" y="81"/>
                  </a:cubicBezTo>
                  <a:cubicBezTo>
                    <a:pt x="559" y="81"/>
                    <a:pt x="558" y="81"/>
                    <a:pt x="558" y="81"/>
                  </a:cubicBezTo>
                  <a:cubicBezTo>
                    <a:pt x="558" y="81"/>
                    <a:pt x="558" y="82"/>
                    <a:pt x="558" y="82"/>
                  </a:cubicBezTo>
                  <a:cubicBezTo>
                    <a:pt x="557" y="82"/>
                    <a:pt x="557" y="82"/>
                    <a:pt x="556" y="82"/>
                  </a:cubicBezTo>
                  <a:cubicBezTo>
                    <a:pt x="556" y="82"/>
                    <a:pt x="556" y="83"/>
                    <a:pt x="556" y="83"/>
                  </a:cubicBezTo>
                  <a:cubicBezTo>
                    <a:pt x="556" y="83"/>
                    <a:pt x="557" y="83"/>
                    <a:pt x="557" y="83"/>
                  </a:cubicBezTo>
                  <a:cubicBezTo>
                    <a:pt x="557" y="84"/>
                    <a:pt x="557" y="84"/>
                    <a:pt x="557" y="84"/>
                  </a:cubicBezTo>
                  <a:cubicBezTo>
                    <a:pt x="555" y="83"/>
                    <a:pt x="553" y="82"/>
                    <a:pt x="551" y="80"/>
                  </a:cubicBezTo>
                  <a:cubicBezTo>
                    <a:pt x="552" y="78"/>
                    <a:pt x="553" y="76"/>
                    <a:pt x="553" y="74"/>
                  </a:cubicBezTo>
                  <a:cubicBezTo>
                    <a:pt x="553" y="73"/>
                    <a:pt x="553" y="72"/>
                    <a:pt x="553" y="71"/>
                  </a:cubicBezTo>
                  <a:cubicBezTo>
                    <a:pt x="553" y="71"/>
                    <a:pt x="553" y="71"/>
                    <a:pt x="553" y="71"/>
                  </a:cubicBezTo>
                  <a:cubicBezTo>
                    <a:pt x="553" y="70"/>
                    <a:pt x="553" y="70"/>
                    <a:pt x="553" y="70"/>
                  </a:cubicBezTo>
                  <a:cubicBezTo>
                    <a:pt x="552" y="70"/>
                    <a:pt x="552" y="70"/>
                    <a:pt x="552" y="69"/>
                  </a:cubicBezTo>
                  <a:cubicBezTo>
                    <a:pt x="552" y="69"/>
                    <a:pt x="552" y="69"/>
                    <a:pt x="552" y="69"/>
                  </a:cubicBezTo>
                  <a:cubicBezTo>
                    <a:pt x="552" y="69"/>
                    <a:pt x="552" y="69"/>
                    <a:pt x="552" y="69"/>
                  </a:cubicBezTo>
                  <a:cubicBezTo>
                    <a:pt x="551" y="68"/>
                    <a:pt x="552" y="67"/>
                    <a:pt x="551" y="66"/>
                  </a:cubicBezTo>
                  <a:cubicBezTo>
                    <a:pt x="551" y="66"/>
                    <a:pt x="551" y="65"/>
                    <a:pt x="550" y="65"/>
                  </a:cubicBezTo>
                  <a:cubicBezTo>
                    <a:pt x="549" y="65"/>
                    <a:pt x="548" y="65"/>
                    <a:pt x="547" y="65"/>
                  </a:cubicBezTo>
                  <a:cubicBezTo>
                    <a:pt x="546" y="65"/>
                    <a:pt x="546" y="66"/>
                    <a:pt x="546" y="66"/>
                  </a:cubicBezTo>
                  <a:cubicBezTo>
                    <a:pt x="545" y="66"/>
                    <a:pt x="545" y="66"/>
                    <a:pt x="544" y="66"/>
                  </a:cubicBezTo>
                  <a:cubicBezTo>
                    <a:pt x="544" y="66"/>
                    <a:pt x="544" y="66"/>
                    <a:pt x="544" y="66"/>
                  </a:cubicBezTo>
                  <a:cubicBezTo>
                    <a:pt x="544" y="66"/>
                    <a:pt x="543" y="66"/>
                    <a:pt x="543" y="66"/>
                  </a:cubicBezTo>
                  <a:cubicBezTo>
                    <a:pt x="542" y="66"/>
                    <a:pt x="540" y="67"/>
                    <a:pt x="538" y="67"/>
                  </a:cubicBezTo>
                  <a:cubicBezTo>
                    <a:pt x="537" y="68"/>
                    <a:pt x="537" y="70"/>
                    <a:pt x="536" y="71"/>
                  </a:cubicBezTo>
                  <a:cubicBezTo>
                    <a:pt x="537" y="72"/>
                    <a:pt x="537" y="72"/>
                    <a:pt x="538" y="73"/>
                  </a:cubicBezTo>
                  <a:cubicBezTo>
                    <a:pt x="537" y="74"/>
                    <a:pt x="537" y="76"/>
                    <a:pt x="536" y="78"/>
                  </a:cubicBezTo>
                  <a:cubicBezTo>
                    <a:pt x="536" y="77"/>
                    <a:pt x="536" y="77"/>
                    <a:pt x="535" y="77"/>
                  </a:cubicBezTo>
                  <a:cubicBezTo>
                    <a:pt x="535" y="78"/>
                    <a:pt x="535" y="78"/>
                    <a:pt x="535" y="78"/>
                  </a:cubicBezTo>
                  <a:cubicBezTo>
                    <a:pt x="535" y="78"/>
                    <a:pt x="535" y="78"/>
                    <a:pt x="535" y="78"/>
                  </a:cubicBezTo>
                  <a:cubicBezTo>
                    <a:pt x="535" y="79"/>
                    <a:pt x="535" y="80"/>
                    <a:pt x="535" y="80"/>
                  </a:cubicBezTo>
                  <a:cubicBezTo>
                    <a:pt x="535" y="81"/>
                    <a:pt x="534" y="81"/>
                    <a:pt x="534" y="81"/>
                  </a:cubicBezTo>
                  <a:cubicBezTo>
                    <a:pt x="534" y="82"/>
                    <a:pt x="533" y="82"/>
                    <a:pt x="533" y="83"/>
                  </a:cubicBezTo>
                  <a:cubicBezTo>
                    <a:pt x="533" y="83"/>
                    <a:pt x="533" y="83"/>
                    <a:pt x="532" y="83"/>
                  </a:cubicBezTo>
                  <a:cubicBezTo>
                    <a:pt x="532" y="83"/>
                    <a:pt x="532" y="83"/>
                    <a:pt x="532" y="84"/>
                  </a:cubicBezTo>
                  <a:cubicBezTo>
                    <a:pt x="532" y="84"/>
                    <a:pt x="532" y="84"/>
                    <a:pt x="531" y="84"/>
                  </a:cubicBezTo>
                  <a:cubicBezTo>
                    <a:pt x="528" y="84"/>
                    <a:pt x="523" y="85"/>
                    <a:pt x="521" y="86"/>
                  </a:cubicBezTo>
                  <a:cubicBezTo>
                    <a:pt x="521" y="86"/>
                    <a:pt x="521" y="86"/>
                    <a:pt x="521" y="86"/>
                  </a:cubicBezTo>
                  <a:cubicBezTo>
                    <a:pt x="521" y="87"/>
                    <a:pt x="521" y="87"/>
                    <a:pt x="521" y="87"/>
                  </a:cubicBezTo>
                  <a:cubicBezTo>
                    <a:pt x="522" y="87"/>
                    <a:pt x="523" y="87"/>
                    <a:pt x="524" y="87"/>
                  </a:cubicBezTo>
                  <a:cubicBezTo>
                    <a:pt x="524" y="89"/>
                    <a:pt x="524" y="89"/>
                    <a:pt x="525" y="91"/>
                  </a:cubicBezTo>
                  <a:cubicBezTo>
                    <a:pt x="525" y="91"/>
                    <a:pt x="525" y="92"/>
                    <a:pt x="525" y="93"/>
                  </a:cubicBezTo>
                  <a:cubicBezTo>
                    <a:pt x="525" y="93"/>
                    <a:pt x="525" y="93"/>
                    <a:pt x="525" y="93"/>
                  </a:cubicBezTo>
                  <a:cubicBezTo>
                    <a:pt x="525" y="94"/>
                    <a:pt x="525" y="94"/>
                    <a:pt x="525" y="94"/>
                  </a:cubicBezTo>
                  <a:cubicBezTo>
                    <a:pt x="525" y="94"/>
                    <a:pt x="525" y="94"/>
                    <a:pt x="525" y="94"/>
                  </a:cubicBezTo>
                  <a:cubicBezTo>
                    <a:pt x="525" y="94"/>
                    <a:pt x="525" y="94"/>
                    <a:pt x="525" y="93"/>
                  </a:cubicBezTo>
                  <a:cubicBezTo>
                    <a:pt x="524" y="93"/>
                    <a:pt x="523" y="93"/>
                    <a:pt x="523" y="93"/>
                  </a:cubicBezTo>
                  <a:cubicBezTo>
                    <a:pt x="522" y="92"/>
                    <a:pt x="522" y="90"/>
                    <a:pt x="520" y="90"/>
                  </a:cubicBezTo>
                  <a:cubicBezTo>
                    <a:pt x="520" y="89"/>
                    <a:pt x="520" y="89"/>
                    <a:pt x="520" y="88"/>
                  </a:cubicBezTo>
                  <a:cubicBezTo>
                    <a:pt x="518" y="88"/>
                    <a:pt x="516" y="88"/>
                    <a:pt x="514" y="87"/>
                  </a:cubicBezTo>
                  <a:cubicBezTo>
                    <a:pt x="514" y="88"/>
                    <a:pt x="514" y="88"/>
                    <a:pt x="514" y="88"/>
                  </a:cubicBezTo>
                  <a:cubicBezTo>
                    <a:pt x="514" y="88"/>
                    <a:pt x="513" y="88"/>
                    <a:pt x="513" y="88"/>
                  </a:cubicBezTo>
                  <a:cubicBezTo>
                    <a:pt x="513" y="88"/>
                    <a:pt x="513" y="88"/>
                    <a:pt x="513" y="88"/>
                  </a:cubicBezTo>
                  <a:cubicBezTo>
                    <a:pt x="512" y="88"/>
                    <a:pt x="512" y="88"/>
                    <a:pt x="511" y="88"/>
                  </a:cubicBezTo>
                  <a:cubicBezTo>
                    <a:pt x="511" y="87"/>
                    <a:pt x="511" y="87"/>
                    <a:pt x="511" y="87"/>
                  </a:cubicBezTo>
                  <a:cubicBezTo>
                    <a:pt x="510" y="87"/>
                    <a:pt x="510" y="87"/>
                    <a:pt x="509" y="87"/>
                  </a:cubicBezTo>
                  <a:cubicBezTo>
                    <a:pt x="509" y="87"/>
                    <a:pt x="509" y="86"/>
                    <a:pt x="508" y="86"/>
                  </a:cubicBezTo>
                  <a:cubicBezTo>
                    <a:pt x="508" y="86"/>
                    <a:pt x="508" y="86"/>
                    <a:pt x="508" y="86"/>
                  </a:cubicBezTo>
                  <a:cubicBezTo>
                    <a:pt x="508" y="86"/>
                    <a:pt x="508" y="86"/>
                    <a:pt x="508" y="86"/>
                  </a:cubicBezTo>
                  <a:cubicBezTo>
                    <a:pt x="507" y="86"/>
                    <a:pt x="507" y="85"/>
                    <a:pt x="506" y="85"/>
                  </a:cubicBezTo>
                  <a:cubicBezTo>
                    <a:pt x="506" y="85"/>
                    <a:pt x="506" y="84"/>
                    <a:pt x="506" y="83"/>
                  </a:cubicBezTo>
                  <a:cubicBezTo>
                    <a:pt x="508" y="83"/>
                    <a:pt x="509" y="83"/>
                    <a:pt x="511" y="83"/>
                  </a:cubicBezTo>
                  <a:cubicBezTo>
                    <a:pt x="512" y="83"/>
                    <a:pt x="514" y="84"/>
                    <a:pt x="516" y="84"/>
                  </a:cubicBezTo>
                  <a:cubicBezTo>
                    <a:pt x="516" y="84"/>
                    <a:pt x="516" y="84"/>
                    <a:pt x="516" y="84"/>
                  </a:cubicBezTo>
                  <a:cubicBezTo>
                    <a:pt x="516" y="84"/>
                    <a:pt x="517" y="84"/>
                    <a:pt x="518" y="84"/>
                  </a:cubicBezTo>
                  <a:cubicBezTo>
                    <a:pt x="518" y="83"/>
                    <a:pt x="519" y="82"/>
                    <a:pt x="519" y="81"/>
                  </a:cubicBezTo>
                  <a:cubicBezTo>
                    <a:pt x="521" y="82"/>
                    <a:pt x="522" y="82"/>
                    <a:pt x="522" y="83"/>
                  </a:cubicBezTo>
                  <a:cubicBezTo>
                    <a:pt x="524" y="83"/>
                    <a:pt x="524" y="83"/>
                    <a:pt x="525" y="82"/>
                  </a:cubicBezTo>
                  <a:cubicBezTo>
                    <a:pt x="525" y="82"/>
                    <a:pt x="525" y="82"/>
                    <a:pt x="525" y="82"/>
                  </a:cubicBezTo>
                  <a:cubicBezTo>
                    <a:pt x="525" y="81"/>
                    <a:pt x="524" y="81"/>
                    <a:pt x="525" y="80"/>
                  </a:cubicBezTo>
                  <a:cubicBezTo>
                    <a:pt x="525" y="80"/>
                    <a:pt x="526" y="80"/>
                    <a:pt x="527" y="80"/>
                  </a:cubicBezTo>
                  <a:cubicBezTo>
                    <a:pt x="527" y="79"/>
                    <a:pt x="527" y="78"/>
                    <a:pt x="527" y="78"/>
                  </a:cubicBezTo>
                  <a:cubicBezTo>
                    <a:pt x="527" y="78"/>
                    <a:pt x="527" y="78"/>
                    <a:pt x="527" y="78"/>
                  </a:cubicBezTo>
                  <a:cubicBezTo>
                    <a:pt x="527" y="78"/>
                    <a:pt x="527" y="78"/>
                    <a:pt x="527" y="78"/>
                  </a:cubicBezTo>
                  <a:cubicBezTo>
                    <a:pt x="528" y="77"/>
                    <a:pt x="529" y="77"/>
                    <a:pt x="529" y="77"/>
                  </a:cubicBezTo>
                  <a:cubicBezTo>
                    <a:pt x="529" y="77"/>
                    <a:pt x="529" y="77"/>
                    <a:pt x="529" y="76"/>
                  </a:cubicBezTo>
                  <a:cubicBezTo>
                    <a:pt x="529" y="76"/>
                    <a:pt x="529" y="76"/>
                    <a:pt x="529" y="76"/>
                  </a:cubicBezTo>
                  <a:cubicBezTo>
                    <a:pt x="529" y="76"/>
                    <a:pt x="529" y="75"/>
                    <a:pt x="529" y="75"/>
                  </a:cubicBezTo>
                  <a:cubicBezTo>
                    <a:pt x="529" y="75"/>
                    <a:pt x="528" y="75"/>
                    <a:pt x="528" y="75"/>
                  </a:cubicBezTo>
                  <a:cubicBezTo>
                    <a:pt x="528" y="75"/>
                    <a:pt x="528" y="74"/>
                    <a:pt x="528" y="74"/>
                  </a:cubicBezTo>
                  <a:cubicBezTo>
                    <a:pt x="528" y="74"/>
                    <a:pt x="528" y="74"/>
                    <a:pt x="528" y="74"/>
                  </a:cubicBezTo>
                  <a:cubicBezTo>
                    <a:pt x="528" y="74"/>
                    <a:pt x="528" y="74"/>
                    <a:pt x="528" y="74"/>
                  </a:cubicBezTo>
                  <a:cubicBezTo>
                    <a:pt x="528" y="74"/>
                    <a:pt x="528" y="74"/>
                    <a:pt x="528" y="74"/>
                  </a:cubicBezTo>
                  <a:cubicBezTo>
                    <a:pt x="528" y="73"/>
                    <a:pt x="529" y="73"/>
                    <a:pt x="529" y="72"/>
                  </a:cubicBezTo>
                  <a:cubicBezTo>
                    <a:pt x="529" y="72"/>
                    <a:pt x="529" y="72"/>
                    <a:pt x="529" y="72"/>
                  </a:cubicBezTo>
                  <a:cubicBezTo>
                    <a:pt x="530" y="71"/>
                    <a:pt x="530" y="70"/>
                    <a:pt x="530" y="70"/>
                  </a:cubicBezTo>
                  <a:cubicBezTo>
                    <a:pt x="530" y="70"/>
                    <a:pt x="530" y="70"/>
                    <a:pt x="531" y="70"/>
                  </a:cubicBezTo>
                  <a:cubicBezTo>
                    <a:pt x="531" y="69"/>
                    <a:pt x="531" y="69"/>
                    <a:pt x="531" y="68"/>
                  </a:cubicBezTo>
                  <a:cubicBezTo>
                    <a:pt x="530" y="68"/>
                    <a:pt x="528" y="67"/>
                    <a:pt x="527" y="66"/>
                  </a:cubicBezTo>
                  <a:cubicBezTo>
                    <a:pt x="527" y="66"/>
                    <a:pt x="527" y="65"/>
                    <a:pt x="527" y="65"/>
                  </a:cubicBezTo>
                  <a:cubicBezTo>
                    <a:pt x="527" y="65"/>
                    <a:pt x="527" y="65"/>
                    <a:pt x="526" y="65"/>
                  </a:cubicBezTo>
                  <a:cubicBezTo>
                    <a:pt x="526" y="64"/>
                    <a:pt x="526" y="63"/>
                    <a:pt x="526" y="63"/>
                  </a:cubicBezTo>
                  <a:cubicBezTo>
                    <a:pt x="526" y="63"/>
                    <a:pt x="526" y="63"/>
                    <a:pt x="526" y="63"/>
                  </a:cubicBezTo>
                  <a:cubicBezTo>
                    <a:pt x="525" y="62"/>
                    <a:pt x="525" y="62"/>
                    <a:pt x="525" y="62"/>
                  </a:cubicBezTo>
                  <a:cubicBezTo>
                    <a:pt x="525" y="62"/>
                    <a:pt x="525" y="62"/>
                    <a:pt x="525" y="62"/>
                  </a:cubicBezTo>
                  <a:cubicBezTo>
                    <a:pt x="525" y="61"/>
                    <a:pt x="525" y="61"/>
                    <a:pt x="525" y="60"/>
                  </a:cubicBezTo>
                  <a:cubicBezTo>
                    <a:pt x="526" y="60"/>
                    <a:pt x="526" y="60"/>
                    <a:pt x="526" y="60"/>
                  </a:cubicBezTo>
                  <a:cubicBezTo>
                    <a:pt x="526" y="59"/>
                    <a:pt x="525" y="59"/>
                    <a:pt x="526" y="57"/>
                  </a:cubicBezTo>
                  <a:cubicBezTo>
                    <a:pt x="526" y="57"/>
                    <a:pt x="526" y="57"/>
                    <a:pt x="526" y="57"/>
                  </a:cubicBezTo>
                  <a:cubicBezTo>
                    <a:pt x="526" y="57"/>
                    <a:pt x="526" y="57"/>
                    <a:pt x="526" y="56"/>
                  </a:cubicBezTo>
                  <a:cubicBezTo>
                    <a:pt x="526" y="56"/>
                    <a:pt x="526" y="56"/>
                    <a:pt x="527" y="56"/>
                  </a:cubicBezTo>
                  <a:cubicBezTo>
                    <a:pt x="527" y="56"/>
                    <a:pt x="527" y="55"/>
                    <a:pt x="527" y="55"/>
                  </a:cubicBezTo>
                  <a:cubicBezTo>
                    <a:pt x="527" y="55"/>
                    <a:pt x="527" y="55"/>
                    <a:pt x="528" y="55"/>
                  </a:cubicBezTo>
                  <a:cubicBezTo>
                    <a:pt x="528" y="55"/>
                    <a:pt x="527" y="54"/>
                    <a:pt x="527" y="54"/>
                  </a:cubicBezTo>
                  <a:cubicBezTo>
                    <a:pt x="527" y="54"/>
                    <a:pt x="528" y="54"/>
                    <a:pt x="528" y="54"/>
                  </a:cubicBezTo>
                  <a:cubicBezTo>
                    <a:pt x="528" y="53"/>
                    <a:pt x="528" y="53"/>
                    <a:pt x="528" y="52"/>
                  </a:cubicBezTo>
                  <a:cubicBezTo>
                    <a:pt x="527" y="52"/>
                    <a:pt x="527" y="51"/>
                    <a:pt x="527" y="51"/>
                  </a:cubicBezTo>
                  <a:cubicBezTo>
                    <a:pt x="527" y="51"/>
                    <a:pt x="527" y="49"/>
                    <a:pt x="527" y="49"/>
                  </a:cubicBezTo>
                  <a:cubicBezTo>
                    <a:pt x="526" y="48"/>
                    <a:pt x="525" y="48"/>
                    <a:pt x="525" y="47"/>
                  </a:cubicBezTo>
                  <a:cubicBezTo>
                    <a:pt x="524" y="47"/>
                    <a:pt x="524" y="47"/>
                    <a:pt x="524" y="47"/>
                  </a:cubicBezTo>
                  <a:cubicBezTo>
                    <a:pt x="524" y="46"/>
                    <a:pt x="524" y="46"/>
                    <a:pt x="524" y="45"/>
                  </a:cubicBezTo>
                  <a:cubicBezTo>
                    <a:pt x="524" y="45"/>
                    <a:pt x="524" y="45"/>
                    <a:pt x="523" y="45"/>
                  </a:cubicBezTo>
                  <a:cubicBezTo>
                    <a:pt x="524" y="43"/>
                    <a:pt x="524" y="43"/>
                    <a:pt x="524" y="42"/>
                  </a:cubicBezTo>
                  <a:cubicBezTo>
                    <a:pt x="525" y="42"/>
                    <a:pt x="525" y="42"/>
                    <a:pt x="525" y="42"/>
                  </a:cubicBezTo>
                  <a:cubicBezTo>
                    <a:pt x="525" y="42"/>
                    <a:pt x="525" y="42"/>
                    <a:pt x="526" y="41"/>
                  </a:cubicBezTo>
                  <a:cubicBezTo>
                    <a:pt x="526" y="41"/>
                    <a:pt x="526" y="41"/>
                    <a:pt x="526" y="41"/>
                  </a:cubicBezTo>
                  <a:cubicBezTo>
                    <a:pt x="527" y="40"/>
                    <a:pt x="527" y="39"/>
                    <a:pt x="527" y="38"/>
                  </a:cubicBezTo>
                  <a:cubicBezTo>
                    <a:pt x="527" y="38"/>
                    <a:pt x="527" y="38"/>
                    <a:pt x="528" y="38"/>
                  </a:cubicBezTo>
                  <a:cubicBezTo>
                    <a:pt x="528" y="38"/>
                    <a:pt x="528" y="38"/>
                    <a:pt x="528" y="38"/>
                  </a:cubicBezTo>
                  <a:cubicBezTo>
                    <a:pt x="528" y="38"/>
                    <a:pt x="528" y="38"/>
                    <a:pt x="528" y="38"/>
                  </a:cubicBezTo>
                  <a:cubicBezTo>
                    <a:pt x="528" y="37"/>
                    <a:pt x="528" y="36"/>
                    <a:pt x="528" y="35"/>
                  </a:cubicBezTo>
                  <a:cubicBezTo>
                    <a:pt x="528" y="35"/>
                    <a:pt x="528" y="35"/>
                    <a:pt x="528" y="35"/>
                  </a:cubicBezTo>
                  <a:cubicBezTo>
                    <a:pt x="529" y="34"/>
                    <a:pt x="529" y="34"/>
                    <a:pt x="529" y="33"/>
                  </a:cubicBezTo>
                  <a:cubicBezTo>
                    <a:pt x="529" y="33"/>
                    <a:pt x="529" y="33"/>
                    <a:pt x="529" y="33"/>
                  </a:cubicBezTo>
                  <a:cubicBezTo>
                    <a:pt x="530" y="33"/>
                    <a:pt x="529" y="32"/>
                    <a:pt x="529" y="32"/>
                  </a:cubicBezTo>
                  <a:cubicBezTo>
                    <a:pt x="529" y="32"/>
                    <a:pt x="529" y="31"/>
                    <a:pt x="530" y="30"/>
                  </a:cubicBezTo>
                  <a:cubicBezTo>
                    <a:pt x="530" y="30"/>
                    <a:pt x="529" y="30"/>
                    <a:pt x="529" y="30"/>
                  </a:cubicBezTo>
                  <a:cubicBezTo>
                    <a:pt x="529" y="30"/>
                    <a:pt x="529" y="30"/>
                    <a:pt x="529" y="29"/>
                  </a:cubicBezTo>
                  <a:cubicBezTo>
                    <a:pt x="529" y="29"/>
                    <a:pt x="529" y="29"/>
                    <a:pt x="529" y="29"/>
                  </a:cubicBezTo>
                  <a:cubicBezTo>
                    <a:pt x="528" y="29"/>
                    <a:pt x="529" y="28"/>
                    <a:pt x="529" y="27"/>
                  </a:cubicBezTo>
                  <a:cubicBezTo>
                    <a:pt x="527" y="26"/>
                    <a:pt x="526" y="26"/>
                    <a:pt x="524" y="26"/>
                  </a:cubicBezTo>
                  <a:cubicBezTo>
                    <a:pt x="524" y="25"/>
                    <a:pt x="524" y="25"/>
                    <a:pt x="524" y="25"/>
                  </a:cubicBezTo>
                  <a:cubicBezTo>
                    <a:pt x="521" y="25"/>
                    <a:pt x="517" y="25"/>
                    <a:pt x="514" y="25"/>
                  </a:cubicBezTo>
                  <a:cubicBezTo>
                    <a:pt x="514" y="24"/>
                    <a:pt x="514" y="24"/>
                    <a:pt x="513" y="24"/>
                  </a:cubicBezTo>
                  <a:cubicBezTo>
                    <a:pt x="513" y="24"/>
                    <a:pt x="513" y="25"/>
                    <a:pt x="513" y="25"/>
                  </a:cubicBezTo>
                  <a:cubicBezTo>
                    <a:pt x="512" y="25"/>
                    <a:pt x="511" y="26"/>
                    <a:pt x="509" y="26"/>
                  </a:cubicBezTo>
                  <a:cubicBezTo>
                    <a:pt x="509" y="27"/>
                    <a:pt x="509" y="27"/>
                    <a:pt x="509" y="27"/>
                  </a:cubicBezTo>
                  <a:cubicBezTo>
                    <a:pt x="509" y="27"/>
                    <a:pt x="509" y="27"/>
                    <a:pt x="509" y="27"/>
                  </a:cubicBezTo>
                  <a:cubicBezTo>
                    <a:pt x="509" y="27"/>
                    <a:pt x="509" y="28"/>
                    <a:pt x="509" y="28"/>
                  </a:cubicBezTo>
                  <a:cubicBezTo>
                    <a:pt x="509" y="28"/>
                    <a:pt x="509" y="28"/>
                    <a:pt x="508" y="28"/>
                  </a:cubicBezTo>
                  <a:cubicBezTo>
                    <a:pt x="508" y="28"/>
                    <a:pt x="508" y="29"/>
                    <a:pt x="508" y="29"/>
                  </a:cubicBezTo>
                  <a:cubicBezTo>
                    <a:pt x="508" y="29"/>
                    <a:pt x="508" y="29"/>
                    <a:pt x="508" y="29"/>
                  </a:cubicBezTo>
                  <a:cubicBezTo>
                    <a:pt x="508" y="29"/>
                    <a:pt x="508" y="29"/>
                    <a:pt x="508" y="30"/>
                  </a:cubicBezTo>
                  <a:cubicBezTo>
                    <a:pt x="508" y="30"/>
                    <a:pt x="507" y="30"/>
                    <a:pt x="507" y="30"/>
                  </a:cubicBezTo>
                  <a:cubicBezTo>
                    <a:pt x="507" y="30"/>
                    <a:pt x="507" y="30"/>
                    <a:pt x="507" y="30"/>
                  </a:cubicBezTo>
                  <a:cubicBezTo>
                    <a:pt x="507" y="30"/>
                    <a:pt x="507" y="30"/>
                    <a:pt x="507" y="30"/>
                  </a:cubicBezTo>
                  <a:cubicBezTo>
                    <a:pt x="507" y="31"/>
                    <a:pt x="507" y="31"/>
                    <a:pt x="507" y="31"/>
                  </a:cubicBezTo>
                  <a:cubicBezTo>
                    <a:pt x="507" y="31"/>
                    <a:pt x="506" y="31"/>
                    <a:pt x="506" y="31"/>
                  </a:cubicBezTo>
                  <a:cubicBezTo>
                    <a:pt x="506" y="31"/>
                    <a:pt x="506" y="32"/>
                    <a:pt x="506" y="32"/>
                  </a:cubicBezTo>
                  <a:cubicBezTo>
                    <a:pt x="506" y="32"/>
                    <a:pt x="505" y="32"/>
                    <a:pt x="505" y="32"/>
                  </a:cubicBezTo>
                  <a:cubicBezTo>
                    <a:pt x="505" y="33"/>
                    <a:pt x="505" y="33"/>
                    <a:pt x="505" y="33"/>
                  </a:cubicBezTo>
                  <a:cubicBezTo>
                    <a:pt x="503" y="34"/>
                    <a:pt x="502" y="35"/>
                    <a:pt x="501" y="35"/>
                  </a:cubicBezTo>
                  <a:cubicBezTo>
                    <a:pt x="500" y="36"/>
                    <a:pt x="500" y="37"/>
                    <a:pt x="500" y="38"/>
                  </a:cubicBezTo>
                  <a:cubicBezTo>
                    <a:pt x="500" y="38"/>
                    <a:pt x="499" y="38"/>
                    <a:pt x="499" y="38"/>
                  </a:cubicBezTo>
                  <a:cubicBezTo>
                    <a:pt x="499" y="38"/>
                    <a:pt x="499" y="38"/>
                    <a:pt x="499" y="38"/>
                  </a:cubicBezTo>
                  <a:cubicBezTo>
                    <a:pt x="498" y="38"/>
                    <a:pt x="498" y="38"/>
                    <a:pt x="498" y="38"/>
                  </a:cubicBezTo>
                  <a:cubicBezTo>
                    <a:pt x="498" y="39"/>
                    <a:pt x="497" y="39"/>
                    <a:pt x="497" y="39"/>
                  </a:cubicBezTo>
                  <a:cubicBezTo>
                    <a:pt x="497" y="39"/>
                    <a:pt x="496" y="39"/>
                    <a:pt x="495" y="39"/>
                  </a:cubicBezTo>
                  <a:cubicBezTo>
                    <a:pt x="495" y="39"/>
                    <a:pt x="495" y="39"/>
                    <a:pt x="494" y="40"/>
                  </a:cubicBezTo>
                  <a:cubicBezTo>
                    <a:pt x="495" y="40"/>
                    <a:pt x="495" y="41"/>
                    <a:pt x="495" y="42"/>
                  </a:cubicBezTo>
                  <a:cubicBezTo>
                    <a:pt x="495" y="42"/>
                    <a:pt x="494" y="42"/>
                    <a:pt x="494" y="42"/>
                  </a:cubicBezTo>
                  <a:cubicBezTo>
                    <a:pt x="494" y="43"/>
                    <a:pt x="494" y="43"/>
                    <a:pt x="494" y="44"/>
                  </a:cubicBezTo>
                  <a:cubicBezTo>
                    <a:pt x="494" y="44"/>
                    <a:pt x="495" y="44"/>
                    <a:pt x="495" y="44"/>
                  </a:cubicBezTo>
                  <a:cubicBezTo>
                    <a:pt x="495" y="44"/>
                    <a:pt x="495" y="45"/>
                    <a:pt x="495" y="45"/>
                  </a:cubicBezTo>
                  <a:cubicBezTo>
                    <a:pt x="495" y="45"/>
                    <a:pt x="495" y="45"/>
                    <a:pt x="495" y="45"/>
                  </a:cubicBezTo>
                  <a:cubicBezTo>
                    <a:pt x="495" y="46"/>
                    <a:pt x="495" y="46"/>
                    <a:pt x="495" y="46"/>
                  </a:cubicBezTo>
                  <a:cubicBezTo>
                    <a:pt x="496" y="46"/>
                    <a:pt x="496" y="46"/>
                    <a:pt x="496" y="46"/>
                  </a:cubicBezTo>
                  <a:cubicBezTo>
                    <a:pt x="496" y="48"/>
                    <a:pt x="494" y="48"/>
                    <a:pt x="496" y="50"/>
                  </a:cubicBezTo>
                  <a:cubicBezTo>
                    <a:pt x="496" y="51"/>
                    <a:pt x="495" y="51"/>
                    <a:pt x="495" y="51"/>
                  </a:cubicBezTo>
                  <a:cubicBezTo>
                    <a:pt x="494" y="51"/>
                    <a:pt x="494" y="51"/>
                    <a:pt x="493" y="51"/>
                  </a:cubicBezTo>
                  <a:cubicBezTo>
                    <a:pt x="493" y="52"/>
                    <a:pt x="492" y="54"/>
                    <a:pt x="492" y="56"/>
                  </a:cubicBezTo>
                  <a:cubicBezTo>
                    <a:pt x="494" y="56"/>
                    <a:pt x="495" y="55"/>
                    <a:pt x="496" y="56"/>
                  </a:cubicBezTo>
                  <a:cubicBezTo>
                    <a:pt x="496" y="57"/>
                    <a:pt x="496" y="57"/>
                    <a:pt x="496" y="57"/>
                  </a:cubicBezTo>
                  <a:cubicBezTo>
                    <a:pt x="497" y="57"/>
                    <a:pt x="497" y="57"/>
                    <a:pt x="497" y="57"/>
                  </a:cubicBezTo>
                  <a:cubicBezTo>
                    <a:pt x="497" y="57"/>
                    <a:pt x="497" y="57"/>
                    <a:pt x="497" y="57"/>
                  </a:cubicBezTo>
                  <a:cubicBezTo>
                    <a:pt x="498" y="58"/>
                    <a:pt x="498" y="57"/>
                    <a:pt x="498" y="57"/>
                  </a:cubicBezTo>
                  <a:cubicBezTo>
                    <a:pt x="499" y="57"/>
                    <a:pt x="499" y="57"/>
                    <a:pt x="499" y="57"/>
                  </a:cubicBezTo>
                  <a:cubicBezTo>
                    <a:pt x="499" y="57"/>
                    <a:pt x="499" y="57"/>
                    <a:pt x="499" y="57"/>
                  </a:cubicBezTo>
                  <a:cubicBezTo>
                    <a:pt x="499" y="57"/>
                    <a:pt x="500" y="57"/>
                    <a:pt x="500" y="57"/>
                  </a:cubicBezTo>
                  <a:cubicBezTo>
                    <a:pt x="499" y="59"/>
                    <a:pt x="499" y="59"/>
                    <a:pt x="498" y="59"/>
                  </a:cubicBezTo>
                  <a:cubicBezTo>
                    <a:pt x="498" y="61"/>
                    <a:pt x="498" y="61"/>
                    <a:pt x="498" y="62"/>
                  </a:cubicBezTo>
                  <a:cubicBezTo>
                    <a:pt x="498" y="62"/>
                    <a:pt x="499" y="62"/>
                    <a:pt x="499" y="62"/>
                  </a:cubicBezTo>
                  <a:cubicBezTo>
                    <a:pt x="499" y="63"/>
                    <a:pt x="499" y="63"/>
                    <a:pt x="499" y="64"/>
                  </a:cubicBezTo>
                  <a:cubicBezTo>
                    <a:pt x="499" y="64"/>
                    <a:pt x="499" y="64"/>
                    <a:pt x="499" y="64"/>
                  </a:cubicBezTo>
                  <a:cubicBezTo>
                    <a:pt x="500" y="65"/>
                    <a:pt x="499" y="64"/>
                    <a:pt x="500" y="64"/>
                  </a:cubicBezTo>
                  <a:cubicBezTo>
                    <a:pt x="500" y="64"/>
                    <a:pt x="500" y="64"/>
                    <a:pt x="500" y="64"/>
                  </a:cubicBezTo>
                  <a:cubicBezTo>
                    <a:pt x="501" y="64"/>
                    <a:pt x="501" y="64"/>
                    <a:pt x="501" y="64"/>
                  </a:cubicBezTo>
                  <a:cubicBezTo>
                    <a:pt x="501" y="65"/>
                    <a:pt x="500" y="66"/>
                    <a:pt x="500" y="67"/>
                  </a:cubicBezTo>
                  <a:cubicBezTo>
                    <a:pt x="500" y="67"/>
                    <a:pt x="500" y="68"/>
                    <a:pt x="500" y="68"/>
                  </a:cubicBezTo>
                  <a:cubicBezTo>
                    <a:pt x="499" y="68"/>
                    <a:pt x="499" y="68"/>
                    <a:pt x="499" y="69"/>
                  </a:cubicBezTo>
                  <a:cubicBezTo>
                    <a:pt x="499" y="69"/>
                    <a:pt x="499" y="69"/>
                    <a:pt x="499" y="69"/>
                  </a:cubicBezTo>
                  <a:cubicBezTo>
                    <a:pt x="499" y="69"/>
                    <a:pt x="498" y="69"/>
                    <a:pt x="498" y="69"/>
                  </a:cubicBezTo>
                  <a:cubicBezTo>
                    <a:pt x="498" y="70"/>
                    <a:pt x="498" y="70"/>
                    <a:pt x="497" y="70"/>
                  </a:cubicBezTo>
                  <a:cubicBezTo>
                    <a:pt x="497" y="70"/>
                    <a:pt x="496" y="70"/>
                    <a:pt x="496" y="70"/>
                  </a:cubicBezTo>
                  <a:cubicBezTo>
                    <a:pt x="496" y="69"/>
                    <a:pt x="496" y="69"/>
                    <a:pt x="496" y="68"/>
                  </a:cubicBezTo>
                  <a:cubicBezTo>
                    <a:pt x="495" y="68"/>
                    <a:pt x="495" y="68"/>
                    <a:pt x="495" y="68"/>
                  </a:cubicBezTo>
                  <a:cubicBezTo>
                    <a:pt x="495" y="68"/>
                    <a:pt x="495" y="68"/>
                    <a:pt x="495" y="67"/>
                  </a:cubicBezTo>
                  <a:cubicBezTo>
                    <a:pt x="495" y="67"/>
                    <a:pt x="494" y="67"/>
                    <a:pt x="494" y="67"/>
                  </a:cubicBezTo>
                  <a:cubicBezTo>
                    <a:pt x="494" y="67"/>
                    <a:pt x="494" y="67"/>
                    <a:pt x="494" y="67"/>
                  </a:cubicBezTo>
                  <a:cubicBezTo>
                    <a:pt x="493" y="66"/>
                    <a:pt x="493" y="66"/>
                    <a:pt x="492" y="65"/>
                  </a:cubicBezTo>
                  <a:cubicBezTo>
                    <a:pt x="492" y="65"/>
                    <a:pt x="492" y="65"/>
                    <a:pt x="492" y="65"/>
                  </a:cubicBezTo>
                  <a:cubicBezTo>
                    <a:pt x="491" y="64"/>
                    <a:pt x="491" y="64"/>
                    <a:pt x="490" y="63"/>
                  </a:cubicBezTo>
                  <a:cubicBezTo>
                    <a:pt x="490" y="63"/>
                    <a:pt x="490" y="63"/>
                    <a:pt x="490" y="63"/>
                  </a:cubicBezTo>
                  <a:cubicBezTo>
                    <a:pt x="490" y="63"/>
                    <a:pt x="489" y="63"/>
                    <a:pt x="489" y="63"/>
                  </a:cubicBezTo>
                  <a:cubicBezTo>
                    <a:pt x="489" y="62"/>
                    <a:pt x="489" y="62"/>
                    <a:pt x="489" y="62"/>
                  </a:cubicBezTo>
                  <a:cubicBezTo>
                    <a:pt x="487" y="61"/>
                    <a:pt x="486" y="63"/>
                    <a:pt x="485" y="60"/>
                  </a:cubicBezTo>
                  <a:cubicBezTo>
                    <a:pt x="486" y="60"/>
                    <a:pt x="485" y="60"/>
                    <a:pt x="486" y="60"/>
                  </a:cubicBezTo>
                  <a:cubicBezTo>
                    <a:pt x="484" y="59"/>
                    <a:pt x="483" y="59"/>
                    <a:pt x="481" y="58"/>
                  </a:cubicBezTo>
                  <a:cubicBezTo>
                    <a:pt x="481" y="59"/>
                    <a:pt x="480" y="60"/>
                    <a:pt x="479" y="61"/>
                  </a:cubicBezTo>
                  <a:cubicBezTo>
                    <a:pt x="479" y="61"/>
                    <a:pt x="479" y="61"/>
                    <a:pt x="479" y="61"/>
                  </a:cubicBezTo>
                  <a:cubicBezTo>
                    <a:pt x="478" y="60"/>
                    <a:pt x="478" y="60"/>
                    <a:pt x="478" y="59"/>
                  </a:cubicBezTo>
                  <a:cubicBezTo>
                    <a:pt x="478" y="59"/>
                    <a:pt x="479" y="59"/>
                    <a:pt x="479" y="59"/>
                  </a:cubicBezTo>
                  <a:cubicBezTo>
                    <a:pt x="479" y="58"/>
                    <a:pt x="479" y="57"/>
                    <a:pt x="479" y="56"/>
                  </a:cubicBezTo>
                  <a:cubicBezTo>
                    <a:pt x="479" y="56"/>
                    <a:pt x="478" y="56"/>
                    <a:pt x="477" y="56"/>
                  </a:cubicBezTo>
                  <a:cubicBezTo>
                    <a:pt x="477" y="55"/>
                    <a:pt x="477" y="55"/>
                    <a:pt x="477" y="55"/>
                  </a:cubicBezTo>
                  <a:cubicBezTo>
                    <a:pt x="476" y="55"/>
                    <a:pt x="474" y="55"/>
                    <a:pt x="473" y="55"/>
                  </a:cubicBezTo>
                  <a:cubicBezTo>
                    <a:pt x="473" y="55"/>
                    <a:pt x="473" y="55"/>
                    <a:pt x="472" y="55"/>
                  </a:cubicBezTo>
                  <a:cubicBezTo>
                    <a:pt x="472" y="54"/>
                    <a:pt x="472" y="54"/>
                    <a:pt x="472" y="53"/>
                  </a:cubicBezTo>
                  <a:cubicBezTo>
                    <a:pt x="471" y="54"/>
                    <a:pt x="471" y="54"/>
                    <a:pt x="470" y="54"/>
                  </a:cubicBezTo>
                  <a:cubicBezTo>
                    <a:pt x="470" y="53"/>
                    <a:pt x="470" y="53"/>
                    <a:pt x="470" y="53"/>
                  </a:cubicBezTo>
                  <a:cubicBezTo>
                    <a:pt x="469" y="52"/>
                    <a:pt x="469" y="52"/>
                    <a:pt x="469" y="52"/>
                  </a:cubicBezTo>
                  <a:cubicBezTo>
                    <a:pt x="466" y="51"/>
                    <a:pt x="467" y="52"/>
                    <a:pt x="466" y="53"/>
                  </a:cubicBezTo>
                  <a:cubicBezTo>
                    <a:pt x="462" y="53"/>
                    <a:pt x="460" y="52"/>
                    <a:pt x="457" y="52"/>
                  </a:cubicBezTo>
                  <a:cubicBezTo>
                    <a:pt x="457" y="52"/>
                    <a:pt x="457" y="52"/>
                    <a:pt x="457" y="52"/>
                  </a:cubicBezTo>
                  <a:cubicBezTo>
                    <a:pt x="457" y="52"/>
                    <a:pt x="457" y="52"/>
                    <a:pt x="457" y="52"/>
                  </a:cubicBezTo>
                  <a:cubicBezTo>
                    <a:pt x="457" y="52"/>
                    <a:pt x="457" y="53"/>
                    <a:pt x="457" y="53"/>
                  </a:cubicBezTo>
                  <a:cubicBezTo>
                    <a:pt x="457" y="53"/>
                    <a:pt x="457" y="53"/>
                    <a:pt x="456" y="53"/>
                  </a:cubicBezTo>
                  <a:cubicBezTo>
                    <a:pt x="456" y="53"/>
                    <a:pt x="456" y="53"/>
                    <a:pt x="456" y="53"/>
                  </a:cubicBezTo>
                  <a:cubicBezTo>
                    <a:pt x="455" y="53"/>
                    <a:pt x="455" y="53"/>
                    <a:pt x="454" y="53"/>
                  </a:cubicBezTo>
                  <a:cubicBezTo>
                    <a:pt x="454" y="53"/>
                    <a:pt x="454" y="54"/>
                    <a:pt x="454" y="54"/>
                  </a:cubicBezTo>
                  <a:cubicBezTo>
                    <a:pt x="453" y="54"/>
                    <a:pt x="453" y="54"/>
                    <a:pt x="453" y="54"/>
                  </a:cubicBezTo>
                  <a:cubicBezTo>
                    <a:pt x="453" y="55"/>
                    <a:pt x="454" y="55"/>
                    <a:pt x="454" y="56"/>
                  </a:cubicBezTo>
                  <a:cubicBezTo>
                    <a:pt x="455" y="56"/>
                    <a:pt x="455" y="56"/>
                    <a:pt x="455" y="56"/>
                  </a:cubicBezTo>
                  <a:cubicBezTo>
                    <a:pt x="455" y="57"/>
                    <a:pt x="455" y="58"/>
                    <a:pt x="455" y="59"/>
                  </a:cubicBezTo>
                  <a:cubicBezTo>
                    <a:pt x="455" y="59"/>
                    <a:pt x="455" y="59"/>
                    <a:pt x="456" y="59"/>
                  </a:cubicBezTo>
                  <a:cubicBezTo>
                    <a:pt x="455" y="60"/>
                    <a:pt x="455" y="61"/>
                    <a:pt x="455" y="62"/>
                  </a:cubicBezTo>
                  <a:cubicBezTo>
                    <a:pt x="455" y="62"/>
                    <a:pt x="455" y="62"/>
                    <a:pt x="455" y="62"/>
                  </a:cubicBezTo>
                  <a:cubicBezTo>
                    <a:pt x="455" y="62"/>
                    <a:pt x="455" y="62"/>
                    <a:pt x="455" y="63"/>
                  </a:cubicBezTo>
                  <a:cubicBezTo>
                    <a:pt x="455" y="63"/>
                    <a:pt x="454" y="63"/>
                    <a:pt x="454" y="63"/>
                  </a:cubicBezTo>
                  <a:cubicBezTo>
                    <a:pt x="452" y="63"/>
                    <a:pt x="451" y="63"/>
                    <a:pt x="450" y="63"/>
                  </a:cubicBezTo>
                  <a:cubicBezTo>
                    <a:pt x="450" y="63"/>
                    <a:pt x="450" y="62"/>
                    <a:pt x="450" y="62"/>
                  </a:cubicBezTo>
                  <a:cubicBezTo>
                    <a:pt x="449" y="62"/>
                    <a:pt x="450" y="62"/>
                    <a:pt x="449" y="62"/>
                  </a:cubicBezTo>
                  <a:cubicBezTo>
                    <a:pt x="446" y="63"/>
                    <a:pt x="449" y="64"/>
                    <a:pt x="448" y="66"/>
                  </a:cubicBezTo>
                  <a:cubicBezTo>
                    <a:pt x="448" y="66"/>
                    <a:pt x="447" y="66"/>
                    <a:pt x="447" y="66"/>
                  </a:cubicBezTo>
                  <a:cubicBezTo>
                    <a:pt x="447" y="66"/>
                    <a:pt x="447" y="66"/>
                    <a:pt x="447" y="66"/>
                  </a:cubicBezTo>
                  <a:cubicBezTo>
                    <a:pt x="447" y="66"/>
                    <a:pt x="446" y="66"/>
                    <a:pt x="446" y="66"/>
                  </a:cubicBezTo>
                  <a:cubicBezTo>
                    <a:pt x="446" y="65"/>
                    <a:pt x="446" y="65"/>
                    <a:pt x="446" y="65"/>
                  </a:cubicBezTo>
                  <a:cubicBezTo>
                    <a:pt x="446" y="64"/>
                    <a:pt x="445" y="65"/>
                    <a:pt x="445" y="64"/>
                  </a:cubicBezTo>
                  <a:cubicBezTo>
                    <a:pt x="444" y="63"/>
                    <a:pt x="446" y="62"/>
                    <a:pt x="444" y="61"/>
                  </a:cubicBezTo>
                  <a:cubicBezTo>
                    <a:pt x="444" y="60"/>
                    <a:pt x="445" y="60"/>
                    <a:pt x="445" y="59"/>
                  </a:cubicBezTo>
                  <a:cubicBezTo>
                    <a:pt x="441" y="59"/>
                    <a:pt x="440" y="61"/>
                    <a:pt x="437" y="61"/>
                  </a:cubicBezTo>
                  <a:cubicBezTo>
                    <a:pt x="436" y="62"/>
                    <a:pt x="436" y="62"/>
                    <a:pt x="435" y="63"/>
                  </a:cubicBezTo>
                  <a:cubicBezTo>
                    <a:pt x="435" y="62"/>
                    <a:pt x="434" y="62"/>
                    <a:pt x="433" y="62"/>
                  </a:cubicBezTo>
                  <a:cubicBezTo>
                    <a:pt x="433" y="61"/>
                    <a:pt x="432" y="61"/>
                    <a:pt x="432" y="61"/>
                  </a:cubicBezTo>
                  <a:cubicBezTo>
                    <a:pt x="430" y="60"/>
                    <a:pt x="429" y="60"/>
                    <a:pt x="427" y="60"/>
                  </a:cubicBezTo>
                  <a:cubicBezTo>
                    <a:pt x="424" y="60"/>
                    <a:pt x="422" y="62"/>
                    <a:pt x="419" y="62"/>
                  </a:cubicBezTo>
                  <a:cubicBezTo>
                    <a:pt x="420" y="63"/>
                    <a:pt x="420" y="63"/>
                    <a:pt x="420" y="63"/>
                  </a:cubicBezTo>
                  <a:cubicBezTo>
                    <a:pt x="420" y="64"/>
                    <a:pt x="420" y="64"/>
                    <a:pt x="420" y="64"/>
                  </a:cubicBezTo>
                  <a:cubicBezTo>
                    <a:pt x="420" y="64"/>
                    <a:pt x="420" y="64"/>
                    <a:pt x="420" y="64"/>
                  </a:cubicBezTo>
                  <a:cubicBezTo>
                    <a:pt x="418" y="64"/>
                    <a:pt x="418" y="63"/>
                    <a:pt x="417" y="63"/>
                  </a:cubicBezTo>
                  <a:cubicBezTo>
                    <a:pt x="417" y="62"/>
                    <a:pt x="416" y="63"/>
                    <a:pt x="415" y="64"/>
                  </a:cubicBezTo>
                  <a:cubicBezTo>
                    <a:pt x="415" y="64"/>
                    <a:pt x="415" y="64"/>
                    <a:pt x="415" y="64"/>
                  </a:cubicBezTo>
                  <a:cubicBezTo>
                    <a:pt x="414" y="64"/>
                    <a:pt x="414" y="64"/>
                    <a:pt x="414" y="64"/>
                  </a:cubicBezTo>
                  <a:cubicBezTo>
                    <a:pt x="412" y="63"/>
                    <a:pt x="410" y="64"/>
                    <a:pt x="409" y="64"/>
                  </a:cubicBezTo>
                  <a:cubicBezTo>
                    <a:pt x="409" y="63"/>
                    <a:pt x="409" y="63"/>
                    <a:pt x="410" y="62"/>
                  </a:cubicBezTo>
                  <a:cubicBezTo>
                    <a:pt x="411" y="62"/>
                    <a:pt x="412" y="62"/>
                    <a:pt x="413" y="62"/>
                  </a:cubicBezTo>
                  <a:cubicBezTo>
                    <a:pt x="413" y="62"/>
                    <a:pt x="413" y="62"/>
                    <a:pt x="413" y="62"/>
                  </a:cubicBezTo>
                  <a:cubicBezTo>
                    <a:pt x="413" y="62"/>
                    <a:pt x="413" y="62"/>
                    <a:pt x="413" y="62"/>
                  </a:cubicBezTo>
                  <a:cubicBezTo>
                    <a:pt x="413" y="61"/>
                    <a:pt x="413" y="61"/>
                    <a:pt x="412" y="60"/>
                  </a:cubicBezTo>
                  <a:cubicBezTo>
                    <a:pt x="412" y="60"/>
                    <a:pt x="412" y="59"/>
                    <a:pt x="412" y="59"/>
                  </a:cubicBezTo>
                  <a:cubicBezTo>
                    <a:pt x="411" y="59"/>
                    <a:pt x="410" y="59"/>
                    <a:pt x="409" y="58"/>
                  </a:cubicBezTo>
                  <a:cubicBezTo>
                    <a:pt x="410" y="57"/>
                    <a:pt x="410" y="58"/>
                    <a:pt x="410" y="56"/>
                  </a:cubicBezTo>
                  <a:cubicBezTo>
                    <a:pt x="410" y="56"/>
                    <a:pt x="409" y="56"/>
                    <a:pt x="408" y="57"/>
                  </a:cubicBezTo>
                  <a:cubicBezTo>
                    <a:pt x="408" y="57"/>
                    <a:pt x="408" y="57"/>
                    <a:pt x="408" y="58"/>
                  </a:cubicBezTo>
                  <a:cubicBezTo>
                    <a:pt x="408" y="58"/>
                    <a:pt x="407" y="58"/>
                    <a:pt x="407" y="58"/>
                  </a:cubicBezTo>
                  <a:cubicBezTo>
                    <a:pt x="406" y="58"/>
                    <a:pt x="406" y="58"/>
                    <a:pt x="406" y="59"/>
                  </a:cubicBezTo>
                  <a:cubicBezTo>
                    <a:pt x="405" y="59"/>
                    <a:pt x="405" y="59"/>
                    <a:pt x="404" y="59"/>
                  </a:cubicBezTo>
                  <a:cubicBezTo>
                    <a:pt x="404" y="60"/>
                    <a:pt x="404" y="60"/>
                    <a:pt x="404" y="60"/>
                  </a:cubicBezTo>
                  <a:cubicBezTo>
                    <a:pt x="404" y="60"/>
                    <a:pt x="404" y="60"/>
                    <a:pt x="404" y="60"/>
                  </a:cubicBezTo>
                  <a:cubicBezTo>
                    <a:pt x="403" y="61"/>
                    <a:pt x="404" y="61"/>
                    <a:pt x="403" y="61"/>
                  </a:cubicBezTo>
                  <a:cubicBezTo>
                    <a:pt x="403" y="61"/>
                    <a:pt x="403" y="61"/>
                    <a:pt x="403" y="62"/>
                  </a:cubicBezTo>
                  <a:cubicBezTo>
                    <a:pt x="403" y="62"/>
                    <a:pt x="403" y="62"/>
                    <a:pt x="403" y="62"/>
                  </a:cubicBezTo>
                  <a:cubicBezTo>
                    <a:pt x="403" y="61"/>
                    <a:pt x="403" y="61"/>
                    <a:pt x="403" y="60"/>
                  </a:cubicBezTo>
                  <a:cubicBezTo>
                    <a:pt x="401" y="60"/>
                    <a:pt x="399" y="60"/>
                    <a:pt x="398" y="60"/>
                  </a:cubicBezTo>
                  <a:cubicBezTo>
                    <a:pt x="398" y="61"/>
                    <a:pt x="397" y="61"/>
                    <a:pt x="397" y="61"/>
                  </a:cubicBezTo>
                  <a:cubicBezTo>
                    <a:pt x="396" y="61"/>
                    <a:pt x="395" y="61"/>
                    <a:pt x="395" y="61"/>
                  </a:cubicBezTo>
                  <a:cubicBezTo>
                    <a:pt x="394" y="61"/>
                    <a:pt x="394" y="61"/>
                    <a:pt x="394" y="61"/>
                  </a:cubicBezTo>
                  <a:cubicBezTo>
                    <a:pt x="394" y="61"/>
                    <a:pt x="394" y="61"/>
                    <a:pt x="394" y="61"/>
                  </a:cubicBezTo>
                  <a:cubicBezTo>
                    <a:pt x="393" y="62"/>
                    <a:pt x="393" y="62"/>
                    <a:pt x="393" y="62"/>
                  </a:cubicBezTo>
                  <a:cubicBezTo>
                    <a:pt x="392" y="63"/>
                    <a:pt x="391" y="63"/>
                    <a:pt x="390" y="63"/>
                  </a:cubicBezTo>
                  <a:cubicBezTo>
                    <a:pt x="390" y="63"/>
                    <a:pt x="390" y="63"/>
                    <a:pt x="390" y="63"/>
                  </a:cubicBezTo>
                  <a:cubicBezTo>
                    <a:pt x="390" y="63"/>
                    <a:pt x="390" y="63"/>
                    <a:pt x="389" y="63"/>
                  </a:cubicBezTo>
                  <a:cubicBezTo>
                    <a:pt x="389" y="63"/>
                    <a:pt x="389" y="64"/>
                    <a:pt x="389" y="64"/>
                  </a:cubicBezTo>
                  <a:cubicBezTo>
                    <a:pt x="387" y="64"/>
                    <a:pt x="386" y="64"/>
                    <a:pt x="385" y="65"/>
                  </a:cubicBezTo>
                  <a:cubicBezTo>
                    <a:pt x="383" y="65"/>
                    <a:pt x="383" y="65"/>
                    <a:pt x="381" y="65"/>
                  </a:cubicBezTo>
                  <a:cubicBezTo>
                    <a:pt x="381" y="65"/>
                    <a:pt x="381" y="66"/>
                    <a:pt x="381" y="66"/>
                  </a:cubicBezTo>
                  <a:cubicBezTo>
                    <a:pt x="381" y="66"/>
                    <a:pt x="381" y="66"/>
                    <a:pt x="380" y="66"/>
                  </a:cubicBezTo>
                  <a:cubicBezTo>
                    <a:pt x="380" y="66"/>
                    <a:pt x="380" y="67"/>
                    <a:pt x="380" y="67"/>
                  </a:cubicBezTo>
                  <a:cubicBezTo>
                    <a:pt x="380" y="67"/>
                    <a:pt x="379" y="66"/>
                    <a:pt x="379" y="66"/>
                  </a:cubicBezTo>
                  <a:cubicBezTo>
                    <a:pt x="379" y="66"/>
                    <a:pt x="379" y="67"/>
                    <a:pt x="379" y="67"/>
                  </a:cubicBezTo>
                  <a:cubicBezTo>
                    <a:pt x="378" y="67"/>
                    <a:pt x="378" y="67"/>
                    <a:pt x="377" y="67"/>
                  </a:cubicBezTo>
                  <a:cubicBezTo>
                    <a:pt x="377" y="67"/>
                    <a:pt x="377" y="67"/>
                    <a:pt x="376" y="67"/>
                  </a:cubicBezTo>
                  <a:cubicBezTo>
                    <a:pt x="376" y="68"/>
                    <a:pt x="376" y="69"/>
                    <a:pt x="376" y="70"/>
                  </a:cubicBezTo>
                  <a:cubicBezTo>
                    <a:pt x="375" y="70"/>
                    <a:pt x="375" y="69"/>
                    <a:pt x="375" y="69"/>
                  </a:cubicBezTo>
                  <a:cubicBezTo>
                    <a:pt x="375" y="71"/>
                    <a:pt x="376" y="73"/>
                    <a:pt x="375" y="74"/>
                  </a:cubicBezTo>
                  <a:cubicBezTo>
                    <a:pt x="375" y="74"/>
                    <a:pt x="375" y="74"/>
                    <a:pt x="374" y="74"/>
                  </a:cubicBezTo>
                  <a:cubicBezTo>
                    <a:pt x="374" y="75"/>
                    <a:pt x="373" y="74"/>
                    <a:pt x="373" y="74"/>
                  </a:cubicBezTo>
                  <a:cubicBezTo>
                    <a:pt x="373" y="74"/>
                    <a:pt x="372" y="75"/>
                    <a:pt x="372" y="75"/>
                  </a:cubicBezTo>
                  <a:cubicBezTo>
                    <a:pt x="371" y="75"/>
                    <a:pt x="370" y="75"/>
                    <a:pt x="369" y="75"/>
                  </a:cubicBezTo>
                  <a:cubicBezTo>
                    <a:pt x="369" y="75"/>
                    <a:pt x="369" y="75"/>
                    <a:pt x="369" y="76"/>
                  </a:cubicBezTo>
                  <a:cubicBezTo>
                    <a:pt x="368" y="76"/>
                    <a:pt x="367" y="75"/>
                    <a:pt x="366" y="75"/>
                  </a:cubicBezTo>
                  <a:cubicBezTo>
                    <a:pt x="366" y="76"/>
                    <a:pt x="366" y="76"/>
                    <a:pt x="366" y="76"/>
                  </a:cubicBezTo>
                  <a:cubicBezTo>
                    <a:pt x="365" y="76"/>
                    <a:pt x="364" y="76"/>
                    <a:pt x="364" y="76"/>
                  </a:cubicBezTo>
                  <a:cubicBezTo>
                    <a:pt x="364" y="76"/>
                    <a:pt x="364" y="76"/>
                    <a:pt x="364" y="76"/>
                  </a:cubicBezTo>
                  <a:cubicBezTo>
                    <a:pt x="362" y="74"/>
                    <a:pt x="364" y="73"/>
                    <a:pt x="362" y="71"/>
                  </a:cubicBezTo>
                  <a:cubicBezTo>
                    <a:pt x="362" y="69"/>
                    <a:pt x="362" y="69"/>
                    <a:pt x="363" y="69"/>
                  </a:cubicBezTo>
                  <a:cubicBezTo>
                    <a:pt x="363" y="69"/>
                    <a:pt x="363" y="69"/>
                    <a:pt x="363" y="69"/>
                  </a:cubicBezTo>
                  <a:cubicBezTo>
                    <a:pt x="363" y="68"/>
                    <a:pt x="363" y="68"/>
                    <a:pt x="363" y="67"/>
                  </a:cubicBezTo>
                  <a:cubicBezTo>
                    <a:pt x="363" y="67"/>
                    <a:pt x="364" y="67"/>
                    <a:pt x="364" y="67"/>
                  </a:cubicBezTo>
                  <a:cubicBezTo>
                    <a:pt x="365" y="67"/>
                    <a:pt x="366" y="67"/>
                    <a:pt x="367" y="67"/>
                  </a:cubicBezTo>
                  <a:cubicBezTo>
                    <a:pt x="367" y="67"/>
                    <a:pt x="367" y="67"/>
                    <a:pt x="367" y="67"/>
                  </a:cubicBezTo>
                  <a:cubicBezTo>
                    <a:pt x="368" y="67"/>
                    <a:pt x="370" y="67"/>
                    <a:pt x="371" y="66"/>
                  </a:cubicBezTo>
                  <a:cubicBezTo>
                    <a:pt x="371" y="66"/>
                    <a:pt x="371" y="66"/>
                    <a:pt x="371" y="66"/>
                  </a:cubicBezTo>
                  <a:cubicBezTo>
                    <a:pt x="371" y="66"/>
                    <a:pt x="371" y="66"/>
                    <a:pt x="371" y="65"/>
                  </a:cubicBezTo>
                  <a:cubicBezTo>
                    <a:pt x="371" y="65"/>
                    <a:pt x="370" y="65"/>
                    <a:pt x="370" y="65"/>
                  </a:cubicBezTo>
                  <a:cubicBezTo>
                    <a:pt x="370" y="65"/>
                    <a:pt x="370" y="65"/>
                    <a:pt x="370" y="64"/>
                  </a:cubicBezTo>
                  <a:cubicBezTo>
                    <a:pt x="370" y="64"/>
                    <a:pt x="370" y="64"/>
                    <a:pt x="370" y="64"/>
                  </a:cubicBezTo>
                  <a:cubicBezTo>
                    <a:pt x="370" y="64"/>
                    <a:pt x="370" y="64"/>
                    <a:pt x="370" y="63"/>
                  </a:cubicBezTo>
                  <a:cubicBezTo>
                    <a:pt x="369" y="63"/>
                    <a:pt x="368" y="62"/>
                    <a:pt x="367" y="61"/>
                  </a:cubicBezTo>
                  <a:cubicBezTo>
                    <a:pt x="367" y="61"/>
                    <a:pt x="367" y="60"/>
                    <a:pt x="367" y="60"/>
                  </a:cubicBezTo>
                  <a:cubicBezTo>
                    <a:pt x="366" y="59"/>
                    <a:pt x="366" y="58"/>
                    <a:pt x="365" y="57"/>
                  </a:cubicBezTo>
                  <a:cubicBezTo>
                    <a:pt x="363" y="57"/>
                    <a:pt x="361" y="57"/>
                    <a:pt x="359" y="57"/>
                  </a:cubicBezTo>
                  <a:cubicBezTo>
                    <a:pt x="359" y="57"/>
                    <a:pt x="359" y="56"/>
                    <a:pt x="359" y="56"/>
                  </a:cubicBezTo>
                  <a:cubicBezTo>
                    <a:pt x="359" y="56"/>
                    <a:pt x="359" y="56"/>
                    <a:pt x="358" y="56"/>
                  </a:cubicBezTo>
                  <a:cubicBezTo>
                    <a:pt x="358" y="56"/>
                    <a:pt x="358" y="56"/>
                    <a:pt x="358" y="56"/>
                  </a:cubicBezTo>
                  <a:cubicBezTo>
                    <a:pt x="358" y="56"/>
                    <a:pt x="357" y="56"/>
                    <a:pt x="356" y="56"/>
                  </a:cubicBezTo>
                  <a:cubicBezTo>
                    <a:pt x="355" y="55"/>
                    <a:pt x="354" y="55"/>
                    <a:pt x="353" y="54"/>
                  </a:cubicBezTo>
                  <a:cubicBezTo>
                    <a:pt x="353" y="54"/>
                    <a:pt x="353" y="54"/>
                    <a:pt x="352" y="54"/>
                  </a:cubicBezTo>
                  <a:cubicBezTo>
                    <a:pt x="352" y="56"/>
                    <a:pt x="354" y="57"/>
                    <a:pt x="356" y="58"/>
                  </a:cubicBezTo>
                  <a:cubicBezTo>
                    <a:pt x="356" y="58"/>
                    <a:pt x="356" y="58"/>
                    <a:pt x="356" y="58"/>
                  </a:cubicBezTo>
                  <a:cubicBezTo>
                    <a:pt x="356" y="58"/>
                    <a:pt x="357" y="58"/>
                    <a:pt x="357" y="58"/>
                  </a:cubicBezTo>
                  <a:cubicBezTo>
                    <a:pt x="357" y="59"/>
                    <a:pt x="357" y="60"/>
                    <a:pt x="357" y="61"/>
                  </a:cubicBezTo>
                  <a:cubicBezTo>
                    <a:pt x="357" y="61"/>
                    <a:pt x="356" y="61"/>
                    <a:pt x="356" y="61"/>
                  </a:cubicBezTo>
                  <a:cubicBezTo>
                    <a:pt x="356" y="61"/>
                    <a:pt x="356" y="61"/>
                    <a:pt x="356" y="61"/>
                  </a:cubicBezTo>
                  <a:cubicBezTo>
                    <a:pt x="356" y="61"/>
                    <a:pt x="356" y="61"/>
                    <a:pt x="356" y="61"/>
                  </a:cubicBezTo>
                  <a:cubicBezTo>
                    <a:pt x="356" y="62"/>
                    <a:pt x="356" y="62"/>
                    <a:pt x="356" y="62"/>
                  </a:cubicBezTo>
                  <a:cubicBezTo>
                    <a:pt x="356" y="62"/>
                    <a:pt x="355" y="62"/>
                    <a:pt x="355" y="62"/>
                  </a:cubicBezTo>
                  <a:cubicBezTo>
                    <a:pt x="355" y="63"/>
                    <a:pt x="355" y="63"/>
                    <a:pt x="355" y="64"/>
                  </a:cubicBezTo>
                  <a:cubicBezTo>
                    <a:pt x="354" y="64"/>
                    <a:pt x="354" y="64"/>
                    <a:pt x="354" y="64"/>
                  </a:cubicBezTo>
                  <a:cubicBezTo>
                    <a:pt x="354" y="64"/>
                    <a:pt x="354" y="64"/>
                    <a:pt x="353" y="64"/>
                  </a:cubicBezTo>
                  <a:cubicBezTo>
                    <a:pt x="352" y="65"/>
                    <a:pt x="354" y="65"/>
                    <a:pt x="352" y="66"/>
                  </a:cubicBezTo>
                  <a:cubicBezTo>
                    <a:pt x="352" y="67"/>
                    <a:pt x="352" y="67"/>
                    <a:pt x="352" y="68"/>
                  </a:cubicBezTo>
                  <a:cubicBezTo>
                    <a:pt x="352" y="68"/>
                    <a:pt x="352" y="68"/>
                    <a:pt x="352" y="68"/>
                  </a:cubicBezTo>
                  <a:cubicBezTo>
                    <a:pt x="353" y="69"/>
                    <a:pt x="354" y="68"/>
                    <a:pt x="354" y="70"/>
                  </a:cubicBezTo>
                  <a:cubicBezTo>
                    <a:pt x="354" y="70"/>
                    <a:pt x="354" y="70"/>
                    <a:pt x="354" y="70"/>
                  </a:cubicBezTo>
                  <a:cubicBezTo>
                    <a:pt x="354" y="70"/>
                    <a:pt x="354" y="70"/>
                    <a:pt x="354" y="71"/>
                  </a:cubicBezTo>
                  <a:cubicBezTo>
                    <a:pt x="354" y="71"/>
                    <a:pt x="354" y="71"/>
                    <a:pt x="354" y="71"/>
                  </a:cubicBezTo>
                  <a:cubicBezTo>
                    <a:pt x="354" y="72"/>
                    <a:pt x="353" y="72"/>
                    <a:pt x="352" y="73"/>
                  </a:cubicBezTo>
                  <a:cubicBezTo>
                    <a:pt x="352" y="74"/>
                    <a:pt x="352" y="74"/>
                    <a:pt x="351" y="75"/>
                  </a:cubicBezTo>
                  <a:cubicBezTo>
                    <a:pt x="351" y="75"/>
                    <a:pt x="351" y="75"/>
                    <a:pt x="351" y="75"/>
                  </a:cubicBezTo>
                  <a:cubicBezTo>
                    <a:pt x="350" y="76"/>
                    <a:pt x="350" y="77"/>
                    <a:pt x="350" y="79"/>
                  </a:cubicBezTo>
                  <a:cubicBezTo>
                    <a:pt x="349" y="79"/>
                    <a:pt x="348" y="79"/>
                    <a:pt x="347" y="79"/>
                  </a:cubicBezTo>
                  <a:cubicBezTo>
                    <a:pt x="347" y="78"/>
                    <a:pt x="348" y="78"/>
                    <a:pt x="348" y="78"/>
                  </a:cubicBezTo>
                  <a:cubicBezTo>
                    <a:pt x="348" y="77"/>
                    <a:pt x="348" y="77"/>
                    <a:pt x="347" y="77"/>
                  </a:cubicBezTo>
                  <a:cubicBezTo>
                    <a:pt x="347" y="77"/>
                    <a:pt x="347" y="77"/>
                    <a:pt x="346" y="77"/>
                  </a:cubicBezTo>
                  <a:cubicBezTo>
                    <a:pt x="346" y="76"/>
                    <a:pt x="346" y="76"/>
                    <a:pt x="345" y="76"/>
                  </a:cubicBezTo>
                  <a:cubicBezTo>
                    <a:pt x="345" y="76"/>
                    <a:pt x="344" y="76"/>
                    <a:pt x="344" y="76"/>
                  </a:cubicBezTo>
                  <a:cubicBezTo>
                    <a:pt x="343" y="75"/>
                    <a:pt x="343" y="75"/>
                    <a:pt x="342" y="74"/>
                  </a:cubicBezTo>
                  <a:cubicBezTo>
                    <a:pt x="342" y="74"/>
                    <a:pt x="341" y="74"/>
                    <a:pt x="341" y="74"/>
                  </a:cubicBezTo>
                  <a:cubicBezTo>
                    <a:pt x="340" y="74"/>
                    <a:pt x="340" y="75"/>
                    <a:pt x="340" y="75"/>
                  </a:cubicBezTo>
                  <a:cubicBezTo>
                    <a:pt x="339" y="75"/>
                    <a:pt x="339" y="75"/>
                    <a:pt x="339" y="75"/>
                  </a:cubicBezTo>
                  <a:cubicBezTo>
                    <a:pt x="338" y="75"/>
                    <a:pt x="338" y="76"/>
                    <a:pt x="338" y="76"/>
                  </a:cubicBezTo>
                  <a:cubicBezTo>
                    <a:pt x="337" y="76"/>
                    <a:pt x="336" y="76"/>
                    <a:pt x="335" y="76"/>
                  </a:cubicBezTo>
                  <a:cubicBezTo>
                    <a:pt x="335" y="77"/>
                    <a:pt x="334" y="77"/>
                    <a:pt x="334" y="78"/>
                  </a:cubicBezTo>
                  <a:cubicBezTo>
                    <a:pt x="332" y="79"/>
                    <a:pt x="332" y="79"/>
                    <a:pt x="331" y="80"/>
                  </a:cubicBezTo>
                  <a:cubicBezTo>
                    <a:pt x="331" y="80"/>
                    <a:pt x="330" y="80"/>
                    <a:pt x="330" y="80"/>
                  </a:cubicBezTo>
                  <a:cubicBezTo>
                    <a:pt x="330" y="80"/>
                    <a:pt x="330" y="80"/>
                    <a:pt x="330" y="80"/>
                  </a:cubicBezTo>
                  <a:cubicBezTo>
                    <a:pt x="330" y="81"/>
                    <a:pt x="329" y="81"/>
                    <a:pt x="329" y="81"/>
                  </a:cubicBezTo>
                  <a:cubicBezTo>
                    <a:pt x="329" y="83"/>
                    <a:pt x="330" y="84"/>
                    <a:pt x="331" y="85"/>
                  </a:cubicBezTo>
                  <a:cubicBezTo>
                    <a:pt x="331" y="85"/>
                    <a:pt x="331" y="85"/>
                    <a:pt x="331" y="85"/>
                  </a:cubicBezTo>
                  <a:cubicBezTo>
                    <a:pt x="331" y="85"/>
                    <a:pt x="332" y="86"/>
                    <a:pt x="332" y="86"/>
                  </a:cubicBezTo>
                  <a:cubicBezTo>
                    <a:pt x="333" y="87"/>
                    <a:pt x="333" y="87"/>
                    <a:pt x="334" y="88"/>
                  </a:cubicBezTo>
                  <a:cubicBezTo>
                    <a:pt x="334" y="88"/>
                    <a:pt x="334" y="89"/>
                    <a:pt x="334" y="89"/>
                  </a:cubicBezTo>
                  <a:cubicBezTo>
                    <a:pt x="333" y="89"/>
                    <a:pt x="332" y="89"/>
                    <a:pt x="331" y="89"/>
                  </a:cubicBezTo>
                  <a:cubicBezTo>
                    <a:pt x="331" y="89"/>
                    <a:pt x="331" y="89"/>
                    <a:pt x="331" y="89"/>
                  </a:cubicBezTo>
                  <a:cubicBezTo>
                    <a:pt x="330" y="89"/>
                    <a:pt x="329" y="89"/>
                    <a:pt x="328" y="88"/>
                  </a:cubicBezTo>
                  <a:cubicBezTo>
                    <a:pt x="328" y="88"/>
                    <a:pt x="328" y="88"/>
                    <a:pt x="328" y="88"/>
                  </a:cubicBezTo>
                  <a:cubicBezTo>
                    <a:pt x="327" y="88"/>
                    <a:pt x="327" y="88"/>
                    <a:pt x="326" y="88"/>
                  </a:cubicBezTo>
                  <a:cubicBezTo>
                    <a:pt x="326" y="88"/>
                    <a:pt x="326" y="87"/>
                    <a:pt x="326" y="87"/>
                  </a:cubicBezTo>
                  <a:cubicBezTo>
                    <a:pt x="326" y="87"/>
                    <a:pt x="325" y="87"/>
                    <a:pt x="324" y="87"/>
                  </a:cubicBezTo>
                  <a:cubicBezTo>
                    <a:pt x="324" y="87"/>
                    <a:pt x="324" y="87"/>
                    <a:pt x="324" y="87"/>
                  </a:cubicBezTo>
                  <a:cubicBezTo>
                    <a:pt x="323" y="87"/>
                    <a:pt x="323" y="87"/>
                    <a:pt x="323" y="88"/>
                  </a:cubicBezTo>
                  <a:cubicBezTo>
                    <a:pt x="322" y="88"/>
                    <a:pt x="322" y="88"/>
                    <a:pt x="322" y="88"/>
                  </a:cubicBezTo>
                  <a:cubicBezTo>
                    <a:pt x="322" y="88"/>
                    <a:pt x="322" y="87"/>
                    <a:pt x="322" y="87"/>
                  </a:cubicBezTo>
                  <a:cubicBezTo>
                    <a:pt x="322" y="87"/>
                    <a:pt x="322" y="87"/>
                    <a:pt x="322" y="87"/>
                  </a:cubicBezTo>
                  <a:cubicBezTo>
                    <a:pt x="323" y="86"/>
                    <a:pt x="323" y="87"/>
                    <a:pt x="324" y="86"/>
                  </a:cubicBezTo>
                  <a:cubicBezTo>
                    <a:pt x="323" y="86"/>
                    <a:pt x="323" y="85"/>
                    <a:pt x="322" y="85"/>
                  </a:cubicBezTo>
                  <a:cubicBezTo>
                    <a:pt x="322" y="85"/>
                    <a:pt x="322" y="85"/>
                    <a:pt x="322" y="85"/>
                  </a:cubicBezTo>
                  <a:cubicBezTo>
                    <a:pt x="321" y="85"/>
                    <a:pt x="321" y="85"/>
                    <a:pt x="320" y="84"/>
                  </a:cubicBezTo>
                  <a:cubicBezTo>
                    <a:pt x="319" y="84"/>
                    <a:pt x="319" y="83"/>
                    <a:pt x="319" y="83"/>
                  </a:cubicBezTo>
                  <a:cubicBezTo>
                    <a:pt x="318" y="83"/>
                    <a:pt x="317" y="82"/>
                    <a:pt x="316" y="82"/>
                  </a:cubicBezTo>
                  <a:cubicBezTo>
                    <a:pt x="315" y="83"/>
                    <a:pt x="316" y="84"/>
                    <a:pt x="316" y="85"/>
                  </a:cubicBezTo>
                  <a:cubicBezTo>
                    <a:pt x="315" y="85"/>
                    <a:pt x="315" y="85"/>
                    <a:pt x="314" y="85"/>
                  </a:cubicBezTo>
                  <a:cubicBezTo>
                    <a:pt x="314" y="85"/>
                    <a:pt x="314" y="86"/>
                    <a:pt x="314" y="86"/>
                  </a:cubicBezTo>
                  <a:cubicBezTo>
                    <a:pt x="314" y="86"/>
                    <a:pt x="314" y="86"/>
                    <a:pt x="314" y="86"/>
                  </a:cubicBezTo>
                  <a:cubicBezTo>
                    <a:pt x="314" y="86"/>
                    <a:pt x="314" y="87"/>
                    <a:pt x="314" y="88"/>
                  </a:cubicBezTo>
                  <a:cubicBezTo>
                    <a:pt x="315" y="88"/>
                    <a:pt x="315" y="88"/>
                    <a:pt x="315" y="88"/>
                  </a:cubicBezTo>
                  <a:cubicBezTo>
                    <a:pt x="316" y="90"/>
                    <a:pt x="317" y="90"/>
                    <a:pt x="320" y="91"/>
                  </a:cubicBezTo>
                  <a:cubicBezTo>
                    <a:pt x="320" y="92"/>
                    <a:pt x="320" y="93"/>
                    <a:pt x="320" y="95"/>
                  </a:cubicBezTo>
                  <a:cubicBezTo>
                    <a:pt x="319" y="95"/>
                    <a:pt x="319" y="94"/>
                    <a:pt x="319" y="95"/>
                  </a:cubicBezTo>
                  <a:cubicBezTo>
                    <a:pt x="319" y="95"/>
                    <a:pt x="319" y="95"/>
                    <a:pt x="320" y="95"/>
                  </a:cubicBezTo>
                  <a:cubicBezTo>
                    <a:pt x="320" y="95"/>
                    <a:pt x="320" y="96"/>
                    <a:pt x="319" y="96"/>
                  </a:cubicBezTo>
                  <a:cubicBezTo>
                    <a:pt x="319" y="96"/>
                    <a:pt x="318" y="96"/>
                    <a:pt x="317" y="96"/>
                  </a:cubicBezTo>
                  <a:cubicBezTo>
                    <a:pt x="317" y="96"/>
                    <a:pt x="317" y="97"/>
                    <a:pt x="317" y="97"/>
                  </a:cubicBezTo>
                  <a:cubicBezTo>
                    <a:pt x="317" y="97"/>
                    <a:pt x="316" y="97"/>
                    <a:pt x="316" y="97"/>
                  </a:cubicBezTo>
                  <a:cubicBezTo>
                    <a:pt x="316" y="97"/>
                    <a:pt x="316" y="97"/>
                    <a:pt x="316" y="96"/>
                  </a:cubicBezTo>
                  <a:cubicBezTo>
                    <a:pt x="314" y="96"/>
                    <a:pt x="311" y="95"/>
                    <a:pt x="308" y="95"/>
                  </a:cubicBezTo>
                  <a:cubicBezTo>
                    <a:pt x="308" y="95"/>
                    <a:pt x="308" y="95"/>
                    <a:pt x="308" y="95"/>
                  </a:cubicBezTo>
                  <a:cubicBezTo>
                    <a:pt x="308" y="94"/>
                    <a:pt x="308" y="93"/>
                    <a:pt x="308" y="93"/>
                  </a:cubicBezTo>
                  <a:cubicBezTo>
                    <a:pt x="308" y="93"/>
                    <a:pt x="307" y="92"/>
                    <a:pt x="306" y="91"/>
                  </a:cubicBezTo>
                  <a:cubicBezTo>
                    <a:pt x="305" y="92"/>
                    <a:pt x="305" y="92"/>
                    <a:pt x="305" y="92"/>
                  </a:cubicBezTo>
                  <a:cubicBezTo>
                    <a:pt x="305" y="92"/>
                    <a:pt x="305" y="92"/>
                    <a:pt x="305" y="92"/>
                  </a:cubicBezTo>
                  <a:cubicBezTo>
                    <a:pt x="304" y="92"/>
                    <a:pt x="304" y="92"/>
                    <a:pt x="303" y="92"/>
                  </a:cubicBezTo>
                  <a:cubicBezTo>
                    <a:pt x="303" y="91"/>
                    <a:pt x="303" y="90"/>
                    <a:pt x="303" y="90"/>
                  </a:cubicBezTo>
                  <a:cubicBezTo>
                    <a:pt x="303" y="90"/>
                    <a:pt x="302" y="90"/>
                    <a:pt x="302" y="89"/>
                  </a:cubicBezTo>
                  <a:cubicBezTo>
                    <a:pt x="303" y="89"/>
                    <a:pt x="303" y="89"/>
                    <a:pt x="303" y="88"/>
                  </a:cubicBezTo>
                  <a:cubicBezTo>
                    <a:pt x="303" y="88"/>
                    <a:pt x="303" y="88"/>
                    <a:pt x="302" y="88"/>
                  </a:cubicBezTo>
                  <a:cubicBezTo>
                    <a:pt x="302" y="88"/>
                    <a:pt x="302" y="88"/>
                    <a:pt x="302" y="88"/>
                  </a:cubicBezTo>
                  <a:cubicBezTo>
                    <a:pt x="302" y="88"/>
                    <a:pt x="302" y="88"/>
                    <a:pt x="302" y="88"/>
                  </a:cubicBezTo>
                  <a:cubicBezTo>
                    <a:pt x="302" y="87"/>
                    <a:pt x="302" y="86"/>
                    <a:pt x="302" y="85"/>
                  </a:cubicBezTo>
                  <a:cubicBezTo>
                    <a:pt x="302" y="85"/>
                    <a:pt x="302" y="85"/>
                    <a:pt x="302" y="85"/>
                  </a:cubicBezTo>
                  <a:cubicBezTo>
                    <a:pt x="301" y="84"/>
                    <a:pt x="301" y="83"/>
                    <a:pt x="301" y="83"/>
                  </a:cubicBezTo>
                  <a:cubicBezTo>
                    <a:pt x="301" y="83"/>
                    <a:pt x="301" y="83"/>
                    <a:pt x="301" y="83"/>
                  </a:cubicBezTo>
                  <a:cubicBezTo>
                    <a:pt x="301" y="82"/>
                    <a:pt x="301" y="81"/>
                    <a:pt x="301" y="80"/>
                  </a:cubicBezTo>
                  <a:cubicBezTo>
                    <a:pt x="302" y="80"/>
                    <a:pt x="302" y="80"/>
                    <a:pt x="302" y="80"/>
                  </a:cubicBezTo>
                  <a:cubicBezTo>
                    <a:pt x="302" y="80"/>
                    <a:pt x="302" y="79"/>
                    <a:pt x="302" y="79"/>
                  </a:cubicBezTo>
                  <a:cubicBezTo>
                    <a:pt x="300" y="78"/>
                    <a:pt x="300" y="78"/>
                    <a:pt x="299" y="77"/>
                  </a:cubicBezTo>
                  <a:cubicBezTo>
                    <a:pt x="299" y="77"/>
                    <a:pt x="299" y="77"/>
                    <a:pt x="299" y="77"/>
                  </a:cubicBezTo>
                  <a:cubicBezTo>
                    <a:pt x="298" y="77"/>
                    <a:pt x="297" y="77"/>
                    <a:pt x="296" y="76"/>
                  </a:cubicBezTo>
                  <a:cubicBezTo>
                    <a:pt x="296" y="76"/>
                    <a:pt x="296" y="76"/>
                    <a:pt x="296" y="76"/>
                  </a:cubicBezTo>
                  <a:cubicBezTo>
                    <a:pt x="296" y="76"/>
                    <a:pt x="295" y="76"/>
                    <a:pt x="295" y="76"/>
                  </a:cubicBezTo>
                  <a:cubicBezTo>
                    <a:pt x="295" y="76"/>
                    <a:pt x="295" y="76"/>
                    <a:pt x="295" y="76"/>
                  </a:cubicBezTo>
                  <a:cubicBezTo>
                    <a:pt x="294" y="76"/>
                    <a:pt x="293" y="76"/>
                    <a:pt x="293" y="76"/>
                  </a:cubicBezTo>
                  <a:cubicBezTo>
                    <a:pt x="293" y="75"/>
                    <a:pt x="292" y="75"/>
                    <a:pt x="292" y="75"/>
                  </a:cubicBezTo>
                  <a:cubicBezTo>
                    <a:pt x="291" y="75"/>
                    <a:pt x="290" y="75"/>
                    <a:pt x="289" y="74"/>
                  </a:cubicBezTo>
                  <a:cubicBezTo>
                    <a:pt x="289" y="74"/>
                    <a:pt x="289" y="74"/>
                    <a:pt x="289" y="74"/>
                  </a:cubicBezTo>
                  <a:cubicBezTo>
                    <a:pt x="290" y="74"/>
                    <a:pt x="291" y="74"/>
                    <a:pt x="291" y="74"/>
                  </a:cubicBezTo>
                  <a:cubicBezTo>
                    <a:pt x="291" y="74"/>
                    <a:pt x="291" y="74"/>
                    <a:pt x="291" y="74"/>
                  </a:cubicBezTo>
                  <a:cubicBezTo>
                    <a:pt x="292" y="74"/>
                    <a:pt x="292" y="74"/>
                    <a:pt x="292" y="74"/>
                  </a:cubicBezTo>
                  <a:cubicBezTo>
                    <a:pt x="292" y="73"/>
                    <a:pt x="292" y="73"/>
                    <a:pt x="292" y="73"/>
                  </a:cubicBezTo>
                  <a:cubicBezTo>
                    <a:pt x="292" y="73"/>
                    <a:pt x="292" y="73"/>
                    <a:pt x="291" y="73"/>
                  </a:cubicBezTo>
                  <a:cubicBezTo>
                    <a:pt x="291" y="73"/>
                    <a:pt x="291" y="73"/>
                    <a:pt x="291" y="73"/>
                  </a:cubicBezTo>
                  <a:cubicBezTo>
                    <a:pt x="290" y="73"/>
                    <a:pt x="289" y="73"/>
                    <a:pt x="289" y="72"/>
                  </a:cubicBezTo>
                  <a:cubicBezTo>
                    <a:pt x="289" y="72"/>
                    <a:pt x="288" y="71"/>
                    <a:pt x="288" y="71"/>
                  </a:cubicBezTo>
                  <a:cubicBezTo>
                    <a:pt x="289" y="71"/>
                    <a:pt x="289" y="71"/>
                    <a:pt x="290" y="71"/>
                  </a:cubicBezTo>
                  <a:cubicBezTo>
                    <a:pt x="290" y="70"/>
                    <a:pt x="290" y="70"/>
                    <a:pt x="290" y="70"/>
                  </a:cubicBezTo>
                  <a:cubicBezTo>
                    <a:pt x="288" y="69"/>
                    <a:pt x="289" y="69"/>
                    <a:pt x="286" y="70"/>
                  </a:cubicBezTo>
                  <a:cubicBezTo>
                    <a:pt x="286" y="70"/>
                    <a:pt x="286" y="70"/>
                    <a:pt x="286" y="69"/>
                  </a:cubicBezTo>
                  <a:cubicBezTo>
                    <a:pt x="286" y="69"/>
                    <a:pt x="286" y="69"/>
                    <a:pt x="286" y="69"/>
                  </a:cubicBezTo>
                  <a:cubicBezTo>
                    <a:pt x="286" y="69"/>
                    <a:pt x="287" y="69"/>
                    <a:pt x="287" y="68"/>
                  </a:cubicBezTo>
                  <a:cubicBezTo>
                    <a:pt x="287" y="68"/>
                    <a:pt x="287" y="68"/>
                    <a:pt x="286" y="68"/>
                  </a:cubicBezTo>
                  <a:cubicBezTo>
                    <a:pt x="286" y="67"/>
                    <a:pt x="286" y="67"/>
                    <a:pt x="285" y="66"/>
                  </a:cubicBezTo>
                  <a:cubicBezTo>
                    <a:pt x="285" y="65"/>
                    <a:pt x="285" y="66"/>
                    <a:pt x="284" y="65"/>
                  </a:cubicBezTo>
                  <a:cubicBezTo>
                    <a:pt x="284" y="65"/>
                    <a:pt x="284" y="65"/>
                    <a:pt x="284" y="64"/>
                  </a:cubicBezTo>
                  <a:cubicBezTo>
                    <a:pt x="284" y="64"/>
                    <a:pt x="285" y="64"/>
                    <a:pt x="285" y="64"/>
                  </a:cubicBezTo>
                  <a:cubicBezTo>
                    <a:pt x="285" y="64"/>
                    <a:pt x="286" y="65"/>
                    <a:pt x="286" y="65"/>
                  </a:cubicBezTo>
                  <a:cubicBezTo>
                    <a:pt x="286" y="65"/>
                    <a:pt x="287" y="65"/>
                    <a:pt x="288" y="65"/>
                  </a:cubicBezTo>
                  <a:cubicBezTo>
                    <a:pt x="287" y="66"/>
                    <a:pt x="287" y="66"/>
                    <a:pt x="287" y="66"/>
                  </a:cubicBezTo>
                  <a:cubicBezTo>
                    <a:pt x="288" y="66"/>
                    <a:pt x="288" y="66"/>
                    <a:pt x="288" y="66"/>
                  </a:cubicBezTo>
                  <a:cubicBezTo>
                    <a:pt x="289" y="67"/>
                    <a:pt x="288" y="67"/>
                    <a:pt x="289" y="67"/>
                  </a:cubicBezTo>
                  <a:cubicBezTo>
                    <a:pt x="289" y="67"/>
                    <a:pt x="289" y="68"/>
                    <a:pt x="289" y="68"/>
                  </a:cubicBezTo>
                  <a:cubicBezTo>
                    <a:pt x="290" y="68"/>
                    <a:pt x="290" y="68"/>
                    <a:pt x="291" y="68"/>
                  </a:cubicBezTo>
                  <a:cubicBezTo>
                    <a:pt x="291" y="68"/>
                    <a:pt x="291" y="68"/>
                    <a:pt x="291" y="68"/>
                  </a:cubicBezTo>
                  <a:cubicBezTo>
                    <a:pt x="292" y="68"/>
                    <a:pt x="293" y="68"/>
                    <a:pt x="293" y="68"/>
                  </a:cubicBezTo>
                  <a:cubicBezTo>
                    <a:pt x="293" y="68"/>
                    <a:pt x="293" y="68"/>
                    <a:pt x="293" y="69"/>
                  </a:cubicBezTo>
                  <a:cubicBezTo>
                    <a:pt x="294" y="69"/>
                    <a:pt x="295" y="70"/>
                    <a:pt x="297" y="70"/>
                  </a:cubicBezTo>
                  <a:cubicBezTo>
                    <a:pt x="297" y="70"/>
                    <a:pt x="297" y="71"/>
                    <a:pt x="297" y="71"/>
                  </a:cubicBezTo>
                  <a:cubicBezTo>
                    <a:pt x="297" y="71"/>
                    <a:pt x="297" y="71"/>
                    <a:pt x="297" y="71"/>
                  </a:cubicBezTo>
                  <a:cubicBezTo>
                    <a:pt x="297" y="71"/>
                    <a:pt x="297" y="70"/>
                    <a:pt x="297" y="69"/>
                  </a:cubicBezTo>
                  <a:cubicBezTo>
                    <a:pt x="298" y="69"/>
                    <a:pt x="298" y="69"/>
                    <a:pt x="298" y="69"/>
                  </a:cubicBezTo>
                  <a:cubicBezTo>
                    <a:pt x="298" y="69"/>
                    <a:pt x="298" y="69"/>
                    <a:pt x="299" y="69"/>
                  </a:cubicBezTo>
                  <a:cubicBezTo>
                    <a:pt x="299" y="70"/>
                    <a:pt x="299" y="71"/>
                    <a:pt x="300" y="72"/>
                  </a:cubicBezTo>
                  <a:cubicBezTo>
                    <a:pt x="301" y="72"/>
                    <a:pt x="303" y="72"/>
                    <a:pt x="304" y="73"/>
                  </a:cubicBezTo>
                  <a:cubicBezTo>
                    <a:pt x="304" y="73"/>
                    <a:pt x="305" y="73"/>
                    <a:pt x="305" y="73"/>
                  </a:cubicBezTo>
                  <a:cubicBezTo>
                    <a:pt x="306" y="73"/>
                    <a:pt x="307" y="73"/>
                    <a:pt x="308" y="74"/>
                  </a:cubicBezTo>
                  <a:cubicBezTo>
                    <a:pt x="309" y="74"/>
                    <a:pt x="309" y="74"/>
                    <a:pt x="309" y="74"/>
                  </a:cubicBezTo>
                  <a:cubicBezTo>
                    <a:pt x="310" y="74"/>
                    <a:pt x="310" y="75"/>
                    <a:pt x="311" y="75"/>
                  </a:cubicBezTo>
                  <a:cubicBezTo>
                    <a:pt x="311" y="75"/>
                    <a:pt x="311" y="75"/>
                    <a:pt x="311" y="75"/>
                  </a:cubicBezTo>
                  <a:cubicBezTo>
                    <a:pt x="312" y="75"/>
                    <a:pt x="314" y="75"/>
                    <a:pt x="315" y="75"/>
                  </a:cubicBezTo>
                  <a:cubicBezTo>
                    <a:pt x="315" y="75"/>
                    <a:pt x="315" y="75"/>
                    <a:pt x="315" y="76"/>
                  </a:cubicBezTo>
                  <a:cubicBezTo>
                    <a:pt x="316" y="76"/>
                    <a:pt x="316" y="76"/>
                    <a:pt x="317" y="76"/>
                  </a:cubicBezTo>
                  <a:cubicBezTo>
                    <a:pt x="317" y="76"/>
                    <a:pt x="317" y="76"/>
                    <a:pt x="317" y="76"/>
                  </a:cubicBezTo>
                  <a:cubicBezTo>
                    <a:pt x="319" y="76"/>
                    <a:pt x="322" y="76"/>
                    <a:pt x="324" y="77"/>
                  </a:cubicBezTo>
                  <a:cubicBezTo>
                    <a:pt x="324" y="77"/>
                    <a:pt x="324" y="76"/>
                    <a:pt x="324" y="76"/>
                  </a:cubicBezTo>
                  <a:cubicBezTo>
                    <a:pt x="325" y="76"/>
                    <a:pt x="325" y="76"/>
                    <a:pt x="325" y="76"/>
                  </a:cubicBezTo>
                  <a:cubicBezTo>
                    <a:pt x="325" y="76"/>
                    <a:pt x="326" y="76"/>
                    <a:pt x="326" y="76"/>
                  </a:cubicBezTo>
                  <a:cubicBezTo>
                    <a:pt x="326" y="76"/>
                    <a:pt x="326" y="76"/>
                    <a:pt x="327" y="76"/>
                  </a:cubicBezTo>
                  <a:cubicBezTo>
                    <a:pt x="327" y="76"/>
                    <a:pt x="327" y="75"/>
                    <a:pt x="327" y="75"/>
                  </a:cubicBezTo>
                  <a:cubicBezTo>
                    <a:pt x="327" y="75"/>
                    <a:pt x="327" y="75"/>
                    <a:pt x="328" y="75"/>
                  </a:cubicBezTo>
                  <a:cubicBezTo>
                    <a:pt x="328" y="75"/>
                    <a:pt x="328" y="75"/>
                    <a:pt x="328" y="75"/>
                  </a:cubicBezTo>
                  <a:cubicBezTo>
                    <a:pt x="328" y="75"/>
                    <a:pt x="329" y="75"/>
                    <a:pt x="329" y="75"/>
                  </a:cubicBezTo>
                  <a:cubicBezTo>
                    <a:pt x="330" y="74"/>
                    <a:pt x="330" y="74"/>
                    <a:pt x="331" y="73"/>
                  </a:cubicBezTo>
                  <a:cubicBezTo>
                    <a:pt x="331" y="73"/>
                    <a:pt x="332" y="73"/>
                    <a:pt x="332" y="73"/>
                  </a:cubicBezTo>
                  <a:cubicBezTo>
                    <a:pt x="332" y="73"/>
                    <a:pt x="332" y="72"/>
                    <a:pt x="332" y="72"/>
                  </a:cubicBezTo>
                  <a:cubicBezTo>
                    <a:pt x="333" y="71"/>
                    <a:pt x="335" y="71"/>
                    <a:pt x="336" y="70"/>
                  </a:cubicBezTo>
                  <a:cubicBezTo>
                    <a:pt x="336" y="70"/>
                    <a:pt x="336" y="70"/>
                    <a:pt x="336" y="70"/>
                  </a:cubicBezTo>
                  <a:cubicBezTo>
                    <a:pt x="336" y="68"/>
                    <a:pt x="336" y="66"/>
                    <a:pt x="336" y="65"/>
                  </a:cubicBezTo>
                  <a:cubicBezTo>
                    <a:pt x="336" y="65"/>
                    <a:pt x="336" y="65"/>
                    <a:pt x="335" y="65"/>
                  </a:cubicBezTo>
                  <a:cubicBezTo>
                    <a:pt x="335" y="64"/>
                    <a:pt x="335" y="64"/>
                    <a:pt x="335" y="64"/>
                  </a:cubicBezTo>
                  <a:cubicBezTo>
                    <a:pt x="335" y="64"/>
                    <a:pt x="334" y="64"/>
                    <a:pt x="334" y="64"/>
                  </a:cubicBezTo>
                  <a:cubicBezTo>
                    <a:pt x="334" y="64"/>
                    <a:pt x="334" y="63"/>
                    <a:pt x="334" y="63"/>
                  </a:cubicBezTo>
                  <a:cubicBezTo>
                    <a:pt x="333" y="62"/>
                    <a:pt x="332" y="62"/>
                    <a:pt x="332" y="62"/>
                  </a:cubicBezTo>
                  <a:cubicBezTo>
                    <a:pt x="332" y="62"/>
                    <a:pt x="332" y="61"/>
                    <a:pt x="332" y="61"/>
                  </a:cubicBezTo>
                  <a:cubicBezTo>
                    <a:pt x="331" y="61"/>
                    <a:pt x="328" y="61"/>
                    <a:pt x="328" y="60"/>
                  </a:cubicBezTo>
                  <a:cubicBezTo>
                    <a:pt x="328" y="60"/>
                    <a:pt x="328" y="59"/>
                    <a:pt x="328" y="59"/>
                  </a:cubicBezTo>
                  <a:cubicBezTo>
                    <a:pt x="328" y="59"/>
                    <a:pt x="327" y="59"/>
                    <a:pt x="327" y="59"/>
                  </a:cubicBezTo>
                  <a:cubicBezTo>
                    <a:pt x="327" y="59"/>
                    <a:pt x="327" y="59"/>
                    <a:pt x="327" y="58"/>
                  </a:cubicBezTo>
                  <a:cubicBezTo>
                    <a:pt x="327" y="58"/>
                    <a:pt x="327" y="58"/>
                    <a:pt x="327" y="58"/>
                  </a:cubicBezTo>
                  <a:cubicBezTo>
                    <a:pt x="327" y="58"/>
                    <a:pt x="327" y="58"/>
                    <a:pt x="326" y="58"/>
                  </a:cubicBezTo>
                  <a:cubicBezTo>
                    <a:pt x="326" y="58"/>
                    <a:pt x="326" y="58"/>
                    <a:pt x="326" y="58"/>
                  </a:cubicBezTo>
                  <a:cubicBezTo>
                    <a:pt x="326" y="58"/>
                    <a:pt x="326" y="59"/>
                    <a:pt x="325" y="59"/>
                  </a:cubicBezTo>
                  <a:cubicBezTo>
                    <a:pt x="324" y="56"/>
                    <a:pt x="322" y="56"/>
                    <a:pt x="320" y="55"/>
                  </a:cubicBezTo>
                  <a:cubicBezTo>
                    <a:pt x="320" y="55"/>
                    <a:pt x="320" y="55"/>
                    <a:pt x="320" y="54"/>
                  </a:cubicBezTo>
                  <a:cubicBezTo>
                    <a:pt x="319" y="54"/>
                    <a:pt x="319" y="54"/>
                    <a:pt x="319" y="54"/>
                  </a:cubicBezTo>
                  <a:cubicBezTo>
                    <a:pt x="319" y="54"/>
                    <a:pt x="319" y="54"/>
                    <a:pt x="319" y="54"/>
                  </a:cubicBezTo>
                  <a:cubicBezTo>
                    <a:pt x="318" y="54"/>
                    <a:pt x="317" y="54"/>
                    <a:pt x="316" y="53"/>
                  </a:cubicBezTo>
                  <a:cubicBezTo>
                    <a:pt x="316" y="53"/>
                    <a:pt x="315" y="52"/>
                    <a:pt x="315" y="52"/>
                  </a:cubicBezTo>
                  <a:cubicBezTo>
                    <a:pt x="314" y="52"/>
                    <a:pt x="313" y="52"/>
                    <a:pt x="311" y="51"/>
                  </a:cubicBezTo>
                  <a:cubicBezTo>
                    <a:pt x="311" y="51"/>
                    <a:pt x="311" y="51"/>
                    <a:pt x="311" y="51"/>
                  </a:cubicBezTo>
                  <a:cubicBezTo>
                    <a:pt x="310" y="50"/>
                    <a:pt x="308" y="50"/>
                    <a:pt x="306" y="49"/>
                  </a:cubicBezTo>
                  <a:cubicBezTo>
                    <a:pt x="306" y="49"/>
                    <a:pt x="306" y="50"/>
                    <a:pt x="306" y="50"/>
                  </a:cubicBezTo>
                  <a:cubicBezTo>
                    <a:pt x="306" y="50"/>
                    <a:pt x="306" y="50"/>
                    <a:pt x="306" y="50"/>
                  </a:cubicBezTo>
                  <a:cubicBezTo>
                    <a:pt x="306" y="50"/>
                    <a:pt x="306" y="49"/>
                    <a:pt x="306" y="49"/>
                  </a:cubicBezTo>
                  <a:cubicBezTo>
                    <a:pt x="306" y="49"/>
                    <a:pt x="305" y="49"/>
                    <a:pt x="305" y="49"/>
                  </a:cubicBezTo>
                  <a:cubicBezTo>
                    <a:pt x="305" y="49"/>
                    <a:pt x="304" y="48"/>
                    <a:pt x="304" y="48"/>
                  </a:cubicBezTo>
                  <a:cubicBezTo>
                    <a:pt x="303" y="47"/>
                    <a:pt x="302" y="48"/>
                    <a:pt x="301" y="48"/>
                  </a:cubicBezTo>
                  <a:cubicBezTo>
                    <a:pt x="301" y="48"/>
                    <a:pt x="301" y="48"/>
                    <a:pt x="301" y="48"/>
                  </a:cubicBezTo>
                  <a:cubicBezTo>
                    <a:pt x="301" y="48"/>
                    <a:pt x="300" y="47"/>
                    <a:pt x="300" y="47"/>
                  </a:cubicBezTo>
                  <a:cubicBezTo>
                    <a:pt x="300" y="47"/>
                    <a:pt x="300" y="47"/>
                    <a:pt x="300" y="47"/>
                  </a:cubicBezTo>
                  <a:cubicBezTo>
                    <a:pt x="299" y="47"/>
                    <a:pt x="299" y="46"/>
                    <a:pt x="298" y="46"/>
                  </a:cubicBezTo>
                  <a:cubicBezTo>
                    <a:pt x="296" y="46"/>
                    <a:pt x="296" y="45"/>
                    <a:pt x="293" y="46"/>
                  </a:cubicBezTo>
                  <a:cubicBezTo>
                    <a:pt x="293" y="45"/>
                    <a:pt x="293" y="45"/>
                    <a:pt x="293" y="44"/>
                  </a:cubicBezTo>
                  <a:cubicBezTo>
                    <a:pt x="293" y="44"/>
                    <a:pt x="293" y="44"/>
                    <a:pt x="292" y="44"/>
                  </a:cubicBezTo>
                  <a:cubicBezTo>
                    <a:pt x="292" y="45"/>
                    <a:pt x="292" y="45"/>
                    <a:pt x="292" y="45"/>
                  </a:cubicBezTo>
                  <a:cubicBezTo>
                    <a:pt x="291" y="45"/>
                    <a:pt x="291" y="44"/>
                    <a:pt x="291" y="44"/>
                  </a:cubicBezTo>
                  <a:cubicBezTo>
                    <a:pt x="290" y="44"/>
                    <a:pt x="289" y="45"/>
                    <a:pt x="288" y="45"/>
                  </a:cubicBezTo>
                  <a:cubicBezTo>
                    <a:pt x="288" y="44"/>
                    <a:pt x="288" y="44"/>
                    <a:pt x="288" y="44"/>
                  </a:cubicBezTo>
                  <a:cubicBezTo>
                    <a:pt x="287" y="44"/>
                    <a:pt x="286" y="44"/>
                    <a:pt x="285" y="44"/>
                  </a:cubicBezTo>
                  <a:cubicBezTo>
                    <a:pt x="285" y="43"/>
                    <a:pt x="285" y="43"/>
                    <a:pt x="285" y="43"/>
                  </a:cubicBezTo>
                  <a:cubicBezTo>
                    <a:pt x="286" y="43"/>
                    <a:pt x="286" y="43"/>
                    <a:pt x="287" y="43"/>
                  </a:cubicBezTo>
                  <a:cubicBezTo>
                    <a:pt x="288" y="42"/>
                    <a:pt x="288" y="42"/>
                    <a:pt x="289" y="42"/>
                  </a:cubicBezTo>
                  <a:cubicBezTo>
                    <a:pt x="289" y="42"/>
                    <a:pt x="289" y="42"/>
                    <a:pt x="289" y="42"/>
                  </a:cubicBezTo>
                  <a:cubicBezTo>
                    <a:pt x="288" y="41"/>
                    <a:pt x="288" y="41"/>
                    <a:pt x="286" y="41"/>
                  </a:cubicBezTo>
                  <a:cubicBezTo>
                    <a:pt x="285" y="41"/>
                    <a:pt x="285" y="40"/>
                    <a:pt x="284" y="39"/>
                  </a:cubicBezTo>
                  <a:cubicBezTo>
                    <a:pt x="283" y="40"/>
                    <a:pt x="283" y="40"/>
                    <a:pt x="283" y="40"/>
                  </a:cubicBezTo>
                  <a:cubicBezTo>
                    <a:pt x="283" y="40"/>
                    <a:pt x="283" y="40"/>
                    <a:pt x="284" y="40"/>
                  </a:cubicBezTo>
                  <a:cubicBezTo>
                    <a:pt x="283" y="40"/>
                    <a:pt x="282" y="40"/>
                    <a:pt x="282" y="40"/>
                  </a:cubicBezTo>
                  <a:cubicBezTo>
                    <a:pt x="282" y="41"/>
                    <a:pt x="282" y="41"/>
                    <a:pt x="282" y="41"/>
                  </a:cubicBezTo>
                  <a:cubicBezTo>
                    <a:pt x="281" y="41"/>
                    <a:pt x="281" y="41"/>
                    <a:pt x="280" y="41"/>
                  </a:cubicBezTo>
                  <a:cubicBezTo>
                    <a:pt x="280" y="41"/>
                    <a:pt x="280" y="40"/>
                    <a:pt x="280" y="40"/>
                  </a:cubicBezTo>
                  <a:cubicBezTo>
                    <a:pt x="279" y="40"/>
                    <a:pt x="278" y="40"/>
                    <a:pt x="277" y="40"/>
                  </a:cubicBezTo>
                  <a:cubicBezTo>
                    <a:pt x="277" y="40"/>
                    <a:pt x="277" y="40"/>
                    <a:pt x="277" y="40"/>
                  </a:cubicBezTo>
                  <a:cubicBezTo>
                    <a:pt x="276" y="40"/>
                    <a:pt x="276" y="40"/>
                    <a:pt x="275" y="39"/>
                  </a:cubicBezTo>
                  <a:cubicBezTo>
                    <a:pt x="275" y="40"/>
                    <a:pt x="275" y="40"/>
                    <a:pt x="274" y="41"/>
                  </a:cubicBezTo>
                  <a:cubicBezTo>
                    <a:pt x="274" y="41"/>
                    <a:pt x="274" y="41"/>
                    <a:pt x="274" y="41"/>
                  </a:cubicBezTo>
                  <a:cubicBezTo>
                    <a:pt x="274" y="41"/>
                    <a:pt x="273" y="40"/>
                    <a:pt x="273" y="40"/>
                  </a:cubicBezTo>
                  <a:cubicBezTo>
                    <a:pt x="272" y="41"/>
                    <a:pt x="272" y="40"/>
                    <a:pt x="272" y="41"/>
                  </a:cubicBezTo>
                  <a:cubicBezTo>
                    <a:pt x="271" y="41"/>
                    <a:pt x="270" y="41"/>
                    <a:pt x="270" y="42"/>
                  </a:cubicBezTo>
                  <a:cubicBezTo>
                    <a:pt x="270" y="40"/>
                    <a:pt x="269" y="40"/>
                    <a:pt x="268" y="38"/>
                  </a:cubicBezTo>
                  <a:cubicBezTo>
                    <a:pt x="269" y="39"/>
                    <a:pt x="270" y="39"/>
                    <a:pt x="270" y="39"/>
                  </a:cubicBezTo>
                  <a:cubicBezTo>
                    <a:pt x="270" y="39"/>
                    <a:pt x="270" y="39"/>
                    <a:pt x="270" y="39"/>
                  </a:cubicBezTo>
                  <a:cubicBezTo>
                    <a:pt x="270" y="39"/>
                    <a:pt x="271" y="39"/>
                    <a:pt x="271" y="39"/>
                  </a:cubicBezTo>
                  <a:cubicBezTo>
                    <a:pt x="271" y="39"/>
                    <a:pt x="271" y="39"/>
                    <a:pt x="271" y="39"/>
                  </a:cubicBezTo>
                  <a:cubicBezTo>
                    <a:pt x="272" y="38"/>
                    <a:pt x="273" y="38"/>
                    <a:pt x="273" y="38"/>
                  </a:cubicBezTo>
                  <a:cubicBezTo>
                    <a:pt x="274" y="37"/>
                    <a:pt x="274" y="37"/>
                    <a:pt x="274" y="37"/>
                  </a:cubicBezTo>
                  <a:cubicBezTo>
                    <a:pt x="276" y="37"/>
                    <a:pt x="277" y="37"/>
                    <a:pt x="278" y="37"/>
                  </a:cubicBezTo>
                  <a:cubicBezTo>
                    <a:pt x="278" y="36"/>
                    <a:pt x="278" y="36"/>
                    <a:pt x="278" y="35"/>
                  </a:cubicBezTo>
                  <a:cubicBezTo>
                    <a:pt x="277" y="35"/>
                    <a:pt x="277" y="35"/>
                    <a:pt x="277" y="35"/>
                  </a:cubicBezTo>
                  <a:cubicBezTo>
                    <a:pt x="277" y="35"/>
                    <a:pt x="277" y="34"/>
                    <a:pt x="276" y="34"/>
                  </a:cubicBezTo>
                  <a:cubicBezTo>
                    <a:pt x="275" y="34"/>
                    <a:pt x="274" y="34"/>
                    <a:pt x="273" y="34"/>
                  </a:cubicBezTo>
                  <a:cubicBezTo>
                    <a:pt x="274" y="33"/>
                    <a:pt x="274" y="33"/>
                    <a:pt x="275" y="32"/>
                  </a:cubicBezTo>
                  <a:cubicBezTo>
                    <a:pt x="274" y="32"/>
                    <a:pt x="274" y="32"/>
                    <a:pt x="274" y="32"/>
                  </a:cubicBezTo>
                  <a:cubicBezTo>
                    <a:pt x="274" y="32"/>
                    <a:pt x="274" y="32"/>
                    <a:pt x="274" y="31"/>
                  </a:cubicBezTo>
                  <a:cubicBezTo>
                    <a:pt x="274" y="31"/>
                    <a:pt x="273" y="31"/>
                    <a:pt x="273" y="31"/>
                  </a:cubicBezTo>
                  <a:cubicBezTo>
                    <a:pt x="272" y="32"/>
                    <a:pt x="273" y="33"/>
                    <a:pt x="271" y="33"/>
                  </a:cubicBezTo>
                  <a:cubicBezTo>
                    <a:pt x="271" y="33"/>
                    <a:pt x="271" y="32"/>
                    <a:pt x="271" y="32"/>
                  </a:cubicBezTo>
                  <a:cubicBezTo>
                    <a:pt x="270" y="32"/>
                    <a:pt x="270" y="32"/>
                    <a:pt x="270" y="31"/>
                  </a:cubicBezTo>
                  <a:cubicBezTo>
                    <a:pt x="269" y="30"/>
                    <a:pt x="270" y="30"/>
                    <a:pt x="268" y="29"/>
                  </a:cubicBezTo>
                  <a:cubicBezTo>
                    <a:pt x="268" y="29"/>
                    <a:pt x="268" y="29"/>
                    <a:pt x="267" y="29"/>
                  </a:cubicBezTo>
                  <a:cubicBezTo>
                    <a:pt x="267" y="30"/>
                    <a:pt x="267" y="30"/>
                    <a:pt x="266" y="31"/>
                  </a:cubicBezTo>
                  <a:cubicBezTo>
                    <a:pt x="266" y="33"/>
                    <a:pt x="267" y="33"/>
                    <a:pt x="265" y="34"/>
                  </a:cubicBezTo>
                  <a:cubicBezTo>
                    <a:pt x="265" y="34"/>
                    <a:pt x="265" y="35"/>
                    <a:pt x="265" y="35"/>
                  </a:cubicBezTo>
                  <a:cubicBezTo>
                    <a:pt x="265" y="35"/>
                    <a:pt x="264" y="34"/>
                    <a:pt x="264" y="34"/>
                  </a:cubicBezTo>
                  <a:cubicBezTo>
                    <a:pt x="264" y="32"/>
                    <a:pt x="265" y="32"/>
                    <a:pt x="265" y="31"/>
                  </a:cubicBezTo>
                  <a:cubicBezTo>
                    <a:pt x="264" y="31"/>
                    <a:pt x="264" y="32"/>
                    <a:pt x="263" y="32"/>
                  </a:cubicBezTo>
                  <a:cubicBezTo>
                    <a:pt x="262" y="31"/>
                    <a:pt x="262" y="31"/>
                    <a:pt x="262" y="30"/>
                  </a:cubicBezTo>
                  <a:cubicBezTo>
                    <a:pt x="263" y="30"/>
                    <a:pt x="264" y="30"/>
                    <a:pt x="265" y="29"/>
                  </a:cubicBezTo>
                  <a:cubicBezTo>
                    <a:pt x="265" y="29"/>
                    <a:pt x="265" y="29"/>
                    <a:pt x="265" y="29"/>
                  </a:cubicBezTo>
                  <a:cubicBezTo>
                    <a:pt x="265" y="29"/>
                    <a:pt x="264" y="29"/>
                    <a:pt x="264" y="29"/>
                  </a:cubicBezTo>
                  <a:cubicBezTo>
                    <a:pt x="264" y="28"/>
                    <a:pt x="264" y="28"/>
                    <a:pt x="264" y="27"/>
                  </a:cubicBezTo>
                  <a:cubicBezTo>
                    <a:pt x="263" y="27"/>
                    <a:pt x="264" y="27"/>
                    <a:pt x="263" y="27"/>
                  </a:cubicBezTo>
                  <a:cubicBezTo>
                    <a:pt x="262" y="27"/>
                    <a:pt x="262" y="27"/>
                    <a:pt x="261" y="26"/>
                  </a:cubicBezTo>
                  <a:cubicBezTo>
                    <a:pt x="261" y="26"/>
                    <a:pt x="260" y="26"/>
                    <a:pt x="259" y="26"/>
                  </a:cubicBezTo>
                  <a:cubicBezTo>
                    <a:pt x="259" y="27"/>
                    <a:pt x="259" y="28"/>
                    <a:pt x="259" y="28"/>
                  </a:cubicBezTo>
                  <a:cubicBezTo>
                    <a:pt x="259" y="28"/>
                    <a:pt x="259" y="28"/>
                    <a:pt x="259" y="28"/>
                  </a:cubicBezTo>
                  <a:cubicBezTo>
                    <a:pt x="259" y="28"/>
                    <a:pt x="259" y="28"/>
                    <a:pt x="259" y="28"/>
                  </a:cubicBezTo>
                  <a:cubicBezTo>
                    <a:pt x="258" y="28"/>
                    <a:pt x="258" y="28"/>
                    <a:pt x="258" y="28"/>
                  </a:cubicBezTo>
                  <a:cubicBezTo>
                    <a:pt x="258" y="30"/>
                    <a:pt x="258" y="30"/>
                    <a:pt x="258" y="31"/>
                  </a:cubicBezTo>
                  <a:cubicBezTo>
                    <a:pt x="258" y="31"/>
                    <a:pt x="257" y="31"/>
                    <a:pt x="257" y="31"/>
                  </a:cubicBezTo>
                  <a:cubicBezTo>
                    <a:pt x="256" y="31"/>
                    <a:pt x="256" y="32"/>
                    <a:pt x="256" y="32"/>
                  </a:cubicBezTo>
                  <a:cubicBezTo>
                    <a:pt x="256" y="32"/>
                    <a:pt x="256" y="33"/>
                    <a:pt x="256" y="34"/>
                  </a:cubicBezTo>
                  <a:cubicBezTo>
                    <a:pt x="254" y="34"/>
                    <a:pt x="253" y="35"/>
                    <a:pt x="253" y="36"/>
                  </a:cubicBezTo>
                  <a:cubicBezTo>
                    <a:pt x="253" y="36"/>
                    <a:pt x="252" y="36"/>
                    <a:pt x="252" y="36"/>
                  </a:cubicBezTo>
                  <a:cubicBezTo>
                    <a:pt x="252" y="35"/>
                    <a:pt x="253" y="35"/>
                    <a:pt x="253" y="34"/>
                  </a:cubicBezTo>
                  <a:cubicBezTo>
                    <a:pt x="253" y="34"/>
                    <a:pt x="252" y="34"/>
                    <a:pt x="252" y="33"/>
                  </a:cubicBezTo>
                  <a:cubicBezTo>
                    <a:pt x="252" y="33"/>
                    <a:pt x="253" y="33"/>
                    <a:pt x="253" y="33"/>
                  </a:cubicBezTo>
                  <a:cubicBezTo>
                    <a:pt x="253" y="32"/>
                    <a:pt x="253" y="32"/>
                    <a:pt x="253" y="32"/>
                  </a:cubicBezTo>
                  <a:cubicBezTo>
                    <a:pt x="253" y="32"/>
                    <a:pt x="253" y="32"/>
                    <a:pt x="254" y="31"/>
                  </a:cubicBezTo>
                  <a:cubicBezTo>
                    <a:pt x="254" y="31"/>
                    <a:pt x="254" y="31"/>
                    <a:pt x="254" y="31"/>
                  </a:cubicBezTo>
                  <a:cubicBezTo>
                    <a:pt x="254" y="31"/>
                    <a:pt x="254" y="31"/>
                    <a:pt x="254" y="31"/>
                  </a:cubicBezTo>
                  <a:cubicBezTo>
                    <a:pt x="254" y="30"/>
                    <a:pt x="254" y="30"/>
                    <a:pt x="254" y="29"/>
                  </a:cubicBezTo>
                  <a:cubicBezTo>
                    <a:pt x="254" y="29"/>
                    <a:pt x="253" y="29"/>
                    <a:pt x="253" y="29"/>
                  </a:cubicBezTo>
                  <a:cubicBezTo>
                    <a:pt x="253" y="29"/>
                    <a:pt x="253" y="30"/>
                    <a:pt x="253" y="30"/>
                  </a:cubicBezTo>
                  <a:cubicBezTo>
                    <a:pt x="253" y="30"/>
                    <a:pt x="252" y="30"/>
                    <a:pt x="252" y="30"/>
                  </a:cubicBezTo>
                  <a:cubicBezTo>
                    <a:pt x="252" y="31"/>
                    <a:pt x="251" y="31"/>
                    <a:pt x="251" y="32"/>
                  </a:cubicBezTo>
                  <a:cubicBezTo>
                    <a:pt x="251" y="32"/>
                    <a:pt x="250" y="32"/>
                    <a:pt x="250" y="32"/>
                  </a:cubicBezTo>
                  <a:cubicBezTo>
                    <a:pt x="250" y="33"/>
                    <a:pt x="249" y="35"/>
                    <a:pt x="248" y="35"/>
                  </a:cubicBezTo>
                  <a:cubicBezTo>
                    <a:pt x="248" y="35"/>
                    <a:pt x="248" y="35"/>
                    <a:pt x="247" y="35"/>
                  </a:cubicBezTo>
                  <a:cubicBezTo>
                    <a:pt x="247" y="36"/>
                    <a:pt x="247" y="36"/>
                    <a:pt x="247" y="36"/>
                  </a:cubicBezTo>
                  <a:cubicBezTo>
                    <a:pt x="247" y="36"/>
                    <a:pt x="246" y="36"/>
                    <a:pt x="246" y="36"/>
                  </a:cubicBezTo>
                  <a:cubicBezTo>
                    <a:pt x="246" y="37"/>
                    <a:pt x="246" y="38"/>
                    <a:pt x="246" y="38"/>
                  </a:cubicBezTo>
                  <a:cubicBezTo>
                    <a:pt x="246" y="38"/>
                    <a:pt x="245" y="38"/>
                    <a:pt x="245" y="38"/>
                  </a:cubicBezTo>
                  <a:cubicBezTo>
                    <a:pt x="245" y="39"/>
                    <a:pt x="245" y="39"/>
                    <a:pt x="244" y="40"/>
                  </a:cubicBezTo>
                  <a:cubicBezTo>
                    <a:pt x="243" y="40"/>
                    <a:pt x="244" y="40"/>
                    <a:pt x="243" y="39"/>
                  </a:cubicBezTo>
                  <a:cubicBezTo>
                    <a:pt x="243" y="39"/>
                    <a:pt x="243" y="39"/>
                    <a:pt x="243" y="39"/>
                  </a:cubicBezTo>
                  <a:cubicBezTo>
                    <a:pt x="244" y="38"/>
                    <a:pt x="244" y="37"/>
                    <a:pt x="244" y="35"/>
                  </a:cubicBezTo>
                  <a:cubicBezTo>
                    <a:pt x="246" y="35"/>
                    <a:pt x="246" y="34"/>
                    <a:pt x="247" y="34"/>
                  </a:cubicBezTo>
                  <a:cubicBezTo>
                    <a:pt x="247" y="33"/>
                    <a:pt x="247" y="32"/>
                    <a:pt x="248" y="32"/>
                  </a:cubicBezTo>
                  <a:cubicBezTo>
                    <a:pt x="248" y="32"/>
                    <a:pt x="247" y="32"/>
                    <a:pt x="247" y="32"/>
                  </a:cubicBezTo>
                  <a:cubicBezTo>
                    <a:pt x="247" y="32"/>
                    <a:pt x="247" y="31"/>
                    <a:pt x="247" y="31"/>
                  </a:cubicBezTo>
                  <a:cubicBezTo>
                    <a:pt x="247" y="31"/>
                    <a:pt x="247" y="32"/>
                    <a:pt x="245" y="32"/>
                  </a:cubicBezTo>
                  <a:cubicBezTo>
                    <a:pt x="245" y="31"/>
                    <a:pt x="245" y="31"/>
                    <a:pt x="245" y="30"/>
                  </a:cubicBezTo>
                  <a:cubicBezTo>
                    <a:pt x="245" y="30"/>
                    <a:pt x="245" y="30"/>
                    <a:pt x="245" y="30"/>
                  </a:cubicBezTo>
                  <a:cubicBezTo>
                    <a:pt x="245" y="31"/>
                    <a:pt x="244" y="31"/>
                    <a:pt x="244" y="31"/>
                  </a:cubicBezTo>
                  <a:cubicBezTo>
                    <a:pt x="244" y="31"/>
                    <a:pt x="244" y="31"/>
                    <a:pt x="243" y="31"/>
                  </a:cubicBezTo>
                  <a:cubicBezTo>
                    <a:pt x="243" y="31"/>
                    <a:pt x="243" y="30"/>
                    <a:pt x="243" y="30"/>
                  </a:cubicBezTo>
                  <a:cubicBezTo>
                    <a:pt x="241" y="30"/>
                    <a:pt x="241" y="30"/>
                    <a:pt x="240" y="29"/>
                  </a:cubicBezTo>
                  <a:cubicBezTo>
                    <a:pt x="240" y="30"/>
                    <a:pt x="240" y="33"/>
                    <a:pt x="240" y="33"/>
                  </a:cubicBezTo>
                  <a:cubicBezTo>
                    <a:pt x="240" y="33"/>
                    <a:pt x="240" y="34"/>
                    <a:pt x="240" y="34"/>
                  </a:cubicBezTo>
                  <a:cubicBezTo>
                    <a:pt x="240" y="34"/>
                    <a:pt x="239" y="34"/>
                    <a:pt x="238" y="34"/>
                  </a:cubicBezTo>
                  <a:cubicBezTo>
                    <a:pt x="238" y="33"/>
                    <a:pt x="238" y="32"/>
                    <a:pt x="238" y="31"/>
                  </a:cubicBezTo>
                  <a:cubicBezTo>
                    <a:pt x="237" y="31"/>
                    <a:pt x="237" y="31"/>
                    <a:pt x="236" y="31"/>
                  </a:cubicBezTo>
                  <a:cubicBezTo>
                    <a:pt x="236" y="32"/>
                    <a:pt x="236" y="32"/>
                    <a:pt x="237" y="33"/>
                  </a:cubicBezTo>
                  <a:cubicBezTo>
                    <a:pt x="236" y="33"/>
                    <a:pt x="236" y="33"/>
                    <a:pt x="236" y="33"/>
                  </a:cubicBezTo>
                  <a:cubicBezTo>
                    <a:pt x="236" y="33"/>
                    <a:pt x="236" y="33"/>
                    <a:pt x="236" y="34"/>
                  </a:cubicBezTo>
                  <a:cubicBezTo>
                    <a:pt x="235" y="34"/>
                    <a:pt x="235" y="34"/>
                    <a:pt x="235" y="34"/>
                  </a:cubicBezTo>
                  <a:cubicBezTo>
                    <a:pt x="235" y="34"/>
                    <a:pt x="235" y="34"/>
                    <a:pt x="235" y="34"/>
                  </a:cubicBezTo>
                  <a:cubicBezTo>
                    <a:pt x="234" y="35"/>
                    <a:pt x="234" y="35"/>
                    <a:pt x="233" y="35"/>
                  </a:cubicBezTo>
                  <a:cubicBezTo>
                    <a:pt x="233" y="35"/>
                    <a:pt x="233" y="35"/>
                    <a:pt x="233" y="35"/>
                  </a:cubicBezTo>
                  <a:cubicBezTo>
                    <a:pt x="232" y="36"/>
                    <a:pt x="231" y="35"/>
                    <a:pt x="231" y="36"/>
                  </a:cubicBezTo>
                  <a:cubicBezTo>
                    <a:pt x="231" y="36"/>
                    <a:pt x="231" y="37"/>
                    <a:pt x="231" y="37"/>
                  </a:cubicBezTo>
                  <a:cubicBezTo>
                    <a:pt x="231" y="37"/>
                    <a:pt x="231" y="37"/>
                    <a:pt x="231" y="37"/>
                  </a:cubicBezTo>
                  <a:cubicBezTo>
                    <a:pt x="231" y="37"/>
                    <a:pt x="231" y="37"/>
                    <a:pt x="231" y="37"/>
                  </a:cubicBezTo>
                  <a:cubicBezTo>
                    <a:pt x="230" y="37"/>
                    <a:pt x="230" y="37"/>
                    <a:pt x="230" y="37"/>
                  </a:cubicBezTo>
                  <a:cubicBezTo>
                    <a:pt x="230" y="37"/>
                    <a:pt x="230" y="37"/>
                    <a:pt x="230" y="37"/>
                  </a:cubicBezTo>
                  <a:cubicBezTo>
                    <a:pt x="228" y="37"/>
                    <a:pt x="228" y="36"/>
                    <a:pt x="226" y="35"/>
                  </a:cubicBezTo>
                  <a:cubicBezTo>
                    <a:pt x="226" y="35"/>
                    <a:pt x="226" y="35"/>
                    <a:pt x="226" y="34"/>
                  </a:cubicBezTo>
                  <a:cubicBezTo>
                    <a:pt x="225" y="34"/>
                    <a:pt x="225" y="34"/>
                    <a:pt x="224" y="35"/>
                  </a:cubicBezTo>
                  <a:cubicBezTo>
                    <a:pt x="224" y="34"/>
                    <a:pt x="224" y="34"/>
                    <a:pt x="224" y="33"/>
                  </a:cubicBezTo>
                  <a:cubicBezTo>
                    <a:pt x="223" y="33"/>
                    <a:pt x="222" y="33"/>
                    <a:pt x="222" y="33"/>
                  </a:cubicBezTo>
                  <a:cubicBezTo>
                    <a:pt x="222" y="33"/>
                    <a:pt x="221" y="34"/>
                    <a:pt x="221" y="34"/>
                  </a:cubicBezTo>
                  <a:cubicBezTo>
                    <a:pt x="221" y="34"/>
                    <a:pt x="220" y="34"/>
                    <a:pt x="219" y="34"/>
                  </a:cubicBezTo>
                  <a:cubicBezTo>
                    <a:pt x="219" y="35"/>
                    <a:pt x="219" y="35"/>
                    <a:pt x="220" y="36"/>
                  </a:cubicBezTo>
                  <a:cubicBezTo>
                    <a:pt x="220" y="36"/>
                    <a:pt x="220" y="36"/>
                    <a:pt x="220" y="36"/>
                  </a:cubicBezTo>
                  <a:cubicBezTo>
                    <a:pt x="221" y="36"/>
                    <a:pt x="221" y="36"/>
                    <a:pt x="221" y="35"/>
                  </a:cubicBezTo>
                  <a:cubicBezTo>
                    <a:pt x="222" y="36"/>
                    <a:pt x="223" y="38"/>
                    <a:pt x="224" y="39"/>
                  </a:cubicBezTo>
                  <a:cubicBezTo>
                    <a:pt x="222" y="39"/>
                    <a:pt x="221" y="38"/>
                    <a:pt x="219" y="37"/>
                  </a:cubicBezTo>
                  <a:cubicBezTo>
                    <a:pt x="219" y="37"/>
                    <a:pt x="219" y="37"/>
                    <a:pt x="219" y="37"/>
                  </a:cubicBezTo>
                  <a:cubicBezTo>
                    <a:pt x="219" y="37"/>
                    <a:pt x="219" y="37"/>
                    <a:pt x="218" y="37"/>
                  </a:cubicBezTo>
                  <a:cubicBezTo>
                    <a:pt x="218" y="37"/>
                    <a:pt x="218" y="37"/>
                    <a:pt x="218" y="37"/>
                  </a:cubicBezTo>
                  <a:cubicBezTo>
                    <a:pt x="219" y="38"/>
                    <a:pt x="219" y="38"/>
                    <a:pt x="220" y="39"/>
                  </a:cubicBezTo>
                  <a:cubicBezTo>
                    <a:pt x="219" y="39"/>
                    <a:pt x="219" y="40"/>
                    <a:pt x="218" y="40"/>
                  </a:cubicBezTo>
                  <a:cubicBezTo>
                    <a:pt x="218" y="40"/>
                    <a:pt x="218" y="40"/>
                    <a:pt x="217" y="40"/>
                  </a:cubicBezTo>
                  <a:cubicBezTo>
                    <a:pt x="217" y="40"/>
                    <a:pt x="217" y="40"/>
                    <a:pt x="217" y="40"/>
                  </a:cubicBezTo>
                  <a:cubicBezTo>
                    <a:pt x="217" y="40"/>
                    <a:pt x="217" y="40"/>
                    <a:pt x="217" y="40"/>
                  </a:cubicBezTo>
                  <a:cubicBezTo>
                    <a:pt x="217" y="39"/>
                    <a:pt x="217" y="38"/>
                    <a:pt x="217" y="37"/>
                  </a:cubicBezTo>
                  <a:cubicBezTo>
                    <a:pt x="217" y="37"/>
                    <a:pt x="217" y="37"/>
                    <a:pt x="217" y="37"/>
                  </a:cubicBezTo>
                  <a:cubicBezTo>
                    <a:pt x="217" y="37"/>
                    <a:pt x="217" y="37"/>
                    <a:pt x="217" y="37"/>
                  </a:cubicBezTo>
                  <a:cubicBezTo>
                    <a:pt x="215" y="38"/>
                    <a:pt x="217" y="38"/>
                    <a:pt x="216" y="39"/>
                  </a:cubicBezTo>
                  <a:cubicBezTo>
                    <a:pt x="215" y="40"/>
                    <a:pt x="215" y="40"/>
                    <a:pt x="214" y="40"/>
                  </a:cubicBezTo>
                  <a:cubicBezTo>
                    <a:pt x="214" y="40"/>
                    <a:pt x="214" y="41"/>
                    <a:pt x="214" y="41"/>
                  </a:cubicBezTo>
                  <a:cubicBezTo>
                    <a:pt x="213" y="40"/>
                    <a:pt x="214" y="39"/>
                    <a:pt x="214" y="38"/>
                  </a:cubicBezTo>
                  <a:cubicBezTo>
                    <a:pt x="214" y="38"/>
                    <a:pt x="213" y="38"/>
                    <a:pt x="213" y="37"/>
                  </a:cubicBezTo>
                  <a:cubicBezTo>
                    <a:pt x="213" y="38"/>
                    <a:pt x="213" y="38"/>
                    <a:pt x="213" y="38"/>
                  </a:cubicBezTo>
                  <a:cubicBezTo>
                    <a:pt x="213" y="38"/>
                    <a:pt x="212" y="38"/>
                    <a:pt x="212" y="38"/>
                  </a:cubicBezTo>
                  <a:cubicBezTo>
                    <a:pt x="212" y="39"/>
                    <a:pt x="212" y="39"/>
                    <a:pt x="212" y="40"/>
                  </a:cubicBezTo>
                  <a:cubicBezTo>
                    <a:pt x="210" y="40"/>
                    <a:pt x="210" y="41"/>
                    <a:pt x="209" y="42"/>
                  </a:cubicBezTo>
                  <a:cubicBezTo>
                    <a:pt x="208" y="41"/>
                    <a:pt x="208" y="40"/>
                    <a:pt x="208" y="39"/>
                  </a:cubicBezTo>
                  <a:cubicBezTo>
                    <a:pt x="208" y="39"/>
                    <a:pt x="208" y="39"/>
                    <a:pt x="208" y="39"/>
                  </a:cubicBezTo>
                  <a:cubicBezTo>
                    <a:pt x="208" y="39"/>
                    <a:pt x="208" y="39"/>
                    <a:pt x="208" y="39"/>
                  </a:cubicBezTo>
                  <a:cubicBezTo>
                    <a:pt x="207" y="39"/>
                    <a:pt x="207" y="39"/>
                    <a:pt x="206" y="39"/>
                  </a:cubicBezTo>
                  <a:cubicBezTo>
                    <a:pt x="206" y="40"/>
                    <a:pt x="206" y="40"/>
                    <a:pt x="206" y="40"/>
                  </a:cubicBezTo>
                  <a:cubicBezTo>
                    <a:pt x="206" y="40"/>
                    <a:pt x="206" y="40"/>
                    <a:pt x="206" y="40"/>
                  </a:cubicBezTo>
                  <a:cubicBezTo>
                    <a:pt x="206" y="42"/>
                    <a:pt x="205" y="42"/>
                    <a:pt x="207" y="42"/>
                  </a:cubicBezTo>
                  <a:cubicBezTo>
                    <a:pt x="207" y="43"/>
                    <a:pt x="207" y="44"/>
                    <a:pt x="207" y="45"/>
                  </a:cubicBezTo>
                  <a:cubicBezTo>
                    <a:pt x="207" y="45"/>
                    <a:pt x="207" y="45"/>
                    <a:pt x="206" y="45"/>
                  </a:cubicBezTo>
                  <a:cubicBezTo>
                    <a:pt x="206" y="45"/>
                    <a:pt x="206" y="45"/>
                    <a:pt x="206" y="44"/>
                  </a:cubicBezTo>
                  <a:cubicBezTo>
                    <a:pt x="206" y="44"/>
                    <a:pt x="206" y="44"/>
                    <a:pt x="206" y="44"/>
                  </a:cubicBezTo>
                  <a:cubicBezTo>
                    <a:pt x="205" y="43"/>
                    <a:pt x="205" y="43"/>
                    <a:pt x="204" y="43"/>
                  </a:cubicBezTo>
                  <a:cubicBezTo>
                    <a:pt x="204" y="43"/>
                    <a:pt x="204" y="43"/>
                    <a:pt x="204" y="43"/>
                  </a:cubicBezTo>
                  <a:cubicBezTo>
                    <a:pt x="204" y="43"/>
                    <a:pt x="203" y="43"/>
                    <a:pt x="203" y="43"/>
                  </a:cubicBezTo>
                  <a:cubicBezTo>
                    <a:pt x="204" y="43"/>
                    <a:pt x="204" y="44"/>
                    <a:pt x="205" y="44"/>
                  </a:cubicBezTo>
                  <a:cubicBezTo>
                    <a:pt x="205" y="45"/>
                    <a:pt x="205" y="45"/>
                    <a:pt x="204" y="45"/>
                  </a:cubicBezTo>
                  <a:cubicBezTo>
                    <a:pt x="204" y="45"/>
                    <a:pt x="204" y="45"/>
                    <a:pt x="204" y="45"/>
                  </a:cubicBezTo>
                  <a:cubicBezTo>
                    <a:pt x="203" y="45"/>
                    <a:pt x="203" y="45"/>
                    <a:pt x="202" y="45"/>
                  </a:cubicBezTo>
                  <a:cubicBezTo>
                    <a:pt x="202" y="44"/>
                    <a:pt x="202" y="45"/>
                    <a:pt x="202" y="44"/>
                  </a:cubicBezTo>
                  <a:cubicBezTo>
                    <a:pt x="202" y="44"/>
                    <a:pt x="202" y="44"/>
                    <a:pt x="202" y="44"/>
                  </a:cubicBezTo>
                  <a:cubicBezTo>
                    <a:pt x="202" y="44"/>
                    <a:pt x="201" y="44"/>
                    <a:pt x="201" y="44"/>
                  </a:cubicBezTo>
                  <a:cubicBezTo>
                    <a:pt x="201" y="45"/>
                    <a:pt x="201" y="45"/>
                    <a:pt x="201" y="47"/>
                  </a:cubicBezTo>
                  <a:cubicBezTo>
                    <a:pt x="200" y="47"/>
                    <a:pt x="200" y="47"/>
                    <a:pt x="199" y="47"/>
                  </a:cubicBezTo>
                  <a:cubicBezTo>
                    <a:pt x="199" y="47"/>
                    <a:pt x="199" y="48"/>
                    <a:pt x="199" y="48"/>
                  </a:cubicBezTo>
                  <a:cubicBezTo>
                    <a:pt x="199" y="48"/>
                    <a:pt x="199" y="48"/>
                    <a:pt x="199" y="48"/>
                  </a:cubicBezTo>
                  <a:cubicBezTo>
                    <a:pt x="199" y="49"/>
                    <a:pt x="199" y="49"/>
                    <a:pt x="199" y="50"/>
                  </a:cubicBezTo>
                  <a:cubicBezTo>
                    <a:pt x="198" y="50"/>
                    <a:pt x="198" y="50"/>
                    <a:pt x="198" y="50"/>
                  </a:cubicBezTo>
                  <a:cubicBezTo>
                    <a:pt x="197" y="51"/>
                    <a:pt x="198" y="51"/>
                    <a:pt x="198" y="51"/>
                  </a:cubicBezTo>
                  <a:cubicBezTo>
                    <a:pt x="198" y="52"/>
                    <a:pt x="198" y="52"/>
                    <a:pt x="198" y="53"/>
                  </a:cubicBezTo>
                  <a:cubicBezTo>
                    <a:pt x="197" y="53"/>
                    <a:pt x="196" y="53"/>
                    <a:pt x="196" y="53"/>
                  </a:cubicBezTo>
                  <a:cubicBezTo>
                    <a:pt x="196" y="53"/>
                    <a:pt x="196" y="53"/>
                    <a:pt x="196" y="53"/>
                  </a:cubicBezTo>
                  <a:cubicBezTo>
                    <a:pt x="195" y="53"/>
                    <a:pt x="195" y="53"/>
                    <a:pt x="195" y="53"/>
                  </a:cubicBezTo>
                  <a:cubicBezTo>
                    <a:pt x="195" y="54"/>
                    <a:pt x="195" y="54"/>
                    <a:pt x="195" y="54"/>
                  </a:cubicBezTo>
                  <a:cubicBezTo>
                    <a:pt x="194" y="54"/>
                    <a:pt x="193" y="54"/>
                    <a:pt x="192" y="54"/>
                  </a:cubicBezTo>
                  <a:cubicBezTo>
                    <a:pt x="192" y="54"/>
                    <a:pt x="192" y="55"/>
                    <a:pt x="192" y="55"/>
                  </a:cubicBezTo>
                  <a:cubicBezTo>
                    <a:pt x="192" y="55"/>
                    <a:pt x="191" y="55"/>
                    <a:pt x="191" y="55"/>
                  </a:cubicBezTo>
                  <a:cubicBezTo>
                    <a:pt x="191" y="55"/>
                    <a:pt x="191" y="56"/>
                    <a:pt x="191" y="56"/>
                  </a:cubicBezTo>
                  <a:cubicBezTo>
                    <a:pt x="194" y="56"/>
                    <a:pt x="195" y="56"/>
                    <a:pt x="196" y="55"/>
                  </a:cubicBezTo>
                  <a:cubicBezTo>
                    <a:pt x="197" y="55"/>
                    <a:pt x="197" y="55"/>
                    <a:pt x="198" y="55"/>
                  </a:cubicBezTo>
                  <a:cubicBezTo>
                    <a:pt x="197" y="56"/>
                    <a:pt x="197" y="56"/>
                    <a:pt x="197" y="56"/>
                  </a:cubicBezTo>
                  <a:cubicBezTo>
                    <a:pt x="193" y="57"/>
                    <a:pt x="193" y="55"/>
                    <a:pt x="193" y="60"/>
                  </a:cubicBezTo>
                  <a:cubicBezTo>
                    <a:pt x="193" y="60"/>
                    <a:pt x="193" y="60"/>
                    <a:pt x="193" y="60"/>
                  </a:cubicBezTo>
                  <a:cubicBezTo>
                    <a:pt x="193" y="59"/>
                    <a:pt x="192" y="58"/>
                    <a:pt x="191" y="58"/>
                  </a:cubicBezTo>
                  <a:cubicBezTo>
                    <a:pt x="189" y="57"/>
                    <a:pt x="188" y="57"/>
                    <a:pt x="187" y="59"/>
                  </a:cubicBezTo>
                  <a:cubicBezTo>
                    <a:pt x="188" y="58"/>
                    <a:pt x="188" y="58"/>
                    <a:pt x="189" y="58"/>
                  </a:cubicBezTo>
                  <a:cubicBezTo>
                    <a:pt x="189" y="58"/>
                    <a:pt x="189" y="59"/>
                    <a:pt x="189" y="59"/>
                  </a:cubicBezTo>
                  <a:cubicBezTo>
                    <a:pt x="189" y="59"/>
                    <a:pt x="189" y="59"/>
                    <a:pt x="190" y="59"/>
                  </a:cubicBezTo>
                  <a:cubicBezTo>
                    <a:pt x="190" y="59"/>
                    <a:pt x="190" y="59"/>
                    <a:pt x="190" y="59"/>
                  </a:cubicBezTo>
                  <a:cubicBezTo>
                    <a:pt x="189" y="59"/>
                    <a:pt x="189" y="59"/>
                    <a:pt x="188" y="59"/>
                  </a:cubicBezTo>
                  <a:cubicBezTo>
                    <a:pt x="188" y="60"/>
                    <a:pt x="188" y="60"/>
                    <a:pt x="188" y="61"/>
                  </a:cubicBezTo>
                  <a:cubicBezTo>
                    <a:pt x="189" y="60"/>
                    <a:pt x="190" y="60"/>
                    <a:pt x="191" y="60"/>
                  </a:cubicBezTo>
                  <a:cubicBezTo>
                    <a:pt x="190" y="62"/>
                    <a:pt x="190" y="61"/>
                    <a:pt x="190" y="62"/>
                  </a:cubicBezTo>
                  <a:cubicBezTo>
                    <a:pt x="190" y="62"/>
                    <a:pt x="191" y="62"/>
                    <a:pt x="191" y="62"/>
                  </a:cubicBezTo>
                  <a:cubicBezTo>
                    <a:pt x="191" y="63"/>
                    <a:pt x="191" y="63"/>
                    <a:pt x="191" y="64"/>
                  </a:cubicBezTo>
                  <a:cubicBezTo>
                    <a:pt x="190" y="64"/>
                    <a:pt x="188" y="64"/>
                    <a:pt x="187" y="64"/>
                  </a:cubicBezTo>
                  <a:cubicBezTo>
                    <a:pt x="187" y="65"/>
                    <a:pt x="187" y="65"/>
                    <a:pt x="186" y="65"/>
                  </a:cubicBezTo>
                  <a:cubicBezTo>
                    <a:pt x="186" y="66"/>
                    <a:pt x="187" y="66"/>
                    <a:pt x="187" y="66"/>
                  </a:cubicBezTo>
                  <a:cubicBezTo>
                    <a:pt x="186" y="67"/>
                    <a:pt x="186" y="66"/>
                    <a:pt x="185" y="67"/>
                  </a:cubicBezTo>
                  <a:cubicBezTo>
                    <a:pt x="185" y="67"/>
                    <a:pt x="185" y="68"/>
                    <a:pt x="184" y="68"/>
                  </a:cubicBezTo>
                  <a:cubicBezTo>
                    <a:pt x="184" y="68"/>
                    <a:pt x="184" y="69"/>
                    <a:pt x="184" y="69"/>
                  </a:cubicBezTo>
                  <a:cubicBezTo>
                    <a:pt x="183" y="69"/>
                    <a:pt x="183" y="68"/>
                    <a:pt x="182" y="68"/>
                  </a:cubicBezTo>
                  <a:cubicBezTo>
                    <a:pt x="182" y="68"/>
                    <a:pt x="182" y="69"/>
                    <a:pt x="182" y="69"/>
                  </a:cubicBezTo>
                  <a:cubicBezTo>
                    <a:pt x="181" y="69"/>
                    <a:pt x="181" y="69"/>
                    <a:pt x="180" y="69"/>
                  </a:cubicBezTo>
                  <a:cubicBezTo>
                    <a:pt x="180" y="69"/>
                    <a:pt x="180" y="69"/>
                    <a:pt x="180" y="70"/>
                  </a:cubicBezTo>
                  <a:cubicBezTo>
                    <a:pt x="180" y="70"/>
                    <a:pt x="180" y="70"/>
                    <a:pt x="180" y="70"/>
                  </a:cubicBezTo>
                  <a:cubicBezTo>
                    <a:pt x="180" y="70"/>
                    <a:pt x="180" y="70"/>
                    <a:pt x="180" y="70"/>
                  </a:cubicBezTo>
                  <a:cubicBezTo>
                    <a:pt x="180" y="70"/>
                    <a:pt x="179" y="70"/>
                    <a:pt x="179" y="70"/>
                  </a:cubicBezTo>
                  <a:cubicBezTo>
                    <a:pt x="179" y="70"/>
                    <a:pt x="179" y="71"/>
                    <a:pt x="179" y="71"/>
                  </a:cubicBezTo>
                  <a:cubicBezTo>
                    <a:pt x="178" y="71"/>
                    <a:pt x="177" y="71"/>
                    <a:pt x="177" y="71"/>
                  </a:cubicBezTo>
                  <a:cubicBezTo>
                    <a:pt x="177" y="71"/>
                    <a:pt x="176" y="72"/>
                    <a:pt x="176" y="72"/>
                  </a:cubicBezTo>
                  <a:cubicBezTo>
                    <a:pt x="176" y="72"/>
                    <a:pt x="176" y="72"/>
                    <a:pt x="176" y="73"/>
                  </a:cubicBezTo>
                  <a:cubicBezTo>
                    <a:pt x="176" y="73"/>
                    <a:pt x="177" y="73"/>
                    <a:pt x="177" y="73"/>
                  </a:cubicBezTo>
                  <a:cubicBezTo>
                    <a:pt x="177" y="73"/>
                    <a:pt x="177" y="73"/>
                    <a:pt x="177" y="74"/>
                  </a:cubicBezTo>
                  <a:cubicBezTo>
                    <a:pt x="177" y="74"/>
                    <a:pt x="176" y="74"/>
                    <a:pt x="176" y="74"/>
                  </a:cubicBezTo>
                  <a:cubicBezTo>
                    <a:pt x="176" y="74"/>
                    <a:pt x="176" y="74"/>
                    <a:pt x="176" y="75"/>
                  </a:cubicBezTo>
                  <a:cubicBezTo>
                    <a:pt x="176" y="75"/>
                    <a:pt x="176" y="75"/>
                    <a:pt x="177" y="75"/>
                  </a:cubicBezTo>
                  <a:cubicBezTo>
                    <a:pt x="176" y="76"/>
                    <a:pt x="176" y="75"/>
                    <a:pt x="177" y="76"/>
                  </a:cubicBezTo>
                  <a:cubicBezTo>
                    <a:pt x="176" y="76"/>
                    <a:pt x="176" y="77"/>
                    <a:pt x="175" y="77"/>
                  </a:cubicBezTo>
                  <a:cubicBezTo>
                    <a:pt x="175" y="77"/>
                    <a:pt x="175" y="77"/>
                    <a:pt x="175" y="77"/>
                  </a:cubicBezTo>
                  <a:cubicBezTo>
                    <a:pt x="174" y="78"/>
                    <a:pt x="174" y="77"/>
                    <a:pt x="173" y="78"/>
                  </a:cubicBezTo>
                  <a:cubicBezTo>
                    <a:pt x="172" y="78"/>
                    <a:pt x="172" y="78"/>
                    <a:pt x="171" y="78"/>
                  </a:cubicBezTo>
                  <a:cubicBezTo>
                    <a:pt x="171" y="79"/>
                    <a:pt x="171" y="79"/>
                    <a:pt x="171" y="80"/>
                  </a:cubicBezTo>
                  <a:cubicBezTo>
                    <a:pt x="169" y="80"/>
                    <a:pt x="169" y="80"/>
                    <a:pt x="167" y="81"/>
                  </a:cubicBezTo>
                  <a:cubicBezTo>
                    <a:pt x="167" y="81"/>
                    <a:pt x="168" y="82"/>
                    <a:pt x="168" y="83"/>
                  </a:cubicBezTo>
                  <a:cubicBezTo>
                    <a:pt x="168" y="83"/>
                    <a:pt x="168" y="83"/>
                    <a:pt x="168" y="84"/>
                  </a:cubicBezTo>
                  <a:cubicBezTo>
                    <a:pt x="167" y="84"/>
                    <a:pt x="165" y="84"/>
                    <a:pt x="164" y="83"/>
                  </a:cubicBezTo>
                  <a:cubicBezTo>
                    <a:pt x="163" y="84"/>
                    <a:pt x="163" y="84"/>
                    <a:pt x="162" y="84"/>
                  </a:cubicBezTo>
                  <a:cubicBezTo>
                    <a:pt x="163" y="85"/>
                    <a:pt x="163" y="85"/>
                    <a:pt x="163" y="85"/>
                  </a:cubicBezTo>
                  <a:cubicBezTo>
                    <a:pt x="163" y="85"/>
                    <a:pt x="163" y="85"/>
                    <a:pt x="163" y="85"/>
                  </a:cubicBezTo>
                  <a:cubicBezTo>
                    <a:pt x="163" y="85"/>
                    <a:pt x="162" y="85"/>
                    <a:pt x="161" y="86"/>
                  </a:cubicBezTo>
                  <a:cubicBezTo>
                    <a:pt x="161" y="86"/>
                    <a:pt x="161" y="86"/>
                    <a:pt x="161" y="87"/>
                  </a:cubicBezTo>
                  <a:cubicBezTo>
                    <a:pt x="161" y="87"/>
                    <a:pt x="160" y="86"/>
                    <a:pt x="159" y="86"/>
                  </a:cubicBezTo>
                  <a:cubicBezTo>
                    <a:pt x="159" y="86"/>
                    <a:pt x="159" y="87"/>
                    <a:pt x="159" y="87"/>
                  </a:cubicBezTo>
                  <a:cubicBezTo>
                    <a:pt x="159" y="87"/>
                    <a:pt x="159" y="87"/>
                    <a:pt x="159" y="87"/>
                  </a:cubicBezTo>
                  <a:cubicBezTo>
                    <a:pt x="159" y="87"/>
                    <a:pt x="159" y="88"/>
                    <a:pt x="159" y="88"/>
                  </a:cubicBezTo>
                  <a:cubicBezTo>
                    <a:pt x="157" y="89"/>
                    <a:pt x="156" y="90"/>
                    <a:pt x="155" y="92"/>
                  </a:cubicBezTo>
                  <a:cubicBezTo>
                    <a:pt x="155" y="92"/>
                    <a:pt x="155" y="92"/>
                    <a:pt x="154" y="92"/>
                  </a:cubicBezTo>
                  <a:cubicBezTo>
                    <a:pt x="154" y="92"/>
                    <a:pt x="153" y="92"/>
                    <a:pt x="152" y="92"/>
                  </a:cubicBezTo>
                  <a:cubicBezTo>
                    <a:pt x="152" y="93"/>
                    <a:pt x="152" y="93"/>
                    <a:pt x="152" y="93"/>
                  </a:cubicBezTo>
                  <a:cubicBezTo>
                    <a:pt x="153" y="93"/>
                    <a:pt x="153" y="93"/>
                    <a:pt x="153" y="93"/>
                  </a:cubicBezTo>
                  <a:cubicBezTo>
                    <a:pt x="153" y="93"/>
                    <a:pt x="153" y="93"/>
                    <a:pt x="153" y="93"/>
                  </a:cubicBezTo>
                  <a:cubicBezTo>
                    <a:pt x="153" y="93"/>
                    <a:pt x="153" y="94"/>
                    <a:pt x="153" y="94"/>
                  </a:cubicBezTo>
                  <a:cubicBezTo>
                    <a:pt x="153" y="94"/>
                    <a:pt x="153" y="94"/>
                    <a:pt x="153" y="94"/>
                  </a:cubicBezTo>
                  <a:cubicBezTo>
                    <a:pt x="154" y="95"/>
                    <a:pt x="153" y="94"/>
                    <a:pt x="154" y="95"/>
                  </a:cubicBezTo>
                  <a:cubicBezTo>
                    <a:pt x="155" y="94"/>
                    <a:pt x="155" y="94"/>
                    <a:pt x="156" y="94"/>
                  </a:cubicBezTo>
                  <a:cubicBezTo>
                    <a:pt x="156" y="94"/>
                    <a:pt x="156" y="94"/>
                    <a:pt x="156" y="93"/>
                  </a:cubicBezTo>
                  <a:cubicBezTo>
                    <a:pt x="156" y="93"/>
                    <a:pt x="157" y="93"/>
                    <a:pt x="157" y="93"/>
                  </a:cubicBezTo>
                  <a:cubicBezTo>
                    <a:pt x="157" y="93"/>
                    <a:pt x="157" y="93"/>
                    <a:pt x="157" y="93"/>
                  </a:cubicBezTo>
                  <a:cubicBezTo>
                    <a:pt x="158" y="93"/>
                    <a:pt x="158" y="92"/>
                    <a:pt x="159" y="92"/>
                  </a:cubicBezTo>
                  <a:cubicBezTo>
                    <a:pt x="159" y="92"/>
                    <a:pt x="159" y="92"/>
                    <a:pt x="159" y="92"/>
                  </a:cubicBezTo>
                  <a:cubicBezTo>
                    <a:pt x="160" y="91"/>
                    <a:pt x="160" y="91"/>
                    <a:pt x="161" y="91"/>
                  </a:cubicBezTo>
                  <a:cubicBezTo>
                    <a:pt x="161" y="91"/>
                    <a:pt x="161" y="91"/>
                    <a:pt x="161" y="92"/>
                  </a:cubicBezTo>
                  <a:cubicBezTo>
                    <a:pt x="161" y="92"/>
                    <a:pt x="160" y="92"/>
                    <a:pt x="160" y="92"/>
                  </a:cubicBezTo>
                  <a:cubicBezTo>
                    <a:pt x="160" y="93"/>
                    <a:pt x="160" y="93"/>
                    <a:pt x="160" y="93"/>
                  </a:cubicBezTo>
                  <a:cubicBezTo>
                    <a:pt x="159" y="93"/>
                    <a:pt x="159" y="93"/>
                    <a:pt x="159" y="93"/>
                  </a:cubicBezTo>
                  <a:cubicBezTo>
                    <a:pt x="159" y="94"/>
                    <a:pt x="159" y="94"/>
                    <a:pt x="159" y="94"/>
                  </a:cubicBezTo>
                  <a:cubicBezTo>
                    <a:pt x="158" y="94"/>
                    <a:pt x="157" y="94"/>
                    <a:pt x="157" y="95"/>
                  </a:cubicBezTo>
                  <a:cubicBezTo>
                    <a:pt x="156" y="95"/>
                    <a:pt x="156" y="96"/>
                    <a:pt x="156" y="96"/>
                  </a:cubicBezTo>
                  <a:cubicBezTo>
                    <a:pt x="155" y="96"/>
                    <a:pt x="153" y="96"/>
                    <a:pt x="152" y="96"/>
                  </a:cubicBezTo>
                  <a:cubicBezTo>
                    <a:pt x="152" y="95"/>
                    <a:pt x="152" y="94"/>
                    <a:pt x="151" y="94"/>
                  </a:cubicBezTo>
                  <a:cubicBezTo>
                    <a:pt x="151" y="94"/>
                    <a:pt x="151" y="94"/>
                    <a:pt x="151" y="93"/>
                  </a:cubicBezTo>
                  <a:cubicBezTo>
                    <a:pt x="150" y="93"/>
                    <a:pt x="150" y="93"/>
                    <a:pt x="150" y="93"/>
                  </a:cubicBezTo>
                  <a:cubicBezTo>
                    <a:pt x="150" y="94"/>
                    <a:pt x="149" y="94"/>
                    <a:pt x="149" y="95"/>
                  </a:cubicBezTo>
                  <a:cubicBezTo>
                    <a:pt x="147" y="95"/>
                    <a:pt x="147" y="94"/>
                    <a:pt x="146" y="94"/>
                  </a:cubicBezTo>
                  <a:cubicBezTo>
                    <a:pt x="145" y="95"/>
                    <a:pt x="146" y="95"/>
                    <a:pt x="145" y="95"/>
                  </a:cubicBezTo>
                  <a:cubicBezTo>
                    <a:pt x="145" y="96"/>
                    <a:pt x="145" y="96"/>
                    <a:pt x="146" y="96"/>
                  </a:cubicBezTo>
                  <a:cubicBezTo>
                    <a:pt x="145" y="98"/>
                    <a:pt x="145" y="97"/>
                    <a:pt x="143" y="98"/>
                  </a:cubicBezTo>
                  <a:cubicBezTo>
                    <a:pt x="143" y="98"/>
                    <a:pt x="143" y="99"/>
                    <a:pt x="143" y="99"/>
                  </a:cubicBezTo>
                  <a:cubicBezTo>
                    <a:pt x="144" y="99"/>
                    <a:pt x="144" y="99"/>
                    <a:pt x="145" y="99"/>
                  </a:cubicBezTo>
                  <a:cubicBezTo>
                    <a:pt x="145" y="100"/>
                    <a:pt x="145" y="100"/>
                    <a:pt x="145" y="100"/>
                  </a:cubicBezTo>
                  <a:cubicBezTo>
                    <a:pt x="143" y="100"/>
                    <a:pt x="143" y="99"/>
                    <a:pt x="141" y="99"/>
                  </a:cubicBezTo>
                  <a:cubicBezTo>
                    <a:pt x="141" y="99"/>
                    <a:pt x="141" y="100"/>
                    <a:pt x="142" y="101"/>
                  </a:cubicBezTo>
                  <a:cubicBezTo>
                    <a:pt x="141" y="100"/>
                    <a:pt x="141" y="100"/>
                    <a:pt x="141" y="100"/>
                  </a:cubicBezTo>
                  <a:cubicBezTo>
                    <a:pt x="139" y="99"/>
                    <a:pt x="138" y="101"/>
                    <a:pt x="136" y="100"/>
                  </a:cubicBezTo>
                  <a:cubicBezTo>
                    <a:pt x="136" y="100"/>
                    <a:pt x="135" y="100"/>
                    <a:pt x="135" y="100"/>
                  </a:cubicBezTo>
                  <a:cubicBezTo>
                    <a:pt x="135" y="100"/>
                    <a:pt x="135" y="100"/>
                    <a:pt x="136" y="101"/>
                  </a:cubicBezTo>
                  <a:cubicBezTo>
                    <a:pt x="136" y="101"/>
                    <a:pt x="136" y="101"/>
                    <a:pt x="137" y="101"/>
                  </a:cubicBezTo>
                  <a:cubicBezTo>
                    <a:pt x="137" y="102"/>
                    <a:pt x="137" y="102"/>
                    <a:pt x="137" y="102"/>
                  </a:cubicBezTo>
                  <a:cubicBezTo>
                    <a:pt x="137" y="102"/>
                    <a:pt x="137" y="102"/>
                    <a:pt x="137" y="102"/>
                  </a:cubicBezTo>
                  <a:cubicBezTo>
                    <a:pt x="137" y="102"/>
                    <a:pt x="137" y="102"/>
                    <a:pt x="137" y="103"/>
                  </a:cubicBezTo>
                  <a:cubicBezTo>
                    <a:pt x="136" y="103"/>
                    <a:pt x="137" y="103"/>
                    <a:pt x="136" y="104"/>
                  </a:cubicBezTo>
                  <a:cubicBezTo>
                    <a:pt x="136" y="104"/>
                    <a:pt x="136" y="104"/>
                    <a:pt x="136" y="105"/>
                  </a:cubicBezTo>
                  <a:cubicBezTo>
                    <a:pt x="134" y="104"/>
                    <a:pt x="134" y="104"/>
                    <a:pt x="131" y="104"/>
                  </a:cubicBezTo>
                  <a:cubicBezTo>
                    <a:pt x="131" y="105"/>
                    <a:pt x="131" y="105"/>
                    <a:pt x="131" y="106"/>
                  </a:cubicBezTo>
                  <a:cubicBezTo>
                    <a:pt x="131" y="106"/>
                    <a:pt x="131" y="106"/>
                    <a:pt x="131" y="106"/>
                  </a:cubicBezTo>
                  <a:cubicBezTo>
                    <a:pt x="131" y="106"/>
                    <a:pt x="131" y="106"/>
                    <a:pt x="131" y="106"/>
                  </a:cubicBezTo>
                  <a:cubicBezTo>
                    <a:pt x="132" y="106"/>
                    <a:pt x="133" y="106"/>
                    <a:pt x="134" y="106"/>
                  </a:cubicBezTo>
                  <a:cubicBezTo>
                    <a:pt x="134" y="106"/>
                    <a:pt x="134" y="106"/>
                    <a:pt x="134" y="106"/>
                  </a:cubicBezTo>
                  <a:cubicBezTo>
                    <a:pt x="135" y="107"/>
                    <a:pt x="134" y="107"/>
                    <a:pt x="136" y="107"/>
                  </a:cubicBezTo>
                  <a:cubicBezTo>
                    <a:pt x="136" y="108"/>
                    <a:pt x="136" y="108"/>
                    <a:pt x="136" y="108"/>
                  </a:cubicBezTo>
                  <a:cubicBezTo>
                    <a:pt x="135" y="108"/>
                    <a:pt x="135" y="108"/>
                    <a:pt x="135" y="108"/>
                  </a:cubicBezTo>
                  <a:cubicBezTo>
                    <a:pt x="135" y="109"/>
                    <a:pt x="135" y="108"/>
                    <a:pt x="135" y="109"/>
                  </a:cubicBezTo>
                  <a:cubicBezTo>
                    <a:pt x="135" y="109"/>
                    <a:pt x="135" y="109"/>
                    <a:pt x="135" y="109"/>
                  </a:cubicBezTo>
                  <a:cubicBezTo>
                    <a:pt x="135" y="109"/>
                    <a:pt x="134" y="109"/>
                    <a:pt x="134" y="109"/>
                  </a:cubicBezTo>
                  <a:cubicBezTo>
                    <a:pt x="134" y="108"/>
                    <a:pt x="134" y="108"/>
                    <a:pt x="134" y="107"/>
                  </a:cubicBezTo>
                  <a:cubicBezTo>
                    <a:pt x="132" y="107"/>
                    <a:pt x="133" y="107"/>
                    <a:pt x="132" y="108"/>
                  </a:cubicBezTo>
                  <a:cubicBezTo>
                    <a:pt x="131" y="108"/>
                    <a:pt x="131" y="107"/>
                    <a:pt x="131" y="107"/>
                  </a:cubicBezTo>
                  <a:cubicBezTo>
                    <a:pt x="131" y="107"/>
                    <a:pt x="130" y="107"/>
                    <a:pt x="130" y="107"/>
                  </a:cubicBezTo>
                  <a:cubicBezTo>
                    <a:pt x="130" y="108"/>
                    <a:pt x="130" y="108"/>
                    <a:pt x="130" y="109"/>
                  </a:cubicBezTo>
                  <a:cubicBezTo>
                    <a:pt x="129" y="109"/>
                    <a:pt x="129" y="109"/>
                    <a:pt x="128" y="109"/>
                  </a:cubicBezTo>
                  <a:cubicBezTo>
                    <a:pt x="128" y="108"/>
                    <a:pt x="128" y="108"/>
                    <a:pt x="128" y="108"/>
                  </a:cubicBezTo>
                  <a:cubicBezTo>
                    <a:pt x="127" y="108"/>
                    <a:pt x="126" y="108"/>
                    <a:pt x="126" y="108"/>
                  </a:cubicBezTo>
                  <a:cubicBezTo>
                    <a:pt x="125" y="108"/>
                    <a:pt x="125" y="109"/>
                    <a:pt x="125" y="109"/>
                  </a:cubicBezTo>
                  <a:cubicBezTo>
                    <a:pt x="125" y="109"/>
                    <a:pt x="124" y="108"/>
                    <a:pt x="124" y="108"/>
                  </a:cubicBezTo>
                  <a:cubicBezTo>
                    <a:pt x="124" y="108"/>
                    <a:pt x="124" y="108"/>
                    <a:pt x="124" y="108"/>
                  </a:cubicBezTo>
                  <a:cubicBezTo>
                    <a:pt x="124" y="109"/>
                    <a:pt x="124" y="109"/>
                    <a:pt x="124" y="110"/>
                  </a:cubicBezTo>
                  <a:cubicBezTo>
                    <a:pt x="125" y="110"/>
                    <a:pt x="128" y="110"/>
                    <a:pt x="129" y="111"/>
                  </a:cubicBezTo>
                  <a:cubicBezTo>
                    <a:pt x="130" y="111"/>
                    <a:pt x="129" y="111"/>
                    <a:pt x="130" y="111"/>
                  </a:cubicBezTo>
                  <a:cubicBezTo>
                    <a:pt x="128" y="112"/>
                    <a:pt x="128" y="112"/>
                    <a:pt x="126" y="111"/>
                  </a:cubicBezTo>
                  <a:cubicBezTo>
                    <a:pt x="125" y="111"/>
                    <a:pt x="123" y="111"/>
                    <a:pt x="122" y="112"/>
                  </a:cubicBezTo>
                  <a:cubicBezTo>
                    <a:pt x="122" y="112"/>
                    <a:pt x="122" y="113"/>
                    <a:pt x="122" y="113"/>
                  </a:cubicBezTo>
                  <a:cubicBezTo>
                    <a:pt x="122" y="113"/>
                    <a:pt x="122" y="113"/>
                    <a:pt x="122" y="113"/>
                  </a:cubicBezTo>
                  <a:cubicBezTo>
                    <a:pt x="123" y="114"/>
                    <a:pt x="122" y="114"/>
                    <a:pt x="122" y="114"/>
                  </a:cubicBezTo>
                  <a:cubicBezTo>
                    <a:pt x="122" y="115"/>
                    <a:pt x="122" y="115"/>
                    <a:pt x="122" y="116"/>
                  </a:cubicBezTo>
                  <a:cubicBezTo>
                    <a:pt x="123" y="116"/>
                    <a:pt x="124" y="114"/>
                    <a:pt x="125" y="115"/>
                  </a:cubicBezTo>
                  <a:cubicBezTo>
                    <a:pt x="125" y="115"/>
                    <a:pt x="126" y="115"/>
                    <a:pt x="126" y="116"/>
                  </a:cubicBezTo>
                  <a:cubicBezTo>
                    <a:pt x="126" y="116"/>
                    <a:pt x="127" y="116"/>
                    <a:pt x="127" y="116"/>
                  </a:cubicBezTo>
                  <a:cubicBezTo>
                    <a:pt x="127" y="116"/>
                    <a:pt x="127" y="116"/>
                    <a:pt x="127" y="116"/>
                  </a:cubicBezTo>
                  <a:cubicBezTo>
                    <a:pt x="128" y="116"/>
                    <a:pt x="128" y="116"/>
                    <a:pt x="129" y="115"/>
                  </a:cubicBezTo>
                  <a:cubicBezTo>
                    <a:pt x="129" y="115"/>
                    <a:pt x="129" y="115"/>
                    <a:pt x="129" y="115"/>
                  </a:cubicBezTo>
                  <a:cubicBezTo>
                    <a:pt x="129" y="115"/>
                    <a:pt x="129" y="115"/>
                    <a:pt x="129" y="115"/>
                  </a:cubicBezTo>
                  <a:cubicBezTo>
                    <a:pt x="130" y="114"/>
                    <a:pt x="130" y="115"/>
                    <a:pt x="131" y="115"/>
                  </a:cubicBezTo>
                  <a:cubicBezTo>
                    <a:pt x="131" y="115"/>
                    <a:pt x="131" y="115"/>
                    <a:pt x="131" y="115"/>
                  </a:cubicBezTo>
                  <a:cubicBezTo>
                    <a:pt x="131" y="115"/>
                    <a:pt x="131" y="115"/>
                    <a:pt x="132" y="115"/>
                  </a:cubicBezTo>
                  <a:cubicBezTo>
                    <a:pt x="133" y="116"/>
                    <a:pt x="132" y="115"/>
                    <a:pt x="133" y="116"/>
                  </a:cubicBezTo>
                  <a:cubicBezTo>
                    <a:pt x="133" y="116"/>
                    <a:pt x="133" y="116"/>
                    <a:pt x="133" y="116"/>
                  </a:cubicBezTo>
                  <a:cubicBezTo>
                    <a:pt x="133" y="116"/>
                    <a:pt x="133" y="116"/>
                    <a:pt x="133" y="116"/>
                  </a:cubicBezTo>
                  <a:cubicBezTo>
                    <a:pt x="134" y="116"/>
                    <a:pt x="134" y="115"/>
                    <a:pt x="134" y="115"/>
                  </a:cubicBezTo>
                  <a:cubicBezTo>
                    <a:pt x="134" y="115"/>
                    <a:pt x="134" y="115"/>
                    <a:pt x="135" y="115"/>
                  </a:cubicBezTo>
                  <a:cubicBezTo>
                    <a:pt x="135" y="115"/>
                    <a:pt x="135" y="116"/>
                    <a:pt x="135" y="116"/>
                  </a:cubicBezTo>
                  <a:cubicBezTo>
                    <a:pt x="134" y="116"/>
                    <a:pt x="133" y="116"/>
                    <a:pt x="132" y="116"/>
                  </a:cubicBezTo>
                  <a:cubicBezTo>
                    <a:pt x="132" y="117"/>
                    <a:pt x="132" y="117"/>
                    <a:pt x="132" y="117"/>
                  </a:cubicBezTo>
                  <a:cubicBezTo>
                    <a:pt x="131" y="117"/>
                    <a:pt x="131" y="116"/>
                    <a:pt x="130" y="116"/>
                  </a:cubicBezTo>
                  <a:cubicBezTo>
                    <a:pt x="130" y="117"/>
                    <a:pt x="130" y="117"/>
                    <a:pt x="130" y="117"/>
                  </a:cubicBezTo>
                  <a:cubicBezTo>
                    <a:pt x="129" y="117"/>
                    <a:pt x="129" y="117"/>
                    <a:pt x="128" y="117"/>
                  </a:cubicBezTo>
                  <a:cubicBezTo>
                    <a:pt x="128" y="117"/>
                    <a:pt x="128" y="117"/>
                    <a:pt x="128" y="116"/>
                  </a:cubicBezTo>
                  <a:cubicBezTo>
                    <a:pt x="127" y="116"/>
                    <a:pt x="125" y="116"/>
                    <a:pt x="124" y="116"/>
                  </a:cubicBezTo>
                  <a:cubicBezTo>
                    <a:pt x="124" y="117"/>
                    <a:pt x="124" y="117"/>
                    <a:pt x="124" y="117"/>
                  </a:cubicBezTo>
                  <a:cubicBezTo>
                    <a:pt x="124" y="117"/>
                    <a:pt x="123" y="117"/>
                    <a:pt x="123" y="117"/>
                  </a:cubicBezTo>
                  <a:cubicBezTo>
                    <a:pt x="123" y="117"/>
                    <a:pt x="123" y="117"/>
                    <a:pt x="123" y="117"/>
                  </a:cubicBezTo>
                  <a:cubicBezTo>
                    <a:pt x="122" y="117"/>
                    <a:pt x="122" y="117"/>
                    <a:pt x="122" y="117"/>
                  </a:cubicBezTo>
                  <a:cubicBezTo>
                    <a:pt x="122" y="117"/>
                    <a:pt x="122" y="117"/>
                    <a:pt x="122" y="118"/>
                  </a:cubicBezTo>
                  <a:cubicBezTo>
                    <a:pt x="122" y="118"/>
                    <a:pt x="123" y="118"/>
                    <a:pt x="124" y="118"/>
                  </a:cubicBezTo>
                  <a:cubicBezTo>
                    <a:pt x="124" y="118"/>
                    <a:pt x="124" y="118"/>
                    <a:pt x="124" y="118"/>
                  </a:cubicBezTo>
                  <a:cubicBezTo>
                    <a:pt x="124" y="118"/>
                    <a:pt x="125" y="118"/>
                    <a:pt x="125" y="118"/>
                  </a:cubicBezTo>
                  <a:cubicBezTo>
                    <a:pt x="124" y="119"/>
                    <a:pt x="124" y="119"/>
                    <a:pt x="124" y="120"/>
                  </a:cubicBezTo>
                  <a:cubicBezTo>
                    <a:pt x="124" y="120"/>
                    <a:pt x="123" y="120"/>
                    <a:pt x="123" y="120"/>
                  </a:cubicBezTo>
                  <a:cubicBezTo>
                    <a:pt x="123" y="121"/>
                    <a:pt x="122" y="120"/>
                    <a:pt x="123" y="121"/>
                  </a:cubicBezTo>
                  <a:cubicBezTo>
                    <a:pt x="123" y="121"/>
                    <a:pt x="123" y="121"/>
                    <a:pt x="123" y="121"/>
                  </a:cubicBezTo>
                  <a:cubicBezTo>
                    <a:pt x="122" y="121"/>
                    <a:pt x="122" y="121"/>
                    <a:pt x="121" y="121"/>
                  </a:cubicBezTo>
                  <a:cubicBezTo>
                    <a:pt x="121" y="121"/>
                    <a:pt x="121" y="122"/>
                    <a:pt x="122" y="122"/>
                  </a:cubicBezTo>
                  <a:cubicBezTo>
                    <a:pt x="124" y="122"/>
                    <a:pt x="124" y="122"/>
                    <a:pt x="126" y="121"/>
                  </a:cubicBezTo>
                  <a:cubicBezTo>
                    <a:pt x="126" y="122"/>
                    <a:pt x="126" y="122"/>
                    <a:pt x="126" y="122"/>
                  </a:cubicBezTo>
                  <a:cubicBezTo>
                    <a:pt x="126" y="122"/>
                    <a:pt x="125" y="122"/>
                    <a:pt x="125" y="122"/>
                  </a:cubicBezTo>
                  <a:cubicBezTo>
                    <a:pt x="125" y="123"/>
                    <a:pt x="124" y="123"/>
                    <a:pt x="124" y="124"/>
                  </a:cubicBezTo>
                  <a:cubicBezTo>
                    <a:pt x="125" y="123"/>
                    <a:pt x="126" y="123"/>
                    <a:pt x="127" y="123"/>
                  </a:cubicBezTo>
                  <a:cubicBezTo>
                    <a:pt x="127" y="124"/>
                    <a:pt x="127" y="124"/>
                    <a:pt x="127" y="124"/>
                  </a:cubicBezTo>
                  <a:cubicBezTo>
                    <a:pt x="128" y="124"/>
                    <a:pt x="128" y="125"/>
                    <a:pt x="128" y="125"/>
                  </a:cubicBezTo>
                  <a:cubicBezTo>
                    <a:pt x="129" y="124"/>
                    <a:pt x="129" y="123"/>
                    <a:pt x="130" y="122"/>
                  </a:cubicBezTo>
                  <a:cubicBezTo>
                    <a:pt x="130" y="122"/>
                    <a:pt x="131" y="122"/>
                    <a:pt x="132" y="122"/>
                  </a:cubicBezTo>
                  <a:cubicBezTo>
                    <a:pt x="132" y="122"/>
                    <a:pt x="132" y="122"/>
                    <a:pt x="132" y="122"/>
                  </a:cubicBezTo>
                  <a:cubicBezTo>
                    <a:pt x="132" y="122"/>
                    <a:pt x="133" y="122"/>
                    <a:pt x="133" y="122"/>
                  </a:cubicBezTo>
                  <a:cubicBezTo>
                    <a:pt x="134" y="121"/>
                    <a:pt x="134" y="121"/>
                    <a:pt x="134" y="121"/>
                  </a:cubicBezTo>
                  <a:cubicBezTo>
                    <a:pt x="134" y="121"/>
                    <a:pt x="134" y="121"/>
                    <a:pt x="134" y="121"/>
                  </a:cubicBezTo>
                  <a:cubicBezTo>
                    <a:pt x="134" y="122"/>
                    <a:pt x="134" y="123"/>
                    <a:pt x="132" y="123"/>
                  </a:cubicBezTo>
                  <a:cubicBezTo>
                    <a:pt x="132" y="123"/>
                    <a:pt x="132" y="123"/>
                    <a:pt x="131" y="123"/>
                  </a:cubicBezTo>
                  <a:cubicBezTo>
                    <a:pt x="131" y="123"/>
                    <a:pt x="130" y="125"/>
                    <a:pt x="130" y="125"/>
                  </a:cubicBezTo>
                  <a:cubicBezTo>
                    <a:pt x="129" y="125"/>
                    <a:pt x="129" y="125"/>
                    <a:pt x="129" y="125"/>
                  </a:cubicBezTo>
                  <a:cubicBezTo>
                    <a:pt x="129" y="127"/>
                    <a:pt x="129" y="126"/>
                    <a:pt x="129" y="128"/>
                  </a:cubicBezTo>
                  <a:cubicBezTo>
                    <a:pt x="128" y="128"/>
                    <a:pt x="128" y="128"/>
                    <a:pt x="128" y="128"/>
                  </a:cubicBezTo>
                  <a:cubicBezTo>
                    <a:pt x="128" y="128"/>
                    <a:pt x="128" y="128"/>
                    <a:pt x="128" y="128"/>
                  </a:cubicBezTo>
                  <a:cubicBezTo>
                    <a:pt x="126" y="129"/>
                    <a:pt x="125" y="129"/>
                    <a:pt x="124" y="129"/>
                  </a:cubicBezTo>
                  <a:cubicBezTo>
                    <a:pt x="124" y="129"/>
                    <a:pt x="124" y="129"/>
                    <a:pt x="124" y="129"/>
                  </a:cubicBezTo>
                  <a:cubicBezTo>
                    <a:pt x="124" y="129"/>
                    <a:pt x="124" y="130"/>
                    <a:pt x="123" y="130"/>
                  </a:cubicBezTo>
                  <a:cubicBezTo>
                    <a:pt x="123" y="130"/>
                    <a:pt x="123" y="130"/>
                    <a:pt x="123" y="131"/>
                  </a:cubicBezTo>
                  <a:cubicBezTo>
                    <a:pt x="124" y="131"/>
                    <a:pt x="125" y="131"/>
                    <a:pt x="126" y="131"/>
                  </a:cubicBezTo>
                  <a:cubicBezTo>
                    <a:pt x="126" y="132"/>
                    <a:pt x="126" y="132"/>
                    <a:pt x="126" y="132"/>
                  </a:cubicBezTo>
                  <a:cubicBezTo>
                    <a:pt x="126" y="132"/>
                    <a:pt x="126" y="132"/>
                    <a:pt x="126" y="132"/>
                  </a:cubicBezTo>
                  <a:cubicBezTo>
                    <a:pt x="126" y="132"/>
                    <a:pt x="126" y="132"/>
                    <a:pt x="126" y="132"/>
                  </a:cubicBezTo>
                  <a:cubicBezTo>
                    <a:pt x="126" y="132"/>
                    <a:pt x="127" y="132"/>
                    <a:pt x="127" y="132"/>
                  </a:cubicBezTo>
                  <a:cubicBezTo>
                    <a:pt x="127" y="132"/>
                    <a:pt x="127" y="131"/>
                    <a:pt x="127" y="131"/>
                  </a:cubicBezTo>
                  <a:cubicBezTo>
                    <a:pt x="127" y="131"/>
                    <a:pt x="127" y="131"/>
                    <a:pt x="127" y="131"/>
                  </a:cubicBezTo>
                  <a:cubicBezTo>
                    <a:pt x="127" y="131"/>
                    <a:pt x="127" y="130"/>
                    <a:pt x="127" y="130"/>
                  </a:cubicBezTo>
                  <a:cubicBezTo>
                    <a:pt x="128" y="131"/>
                    <a:pt x="128" y="131"/>
                    <a:pt x="128" y="131"/>
                  </a:cubicBezTo>
                  <a:cubicBezTo>
                    <a:pt x="128" y="131"/>
                    <a:pt x="129" y="131"/>
                    <a:pt x="129" y="131"/>
                  </a:cubicBezTo>
                  <a:cubicBezTo>
                    <a:pt x="130" y="130"/>
                    <a:pt x="129" y="130"/>
                    <a:pt x="130" y="130"/>
                  </a:cubicBezTo>
                  <a:cubicBezTo>
                    <a:pt x="130" y="130"/>
                    <a:pt x="130" y="130"/>
                    <a:pt x="130" y="130"/>
                  </a:cubicBezTo>
                  <a:cubicBezTo>
                    <a:pt x="130" y="130"/>
                    <a:pt x="130" y="130"/>
                    <a:pt x="130" y="130"/>
                  </a:cubicBezTo>
                  <a:cubicBezTo>
                    <a:pt x="130" y="130"/>
                    <a:pt x="130" y="131"/>
                    <a:pt x="130" y="131"/>
                  </a:cubicBezTo>
                  <a:cubicBezTo>
                    <a:pt x="130" y="131"/>
                    <a:pt x="130" y="131"/>
                    <a:pt x="129" y="131"/>
                  </a:cubicBezTo>
                  <a:cubicBezTo>
                    <a:pt x="130" y="132"/>
                    <a:pt x="130" y="133"/>
                    <a:pt x="130" y="133"/>
                  </a:cubicBezTo>
                  <a:cubicBezTo>
                    <a:pt x="130" y="133"/>
                    <a:pt x="130" y="133"/>
                    <a:pt x="129" y="133"/>
                  </a:cubicBezTo>
                  <a:cubicBezTo>
                    <a:pt x="129" y="135"/>
                    <a:pt x="129" y="135"/>
                    <a:pt x="128" y="136"/>
                  </a:cubicBezTo>
                  <a:cubicBezTo>
                    <a:pt x="128" y="136"/>
                    <a:pt x="127" y="136"/>
                    <a:pt x="127" y="136"/>
                  </a:cubicBezTo>
                  <a:cubicBezTo>
                    <a:pt x="127" y="140"/>
                    <a:pt x="128" y="138"/>
                    <a:pt x="129" y="141"/>
                  </a:cubicBezTo>
                  <a:cubicBezTo>
                    <a:pt x="130" y="141"/>
                    <a:pt x="132" y="141"/>
                    <a:pt x="133" y="141"/>
                  </a:cubicBezTo>
                  <a:cubicBezTo>
                    <a:pt x="133" y="141"/>
                    <a:pt x="133" y="140"/>
                    <a:pt x="133" y="140"/>
                  </a:cubicBezTo>
                  <a:cubicBezTo>
                    <a:pt x="133" y="140"/>
                    <a:pt x="134" y="140"/>
                    <a:pt x="134" y="140"/>
                  </a:cubicBezTo>
                  <a:cubicBezTo>
                    <a:pt x="134" y="141"/>
                    <a:pt x="134" y="141"/>
                    <a:pt x="133" y="142"/>
                  </a:cubicBezTo>
                  <a:cubicBezTo>
                    <a:pt x="135" y="142"/>
                    <a:pt x="137" y="142"/>
                    <a:pt x="138" y="142"/>
                  </a:cubicBezTo>
                  <a:cubicBezTo>
                    <a:pt x="138" y="142"/>
                    <a:pt x="139" y="141"/>
                    <a:pt x="139" y="141"/>
                  </a:cubicBezTo>
                  <a:cubicBezTo>
                    <a:pt x="139" y="141"/>
                    <a:pt x="140" y="141"/>
                    <a:pt x="140" y="141"/>
                  </a:cubicBezTo>
                  <a:cubicBezTo>
                    <a:pt x="140" y="141"/>
                    <a:pt x="140" y="141"/>
                    <a:pt x="140" y="140"/>
                  </a:cubicBezTo>
                  <a:cubicBezTo>
                    <a:pt x="140" y="140"/>
                    <a:pt x="141" y="140"/>
                    <a:pt x="142" y="140"/>
                  </a:cubicBezTo>
                  <a:cubicBezTo>
                    <a:pt x="142" y="140"/>
                    <a:pt x="142" y="140"/>
                    <a:pt x="142" y="140"/>
                  </a:cubicBezTo>
                  <a:cubicBezTo>
                    <a:pt x="143" y="140"/>
                    <a:pt x="143" y="139"/>
                    <a:pt x="143" y="139"/>
                  </a:cubicBezTo>
                  <a:cubicBezTo>
                    <a:pt x="143" y="139"/>
                    <a:pt x="143" y="139"/>
                    <a:pt x="143" y="139"/>
                  </a:cubicBezTo>
                  <a:cubicBezTo>
                    <a:pt x="144" y="139"/>
                    <a:pt x="144" y="139"/>
                    <a:pt x="145" y="139"/>
                  </a:cubicBezTo>
                  <a:cubicBezTo>
                    <a:pt x="145" y="139"/>
                    <a:pt x="145" y="138"/>
                    <a:pt x="145" y="138"/>
                  </a:cubicBezTo>
                  <a:cubicBezTo>
                    <a:pt x="146" y="138"/>
                    <a:pt x="146" y="138"/>
                    <a:pt x="147" y="138"/>
                  </a:cubicBezTo>
                  <a:cubicBezTo>
                    <a:pt x="147" y="138"/>
                    <a:pt x="147" y="137"/>
                    <a:pt x="147" y="137"/>
                  </a:cubicBezTo>
                  <a:cubicBezTo>
                    <a:pt x="148" y="137"/>
                    <a:pt x="148" y="137"/>
                    <a:pt x="148" y="137"/>
                  </a:cubicBezTo>
                  <a:cubicBezTo>
                    <a:pt x="148" y="137"/>
                    <a:pt x="149" y="137"/>
                    <a:pt x="149" y="136"/>
                  </a:cubicBezTo>
                  <a:cubicBezTo>
                    <a:pt x="149" y="136"/>
                    <a:pt x="149" y="136"/>
                    <a:pt x="149" y="136"/>
                  </a:cubicBezTo>
                  <a:cubicBezTo>
                    <a:pt x="150" y="136"/>
                    <a:pt x="151" y="136"/>
                    <a:pt x="152" y="136"/>
                  </a:cubicBezTo>
                  <a:cubicBezTo>
                    <a:pt x="152" y="136"/>
                    <a:pt x="152" y="136"/>
                    <a:pt x="152" y="136"/>
                  </a:cubicBezTo>
                  <a:cubicBezTo>
                    <a:pt x="153" y="135"/>
                    <a:pt x="153" y="135"/>
                    <a:pt x="154" y="135"/>
                  </a:cubicBezTo>
                  <a:cubicBezTo>
                    <a:pt x="154" y="135"/>
                    <a:pt x="154" y="135"/>
                    <a:pt x="154" y="135"/>
                  </a:cubicBezTo>
                  <a:cubicBezTo>
                    <a:pt x="154" y="135"/>
                    <a:pt x="154" y="135"/>
                    <a:pt x="155" y="135"/>
                  </a:cubicBezTo>
                  <a:cubicBezTo>
                    <a:pt x="155" y="135"/>
                    <a:pt x="155" y="134"/>
                    <a:pt x="155" y="134"/>
                  </a:cubicBezTo>
                  <a:cubicBezTo>
                    <a:pt x="155" y="134"/>
                    <a:pt x="156" y="134"/>
                    <a:pt x="156" y="134"/>
                  </a:cubicBezTo>
                  <a:cubicBezTo>
                    <a:pt x="156" y="134"/>
                    <a:pt x="156" y="134"/>
                    <a:pt x="157" y="133"/>
                  </a:cubicBezTo>
                  <a:cubicBezTo>
                    <a:pt x="157" y="133"/>
                    <a:pt x="157" y="133"/>
                    <a:pt x="157" y="133"/>
                  </a:cubicBezTo>
                  <a:cubicBezTo>
                    <a:pt x="157" y="133"/>
                    <a:pt x="157" y="133"/>
                    <a:pt x="157" y="133"/>
                  </a:cubicBezTo>
                  <a:cubicBezTo>
                    <a:pt x="158" y="133"/>
                    <a:pt x="158" y="133"/>
                    <a:pt x="159" y="133"/>
                  </a:cubicBezTo>
                  <a:cubicBezTo>
                    <a:pt x="159" y="133"/>
                    <a:pt x="159" y="134"/>
                    <a:pt x="159" y="135"/>
                  </a:cubicBezTo>
                  <a:cubicBezTo>
                    <a:pt x="159" y="135"/>
                    <a:pt x="159" y="135"/>
                    <a:pt x="159" y="135"/>
                  </a:cubicBezTo>
                  <a:cubicBezTo>
                    <a:pt x="159" y="136"/>
                    <a:pt x="159" y="137"/>
                    <a:pt x="159" y="137"/>
                  </a:cubicBezTo>
                  <a:cubicBezTo>
                    <a:pt x="159" y="137"/>
                    <a:pt x="159" y="137"/>
                    <a:pt x="159" y="137"/>
                  </a:cubicBezTo>
                  <a:cubicBezTo>
                    <a:pt x="159" y="138"/>
                    <a:pt x="159" y="138"/>
                    <a:pt x="159" y="138"/>
                  </a:cubicBezTo>
                  <a:cubicBezTo>
                    <a:pt x="160" y="138"/>
                    <a:pt x="160" y="138"/>
                    <a:pt x="161" y="138"/>
                  </a:cubicBezTo>
                  <a:cubicBezTo>
                    <a:pt x="161" y="139"/>
                    <a:pt x="161" y="140"/>
                    <a:pt x="162" y="140"/>
                  </a:cubicBezTo>
                  <a:cubicBezTo>
                    <a:pt x="162" y="140"/>
                    <a:pt x="162" y="141"/>
                    <a:pt x="161" y="141"/>
                  </a:cubicBezTo>
                  <a:cubicBezTo>
                    <a:pt x="161" y="142"/>
                    <a:pt x="162" y="142"/>
                    <a:pt x="161" y="143"/>
                  </a:cubicBezTo>
                  <a:cubicBezTo>
                    <a:pt x="161" y="144"/>
                    <a:pt x="162" y="144"/>
                    <a:pt x="162" y="145"/>
                  </a:cubicBezTo>
                  <a:cubicBezTo>
                    <a:pt x="163" y="145"/>
                    <a:pt x="163" y="145"/>
                    <a:pt x="164" y="145"/>
                  </a:cubicBezTo>
                  <a:cubicBezTo>
                    <a:pt x="164" y="148"/>
                    <a:pt x="167" y="149"/>
                    <a:pt x="168" y="151"/>
                  </a:cubicBezTo>
                  <a:cubicBezTo>
                    <a:pt x="168" y="151"/>
                    <a:pt x="169" y="152"/>
                    <a:pt x="170" y="152"/>
                  </a:cubicBezTo>
                  <a:cubicBezTo>
                    <a:pt x="169" y="152"/>
                    <a:pt x="170" y="152"/>
                    <a:pt x="169" y="152"/>
                  </a:cubicBezTo>
                  <a:cubicBezTo>
                    <a:pt x="169" y="153"/>
                    <a:pt x="169" y="153"/>
                    <a:pt x="169" y="153"/>
                  </a:cubicBezTo>
                  <a:cubicBezTo>
                    <a:pt x="169" y="153"/>
                    <a:pt x="168" y="153"/>
                    <a:pt x="168" y="153"/>
                  </a:cubicBezTo>
                  <a:cubicBezTo>
                    <a:pt x="168" y="153"/>
                    <a:pt x="168" y="154"/>
                    <a:pt x="168" y="154"/>
                  </a:cubicBezTo>
                  <a:cubicBezTo>
                    <a:pt x="168" y="154"/>
                    <a:pt x="168" y="155"/>
                    <a:pt x="168" y="155"/>
                  </a:cubicBezTo>
                  <a:cubicBezTo>
                    <a:pt x="168" y="155"/>
                    <a:pt x="167" y="155"/>
                    <a:pt x="167" y="155"/>
                  </a:cubicBezTo>
                  <a:cubicBezTo>
                    <a:pt x="167" y="156"/>
                    <a:pt x="167" y="157"/>
                    <a:pt x="167" y="158"/>
                  </a:cubicBezTo>
                  <a:cubicBezTo>
                    <a:pt x="167" y="158"/>
                    <a:pt x="167" y="158"/>
                    <a:pt x="168" y="158"/>
                  </a:cubicBezTo>
                  <a:cubicBezTo>
                    <a:pt x="168" y="159"/>
                    <a:pt x="167" y="160"/>
                    <a:pt x="167" y="161"/>
                  </a:cubicBezTo>
                  <a:cubicBezTo>
                    <a:pt x="167" y="161"/>
                    <a:pt x="168" y="161"/>
                    <a:pt x="168" y="161"/>
                  </a:cubicBezTo>
                  <a:cubicBezTo>
                    <a:pt x="168" y="161"/>
                    <a:pt x="168" y="161"/>
                    <a:pt x="168" y="161"/>
                  </a:cubicBezTo>
                  <a:cubicBezTo>
                    <a:pt x="168" y="161"/>
                    <a:pt x="169" y="161"/>
                    <a:pt x="169" y="162"/>
                  </a:cubicBezTo>
                  <a:cubicBezTo>
                    <a:pt x="169" y="162"/>
                    <a:pt x="169" y="162"/>
                    <a:pt x="169" y="162"/>
                  </a:cubicBezTo>
                  <a:cubicBezTo>
                    <a:pt x="169" y="162"/>
                    <a:pt x="169" y="162"/>
                    <a:pt x="170" y="162"/>
                  </a:cubicBezTo>
                  <a:cubicBezTo>
                    <a:pt x="170" y="162"/>
                    <a:pt x="170" y="162"/>
                    <a:pt x="170" y="162"/>
                  </a:cubicBezTo>
                  <a:cubicBezTo>
                    <a:pt x="172" y="161"/>
                    <a:pt x="174" y="162"/>
                    <a:pt x="175" y="161"/>
                  </a:cubicBezTo>
                  <a:cubicBezTo>
                    <a:pt x="178" y="160"/>
                    <a:pt x="175" y="159"/>
                    <a:pt x="176" y="158"/>
                  </a:cubicBezTo>
                  <a:cubicBezTo>
                    <a:pt x="176" y="158"/>
                    <a:pt x="176" y="158"/>
                    <a:pt x="176" y="158"/>
                  </a:cubicBezTo>
                  <a:cubicBezTo>
                    <a:pt x="176" y="157"/>
                    <a:pt x="177" y="157"/>
                    <a:pt x="177" y="156"/>
                  </a:cubicBezTo>
                  <a:cubicBezTo>
                    <a:pt x="177" y="156"/>
                    <a:pt x="178" y="156"/>
                    <a:pt x="179" y="156"/>
                  </a:cubicBezTo>
                  <a:cubicBezTo>
                    <a:pt x="179" y="156"/>
                    <a:pt x="179" y="155"/>
                    <a:pt x="179" y="155"/>
                  </a:cubicBezTo>
                  <a:cubicBezTo>
                    <a:pt x="179" y="155"/>
                    <a:pt x="180" y="155"/>
                    <a:pt x="181" y="154"/>
                  </a:cubicBezTo>
                  <a:cubicBezTo>
                    <a:pt x="181" y="155"/>
                    <a:pt x="181" y="155"/>
                    <a:pt x="181" y="155"/>
                  </a:cubicBezTo>
                  <a:cubicBezTo>
                    <a:pt x="184" y="155"/>
                    <a:pt x="186" y="155"/>
                    <a:pt x="188" y="154"/>
                  </a:cubicBezTo>
                  <a:cubicBezTo>
                    <a:pt x="188" y="154"/>
                    <a:pt x="188" y="154"/>
                    <a:pt x="188" y="153"/>
                  </a:cubicBezTo>
                  <a:cubicBezTo>
                    <a:pt x="188" y="153"/>
                    <a:pt x="188" y="153"/>
                    <a:pt x="188" y="153"/>
                  </a:cubicBezTo>
                  <a:cubicBezTo>
                    <a:pt x="188" y="154"/>
                    <a:pt x="188" y="154"/>
                    <a:pt x="188" y="154"/>
                  </a:cubicBezTo>
                  <a:cubicBezTo>
                    <a:pt x="188" y="154"/>
                    <a:pt x="189" y="154"/>
                    <a:pt x="189" y="154"/>
                  </a:cubicBezTo>
                  <a:cubicBezTo>
                    <a:pt x="190" y="153"/>
                    <a:pt x="191" y="152"/>
                    <a:pt x="191" y="151"/>
                  </a:cubicBezTo>
                  <a:cubicBezTo>
                    <a:pt x="191" y="151"/>
                    <a:pt x="191" y="150"/>
                    <a:pt x="191" y="150"/>
                  </a:cubicBezTo>
                  <a:cubicBezTo>
                    <a:pt x="190" y="150"/>
                    <a:pt x="190" y="151"/>
                    <a:pt x="189" y="152"/>
                  </a:cubicBezTo>
                  <a:cubicBezTo>
                    <a:pt x="189" y="152"/>
                    <a:pt x="189" y="152"/>
                    <a:pt x="189" y="152"/>
                  </a:cubicBezTo>
                  <a:cubicBezTo>
                    <a:pt x="189" y="152"/>
                    <a:pt x="189" y="152"/>
                    <a:pt x="189" y="152"/>
                  </a:cubicBezTo>
                  <a:cubicBezTo>
                    <a:pt x="189" y="151"/>
                    <a:pt x="189" y="150"/>
                    <a:pt x="189" y="150"/>
                  </a:cubicBezTo>
                  <a:cubicBezTo>
                    <a:pt x="189" y="150"/>
                    <a:pt x="189" y="150"/>
                    <a:pt x="189" y="150"/>
                  </a:cubicBezTo>
                  <a:cubicBezTo>
                    <a:pt x="189" y="149"/>
                    <a:pt x="189" y="148"/>
                    <a:pt x="189" y="147"/>
                  </a:cubicBezTo>
                  <a:cubicBezTo>
                    <a:pt x="190" y="147"/>
                    <a:pt x="190" y="147"/>
                    <a:pt x="190" y="147"/>
                  </a:cubicBezTo>
                  <a:cubicBezTo>
                    <a:pt x="190" y="146"/>
                    <a:pt x="190" y="146"/>
                    <a:pt x="190" y="145"/>
                  </a:cubicBezTo>
                  <a:cubicBezTo>
                    <a:pt x="191" y="145"/>
                    <a:pt x="191" y="145"/>
                    <a:pt x="191" y="145"/>
                  </a:cubicBezTo>
                  <a:cubicBezTo>
                    <a:pt x="191" y="145"/>
                    <a:pt x="191" y="144"/>
                    <a:pt x="190" y="144"/>
                  </a:cubicBezTo>
                  <a:cubicBezTo>
                    <a:pt x="191" y="143"/>
                    <a:pt x="191" y="143"/>
                    <a:pt x="191" y="143"/>
                  </a:cubicBezTo>
                  <a:cubicBezTo>
                    <a:pt x="191" y="142"/>
                    <a:pt x="191" y="142"/>
                    <a:pt x="191" y="141"/>
                  </a:cubicBezTo>
                  <a:cubicBezTo>
                    <a:pt x="192" y="139"/>
                    <a:pt x="192" y="139"/>
                    <a:pt x="191" y="137"/>
                  </a:cubicBezTo>
                  <a:cubicBezTo>
                    <a:pt x="192" y="137"/>
                    <a:pt x="192" y="137"/>
                    <a:pt x="193" y="137"/>
                  </a:cubicBezTo>
                  <a:cubicBezTo>
                    <a:pt x="193" y="137"/>
                    <a:pt x="193" y="137"/>
                    <a:pt x="193" y="136"/>
                  </a:cubicBezTo>
                  <a:cubicBezTo>
                    <a:pt x="193" y="136"/>
                    <a:pt x="192" y="136"/>
                    <a:pt x="192" y="136"/>
                  </a:cubicBezTo>
                  <a:cubicBezTo>
                    <a:pt x="191" y="135"/>
                    <a:pt x="191" y="136"/>
                    <a:pt x="190" y="136"/>
                  </a:cubicBezTo>
                  <a:cubicBezTo>
                    <a:pt x="190" y="136"/>
                    <a:pt x="190" y="135"/>
                    <a:pt x="190" y="135"/>
                  </a:cubicBezTo>
                  <a:cubicBezTo>
                    <a:pt x="190" y="135"/>
                    <a:pt x="189" y="135"/>
                    <a:pt x="189" y="135"/>
                  </a:cubicBezTo>
                  <a:cubicBezTo>
                    <a:pt x="189" y="135"/>
                    <a:pt x="189" y="135"/>
                    <a:pt x="189" y="135"/>
                  </a:cubicBezTo>
                  <a:cubicBezTo>
                    <a:pt x="191" y="135"/>
                    <a:pt x="192" y="135"/>
                    <a:pt x="194" y="135"/>
                  </a:cubicBezTo>
                  <a:cubicBezTo>
                    <a:pt x="194" y="135"/>
                    <a:pt x="194" y="134"/>
                    <a:pt x="194" y="134"/>
                  </a:cubicBezTo>
                  <a:cubicBezTo>
                    <a:pt x="195" y="134"/>
                    <a:pt x="196" y="134"/>
                    <a:pt x="197" y="134"/>
                  </a:cubicBezTo>
                  <a:cubicBezTo>
                    <a:pt x="197" y="134"/>
                    <a:pt x="197" y="134"/>
                    <a:pt x="197" y="134"/>
                  </a:cubicBezTo>
                  <a:cubicBezTo>
                    <a:pt x="197" y="134"/>
                    <a:pt x="197" y="134"/>
                    <a:pt x="197" y="134"/>
                  </a:cubicBezTo>
                  <a:cubicBezTo>
                    <a:pt x="197" y="134"/>
                    <a:pt x="198" y="135"/>
                    <a:pt x="198" y="135"/>
                  </a:cubicBezTo>
                  <a:cubicBezTo>
                    <a:pt x="198" y="135"/>
                    <a:pt x="198" y="135"/>
                    <a:pt x="198" y="135"/>
                  </a:cubicBezTo>
                  <a:cubicBezTo>
                    <a:pt x="199" y="134"/>
                    <a:pt x="199" y="134"/>
                    <a:pt x="199" y="134"/>
                  </a:cubicBezTo>
                  <a:cubicBezTo>
                    <a:pt x="200" y="133"/>
                    <a:pt x="201" y="133"/>
                    <a:pt x="202" y="133"/>
                  </a:cubicBezTo>
                  <a:cubicBezTo>
                    <a:pt x="202" y="133"/>
                    <a:pt x="202" y="133"/>
                    <a:pt x="202" y="133"/>
                  </a:cubicBezTo>
                  <a:cubicBezTo>
                    <a:pt x="202" y="133"/>
                    <a:pt x="202" y="133"/>
                    <a:pt x="202" y="133"/>
                  </a:cubicBezTo>
                  <a:cubicBezTo>
                    <a:pt x="202" y="132"/>
                    <a:pt x="202" y="132"/>
                    <a:pt x="202" y="132"/>
                  </a:cubicBezTo>
                  <a:cubicBezTo>
                    <a:pt x="202" y="132"/>
                    <a:pt x="203" y="132"/>
                    <a:pt x="203" y="132"/>
                  </a:cubicBezTo>
                  <a:cubicBezTo>
                    <a:pt x="203" y="132"/>
                    <a:pt x="203" y="131"/>
                    <a:pt x="203" y="131"/>
                  </a:cubicBezTo>
                  <a:cubicBezTo>
                    <a:pt x="203" y="131"/>
                    <a:pt x="204" y="131"/>
                    <a:pt x="204" y="131"/>
                  </a:cubicBezTo>
                  <a:cubicBezTo>
                    <a:pt x="204" y="131"/>
                    <a:pt x="204" y="131"/>
                    <a:pt x="204" y="131"/>
                  </a:cubicBezTo>
                  <a:cubicBezTo>
                    <a:pt x="204" y="130"/>
                    <a:pt x="204" y="130"/>
                    <a:pt x="204" y="130"/>
                  </a:cubicBezTo>
                  <a:cubicBezTo>
                    <a:pt x="203" y="130"/>
                    <a:pt x="202" y="130"/>
                    <a:pt x="201" y="130"/>
                  </a:cubicBezTo>
                  <a:cubicBezTo>
                    <a:pt x="201" y="130"/>
                    <a:pt x="201" y="130"/>
                    <a:pt x="201" y="130"/>
                  </a:cubicBezTo>
                  <a:cubicBezTo>
                    <a:pt x="202" y="129"/>
                    <a:pt x="204" y="129"/>
                    <a:pt x="205" y="128"/>
                  </a:cubicBezTo>
                  <a:cubicBezTo>
                    <a:pt x="205" y="128"/>
                    <a:pt x="205" y="127"/>
                    <a:pt x="205" y="126"/>
                  </a:cubicBezTo>
                  <a:cubicBezTo>
                    <a:pt x="205" y="126"/>
                    <a:pt x="205" y="126"/>
                    <a:pt x="205" y="126"/>
                  </a:cubicBezTo>
                  <a:cubicBezTo>
                    <a:pt x="205" y="125"/>
                    <a:pt x="205" y="125"/>
                    <a:pt x="205" y="124"/>
                  </a:cubicBezTo>
                  <a:cubicBezTo>
                    <a:pt x="204" y="124"/>
                    <a:pt x="203" y="124"/>
                    <a:pt x="202" y="123"/>
                  </a:cubicBezTo>
                  <a:cubicBezTo>
                    <a:pt x="202" y="123"/>
                    <a:pt x="202" y="123"/>
                    <a:pt x="202" y="122"/>
                  </a:cubicBezTo>
                  <a:cubicBezTo>
                    <a:pt x="202" y="122"/>
                    <a:pt x="202" y="122"/>
                    <a:pt x="202" y="122"/>
                  </a:cubicBezTo>
                  <a:cubicBezTo>
                    <a:pt x="202" y="122"/>
                    <a:pt x="201" y="122"/>
                    <a:pt x="201" y="121"/>
                  </a:cubicBezTo>
                  <a:cubicBezTo>
                    <a:pt x="201" y="122"/>
                    <a:pt x="201" y="122"/>
                    <a:pt x="201" y="122"/>
                  </a:cubicBezTo>
                  <a:cubicBezTo>
                    <a:pt x="201" y="122"/>
                    <a:pt x="201" y="122"/>
                    <a:pt x="201" y="121"/>
                  </a:cubicBezTo>
                  <a:cubicBezTo>
                    <a:pt x="199" y="121"/>
                    <a:pt x="200" y="120"/>
                    <a:pt x="198" y="120"/>
                  </a:cubicBezTo>
                  <a:cubicBezTo>
                    <a:pt x="198" y="120"/>
                    <a:pt x="198" y="120"/>
                    <a:pt x="198" y="120"/>
                  </a:cubicBezTo>
                  <a:cubicBezTo>
                    <a:pt x="198" y="120"/>
                    <a:pt x="198" y="121"/>
                    <a:pt x="198" y="121"/>
                  </a:cubicBezTo>
                  <a:cubicBezTo>
                    <a:pt x="197" y="121"/>
                    <a:pt x="196" y="120"/>
                    <a:pt x="196" y="120"/>
                  </a:cubicBezTo>
                  <a:cubicBezTo>
                    <a:pt x="196" y="120"/>
                    <a:pt x="196" y="120"/>
                    <a:pt x="196" y="120"/>
                  </a:cubicBezTo>
                  <a:cubicBezTo>
                    <a:pt x="195" y="120"/>
                    <a:pt x="195" y="120"/>
                    <a:pt x="195" y="120"/>
                  </a:cubicBezTo>
                  <a:cubicBezTo>
                    <a:pt x="195" y="119"/>
                    <a:pt x="195" y="119"/>
                    <a:pt x="195" y="118"/>
                  </a:cubicBezTo>
                  <a:cubicBezTo>
                    <a:pt x="195" y="118"/>
                    <a:pt x="195" y="118"/>
                    <a:pt x="195" y="118"/>
                  </a:cubicBezTo>
                  <a:cubicBezTo>
                    <a:pt x="195" y="118"/>
                    <a:pt x="195" y="117"/>
                    <a:pt x="196" y="117"/>
                  </a:cubicBezTo>
                  <a:cubicBezTo>
                    <a:pt x="195" y="117"/>
                    <a:pt x="195" y="117"/>
                    <a:pt x="195" y="117"/>
                  </a:cubicBezTo>
                  <a:cubicBezTo>
                    <a:pt x="195" y="116"/>
                    <a:pt x="195" y="115"/>
                    <a:pt x="195" y="114"/>
                  </a:cubicBezTo>
                  <a:cubicBezTo>
                    <a:pt x="195" y="114"/>
                    <a:pt x="195" y="114"/>
                    <a:pt x="194" y="114"/>
                  </a:cubicBezTo>
                  <a:cubicBezTo>
                    <a:pt x="194" y="113"/>
                    <a:pt x="195" y="113"/>
                    <a:pt x="195" y="113"/>
                  </a:cubicBezTo>
                  <a:cubicBezTo>
                    <a:pt x="195" y="113"/>
                    <a:pt x="195" y="113"/>
                    <a:pt x="195" y="112"/>
                  </a:cubicBezTo>
                  <a:cubicBezTo>
                    <a:pt x="195" y="112"/>
                    <a:pt x="194" y="112"/>
                    <a:pt x="194" y="112"/>
                  </a:cubicBezTo>
                  <a:cubicBezTo>
                    <a:pt x="194" y="112"/>
                    <a:pt x="194" y="111"/>
                    <a:pt x="194" y="111"/>
                  </a:cubicBezTo>
                  <a:cubicBezTo>
                    <a:pt x="195" y="111"/>
                    <a:pt x="195" y="111"/>
                    <a:pt x="195" y="111"/>
                  </a:cubicBezTo>
                  <a:cubicBezTo>
                    <a:pt x="195" y="111"/>
                    <a:pt x="196" y="111"/>
                    <a:pt x="196" y="111"/>
                  </a:cubicBezTo>
                  <a:cubicBezTo>
                    <a:pt x="196" y="110"/>
                    <a:pt x="195" y="109"/>
                    <a:pt x="195" y="108"/>
                  </a:cubicBezTo>
                  <a:cubicBezTo>
                    <a:pt x="195" y="108"/>
                    <a:pt x="196" y="108"/>
                    <a:pt x="196" y="108"/>
                  </a:cubicBezTo>
                  <a:cubicBezTo>
                    <a:pt x="196" y="108"/>
                    <a:pt x="196" y="107"/>
                    <a:pt x="196" y="107"/>
                  </a:cubicBezTo>
                  <a:cubicBezTo>
                    <a:pt x="196" y="107"/>
                    <a:pt x="196" y="107"/>
                    <a:pt x="196" y="107"/>
                  </a:cubicBezTo>
                  <a:cubicBezTo>
                    <a:pt x="197" y="106"/>
                    <a:pt x="196" y="104"/>
                    <a:pt x="195" y="104"/>
                  </a:cubicBezTo>
                  <a:cubicBezTo>
                    <a:pt x="195" y="103"/>
                    <a:pt x="195" y="103"/>
                    <a:pt x="195" y="103"/>
                  </a:cubicBezTo>
                  <a:cubicBezTo>
                    <a:pt x="195" y="103"/>
                    <a:pt x="196" y="103"/>
                    <a:pt x="196" y="103"/>
                  </a:cubicBezTo>
                  <a:cubicBezTo>
                    <a:pt x="196" y="103"/>
                    <a:pt x="196" y="103"/>
                    <a:pt x="197" y="103"/>
                  </a:cubicBezTo>
                  <a:cubicBezTo>
                    <a:pt x="197" y="103"/>
                    <a:pt x="197" y="103"/>
                    <a:pt x="197" y="103"/>
                  </a:cubicBezTo>
                  <a:cubicBezTo>
                    <a:pt x="198" y="102"/>
                    <a:pt x="198" y="102"/>
                    <a:pt x="199" y="102"/>
                  </a:cubicBezTo>
                  <a:cubicBezTo>
                    <a:pt x="200" y="101"/>
                    <a:pt x="200" y="101"/>
                    <a:pt x="200" y="100"/>
                  </a:cubicBezTo>
                  <a:cubicBezTo>
                    <a:pt x="200" y="100"/>
                    <a:pt x="200" y="100"/>
                    <a:pt x="199" y="100"/>
                  </a:cubicBezTo>
                  <a:cubicBezTo>
                    <a:pt x="199" y="100"/>
                    <a:pt x="199" y="100"/>
                    <a:pt x="199" y="99"/>
                  </a:cubicBezTo>
                  <a:cubicBezTo>
                    <a:pt x="201" y="99"/>
                    <a:pt x="202" y="99"/>
                    <a:pt x="203" y="99"/>
                  </a:cubicBezTo>
                  <a:cubicBezTo>
                    <a:pt x="203" y="98"/>
                    <a:pt x="203" y="98"/>
                    <a:pt x="203" y="98"/>
                  </a:cubicBezTo>
                  <a:cubicBezTo>
                    <a:pt x="203" y="98"/>
                    <a:pt x="203" y="98"/>
                    <a:pt x="204" y="98"/>
                  </a:cubicBezTo>
                  <a:cubicBezTo>
                    <a:pt x="204" y="98"/>
                    <a:pt x="204" y="98"/>
                    <a:pt x="204" y="97"/>
                  </a:cubicBezTo>
                  <a:cubicBezTo>
                    <a:pt x="203" y="97"/>
                    <a:pt x="203" y="97"/>
                    <a:pt x="203" y="97"/>
                  </a:cubicBezTo>
                  <a:cubicBezTo>
                    <a:pt x="203" y="97"/>
                    <a:pt x="203" y="97"/>
                    <a:pt x="203" y="97"/>
                  </a:cubicBezTo>
                  <a:cubicBezTo>
                    <a:pt x="203" y="97"/>
                    <a:pt x="203" y="97"/>
                    <a:pt x="203" y="97"/>
                  </a:cubicBezTo>
                  <a:cubicBezTo>
                    <a:pt x="204" y="96"/>
                    <a:pt x="204" y="96"/>
                    <a:pt x="204" y="95"/>
                  </a:cubicBezTo>
                  <a:cubicBezTo>
                    <a:pt x="205" y="95"/>
                    <a:pt x="206" y="95"/>
                    <a:pt x="206" y="95"/>
                  </a:cubicBezTo>
                  <a:cubicBezTo>
                    <a:pt x="206" y="95"/>
                    <a:pt x="206" y="95"/>
                    <a:pt x="206" y="95"/>
                  </a:cubicBezTo>
                  <a:cubicBezTo>
                    <a:pt x="207" y="95"/>
                    <a:pt x="208" y="95"/>
                    <a:pt x="208" y="95"/>
                  </a:cubicBezTo>
                  <a:cubicBezTo>
                    <a:pt x="208" y="94"/>
                    <a:pt x="208" y="94"/>
                    <a:pt x="208" y="94"/>
                  </a:cubicBezTo>
                  <a:cubicBezTo>
                    <a:pt x="208" y="94"/>
                    <a:pt x="209" y="94"/>
                    <a:pt x="209" y="95"/>
                  </a:cubicBezTo>
                  <a:cubicBezTo>
                    <a:pt x="209" y="94"/>
                    <a:pt x="210" y="94"/>
                    <a:pt x="210" y="93"/>
                  </a:cubicBezTo>
                  <a:cubicBezTo>
                    <a:pt x="211" y="93"/>
                    <a:pt x="212" y="93"/>
                    <a:pt x="213" y="93"/>
                  </a:cubicBezTo>
                  <a:cubicBezTo>
                    <a:pt x="213" y="93"/>
                    <a:pt x="213" y="93"/>
                    <a:pt x="213" y="93"/>
                  </a:cubicBezTo>
                  <a:cubicBezTo>
                    <a:pt x="213" y="93"/>
                    <a:pt x="213" y="93"/>
                    <a:pt x="213" y="93"/>
                  </a:cubicBezTo>
                  <a:cubicBezTo>
                    <a:pt x="213" y="93"/>
                    <a:pt x="213" y="93"/>
                    <a:pt x="214" y="92"/>
                  </a:cubicBezTo>
                  <a:cubicBezTo>
                    <a:pt x="214" y="92"/>
                    <a:pt x="214" y="92"/>
                    <a:pt x="215" y="92"/>
                  </a:cubicBezTo>
                  <a:cubicBezTo>
                    <a:pt x="217" y="91"/>
                    <a:pt x="215" y="89"/>
                    <a:pt x="219" y="89"/>
                  </a:cubicBezTo>
                  <a:cubicBezTo>
                    <a:pt x="219" y="88"/>
                    <a:pt x="219" y="88"/>
                    <a:pt x="219" y="87"/>
                  </a:cubicBezTo>
                  <a:cubicBezTo>
                    <a:pt x="218" y="87"/>
                    <a:pt x="219" y="87"/>
                    <a:pt x="218" y="87"/>
                  </a:cubicBezTo>
                  <a:cubicBezTo>
                    <a:pt x="218" y="87"/>
                    <a:pt x="218" y="87"/>
                    <a:pt x="218" y="87"/>
                  </a:cubicBezTo>
                  <a:cubicBezTo>
                    <a:pt x="218" y="86"/>
                    <a:pt x="218" y="86"/>
                    <a:pt x="218" y="85"/>
                  </a:cubicBezTo>
                  <a:cubicBezTo>
                    <a:pt x="218" y="85"/>
                    <a:pt x="218" y="85"/>
                    <a:pt x="217" y="85"/>
                  </a:cubicBezTo>
                  <a:cubicBezTo>
                    <a:pt x="218" y="85"/>
                    <a:pt x="218" y="85"/>
                    <a:pt x="218" y="84"/>
                  </a:cubicBezTo>
                  <a:cubicBezTo>
                    <a:pt x="218" y="84"/>
                    <a:pt x="218" y="83"/>
                    <a:pt x="217" y="82"/>
                  </a:cubicBezTo>
                  <a:cubicBezTo>
                    <a:pt x="219" y="82"/>
                    <a:pt x="219" y="82"/>
                    <a:pt x="219" y="81"/>
                  </a:cubicBezTo>
                  <a:cubicBezTo>
                    <a:pt x="219" y="81"/>
                    <a:pt x="220" y="81"/>
                    <a:pt x="220" y="81"/>
                  </a:cubicBezTo>
                  <a:cubicBezTo>
                    <a:pt x="220" y="80"/>
                    <a:pt x="219" y="80"/>
                    <a:pt x="219" y="79"/>
                  </a:cubicBezTo>
                  <a:cubicBezTo>
                    <a:pt x="220" y="79"/>
                    <a:pt x="220" y="79"/>
                    <a:pt x="220" y="79"/>
                  </a:cubicBezTo>
                  <a:cubicBezTo>
                    <a:pt x="220" y="79"/>
                    <a:pt x="221" y="79"/>
                    <a:pt x="221" y="79"/>
                  </a:cubicBezTo>
                  <a:cubicBezTo>
                    <a:pt x="221" y="79"/>
                    <a:pt x="220" y="78"/>
                    <a:pt x="220" y="78"/>
                  </a:cubicBezTo>
                  <a:cubicBezTo>
                    <a:pt x="221" y="78"/>
                    <a:pt x="221" y="78"/>
                    <a:pt x="222" y="77"/>
                  </a:cubicBezTo>
                  <a:cubicBezTo>
                    <a:pt x="222" y="77"/>
                    <a:pt x="222" y="78"/>
                    <a:pt x="223" y="78"/>
                  </a:cubicBezTo>
                  <a:cubicBezTo>
                    <a:pt x="223" y="78"/>
                    <a:pt x="223" y="78"/>
                    <a:pt x="223" y="77"/>
                  </a:cubicBezTo>
                  <a:cubicBezTo>
                    <a:pt x="223" y="77"/>
                    <a:pt x="224" y="77"/>
                    <a:pt x="224" y="76"/>
                  </a:cubicBezTo>
                  <a:cubicBezTo>
                    <a:pt x="225" y="76"/>
                    <a:pt x="225" y="76"/>
                    <a:pt x="225" y="76"/>
                  </a:cubicBezTo>
                  <a:cubicBezTo>
                    <a:pt x="225" y="76"/>
                    <a:pt x="225" y="75"/>
                    <a:pt x="224" y="75"/>
                  </a:cubicBezTo>
                  <a:cubicBezTo>
                    <a:pt x="225" y="75"/>
                    <a:pt x="225" y="75"/>
                    <a:pt x="225" y="75"/>
                  </a:cubicBezTo>
                  <a:cubicBezTo>
                    <a:pt x="225" y="74"/>
                    <a:pt x="225" y="74"/>
                    <a:pt x="225" y="73"/>
                  </a:cubicBezTo>
                  <a:cubicBezTo>
                    <a:pt x="226" y="74"/>
                    <a:pt x="226" y="75"/>
                    <a:pt x="227" y="74"/>
                  </a:cubicBezTo>
                  <a:cubicBezTo>
                    <a:pt x="227" y="74"/>
                    <a:pt x="227" y="74"/>
                    <a:pt x="228" y="74"/>
                  </a:cubicBezTo>
                  <a:cubicBezTo>
                    <a:pt x="228" y="74"/>
                    <a:pt x="228" y="74"/>
                    <a:pt x="228" y="74"/>
                  </a:cubicBezTo>
                  <a:cubicBezTo>
                    <a:pt x="228" y="74"/>
                    <a:pt x="229" y="74"/>
                    <a:pt x="229" y="75"/>
                  </a:cubicBezTo>
                  <a:cubicBezTo>
                    <a:pt x="229" y="75"/>
                    <a:pt x="229" y="75"/>
                    <a:pt x="229" y="75"/>
                  </a:cubicBezTo>
                  <a:cubicBezTo>
                    <a:pt x="229" y="75"/>
                    <a:pt x="229" y="75"/>
                    <a:pt x="229" y="75"/>
                  </a:cubicBezTo>
                  <a:cubicBezTo>
                    <a:pt x="230" y="75"/>
                    <a:pt x="230" y="75"/>
                    <a:pt x="230" y="74"/>
                  </a:cubicBezTo>
                  <a:cubicBezTo>
                    <a:pt x="233" y="74"/>
                    <a:pt x="234" y="75"/>
                    <a:pt x="238" y="75"/>
                  </a:cubicBezTo>
                  <a:cubicBezTo>
                    <a:pt x="238" y="75"/>
                    <a:pt x="238" y="75"/>
                    <a:pt x="239" y="75"/>
                  </a:cubicBezTo>
                  <a:cubicBezTo>
                    <a:pt x="239" y="76"/>
                    <a:pt x="239" y="76"/>
                    <a:pt x="239" y="76"/>
                  </a:cubicBezTo>
                  <a:cubicBezTo>
                    <a:pt x="239" y="76"/>
                    <a:pt x="240" y="76"/>
                    <a:pt x="240" y="76"/>
                  </a:cubicBezTo>
                  <a:cubicBezTo>
                    <a:pt x="241" y="76"/>
                    <a:pt x="241" y="77"/>
                    <a:pt x="241" y="77"/>
                  </a:cubicBezTo>
                  <a:cubicBezTo>
                    <a:pt x="241" y="77"/>
                    <a:pt x="241" y="77"/>
                    <a:pt x="241" y="77"/>
                  </a:cubicBezTo>
                  <a:cubicBezTo>
                    <a:pt x="241" y="77"/>
                    <a:pt x="241" y="78"/>
                    <a:pt x="240" y="78"/>
                  </a:cubicBezTo>
                  <a:cubicBezTo>
                    <a:pt x="241" y="78"/>
                    <a:pt x="241" y="78"/>
                    <a:pt x="241" y="78"/>
                  </a:cubicBezTo>
                  <a:cubicBezTo>
                    <a:pt x="241" y="79"/>
                    <a:pt x="240" y="80"/>
                    <a:pt x="240" y="80"/>
                  </a:cubicBezTo>
                  <a:cubicBezTo>
                    <a:pt x="241" y="80"/>
                    <a:pt x="241" y="80"/>
                    <a:pt x="242" y="81"/>
                  </a:cubicBezTo>
                  <a:cubicBezTo>
                    <a:pt x="242" y="81"/>
                    <a:pt x="242" y="81"/>
                    <a:pt x="242" y="81"/>
                  </a:cubicBezTo>
                  <a:cubicBezTo>
                    <a:pt x="242" y="82"/>
                    <a:pt x="241" y="82"/>
                    <a:pt x="241" y="82"/>
                  </a:cubicBezTo>
                  <a:cubicBezTo>
                    <a:pt x="241" y="82"/>
                    <a:pt x="241" y="82"/>
                    <a:pt x="241" y="82"/>
                  </a:cubicBezTo>
                  <a:cubicBezTo>
                    <a:pt x="241" y="82"/>
                    <a:pt x="241" y="83"/>
                    <a:pt x="241" y="83"/>
                  </a:cubicBezTo>
                  <a:cubicBezTo>
                    <a:pt x="241" y="83"/>
                    <a:pt x="241" y="83"/>
                    <a:pt x="241" y="83"/>
                  </a:cubicBezTo>
                  <a:cubicBezTo>
                    <a:pt x="241" y="83"/>
                    <a:pt x="241" y="83"/>
                    <a:pt x="241" y="84"/>
                  </a:cubicBezTo>
                  <a:cubicBezTo>
                    <a:pt x="241" y="84"/>
                    <a:pt x="240" y="84"/>
                    <a:pt x="240" y="84"/>
                  </a:cubicBezTo>
                  <a:cubicBezTo>
                    <a:pt x="240" y="84"/>
                    <a:pt x="240" y="83"/>
                    <a:pt x="240" y="83"/>
                  </a:cubicBezTo>
                  <a:cubicBezTo>
                    <a:pt x="239" y="83"/>
                    <a:pt x="239" y="84"/>
                    <a:pt x="238" y="84"/>
                  </a:cubicBezTo>
                  <a:cubicBezTo>
                    <a:pt x="237" y="85"/>
                    <a:pt x="236" y="87"/>
                    <a:pt x="236" y="88"/>
                  </a:cubicBezTo>
                  <a:cubicBezTo>
                    <a:pt x="233" y="89"/>
                    <a:pt x="235" y="88"/>
                    <a:pt x="234" y="90"/>
                  </a:cubicBezTo>
                  <a:cubicBezTo>
                    <a:pt x="234" y="90"/>
                    <a:pt x="234" y="90"/>
                    <a:pt x="233" y="90"/>
                  </a:cubicBezTo>
                  <a:cubicBezTo>
                    <a:pt x="233" y="90"/>
                    <a:pt x="233" y="91"/>
                    <a:pt x="233" y="91"/>
                  </a:cubicBezTo>
                  <a:cubicBezTo>
                    <a:pt x="233" y="91"/>
                    <a:pt x="233" y="91"/>
                    <a:pt x="233" y="91"/>
                  </a:cubicBezTo>
                  <a:cubicBezTo>
                    <a:pt x="233" y="91"/>
                    <a:pt x="233" y="91"/>
                    <a:pt x="233" y="92"/>
                  </a:cubicBezTo>
                  <a:cubicBezTo>
                    <a:pt x="232" y="92"/>
                    <a:pt x="232" y="92"/>
                    <a:pt x="232" y="92"/>
                  </a:cubicBezTo>
                  <a:cubicBezTo>
                    <a:pt x="232" y="92"/>
                    <a:pt x="232" y="92"/>
                    <a:pt x="232" y="93"/>
                  </a:cubicBezTo>
                  <a:cubicBezTo>
                    <a:pt x="232" y="93"/>
                    <a:pt x="231" y="93"/>
                    <a:pt x="231" y="93"/>
                  </a:cubicBezTo>
                  <a:cubicBezTo>
                    <a:pt x="231" y="93"/>
                    <a:pt x="231" y="93"/>
                    <a:pt x="231" y="93"/>
                  </a:cubicBezTo>
                  <a:cubicBezTo>
                    <a:pt x="230" y="93"/>
                    <a:pt x="230" y="93"/>
                    <a:pt x="229" y="93"/>
                  </a:cubicBezTo>
                  <a:cubicBezTo>
                    <a:pt x="228" y="94"/>
                    <a:pt x="228" y="95"/>
                    <a:pt x="227" y="96"/>
                  </a:cubicBezTo>
                  <a:cubicBezTo>
                    <a:pt x="227" y="96"/>
                    <a:pt x="226" y="96"/>
                    <a:pt x="226" y="96"/>
                  </a:cubicBezTo>
                  <a:cubicBezTo>
                    <a:pt x="226" y="96"/>
                    <a:pt x="226" y="97"/>
                    <a:pt x="226" y="97"/>
                  </a:cubicBezTo>
                  <a:cubicBezTo>
                    <a:pt x="224" y="97"/>
                    <a:pt x="223" y="97"/>
                    <a:pt x="223" y="98"/>
                  </a:cubicBezTo>
                  <a:cubicBezTo>
                    <a:pt x="223" y="98"/>
                    <a:pt x="223" y="99"/>
                    <a:pt x="223" y="99"/>
                  </a:cubicBezTo>
                  <a:cubicBezTo>
                    <a:pt x="223" y="99"/>
                    <a:pt x="220" y="101"/>
                    <a:pt x="220" y="101"/>
                  </a:cubicBezTo>
                  <a:cubicBezTo>
                    <a:pt x="220" y="102"/>
                    <a:pt x="220" y="102"/>
                    <a:pt x="220" y="103"/>
                  </a:cubicBezTo>
                  <a:cubicBezTo>
                    <a:pt x="221" y="103"/>
                    <a:pt x="221" y="103"/>
                    <a:pt x="222" y="103"/>
                  </a:cubicBezTo>
                  <a:cubicBezTo>
                    <a:pt x="222" y="104"/>
                    <a:pt x="221" y="105"/>
                    <a:pt x="221" y="105"/>
                  </a:cubicBezTo>
                  <a:cubicBezTo>
                    <a:pt x="221" y="105"/>
                    <a:pt x="222" y="105"/>
                    <a:pt x="222" y="106"/>
                  </a:cubicBezTo>
                  <a:cubicBezTo>
                    <a:pt x="222" y="106"/>
                    <a:pt x="222" y="107"/>
                    <a:pt x="223" y="108"/>
                  </a:cubicBezTo>
                  <a:cubicBezTo>
                    <a:pt x="223" y="108"/>
                    <a:pt x="223" y="108"/>
                    <a:pt x="223" y="108"/>
                  </a:cubicBezTo>
                  <a:cubicBezTo>
                    <a:pt x="223" y="109"/>
                    <a:pt x="222" y="110"/>
                    <a:pt x="222" y="110"/>
                  </a:cubicBezTo>
                  <a:cubicBezTo>
                    <a:pt x="222" y="110"/>
                    <a:pt x="222" y="110"/>
                    <a:pt x="222" y="110"/>
                  </a:cubicBezTo>
                  <a:cubicBezTo>
                    <a:pt x="222" y="111"/>
                    <a:pt x="222" y="111"/>
                    <a:pt x="222" y="112"/>
                  </a:cubicBezTo>
                  <a:cubicBezTo>
                    <a:pt x="222" y="112"/>
                    <a:pt x="222" y="112"/>
                    <a:pt x="222" y="112"/>
                  </a:cubicBezTo>
                  <a:cubicBezTo>
                    <a:pt x="222" y="113"/>
                    <a:pt x="222" y="113"/>
                    <a:pt x="222" y="114"/>
                  </a:cubicBezTo>
                  <a:cubicBezTo>
                    <a:pt x="221" y="114"/>
                    <a:pt x="221" y="114"/>
                    <a:pt x="221" y="114"/>
                  </a:cubicBezTo>
                  <a:cubicBezTo>
                    <a:pt x="221" y="114"/>
                    <a:pt x="221" y="114"/>
                    <a:pt x="221" y="114"/>
                  </a:cubicBezTo>
                  <a:cubicBezTo>
                    <a:pt x="221" y="114"/>
                    <a:pt x="221" y="114"/>
                    <a:pt x="222" y="114"/>
                  </a:cubicBezTo>
                  <a:cubicBezTo>
                    <a:pt x="222" y="115"/>
                    <a:pt x="222" y="115"/>
                    <a:pt x="222" y="116"/>
                  </a:cubicBezTo>
                  <a:cubicBezTo>
                    <a:pt x="223" y="116"/>
                    <a:pt x="223" y="116"/>
                    <a:pt x="224" y="115"/>
                  </a:cubicBezTo>
                  <a:cubicBezTo>
                    <a:pt x="224" y="117"/>
                    <a:pt x="224" y="118"/>
                    <a:pt x="224" y="119"/>
                  </a:cubicBezTo>
                  <a:cubicBezTo>
                    <a:pt x="225" y="119"/>
                    <a:pt x="225" y="119"/>
                    <a:pt x="226" y="119"/>
                  </a:cubicBezTo>
                  <a:cubicBezTo>
                    <a:pt x="225" y="118"/>
                    <a:pt x="225" y="118"/>
                    <a:pt x="225" y="118"/>
                  </a:cubicBezTo>
                  <a:cubicBezTo>
                    <a:pt x="225" y="117"/>
                    <a:pt x="225" y="117"/>
                    <a:pt x="225" y="117"/>
                  </a:cubicBezTo>
                  <a:cubicBezTo>
                    <a:pt x="226" y="117"/>
                    <a:pt x="227" y="118"/>
                    <a:pt x="229" y="118"/>
                  </a:cubicBezTo>
                  <a:cubicBezTo>
                    <a:pt x="229" y="119"/>
                    <a:pt x="229" y="119"/>
                    <a:pt x="229" y="120"/>
                  </a:cubicBezTo>
                  <a:cubicBezTo>
                    <a:pt x="229" y="120"/>
                    <a:pt x="230" y="119"/>
                    <a:pt x="231" y="119"/>
                  </a:cubicBezTo>
                  <a:cubicBezTo>
                    <a:pt x="231" y="120"/>
                    <a:pt x="231" y="120"/>
                    <a:pt x="231" y="121"/>
                  </a:cubicBezTo>
                  <a:cubicBezTo>
                    <a:pt x="230" y="121"/>
                    <a:pt x="228" y="121"/>
                    <a:pt x="227" y="121"/>
                  </a:cubicBezTo>
                  <a:cubicBezTo>
                    <a:pt x="227" y="121"/>
                    <a:pt x="227" y="121"/>
                    <a:pt x="227" y="121"/>
                  </a:cubicBezTo>
                  <a:cubicBezTo>
                    <a:pt x="227" y="121"/>
                    <a:pt x="227" y="121"/>
                    <a:pt x="226" y="121"/>
                  </a:cubicBezTo>
                  <a:cubicBezTo>
                    <a:pt x="227" y="122"/>
                    <a:pt x="227" y="122"/>
                    <a:pt x="227" y="123"/>
                  </a:cubicBezTo>
                  <a:cubicBezTo>
                    <a:pt x="227" y="123"/>
                    <a:pt x="227" y="123"/>
                    <a:pt x="226" y="123"/>
                  </a:cubicBezTo>
                  <a:cubicBezTo>
                    <a:pt x="226" y="123"/>
                    <a:pt x="226" y="123"/>
                    <a:pt x="226" y="124"/>
                  </a:cubicBezTo>
                  <a:cubicBezTo>
                    <a:pt x="227" y="124"/>
                    <a:pt x="227" y="124"/>
                    <a:pt x="227" y="124"/>
                  </a:cubicBezTo>
                  <a:cubicBezTo>
                    <a:pt x="227" y="124"/>
                    <a:pt x="227" y="124"/>
                    <a:pt x="227" y="124"/>
                  </a:cubicBezTo>
                  <a:cubicBezTo>
                    <a:pt x="228" y="124"/>
                    <a:pt x="228" y="124"/>
                    <a:pt x="229" y="124"/>
                  </a:cubicBezTo>
                  <a:cubicBezTo>
                    <a:pt x="229" y="124"/>
                    <a:pt x="229" y="124"/>
                    <a:pt x="229" y="123"/>
                  </a:cubicBezTo>
                  <a:cubicBezTo>
                    <a:pt x="229" y="123"/>
                    <a:pt x="229" y="123"/>
                    <a:pt x="230" y="123"/>
                  </a:cubicBezTo>
                  <a:cubicBezTo>
                    <a:pt x="230" y="123"/>
                    <a:pt x="230" y="122"/>
                    <a:pt x="230" y="122"/>
                  </a:cubicBezTo>
                  <a:cubicBezTo>
                    <a:pt x="230" y="122"/>
                    <a:pt x="230" y="122"/>
                    <a:pt x="230" y="122"/>
                  </a:cubicBezTo>
                  <a:cubicBezTo>
                    <a:pt x="230" y="122"/>
                    <a:pt x="230" y="122"/>
                    <a:pt x="230" y="122"/>
                  </a:cubicBezTo>
                  <a:cubicBezTo>
                    <a:pt x="230" y="122"/>
                    <a:pt x="230" y="122"/>
                    <a:pt x="230" y="122"/>
                  </a:cubicBezTo>
                  <a:cubicBezTo>
                    <a:pt x="230" y="122"/>
                    <a:pt x="230" y="122"/>
                    <a:pt x="230" y="122"/>
                  </a:cubicBezTo>
                  <a:cubicBezTo>
                    <a:pt x="231" y="122"/>
                    <a:pt x="231" y="123"/>
                    <a:pt x="232" y="123"/>
                  </a:cubicBezTo>
                  <a:cubicBezTo>
                    <a:pt x="232" y="123"/>
                    <a:pt x="231" y="124"/>
                    <a:pt x="231" y="124"/>
                  </a:cubicBezTo>
                  <a:cubicBezTo>
                    <a:pt x="232" y="124"/>
                    <a:pt x="232" y="124"/>
                    <a:pt x="233" y="124"/>
                  </a:cubicBezTo>
                  <a:cubicBezTo>
                    <a:pt x="233" y="125"/>
                    <a:pt x="233" y="125"/>
                    <a:pt x="233" y="125"/>
                  </a:cubicBezTo>
                  <a:cubicBezTo>
                    <a:pt x="234" y="125"/>
                    <a:pt x="235" y="125"/>
                    <a:pt x="235" y="125"/>
                  </a:cubicBezTo>
                  <a:cubicBezTo>
                    <a:pt x="235" y="125"/>
                    <a:pt x="235" y="125"/>
                    <a:pt x="235" y="125"/>
                  </a:cubicBezTo>
                  <a:cubicBezTo>
                    <a:pt x="236" y="125"/>
                    <a:pt x="237" y="125"/>
                    <a:pt x="238" y="125"/>
                  </a:cubicBezTo>
                  <a:cubicBezTo>
                    <a:pt x="238" y="124"/>
                    <a:pt x="238" y="124"/>
                    <a:pt x="238" y="124"/>
                  </a:cubicBezTo>
                  <a:cubicBezTo>
                    <a:pt x="239" y="123"/>
                    <a:pt x="239" y="123"/>
                    <a:pt x="240" y="123"/>
                  </a:cubicBezTo>
                  <a:cubicBezTo>
                    <a:pt x="240" y="123"/>
                    <a:pt x="241" y="122"/>
                    <a:pt x="241" y="121"/>
                  </a:cubicBezTo>
                  <a:cubicBezTo>
                    <a:pt x="243" y="121"/>
                    <a:pt x="244" y="121"/>
                    <a:pt x="245" y="121"/>
                  </a:cubicBezTo>
                  <a:cubicBezTo>
                    <a:pt x="245" y="121"/>
                    <a:pt x="245" y="120"/>
                    <a:pt x="245" y="120"/>
                  </a:cubicBezTo>
                  <a:cubicBezTo>
                    <a:pt x="247" y="120"/>
                    <a:pt x="247" y="119"/>
                    <a:pt x="249" y="119"/>
                  </a:cubicBezTo>
                  <a:cubicBezTo>
                    <a:pt x="249" y="119"/>
                    <a:pt x="249" y="119"/>
                    <a:pt x="249" y="120"/>
                  </a:cubicBezTo>
                  <a:cubicBezTo>
                    <a:pt x="249" y="120"/>
                    <a:pt x="250" y="120"/>
                    <a:pt x="251" y="120"/>
                  </a:cubicBezTo>
                  <a:cubicBezTo>
                    <a:pt x="251" y="120"/>
                    <a:pt x="251" y="119"/>
                    <a:pt x="251" y="119"/>
                  </a:cubicBezTo>
                  <a:cubicBezTo>
                    <a:pt x="252" y="119"/>
                    <a:pt x="252" y="118"/>
                    <a:pt x="253" y="118"/>
                  </a:cubicBezTo>
                  <a:cubicBezTo>
                    <a:pt x="253" y="118"/>
                    <a:pt x="253" y="119"/>
                    <a:pt x="253" y="119"/>
                  </a:cubicBezTo>
                  <a:cubicBezTo>
                    <a:pt x="257" y="119"/>
                    <a:pt x="257" y="118"/>
                    <a:pt x="260" y="117"/>
                  </a:cubicBezTo>
                  <a:cubicBezTo>
                    <a:pt x="260" y="118"/>
                    <a:pt x="260" y="118"/>
                    <a:pt x="260" y="119"/>
                  </a:cubicBezTo>
                  <a:cubicBezTo>
                    <a:pt x="259" y="119"/>
                    <a:pt x="259" y="119"/>
                    <a:pt x="258" y="119"/>
                  </a:cubicBezTo>
                  <a:cubicBezTo>
                    <a:pt x="260" y="121"/>
                    <a:pt x="262" y="121"/>
                    <a:pt x="264" y="123"/>
                  </a:cubicBezTo>
                  <a:cubicBezTo>
                    <a:pt x="266" y="123"/>
                    <a:pt x="265" y="122"/>
                    <a:pt x="268" y="122"/>
                  </a:cubicBezTo>
                  <a:cubicBezTo>
                    <a:pt x="268" y="122"/>
                    <a:pt x="268" y="123"/>
                    <a:pt x="268" y="123"/>
                  </a:cubicBezTo>
                  <a:cubicBezTo>
                    <a:pt x="268" y="123"/>
                    <a:pt x="268" y="123"/>
                    <a:pt x="269" y="123"/>
                  </a:cubicBezTo>
                  <a:cubicBezTo>
                    <a:pt x="269" y="123"/>
                    <a:pt x="270" y="124"/>
                    <a:pt x="271" y="125"/>
                  </a:cubicBezTo>
                  <a:cubicBezTo>
                    <a:pt x="271" y="125"/>
                    <a:pt x="272" y="125"/>
                    <a:pt x="272" y="125"/>
                  </a:cubicBezTo>
                  <a:cubicBezTo>
                    <a:pt x="272" y="125"/>
                    <a:pt x="272" y="125"/>
                    <a:pt x="272" y="125"/>
                  </a:cubicBezTo>
                  <a:cubicBezTo>
                    <a:pt x="272" y="125"/>
                    <a:pt x="272" y="125"/>
                    <a:pt x="273" y="125"/>
                  </a:cubicBezTo>
                  <a:cubicBezTo>
                    <a:pt x="272" y="126"/>
                    <a:pt x="272" y="126"/>
                    <a:pt x="272" y="126"/>
                  </a:cubicBezTo>
                  <a:cubicBezTo>
                    <a:pt x="270" y="126"/>
                    <a:pt x="269" y="126"/>
                    <a:pt x="267" y="125"/>
                  </a:cubicBezTo>
                  <a:cubicBezTo>
                    <a:pt x="267" y="125"/>
                    <a:pt x="267" y="126"/>
                    <a:pt x="267" y="126"/>
                  </a:cubicBezTo>
                  <a:cubicBezTo>
                    <a:pt x="266" y="126"/>
                    <a:pt x="266" y="126"/>
                    <a:pt x="266" y="126"/>
                  </a:cubicBezTo>
                  <a:cubicBezTo>
                    <a:pt x="265" y="126"/>
                    <a:pt x="265" y="126"/>
                    <a:pt x="265" y="127"/>
                  </a:cubicBezTo>
                  <a:cubicBezTo>
                    <a:pt x="265" y="127"/>
                    <a:pt x="264" y="127"/>
                    <a:pt x="264" y="127"/>
                  </a:cubicBezTo>
                  <a:cubicBezTo>
                    <a:pt x="264" y="127"/>
                    <a:pt x="264" y="127"/>
                    <a:pt x="264" y="127"/>
                  </a:cubicBezTo>
                  <a:cubicBezTo>
                    <a:pt x="263" y="127"/>
                    <a:pt x="262" y="127"/>
                    <a:pt x="261" y="127"/>
                  </a:cubicBezTo>
                  <a:cubicBezTo>
                    <a:pt x="261" y="127"/>
                    <a:pt x="260" y="127"/>
                    <a:pt x="260" y="127"/>
                  </a:cubicBezTo>
                  <a:cubicBezTo>
                    <a:pt x="260" y="127"/>
                    <a:pt x="259" y="127"/>
                    <a:pt x="259" y="126"/>
                  </a:cubicBezTo>
                  <a:cubicBezTo>
                    <a:pt x="258" y="127"/>
                    <a:pt x="258" y="128"/>
                    <a:pt x="258" y="130"/>
                  </a:cubicBezTo>
                  <a:cubicBezTo>
                    <a:pt x="256" y="130"/>
                    <a:pt x="255" y="129"/>
                    <a:pt x="253" y="129"/>
                  </a:cubicBezTo>
                  <a:cubicBezTo>
                    <a:pt x="253" y="129"/>
                    <a:pt x="253" y="129"/>
                    <a:pt x="253" y="128"/>
                  </a:cubicBezTo>
                  <a:cubicBezTo>
                    <a:pt x="253" y="128"/>
                    <a:pt x="253" y="128"/>
                    <a:pt x="253" y="128"/>
                  </a:cubicBezTo>
                  <a:cubicBezTo>
                    <a:pt x="252" y="128"/>
                    <a:pt x="252" y="128"/>
                    <a:pt x="251" y="128"/>
                  </a:cubicBezTo>
                  <a:cubicBezTo>
                    <a:pt x="251" y="128"/>
                    <a:pt x="251" y="128"/>
                    <a:pt x="251" y="128"/>
                  </a:cubicBezTo>
                  <a:cubicBezTo>
                    <a:pt x="251" y="128"/>
                    <a:pt x="251" y="128"/>
                    <a:pt x="251" y="128"/>
                  </a:cubicBezTo>
                  <a:cubicBezTo>
                    <a:pt x="251" y="129"/>
                    <a:pt x="251" y="129"/>
                    <a:pt x="251" y="129"/>
                  </a:cubicBezTo>
                  <a:cubicBezTo>
                    <a:pt x="249" y="129"/>
                    <a:pt x="248" y="129"/>
                    <a:pt x="246" y="129"/>
                  </a:cubicBezTo>
                  <a:cubicBezTo>
                    <a:pt x="246" y="129"/>
                    <a:pt x="246" y="130"/>
                    <a:pt x="245" y="130"/>
                  </a:cubicBezTo>
                  <a:cubicBezTo>
                    <a:pt x="245" y="130"/>
                    <a:pt x="245" y="129"/>
                    <a:pt x="245" y="129"/>
                  </a:cubicBezTo>
                  <a:cubicBezTo>
                    <a:pt x="245" y="129"/>
                    <a:pt x="245" y="129"/>
                    <a:pt x="244" y="129"/>
                  </a:cubicBezTo>
                  <a:cubicBezTo>
                    <a:pt x="244" y="129"/>
                    <a:pt x="244" y="129"/>
                    <a:pt x="244" y="129"/>
                  </a:cubicBezTo>
                  <a:cubicBezTo>
                    <a:pt x="244" y="129"/>
                    <a:pt x="243" y="129"/>
                    <a:pt x="243" y="129"/>
                  </a:cubicBezTo>
                  <a:cubicBezTo>
                    <a:pt x="243" y="129"/>
                    <a:pt x="243" y="130"/>
                    <a:pt x="243" y="130"/>
                  </a:cubicBezTo>
                  <a:cubicBezTo>
                    <a:pt x="242" y="130"/>
                    <a:pt x="240" y="130"/>
                    <a:pt x="239" y="130"/>
                  </a:cubicBezTo>
                  <a:cubicBezTo>
                    <a:pt x="239" y="130"/>
                    <a:pt x="239" y="130"/>
                    <a:pt x="239" y="130"/>
                  </a:cubicBezTo>
                  <a:cubicBezTo>
                    <a:pt x="239" y="130"/>
                    <a:pt x="239" y="130"/>
                    <a:pt x="239" y="130"/>
                  </a:cubicBezTo>
                  <a:cubicBezTo>
                    <a:pt x="239" y="130"/>
                    <a:pt x="239" y="130"/>
                    <a:pt x="238" y="130"/>
                  </a:cubicBezTo>
                  <a:cubicBezTo>
                    <a:pt x="238" y="130"/>
                    <a:pt x="238" y="130"/>
                    <a:pt x="238" y="130"/>
                  </a:cubicBezTo>
                  <a:cubicBezTo>
                    <a:pt x="238" y="130"/>
                    <a:pt x="238" y="131"/>
                    <a:pt x="238" y="131"/>
                  </a:cubicBezTo>
                  <a:cubicBezTo>
                    <a:pt x="237" y="131"/>
                    <a:pt x="236" y="131"/>
                    <a:pt x="235" y="131"/>
                  </a:cubicBezTo>
                  <a:cubicBezTo>
                    <a:pt x="235" y="131"/>
                    <a:pt x="235" y="131"/>
                    <a:pt x="235" y="131"/>
                  </a:cubicBezTo>
                  <a:cubicBezTo>
                    <a:pt x="234" y="131"/>
                    <a:pt x="234" y="131"/>
                    <a:pt x="233" y="131"/>
                  </a:cubicBezTo>
                  <a:cubicBezTo>
                    <a:pt x="233" y="131"/>
                    <a:pt x="233" y="131"/>
                    <a:pt x="233" y="131"/>
                  </a:cubicBezTo>
                  <a:cubicBezTo>
                    <a:pt x="233" y="131"/>
                    <a:pt x="233" y="132"/>
                    <a:pt x="232" y="132"/>
                  </a:cubicBezTo>
                  <a:cubicBezTo>
                    <a:pt x="232" y="133"/>
                    <a:pt x="232" y="133"/>
                    <a:pt x="233" y="134"/>
                  </a:cubicBezTo>
                  <a:cubicBezTo>
                    <a:pt x="232" y="134"/>
                    <a:pt x="232" y="134"/>
                    <a:pt x="232" y="134"/>
                  </a:cubicBezTo>
                  <a:cubicBezTo>
                    <a:pt x="232" y="135"/>
                    <a:pt x="232" y="135"/>
                    <a:pt x="232" y="135"/>
                  </a:cubicBezTo>
                  <a:cubicBezTo>
                    <a:pt x="232" y="135"/>
                    <a:pt x="232" y="135"/>
                    <a:pt x="232" y="135"/>
                  </a:cubicBezTo>
                  <a:cubicBezTo>
                    <a:pt x="232" y="136"/>
                    <a:pt x="232" y="137"/>
                    <a:pt x="232" y="138"/>
                  </a:cubicBezTo>
                  <a:cubicBezTo>
                    <a:pt x="232" y="139"/>
                    <a:pt x="233" y="139"/>
                    <a:pt x="233" y="139"/>
                  </a:cubicBezTo>
                  <a:cubicBezTo>
                    <a:pt x="233" y="139"/>
                    <a:pt x="233" y="139"/>
                    <a:pt x="233" y="138"/>
                  </a:cubicBezTo>
                  <a:cubicBezTo>
                    <a:pt x="234" y="138"/>
                    <a:pt x="234" y="139"/>
                    <a:pt x="234" y="139"/>
                  </a:cubicBezTo>
                  <a:cubicBezTo>
                    <a:pt x="234" y="140"/>
                    <a:pt x="234" y="141"/>
                    <a:pt x="234" y="142"/>
                  </a:cubicBezTo>
                  <a:cubicBezTo>
                    <a:pt x="234" y="142"/>
                    <a:pt x="233" y="142"/>
                    <a:pt x="233" y="142"/>
                  </a:cubicBezTo>
                  <a:cubicBezTo>
                    <a:pt x="233" y="143"/>
                    <a:pt x="233" y="146"/>
                    <a:pt x="234" y="146"/>
                  </a:cubicBezTo>
                  <a:cubicBezTo>
                    <a:pt x="234" y="148"/>
                    <a:pt x="234" y="148"/>
                    <a:pt x="233" y="149"/>
                  </a:cubicBezTo>
                  <a:cubicBezTo>
                    <a:pt x="232" y="149"/>
                    <a:pt x="230" y="150"/>
                    <a:pt x="230" y="149"/>
                  </a:cubicBezTo>
                  <a:cubicBezTo>
                    <a:pt x="225" y="149"/>
                    <a:pt x="227" y="149"/>
                    <a:pt x="226" y="147"/>
                  </a:cubicBezTo>
                  <a:cubicBezTo>
                    <a:pt x="226" y="147"/>
                    <a:pt x="226" y="147"/>
                    <a:pt x="226" y="147"/>
                  </a:cubicBezTo>
                  <a:cubicBezTo>
                    <a:pt x="225" y="147"/>
                    <a:pt x="225" y="146"/>
                    <a:pt x="224" y="146"/>
                  </a:cubicBezTo>
                  <a:cubicBezTo>
                    <a:pt x="224" y="146"/>
                    <a:pt x="224" y="146"/>
                    <a:pt x="224" y="146"/>
                  </a:cubicBezTo>
                  <a:cubicBezTo>
                    <a:pt x="224" y="145"/>
                    <a:pt x="224" y="144"/>
                    <a:pt x="224" y="144"/>
                  </a:cubicBezTo>
                  <a:cubicBezTo>
                    <a:pt x="223" y="144"/>
                    <a:pt x="222" y="144"/>
                    <a:pt x="220" y="145"/>
                  </a:cubicBezTo>
                  <a:cubicBezTo>
                    <a:pt x="220" y="145"/>
                    <a:pt x="220" y="145"/>
                    <a:pt x="220" y="146"/>
                  </a:cubicBezTo>
                  <a:cubicBezTo>
                    <a:pt x="220" y="146"/>
                    <a:pt x="219" y="146"/>
                    <a:pt x="219" y="146"/>
                  </a:cubicBezTo>
                  <a:cubicBezTo>
                    <a:pt x="219" y="146"/>
                    <a:pt x="219" y="146"/>
                    <a:pt x="219" y="147"/>
                  </a:cubicBezTo>
                  <a:cubicBezTo>
                    <a:pt x="219" y="147"/>
                    <a:pt x="219" y="147"/>
                    <a:pt x="219" y="147"/>
                  </a:cubicBezTo>
                  <a:cubicBezTo>
                    <a:pt x="219" y="147"/>
                    <a:pt x="219" y="147"/>
                    <a:pt x="219" y="147"/>
                  </a:cubicBezTo>
                  <a:cubicBezTo>
                    <a:pt x="218" y="147"/>
                    <a:pt x="218" y="148"/>
                    <a:pt x="218" y="148"/>
                  </a:cubicBezTo>
                  <a:cubicBezTo>
                    <a:pt x="218" y="148"/>
                    <a:pt x="218" y="148"/>
                    <a:pt x="218" y="148"/>
                  </a:cubicBezTo>
                  <a:cubicBezTo>
                    <a:pt x="218" y="148"/>
                    <a:pt x="218" y="148"/>
                    <a:pt x="217" y="148"/>
                  </a:cubicBezTo>
                  <a:cubicBezTo>
                    <a:pt x="217" y="149"/>
                    <a:pt x="217" y="150"/>
                    <a:pt x="216" y="151"/>
                  </a:cubicBezTo>
                  <a:cubicBezTo>
                    <a:pt x="216" y="151"/>
                    <a:pt x="216" y="151"/>
                    <a:pt x="216" y="151"/>
                  </a:cubicBezTo>
                  <a:cubicBezTo>
                    <a:pt x="216" y="151"/>
                    <a:pt x="216" y="152"/>
                    <a:pt x="216" y="153"/>
                  </a:cubicBezTo>
                  <a:cubicBezTo>
                    <a:pt x="215" y="153"/>
                    <a:pt x="215" y="153"/>
                    <a:pt x="215" y="153"/>
                  </a:cubicBezTo>
                  <a:cubicBezTo>
                    <a:pt x="215" y="154"/>
                    <a:pt x="215" y="154"/>
                    <a:pt x="215" y="155"/>
                  </a:cubicBezTo>
                  <a:cubicBezTo>
                    <a:pt x="215" y="156"/>
                    <a:pt x="214" y="158"/>
                    <a:pt x="215" y="160"/>
                  </a:cubicBezTo>
                  <a:cubicBezTo>
                    <a:pt x="215" y="160"/>
                    <a:pt x="215" y="160"/>
                    <a:pt x="215" y="160"/>
                  </a:cubicBezTo>
                  <a:cubicBezTo>
                    <a:pt x="215" y="160"/>
                    <a:pt x="215" y="160"/>
                    <a:pt x="215" y="160"/>
                  </a:cubicBezTo>
                  <a:cubicBezTo>
                    <a:pt x="215" y="160"/>
                    <a:pt x="215" y="160"/>
                    <a:pt x="215" y="160"/>
                  </a:cubicBezTo>
                  <a:cubicBezTo>
                    <a:pt x="216" y="161"/>
                    <a:pt x="215" y="160"/>
                    <a:pt x="215" y="161"/>
                  </a:cubicBezTo>
                  <a:cubicBezTo>
                    <a:pt x="215" y="161"/>
                    <a:pt x="215" y="161"/>
                    <a:pt x="215" y="161"/>
                  </a:cubicBezTo>
                  <a:cubicBezTo>
                    <a:pt x="215" y="161"/>
                    <a:pt x="215" y="161"/>
                    <a:pt x="215" y="161"/>
                  </a:cubicBezTo>
                  <a:cubicBezTo>
                    <a:pt x="215" y="162"/>
                    <a:pt x="215" y="162"/>
                    <a:pt x="215" y="163"/>
                  </a:cubicBezTo>
                  <a:cubicBezTo>
                    <a:pt x="215" y="163"/>
                    <a:pt x="215" y="163"/>
                    <a:pt x="214" y="163"/>
                  </a:cubicBezTo>
                  <a:cubicBezTo>
                    <a:pt x="216" y="164"/>
                    <a:pt x="213" y="164"/>
                    <a:pt x="213" y="165"/>
                  </a:cubicBezTo>
                  <a:cubicBezTo>
                    <a:pt x="212" y="165"/>
                    <a:pt x="212" y="165"/>
                    <a:pt x="212" y="165"/>
                  </a:cubicBezTo>
                  <a:cubicBezTo>
                    <a:pt x="212" y="164"/>
                    <a:pt x="212" y="164"/>
                    <a:pt x="213" y="164"/>
                  </a:cubicBezTo>
                  <a:cubicBezTo>
                    <a:pt x="213" y="163"/>
                    <a:pt x="213" y="163"/>
                    <a:pt x="213" y="162"/>
                  </a:cubicBezTo>
                  <a:cubicBezTo>
                    <a:pt x="211" y="163"/>
                    <a:pt x="211" y="164"/>
                    <a:pt x="209" y="164"/>
                  </a:cubicBezTo>
                  <a:cubicBezTo>
                    <a:pt x="208" y="165"/>
                    <a:pt x="208" y="166"/>
                    <a:pt x="208" y="167"/>
                  </a:cubicBezTo>
                  <a:cubicBezTo>
                    <a:pt x="209" y="167"/>
                    <a:pt x="209" y="167"/>
                    <a:pt x="210" y="167"/>
                  </a:cubicBezTo>
                  <a:cubicBezTo>
                    <a:pt x="210" y="167"/>
                    <a:pt x="210" y="167"/>
                    <a:pt x="210" y="167"/>
                  </a:cubicBezTo>
                  <a:cubicBezTo>
                    <a:pt x="209" y="167"/>
                    <a:pt x="209" y="167"/>
                    <a:pt x="208" y="167"/>
                  </a:cubicBezTo>
                  <a:cubicBezTo>
                    <a:pt x="208" y="170"/>
                    <a:pt x="207" y="169"/>
                    <a:pt x="206" y="171"/>
                  </a:cubicBezTo>
                  <a:cubicBezTo>
                    <a:pt x="205" y="171"/>
                    <a:pt x="206" y="171"/>
                    <a:pt x="205" y="171"/>
                  </a:cubicBezTo>
                  <a:cubicBezTo>
                    <a:pt x="205" y="171"/>
                    <a:pt x="205" y="171"/>
                    <a:pt x="205" y="171"/>
                  </a:cubicBezTo>
                  <a:cubicBezTo>
                    <a:pt x="205" y="170"/>
                    <a:pt x="205" y="170"/>
                    <a:pt x="206" y="170"/>
                  </a:cubicBezTo>
                  <a:cubicBezTo>
                    <a:pt x="206" y="170"/>
                    <a:pt x="206" y="170"/>
                    <a:pt x="206" y="170"/>
                  </a:cubicBezTo>
                  <a:cubicBezTo>
                    <a:pt x="203" y="170"/>
                    <a:pt x="203" y="171"/>
                    <a:pt x="200" y="171"/>
                  </a:cubicBezTo>
                  <a:cubicBezTo>
                    <a:pt x="200" y="170"/>
                    <a:pt x="200" y="170"/>
                    <a:pt x="200" y="169"/>
                  </a:cubicBezTo>
                  <a:cubicBezTo>
                    <a:pt x="200" y="169"/>
                    <a:pt x="200" y="169"/>
                    <a:pt x="200" y="169"/>
                  </a:cubicBezTo>
                  <a:cubicBezTo>
                    <a:pt x="200" y="169"/>
                    <a:pt x="200" y="169"/>
                    <a:pt x="200" y="170"/>
                  </a:cubicBezTo>
                  <a:cubicBezTo>
                    <a:pt x="201" y="170"/>
                    <a:pt x="201" y="169"/>
                    <a:pt x="201" y="169"/>
                  </a:cubicBezTo>
                  <a:cubicBezTo>
                    <a:pt x="202" y="169"/>
                    <a:pt x="202" y="169"/>
                    <a:pt x="202" y="169"/>
                  </a:cubicBezTo>
                  <a:cubicBezTo>
                    <a:pt x="202" y="169"/>
                    <a:pt x="202" y="169"/>
                    <a:pt x="202" y="169"/>
                  </a:cubicBezTo>
                  <a:cubicBezTo>
                    <a:pt x="201" y="169"/>
                    <a:pt x="201" y="168"/>
                    <a:pt x="200" y="168"/>
                  </a:cubicBezTo>
                  <a:cubicBezTo>
                    <a:pt x="199" y="168"/>
                    <a:pt x="200" y="168"/>
                    <a:pt x="199" y="168"/>
                  </a:cubicBezTo>
                  <a:cubicBezTo>
                    <a:pt x="199" y="168"/>
                    <a:pt x="199" y="168"/>
                    <a:pt x="199" y="168"/>
                  </a:cubicBezTo>
                  <a:cubicBezTo>
                    <a:pt x="198" y="168"/>
                    <a:pt x="197" y="168"/>
                    <a:pt x="196" y="168"/>
                  </a:cubicBezTo>
                  <a:cubicBezTo>
                    <a:pt x="196" y="169"/>
                    <a:pt x="196" y="169"/>
                    <a:pt x="196" y="169"/>
                  </a:cubicBezTo>
                  <a:cubicBezTo>
                    <a:pt x="195" y="169"/>
                    <a:pt x="194" y="169"/>
                    <a:pt x="194" y="169"/>
                  </a:cubicBezTo>
                  <a:cubicBezTo>
                    <a:pt x="194" y="169"/>
                    <a:pt x="193" y="169"/>
                    <a:pt x="193" y="170"/>
                  </a:cubicBezTo>
                  <a:cubicBezTo>
                    <a:pt x="193" y="170"/>
                    <a:pt x="193" y="170"/>
                    <a:pt x="192" y="170"/>
                  </a:cubicBezTo>
                  <a:cubicBezTo>
                    <a:pt x="192" y="170"/>
                    <a:pt x="192" y="170"/>
                    <a:pt x="192" y="170"/>
                  </a:cubicBezTo>
                  <a:cubicBezTo>
                    <a:pt x="192" y="170"/>
                    <a:pt x="192" y="170"/>
                    <a:pt x="192" y="170"/>
                  </a:cubicBezTo>
                  <a:cubicBezTo>
                    <a:pt x="192" y="170"/>
                    <a:pt x="192" y="170"/>
                    <a:pt x="192" y="170"/>
                  </a:cubicBezTo>
                  <a:cubicBezTo>
                    <a:pt x="191" y="170"/>
                    <a:pt x="190" y="170"/>
                    <a:pt x="189" y="170"/>
                  </a:cubicBezTo>
                  <a:cubicBezTo>
                    <a:pt x="189" y="171"/>
                    <a:pt x="188" y="171"/>
                    <a:pt x="188" y="172"/>
                  </a:cubicBezTo>
                  <a:cubicBezTo>
                    <a:pt x="188" y="172"/>
                    <a:pt x="187" y="172"/>
                    <a:pt x="187" y="172"/>
                  </a:cubicBezTo>
                  <a:cubicBezTo>
                    <a:pt x="187" y="172"/>
                    <a:pt x="187" y="172"/>
                    <a:pt x="187" y="172"/>
                  </a:cubicBezTo>
                  <a:cubicBezTo>
                    <a:pt x="186" y="172"/>
                    <a:pt x="186" y="172"/>
                    <a:pt x="185" y="172"/>
                  </a:cubicBezTo>
                  <a:cubicBezTo>
                    <a:pt x="185" y="172"/>
                    <a:pt x="185" y="172"/>
                    <a:pt x="185" y="172"/>
                  </a:cubicBezTo>
                  <a:cubicBezTo>
                    <a:pt x="184" y="172"/>
                    <a:pt x="184" y="172"/>
                    <a:pt x="184" y="172"/>
                  </a:cubicBezTo>
                  <a:cubicBezTo>
                    <a:pt x="184" y="172"/>
                    <a:pt x="184" y="172"/>
                    <a:pt x="184" y="172"/>
                  </a:cubicBezTo>
                  <a:cubicBezTo>
                    <a:pt x="181" y="173"/>
                    <a:pt x="178" y="173"/>
                    <a:pt x="176" y="174"/>
                  </a:cubicBezTo>
                  <a:cubicBezTo>
                    <a:pt x="176" y="173"/>
                    <a:pt x="176" y="173"/>
                    <a:pt x="176" y="173"/>
                  </a:cubicBezTo>
                  <a:cubicBezTo>
                    <a:pt x="175" y="173"/>
                    <a:pt x="175" y="173"/>
                    <a:pt x="175" y="173"/>
                  </a:cubicBezTo>
                  <a:cubicBezTo>
                    <a:pt x="175" y="173"/>
                    <a:pt x="175" y="173"/>
                    <a:pt x="175" y="173"/>
                  </a:cubicBezTo>
                  <a:cubicBezTo>
                    <a:pt x="174" y="173"/>
                    <a:pt x="174" y="173"/>
                    <a:pt x="174" y="173"/>
                  </a:cubicBezTo>
                  <a:cubicBezTo>
                    <a:pt x="173" y="173"/>
                    <a:pt x="173" y="172"/>
                    <a:pt x="173" y="172"/>
                  </a:cubicBezTo>
                  <a:cubicBezTo>
                    <a:pt x="173" y="172"/>
                    <a:pt x="172" y="172"/>
                    <a:pt x="172" y="172"/>
                  </a:cubicBezTo>
                  <a:cubicBezTo>
                    <a:pt x="172" y="172"/>
                    <a:pt x="172" y="172"/>
                    <a:pt x="172" y="172"/>
                  </a:cubicBezTo>
                  <a:cubicBezTo>
                    <a:pt x="171" y="172"/>
                    <a:pt x="171" y="172"/>
                    <a:pt x="171" y="172"/>
                  </a:cubicBezTo>
                  <a:cubicBezTo>
                    <a:pt x="171" y="172"/>
                    <a:pt x="171" y="172"/>
                    <a:pt x="171" y="172"/>
                  </a:cubicBezTo>
                  <a:cubicBezTo>
                    <a:pt x="170" y="171"/>
                    <a:pt x="168" y="171"/>
                    <a:pt x="167" y="171"/>
                  </a:cubicBezTo>
                  <a:cubicBezTo>
                    <a:pt x="167" y="171"/>
                    <a:pt x="167" y="171"/>
                    <a:pt x="167" y="171"/>
                  </a:cubicBezTo>
                  <a:cubicBezTo>
                    <a:pt x="163" y="171"/>
                    <a:pt x="164" y="171"/>
                    <a:pt x="163" y="173"/>
                  </a:cubicBezTo>
                  <a:cubicBezTo>
                    <a:pt x="163" y="173"/>
                    <a:pt x="163" y="173"/>
                    <a:pt x="163" y="173"/>
                  </a:cubicBezTo>
                  <a:cubicBezTo>
                    <a:pt x="162" y="173"/>
                    <a:pt x="162" y="173"/>
                    <a:pt x="162" y="173"/>
                  </a:cubicBezTo>
                  <a:cubicBezTo>
                    <a:pt x="162" y="173"/>
                    <a:pt x="162" y="173"/>
                    <a:pt x="162" y="173"/>
                  </a:cubicBezTo>
                  <a:cubicBezTo>
                    <a:pt x="161" y="173"/>
                    <a:pt x="161" y="173"/>
                    <a:pt x="161" y="173"/>
                  </a:cubicBezTo>
                  <a:cubicBezTo>
                    <a:pt x="161" y="173"/>
                    <a:pt x="161" y="173"/>
                    <a:pt x="161" y="174"/>
                  </a:cubicBezTo>
                  <a:cubicBezTo>
                    <a:pt x="160" y="174"/>
                    <a:pt x="160" y="174"/>
                    <a:pt x="160" y="174"/>
                  </a:cubicBezTo>
                  <a:cubicBezTo>
                    <a:pt x="160" y="174"/>
                    <a:pt x="160" y="175"/>
                    <a:pt x="161" y="175"/>
                  </a:cubicBezTo>
                  <a:cubicBezTo>
                    <a:pt x="158" y="175"/>
                    <a:pt x="159" y="174"/>
                    <a:pt x="157" y="174"/>
                  </a:cubicBezTo>
                  <a:cubicBezTo>
                    <a:pt x="157" y="173"/>
                    <a:pt x="157" y="173"/>
                    <a:pt x="157" y="172"/>
                  </a:cubicBezTo>
                  <a:cubicBezTo>
                    <a:pt x="157" y="172"/>
                    <a:pt x="157" y="172"/>
                    <a:pt x="157" y="172"/>
                  </a:cubicBezTo>
                  <a:cubicBezTo>
                    <a:pt x="157" y="172"/>
                    <a:pt x="157" y="172"/>
                    <a:pt x="157" y="172"/>
                  </a:cubicBezTo>
                  <a:cubicBezTo>
                    <a:pt x="155" y="172"/>
                    <a:pt x="154" y="173"/>
                    <a:pt x="153" y="173"/>
                  </a:cubicBezTo>
                  <a:cubicBezTo>
                    <a:pt x="153" y="173"/>
                    <a:pt x="153" y="173"/>
                    <a:pt x="153" y="172"/>
                  </a:cubicBezTo>
                  <a:cubicBezTo>
                    <a:pt x="153" y="172"/>
                    <a:pt x="153" y="172"/>
                    <a:pt x="152" y="172"/>
                  </a:cubicBezTo>
                  <a:cubicBezTo>
                    <a:pt x="152" y="171"/>
                    <a:pt x="152" y="171"/>
                    <a:pt x="152" y="170"/>
                  </a:cubicBezTo>
                  <a:cubicBezTo>
                    <a:pt x="152" y="170"/>
                    <a:pt x="152" y="170"/>
                    <a:pt x="152" y="170"/>
                  </a:cubicBezTo>
                  <a:cubicBezTo>
                    <a:pt x="152" y="170"/>
                    <a:pt x="152" y="170"/>
                    <a:pt x="152" y="170"/>
                  </a:cubicBezTo>
                  <a:cubicBezTo>
                    <a:pt x="152" y="170"/>
                    <a:pt x="152" y="170"/>
                    <a:pt x="152" y="170"/>
                  </a:cubicBezTo>
                  <a:cubicBezTo>
                    <a:pt x="151" y="168"/>
                    <a:pt x="152" y="169"/>
                    <a:pt x="151" y="168"/>
                  </a:cubicBezTo>
                  <a:cubicBezTo>
                    <a:pt x="151" y="168"/>
                    <a:pt x="151" y="168"/>
                    <a:pt x="151" y="167"/>
                  </a:cubicBezTo>
                  <a:cubicBezTo>
                    <a:pt x="150" y="167"/>
                    <a:pt x="150" y="167"/>
                    <a:pt x="150" y="167"/>
                  </a:cubicBezTo>
                  <a:cubicBezTo>
                    <a:pt x="150" y="167"/>
                    <a:pt x="150" y="167"/>
                    <a:pt x="150" y="167"/>
                  </a:cubicBezTo>
                  <a:cubicBezTo>
                    <a:pt x="150" y="167"/>
                    <a:pt x="151" y="167"/>
                    <a:pt x="151" y="167"/>
                  </a:cubicBezTo>
                  <a:cubicBezTo>
                    <a:pt x="152" y="166"/>
                    <a:pt x="152" y="166"/>
                    <a:pt x="152" y="165"/>
                  </a:cubicBezTo>
                  <a:cubicBezTo>
                    <a:pt x="152" y="165"/>
                    <a:pt x="152" y="165"/>
                    <a:pt x="152" y="165"/>
                  </a:cubicBezTo>
                  <a:cubicBezTo>
                    <a:pt x="152" y="165"/>
                    <a:pt x="152" y="165"/>
                    <a:pt x="152" y="165"/>
                  </a:cubicBezTo>
                  <a:cubicBezTo>
                    <a:pt x="152" y="165"/>
                    <a:pt x="152" y="165"/>
                    <a:pt x="152" y="166"/>
                  </a:cubicBezTo>
                  <a:cubicBezTo>
                    <a:pt x="151" y="166"/>
                    <a:pt x="150" y="166"/>
                    <a:pt x="149" y="166"/>
                  </a:cubicBezTo>
                  <a:cubicBezTo>
                    <a:pt x="149" y="165"/>
                    <a:pt x="149" y="165"/>
                    <a:pt x="150" y="164"/>
                  </a:cubicBezTo>
                  <a:cubicBezTo>
                    <a:pt x="150" y="164"/>
                    <a:pt x="150" y="164"/>
                    <a:pt x="150" y="164"/>
                  </a:cubicBezTo>
                  <a:cubicBezTo>
                    <a:pt x="150" y="163"/>
                    <a:pt x="150" y="163"/>
                    <a:pt x="150" y="162"/>
                  </a:cubicBezTo>
                  <a:cubicBezTo>
                    <a:pt x="150" y="162"/>
                    <a:pt x="150" y="162"/>
                    <a:pt x="151" y="162"/>
                  </a:cubicBezTo>
                  <a:cubicBezTo>
                    <a:pt x="151" y="162"/>
                    <a:pt x="151" y="161"/>
                    <a:pt x="151" y="161"/>
                  </a:cubicBezTo>
                  <a:cubicBezTo>
                    <a:pt x="151" y="161"/>
                    <a:pt x="151" y="161"/>
                    <a:pt x="151" y="161"/>
                  </a:cubicBezTo>
                  <a:cubicBezTo>
                    <a:pt x="152" y="161"/>
                    <a:pt x="152" y="160"/>
                    <a:pt x="152" y="159"/>
                  </a:cubicBezTo>
                  <a:cubicBezTo>
                    <a:pt x="152" y="159"/>
                    <a:pt x="152" y="159"/>
                    <a:pt x="152" y="159"/>
                  </a:cubicBezTo>
                  <a:cubicBezTo>
                    <a:pt x="153" y="158"/>
                    <a:pt x="153" y="157"/>
                    <a:pt x="153" y="155"/>
                  </a:cubicBezTo>
                  <a:cubicBezTo>
                    <a:pt x="155" y="155"/>
                    <a:pt x="154" y="155"/>
                    <a:pt x="155" y="156"/>
                  </a:cubicBezTo>
                  <a:cubicBezTo>
                    <a:pt x="155" y="156"/>
                    <a:pt x="156" y="156"/>
                    <a:pt x="156" y="156"/>
                  </a:cubicBezTo>
                  <a:cubicBezTo>
                    <a:pt x="156" y="155"/>
                    <a:pt x="157" y="155"/>
                    <a:pt x="157" y="154"/>
                  </a:cubicBezTo>
                  <a:cubicBezTo>
                    <a:pt x="156" y="154"/>
                    <a:pt x="155" y="153"/>
                    <a:pt x="154" y="153"/>
                  </a:cubicBezTo>
                  <a:cubicBezTo>
                    <a:pt x="154" y="152"/>
                    <a:pt x="153" y="150"/>
                    <a:pt x="153" y="148"/>
                  </a:cubicBezTo>
                  <a:cubicBezTo>
                    <a:pt x="152" y="148"/>
                    <a:pt x="152" y="148"/>
                    <a:pt x="152" y="148"/>
                  </a:cubicBezTo>
                  <a:cubicBezTo>
                    <a:pt x="152" y="148"/>
                    <a:pt x="152" y="148"/>
                    <a:pt x="152" y="148"/>
                  </a:cubicBezTo>
                  <a:cubicBezTo>
                    <a:pt x="151" y="148"/>
                    <a:pt x="151" y="148"/>
                    <a:pt x="151" y="148"/>
                  </a:cubicBezTo>
                  <a:cubicBezTo>
                    <a:pt x="151" y="148"/>
                    <a:pt x="151" y="148"/>
                    <a:pt x="151" y="148"/>
                  </a:cubicBezTo>
                  <a:cubicBezTo>
                    <a:pt x="151" y="148"/>
                    <a:pt x="151" y="148"/>
                    <a:pt x="151" y="148"/>
                  </a:cubicBezTo>
                  <a:cubicBezTo>
                    <a:pt x="152" y="148"/>
                    <a:pt x="153" y="148"/>
                    <a:pt x="153" y="148"/>
                  </a:cubicBezTo>
                  <a:cubicBezTo>
                    <a:pt x="153" y="147"/>
                    <a:pt x="153" y="147"/>
                    <a:pt x="153" y="147"/>
                  </a:cubicBezTo>
                  <a:cubicBezTo>
                    <a:pt x="154" y="147"/>
                    <a:pt x="155" y="146"/>
                    <a:pt x="155" y="146"/>
                  </a:cubicBezTo>
                  <a:cubicBezTo>
                    <a:pt x="155" y="145"/>
                    <a:pt x="155" y="143"/>
                    <a:pt x="155" y="143"/>
                  </a:cubicBezTo>
                  <a:cubicBezTo>
                    <a:pt x="155" y="142"/>
                    <a:pt x="155" y="142"/>
                    <a:pt x="155" y="142"/>
                  </a:cubicBezTo>
                  <a:cubicBezTo>
                    <a:pt x="155" y="142"/>
                    <a:pt x="154" y="142"/>
                    <a:pt x="154" y="142"/>
                  </a:cubicBezTo>
                  <a:cubicBezTo>
                    <a:pt x="154" y="142"/>
                    <a:pt x="154" y="142"/>
                    <a:pt x="153" y="142"/>
                  </a:cubicBezTo>
                  <a:cubicBezTo>
                    <a:pt x="153" y="142"/>
                    <a:pt x="153" y="143"/>
                    <a:pt x="153" y="143"/>
                  </a:cubicBezTo>
                  <a:cubicBezTo>
                    <a:pt x="152" y="143"/>
                    <a:pt x="151" y="143"/>
                    <a:pt x="151" y="143"/>
                  </a:cubicBezTo>
                  <a:cubicBezTo>
                    <a:pt x="151" y="144"/>
                    <a:pt x="151" y="144"/>
                    <a:pt x="151" y="144"/>
                  </a:cubicBezTo>
                  <a:cubicBezTo>
                    <a:pt x="151" y="144"/>
                    <a:pt x="149" y="146"/>
                    <a:pt x="149" y="146"/>
                  </a:cubicBezTo>
                  <a:cubicBezTo>
                    <a:pt x="148" y="147"/>
                    <a:pt x="146" y="147"/>
                    <a:pt x="145" y="147"/>
                  </a:cubicBezTo>
                  <a:cubicBezTo>
                    <a:pt x="145" y="147"/>
                    <a:pt x="145" y="147"/>
                    <a:pt x="145" y="146"/>
                  </a:cubicBezTo>
                  <a:cubicBezTo>
                    <a:pt x="145" y="146"/>
                    <a:pt x="144" y="146"/>
                    <a:pt x="144" y="146"/>
                  </a:cubicBezTo>
                  <a:cubicBezTo>
                    <a:pt x="144" y="147"/>
                    <a:pt x="144" y="147"/>
                    <a:pt x="144" y="147"/>
                  </a:cubicBezTo>
                  <a:cubicBezTo>
                    <a:pt x="143" y="147"/>
                    <a:pt x="142" y="148"/>
                    <a:pt x="141" y="149"/>
                  </a:cubicBezTo>
                  <a:cubicBezTo>
                    <a:pt x="141" y="150"/>
                    <a:pt x="141" y="150"/>
                    <a:pt x="140" y="151"/>
                  </a:cubicBezTo>
                  <a:cubicBezTo>
                    <a:pt x="141" y="151"/>
                    <a:pt x="141" y="151"/>
                    <a:pt x="142" y="151"/>
                  </a:cubicBezTo>
                  <a:cubicBezTo>
                    <a:pt x="142" y="149"/>
                    <a:pt x="143" y="149"/>
                    <a:pt x="145" y="148"/>
                  </a:cubicBezTo>
                  <a:cubicBezTo>
                    <a:pt x="145" y="148"/>
                    <a:pt x="145" y="148"/>
                    <a:pt x="145" y="148"/>
                  </a:cubicBezTo>
                  <a:cubicBezTo>
                    <a:pt x="146" y="148"/>
                    <a:pt x="147" y="148"/>
                    <a:pt x="148" y="148"/>
                  </a:cubicBezTo>
                  <a:cubicBezTo>
                    <a:pt x="148" y="149"/>
                    <a:pt x="148" y="150"/>
                    <a:pt x="149" y="151"/>
                  </a:cubicBezTo>
                  <a:cubicBezTo>
                    <a:pt x="149" y="151"/>
                    <a:pt x="149" y="152"/>
                    <a:pt x="149" y="152"/>
                  </a:cubicBezTo>
                  <a:cubicBezTo>
                    <a:pt x="149" y="152"/>
                    <a:pt x="149" y="152"/>
                    <a:pt x="148" y="152"/>
                  </a:cubicBezTo>
                  <a:cubicBezTo>
                    <a:pt x="148" y="152"/>
                    <a:pt x="148" y="152"/>
                    <a:pt x="148" y="152"/>
                  </a:cubicBezTo>
                  <a:cubicBezTo>
                    <a:pt x="148" y="151"/>
                    <a:pt x="148" y="151"/>
                    <a:pt x="148" y="151"/>
                  </a:cubicBezTo>
                  <a:cubicBezTo>
                    <a:pt x="147" y="151"/>
                    <a:pt x="147" y="151"/>
                    <a:pt x="146" y="151"/>
                  </a:cubicBezTo>
                  <a:cubicBezTo>
                    <a:pt x="146" y="152"/>
                    <a:pt x="145" y="152"/>
                    <a:pt x="144" y="153"/>
                  </a:cubicBezTo>
                  <a:cubicBezTo>
                    <a:pt x="143" y="153"/>
                    <a:pt x="142" y="153"/>
                    <a:pt x="140" y="152"/>
                  </a:cubicBezTo>
                  <a:cubicBezTo>
                    <a:pt x="140" y="154"/>
                    <a:pt x="140" y="155"/>
                    <a:pt x="140" y="157"/>
                  </a:cubicBezTo>
                  <a:cubicBezTo>
                    <a:pt x="140" y="157"/>
                    <a:pt x="141" y="157"/>
                    <a:pt x="141" y="157"/>
                  </a:cubicBezTo>
                  <a:cubicBezTo>
                    <a:pt x="141" y="157"/>
                    <a:pt x="142" y="158"/>
                    <a:pt x="142" y="158"/>
                  </a:cubicBezTo>
                  <a:cubicBezTo>
                    <a:pt x="142" y="158"/>
                    <a:pt x="142" y="158"/>
                    <a:pt x="142" y="158"/>
                  </a:cubicBezTo>
                  <a:cubicBezTo>
                    <a:pt x="142" y="159"/>
                    <a:pt x="142" y="159"/>
                    <a:pt x="141" y="159"/>
                  </a:cubicBezTo>
                  <a:cubicBezTo>
                    <a:pt x="141" y="162"/>
                    <a:pt x="141" y="162"/>
                    <a:pt x="142" y="163"/>
                  </a:cubicBezTo>
                  <a:cubicBezTo>
                    <a:pt x="143" y="163"/>
                    <a:pt x="143" y="163"/>
                    <a:pt x="143" y="163"/>
                  </a:cubicBezTo>
                  <a:cubicBezTo>
                    <a:pt x="144" y="164"/>
                    <a:pt x="144" y="165"/>
                    <a:pt x="144" y="166"/>
                  </a:cubicBezTo>
                  <a:cubicBezTo>
                    <a:pt x="144" y="166"/>
                    <a:pt x="144" y="166"/>
                    <a:pt x="143" y="166"/>
                  </a:cubicBezTo>
                  <a:cubicBezTo>
                    <a:pt x="143" y="167"/>
                    <a:pt x="143" y="167"/>
                    <a:pt x="143" y="168"/>
                  </a:cubicBezTo>
                  <a:cubicBezTo>
                    <a:pt x="143" y="168"/>
                    <a:pt x="144" y="168"/>
                    <a:pt x="144" y="168"/>
                  </a:cubicBezTo>
                  <a:cubicBezTo>
                    <a:pt x="144" y="168"/>
                    <a:pt x="144" y="169"/>
                    <a:pt x="144" y="169"/>
                  </a:cubicBezTo>
                  <a:cubicBezTo>
                    <a:pt x="145" y="169"/>
                    <a:pt x="145" y="169"/>
                    <a:pt x="145" y="169"/>
                  </a:cubicBezTo>
                  <a:cubicBezTo>
                    <a:pt x="145" y="170"/>
                    <a:pt x="145" y="171"/>
                    <a:pt x="145" y="172"/>
                  </a:cubicBezTo>
                  <a:cubicBezTo>
                    <a:pt x="145" y="172"/>
                    <a:pt x="145" y="172"/>
                    <a:pt x="144" y="172"/>
                  </a:cubicBezTo>
                  <a:cubicBezTo>
                    <a:pt x="144" y="174"/>
                    <a:pt x="145" y="175"/>
                    <a:pt x="146" y="175"/>
                  </a:cubicBezTo>
                  <a:cubicBezTo>
                    <a:pt x="146" y="176"/>
                    <a:pt x="146" y="176"/>
                    <a:pt x="146" y="176"/>
                  </a:cubicBezTo>
                  <a:cubicBezTo>
                    <a:pt x="145" y="176"/>
                    <a:pt x="144" y="176"/>
                    <a:pt x="144" y="175"/>
                  </a:cubicBezTo>
                  <a:cubicBezTo>
                    <a:pt x="144" y="176"/>
                    <a:pt x="144" y="177"/>
                    <a:pt x="144" y="178"/>
                  </a:cubicBezTo>
                  <a:cubicBezTo>
                    <a:pt x="143" y="178"/>
                    <a:pt x="143" y="178"/>
                    <a:pt x="142" y="179"/>
                  </a:cubicBezTo>
                  <a:cubicBezTo>
                    <a:pt x="142" y="179"/>
                    <a:pt x="142" y="179"/>
                    <a:pt x="142" y="179"/>
                  </a:cubicBezTo>
                  <a:cubicBezTo>
                    <a:pt x="142" y="179"/>
                    <a:pt x="142" y="179"/>
                    <a:pt x="142" y="179"/>
                  </a:cubicBezTo>
                  <a:cubicBezTo>
                    <a:pt x="142" y="179"/>
                    <a:pt x="142" y="178"/>
                    <a:pt x="142" y="178"/>
                  </a:cubicBezTo>
                  <a:cubicBezTo>
                    <a:pt x="142" y="178"/>
                    <a:pt x="141" y="178"/>
                    <a:pt x="141" y="177"/>
                  </a:cubicBezTo>
                  <a:cubicBezTo>
                    <a:pt x="139" y="178"/>
                    <a:pt x="137" y="178"/>
                    <a:pt x="136" y="179"/>
                  </a:cubicBezTo>
                  <a:cubicBezTo>
                    <a:pt x="136" y="181"/>
                    <a:pt x="137" y="181"/>
                    <a:pt x="138" y="181"/>
                  </a:cubicBezTo>
                  <a:cubicBezTo>
                    <a:pt x="138" y="182"/>
                    <a:pt x="138" y="182"/>
                    <a:pt x="138" y="182"/>
                  </a:cubicBezTo>
                  <a:cubicBezTo>
                    <a:pt x="137" y="182"/>
                    <a:pt x="136" y="181"/>
                    <a:pt x="135" y="181"/>
                  </a:cubicBezTo>
                  <a:cubicBezTo>
                    <a:pt x="135" y="181"/>
                    <a:pt x="135" y="180"/>
                    <a:pt x="135" y="180"/>
                  </a:cubicBezTo>
                  <a:cubicBezTo>
                    <a:pt x="134" y="179"/>
                    <a:pt x="133" y="179"/>
                    <a:pt x="132" y="179"/>
                  </a:cubicBezTo>
                  <a:cubicBezTo>
                    <a:pt x="132" y="179"/>
                    <a:pt x="131" y="180"/>
                    <a:pt x="131" y="180"/>
                  </a:cubicBezTo>
                  <a:cubicBezTo>
                    <a:pt x="131" y="179"/>
                    <a:pt x="131" y="179"/>
                    <a:pt x="131" y="179"/>
                  </a:cubicBezTo>
                  <a:cubicBezTo>
                    <a:pt x="130" y="179"/>
                    <a:pt x="130" y="179"/>
                    <a:pt x="130" y="179"/>
                  </a:cubicBezTo>
                  <a:cubicBezTo>
                    <a:pt x="130" y="179"/>
                    <a:pt x="130" y="179"/>
                    <a:pt x="130" y="179"/>
                  </a:cubicBezTo>
                  <a:cubicBezTo>
                    <a:pt x="129" y="179"/>
                    <a:pt x="127" y="179"/>
                    <a:pt x="127" y="179"/>
                  </a:cubicBezTo>
                  <a:cubicBezTo>
                    <a:pt x="126" y="180"/>
                    <a:pt x="126" y="180"/>
                    <a:pt x="126" y="180"/>
                  </a:cubicBezTo>
                  <a:cubicBezTo>
                    <a:pt x="126" y="180"/>
                    <a:pt x="126" y="180"/>
                    <a:pt x="126" y="180"/>
                  </a:cubicBezTo>
                  <a:cubicBezTo>
                    <a:pt x="124" y="181"/>
                    <a:pt x="124" y="182"/>
                    <a:pt x="122" y="182"/>
                  </a:cubicBezTo>
                  <a:cubicBezTo>
                    <a:pt x="121" y="182"/>
                    <a:pt x="121" y="183"/>
                    <a:pt x="121" y="183"/>
                  </a:cubicBezTo>
                  <a:cubicBezTo>
                    <a:pt x="121" y="183"/>
                    <a:pt x="121" y="183"/>
                    <a:pt x="121" y="183"/>
                  </a:cubicBezTo>
                  <a:cubicBezTo>
                    <a:pt x="121" y="183"/>
                    <a:pt x="121" y="184"/>
                    <a:pt x="121" y="184"/>
                  </a:cubicBezTo>
                  <a:cubicBezTo>
                    <a:pt x="121" y="184"/>
                    <a:pt x="120" y="184"/>
                    <a:pt x="120" y="184"/>
                  </a:cubicBezTo>
                  <a:cubicBezTo>
                    <a:pt x="119" y="185"/>
                    <a:pt x="120" y="186"/>
                    <a:pt x="119" y="187"/>
                  </a:cubicBezTo>
                  <a:cubicBezTo>
                    <a:pt x="119" y="188"/>
                    <a:pt x="119" y="188"/>
                    <a:pt x="119" y="188"/>
                  </a:cubicBezTo>
                  <a:cubicBezTo>
                    <a:pt x="119" y="189"/>
                    <a:pt x="118" y="190"/>
                    <a:pt x="118" y="190"/>
                  </a:cubicBezTo>
                  <a:cubicBezTo>
                    <a:pt x="117" y="191"/>
                    <a:pt x="119" y="191"/>
                    <a:pt x="117" y="192"/>
                  </a:cubicBezTo>
                  <a:cubicBezTo>
                    <a:pt x="117" y="192"/>
                    <a:pt x="117" y="192"/>
                    <a:pt x="117" y="192"/>
                  </a:cubicBezTo>
                  <a:cubicBezTo>
                    <a:pt x="117" y="192"/>
                    <a:pt x="116" y="192"/>
                    <a:pt x="115" y="192"/>
                  </a:cubicBezTo>
                  <a:cubicBezTo>
                    <a:pt x="115" y="192"/>
                    <a:pt x="115" y="193"/>
                    <a:pt x="114" y="192"/>
                  </a:cubicBezTo>
                  <a:cubicBezTo>
                    <a:pt x="114" y="192"/>
                    <a:pt x="114" y="191"/>
                    <a:pt x="112" y="192"/>
                  </a:cubicBezTo>
                  <a:cubicBezTo>
                    <a:pt x="112" y="192"/>
                    <a:pt x="112" y="192"/>
                    <a:pt x="112" y="192"/>
                  </a:cubicBezTo>
                  <a:cubicBezTo>
                    <a:pt x="111" y="192"/>
                    <a:pt x="110" y="192"/>
                    <a:pt x="109" y="193"/>
                  </a:cubicBezTo>
                  <a:cubicBezTo>
                    <a:pt x="109" y="193"/>
                    <a:pt x="109" y="193"/>
                    <a:pt x="109" y="193"/>
                  </a:cubicBezTo>
                  <a:cubicBezTo>
                    <a:pt x="109" y="193"/>
                    <a:pt x="108" y="193"/>
                    <a:pt x="107" y="193"/>
                  </a:cubicBezTo>
                  <a:cubicBezTo>
                    <a:pt x="107" y="193"/>
                    <a:pt x="107" y="193"/>
                    <a:pt x="107" y="193"/>
                  </a:cubicBezTo>
                  <a:cubicBezTo>
                    <a:pt x="107" y="193"/>
                    <a:pt x="106" y="193"/>
                    <a:pt x="106" y="193"/>
                  </a:cubicBezTo>
                  <a:cubicBezTo>
                    <a:pt x="105" y="194"/>
                    <a:pt x="105" y="194"/>
                    <a:pt x="105" y="194"/>
                  </a:cubicBezTo>
                  <a:cubicBezTo>
                    <a:pt x="104" y="194"/>
                    <a:pt x="103" y="194"/>
                    <a:pt x="102" y="194"/>
                  </a:cubicBezTo>
                  <a:cubicBezTo>
                    <a:pt x="102" y="195"/>
                    <a:pt x="102" y="195"/>
                    <a:pt x="102" y="195"/>
                  </a:cubicBezTo>
                  <a:cubicBezTo>
                    <a:pt x="102" y="195"/>
                    <a:pt x="101" y="195"/>
                    <a:pt x="101" y="195"/>
                  </a:cubicBezTo>
                  <a:cubicBezTo>
                    <a:pt x="101" y="197"/>
                    <a:pt x="101" y="198"/>
                    <a:pt x="101" y="199"/>
                  </a:cubicBezTo>
                  <a:cubicBezTo>
                    <a:pt x="101" y="199"/>
                    <a:pt x="100" y="200"/>
                    <a:pt x="101" y="201"/>
                  </a:cubicBezTo>
                  <a:cubicBezTo>
                    <a:pt x="101" y="201"/>
                    <a:pt x="101" y="201"/>
                    <a:pt x="101" y="201"/>
                  </a:cubicBezTo>
                  <a:cubicBezTo>
                    <a:pt x="101" y="201"/>
                    <a:pt x="101" y="201"/>
                    <a:pt x="101" y="202"/>
                  </a:cubicBezTo>
                  <a:cubicBezTo>
                    <a:pt x="101" y="200"/>
                    <a:pt x="95" y="203"/>
                    <a:pt x="95" y="204"/>
                  </a:cubicBezTo>
                  <a:cubicBezTo>
                    <a:pt x="94" y="205"/>
                    <a:pt x="94" y="204"/>
                    <a:pt x="95" y="205"/>
                  </a:cubicBezTo>
                  <a:cubicBezTo>
                    <a:pt x="94" y="205"/>
                    <a:pt x="94" y="205"/>
                    <a:pt x="94" y="205"/>
                  </a:cubicBezTo>
                  <a:cubicBezTo>
                    <a:pt x="94" y="206"/>
                    <a:pt x="94" y="206"/>
                    <a:pt x="94" y="206"/>
                  </a:cubicBezTo>
                  <a:cubicBezTo>
                    <a:pt x="94" y="206"/>
                    <a:pt x="93" y="206"/>
                    <a:pt x="92" y="206"/>
                  </a:cubicBezTo>
                  <a:cubicBezTo>
                    <a:pt x="92" y="206"/>
                    <a:pt x="92" y="206"/>
                    <a:pt x="92" y="207"/>
                  </a:cubicBezTo>
                  <a:cubicBezTo>
                    <a:pt x="90" y="207"/>
                    <a:pt x="88" y="207"/>
                    <a:pt x="87" y="207"/>
                  </a:cubicBezTo>
                  <a:cubicBezTo>
                    <a:pt x="87" y="207"/>
                    <a:pt x="87" y="207"/>
                    <a:pt x="86" y="207"/>
                  </a:cubicBezTo>
                  <a:cubicBezTo>
                    <a:pt x="86" y="206"/>
                    <a:pt x="85" y="205"/>
                    <a:pt x="85" y="204"/>
                  </a:cubicBezTo>
                  <a:cubicBezTo>
                    <a:pt x="84" y="204"/>
                    <a:pt x="83" y="204"/>
                    <a:pt x="82" y="205"/>
                  </a:cubicBezTo>
                  <a:cubicBezTo>
                    <a:pt x="82" y="206"/>
                    <a:pt x="82" y="205"/>
                    <a:pt x="83" y="206"/>
                  </a:cubicBezTo>
                  <a:cubicBezTo>
                    <a:pt x="83" y="206"/>
                    <a:pt x="83" y="207"/>
                    <a:pt x="83" y="207"/>
                  </a:cubicBezTo>
                  <a:cubicBezTo>
                    <a:pt x="83" y="207"/>
                    <a:pt x="83" y="207"/>
                    <a:pt x="83" y="207"/>
                  </a:cubicBezTo>
                  <a:cubicBezTo>
                    <a:pt x="83" y="207"/>
                    <a:pt x="83" y="208"/>
                    <a:pt x="83" y="208"/>
                  </a:cubicBezTo>
                  <a:cubicBezTo>
                    <a:pt x="83" y="208"/>
                    <a:pt x="83" y="208"/>
                    <a:pt x="84" y="208"/>
                  </a:cubicBezTo>
                  <a:cubicBezTo>
                    <a:pt x="84" y="210"/>
                    <a:pt x="82" y="211"/>
                    <a:pt x="85" y="212"/>
                  </a:cubicBezTo>
                  <a:cubicBezTo>
                    <a:pt x="85" y="212"/>
                    <a:pt x="85" y="213"/>
                    <a:pt x="84" y="213"/>
                  </a:cubicBezTo>
                  <a:cubicBezTo>
                    <a:pt x="83" y="213"/>
                    <a:pt x="82" y="213"/>
                    <a:pt x="81" y="213"/>
                  </a:cubicBezTo>
                  <a:cubicBezTo>
                    <a:pt x="81" y="213"/>
                    <a:pt x="81" y="212"/>
                    <a:pt x="81" y="212"/>
                  </a:cubicBezTo>
                  <a:cubicBezTo>
                    <a:pt x="81" y="212"/>
                    <a:pt x="81" y="212"/>
                    <a:pt x="81" y="212"/>
                  </a:cubicBezTo>
                  <a:cubicBezTo>
                    <a:pt x="80" y="212"/>
                    <a:pt x="80" y="212"/>
                    <a:pt x="80" y="212"/>
                  </a:cubicBezTo>
                  <a:cubicBezTo>
                    <a:pt x="79" y="213"/>
                    <a:pt x="79" y="213"/>
                    <a:pt x="79" y="213"/>
                  </a:cubicBezTo>
                  <a:cubicBezTo>
                    <a:pt x="78" y="213"/>
                    <a:pt x="78" y="213"/>
                    <a:pt x="77" y="213"/>
                  </a:cubicBezTo>
                  <a:cubicBezTo>
                    <a:pt x="77" y="214"/>
                    <a:pt x="76" y="214"/>
                    <a:pt x="76" y="214"/>
                  </a:cubicBezTo>
                  <a:cubicBezTo>
                    <a:pt x="76" y="214"/>
                    <a:pt x="75" y="214"/>
                    <a:pt x="75" y="214"/>
                  </a:cubicBezTo>
                  <a:cubicBezTo>
                    <a:pt x="75" y="214"/>
                    <a:pt x="74" y="213"/>
                    <a:pt x="74" y="212"/>
                  </a:cubicBezTo>
                  <a:cubicBezTo>
                    <a:pt x="72" y="212"/>
                    <a:pt x="71" y="212"/>
                    <a:pt x="70" y="213"/>
                  </a:cubicBezTo>
                  <a:cubicBezTo>
                    <a:pt x="70" y="213"/>
                    <a:pt x="70" y="213"/>
                    <a:pt x="70" y="213"/>
                  </a:cubicBezTo>
                  <a:cubicBezTo>
                    <a:pt x="69" y="213"/>
                    <a:pt x="70" y="213"/>
                    <a:pt x="69" y="213"/>
                  </a:cubicBezTo>
                  <a:cubicBezTo>
                    <a:pt x="68" y="213"/>
                    <a:pt x="67" y="213"/>
                    <a:pt x="66" y="214"/>
                  </a:cubicBezTo>
                  <a:cubicBezTo>
                    <a:pt x="65" y="214"/>
                    <a:pt x="65" y="214"/>
                    <a:pt x="65" y="215"/>
                  </a:cubicBezTo>
                  <a:cubicBezTo>
                    <a:pt x="66" y="215"/>
                    <a:pt x="67" y="216"/>
                    <a:pt x="68" y="216"/>
                  </a:cubicBezTo>
                  <a:cubicBezTo>
                    <a:pt x="68" y="216"/>
                    <a:pt x="68" y="216"/>
                    <a:pt x="68" y="216"/>
                  </a:cubicBezTo>
                  <a:cubicBezTo>
                    <a:pt x="68" y="216"/>
                    <a:pt x="67" y="216"/>
                    <a:pt x="67" y="216"/>
                  </a:cubicBezTo>
                  <a:cubicBezTo>
                    <a:pt x="67" y="217"/>
                    <a:pt x="67" y="217"/>
                    <a:pt x="67" y="217"/>
                  </a:cubicBezTo>
                  <a:cubicBezTo>
                    <a:pt x="67" y="217"/>
                    <a:pt x="67" y="217"/>
                    <a:pt x="65" y="217"/>
                  </a:cubicBezTo>
                  <a:cubicBezTo>
                    <a:pt x="66" y="218"/>
                    <a:pt x="66" y="218"/>
                    <a:pt x="65" y="218"/>
                  </a:cubicBezTo>
                  <a:cubicBezTo>
                    <a:pt x="65" y="219"/>
                    <a:pt x="65" y="219"/>
                    <a:pt x="65" y="219"/>
                  </a:cubicBezTo>
                  <a:cubicBezTo>
                    <a:pt x="66" y="219"/>
                    <a:pt x="68" y="219"/>
                    <a:pt x="69" y="218"/>
                  </a:cubicBezTo>
                  <a:cubicBezTo>
                    <a:pt x="69" y="219"/>
                    <a:pt x="70" y="219"/>
                    <a:pt x="70" y="220"/>
                  </a:cubicBezTo>
                  <a:cubicBezTo>
                    <a:pt x="70" y="220"/>
                    <a:pt x="71" y="220"/>
                    <a:pt x="71" y="219"/>
                  </a:cubicBezTo>
                  <a:cubicBezTo>
                    <a:pt x="71" y="220"/>
                    <a:pt x="71" y="220"/>
                    <a:pt x="71" y="220"/>
                  </a:cubicBezTo>
                  <a:cubicBezTo>
                    <a:pt x="73" y="221"/>
                    <a:pt x="73" y="221"/>
                    <a:pt x="74" y="223"/>
                  </a:cubicBezTo>
                  <a:cubicBezTo>
                    <a:pt x="74" y="223"/>
                    <a:pt x="74" y="223"/>
                    <a:pt x="74" y="223"/>
                  </a:cubicBezTo>
                  <a:cubicBezTo>
                    <a:pt x="74" y="222"/>
                    <a:pt x="74" y="222"/>
                    <a:pt x="74" y="221"/>
                  </a:cubicBezTo>
                  <a:cubicBezTo>
                    <a:pt x="75" y="221"/>
                    <a:pt x="75" y="221"/>
                    <a:pt x="75" y="221"/>
                  </a:cubicBezTo>
                  <a:cubicBezTo>
                    <a:pt x="76" y="221"/>
                    <a:pt x="75" y="220"/>
                    <a:pt x="76" y="220"/>
                  </a:cubicBezTo>
                  <a:cubicBezTo>
                    <a:pt x="76" y="221"/>
                    <a:pt x="76" y="221"/>
                    <a:pt x="76" y="221"/>
                  </a:cubicBezTo>
                  <a:cubicBezTo>
                    <a:pt x="77" y="221"/>
                    <a:pt x="77" y="221"/>
                    <a:pt x="77" y="221"/>
                  </a:cubicBezTo>
                  <a:cubicBezTo>
                    <a:pt x="76" y="222"/>
                    <a:pt x="76" y="222"/>
                    <a:pt x="75" y="222"/>
                  </a:cubicBezTo>
                  <a:cubicBezTo>
                    <a:pt x="75" y="222"/>
                    <a:pt x="75" y="222"/>
                    <a:pt x="75" y="223"/>
                  </a:cubicBezTo>
                  <a:cubicBezTo>
                    <a:pt x="76" y="223"/>
                    <a:pt x="77" y="223"/>
                    <a:pt x="78" y="223"/>
                  </a:cubicBezTo>
                  <a:cubicBezTo>
                    <a:pt x="77" y="224"/>
                    <a:pt x="77" y="224"/>
                    <a:pt x="77" y="224"/>
                  </a:cubicBezTo>
                  <a:cubicBezTo>
                    <a:pt x="77" y="224"/>
                    <a:pt x="77" y="224"/>
                    <a:pt x="78" y="224"/>
                  </a:cubicBezTo>
                  <a:cubicBezTo>
                    <a:pt x="78" y="224"/>
                    <a:pt x="78" y="224"/>
                    <a:pt x="78" y="225"/>
                  </a:cubicBezTo>
                  <a:cubicBezTo>
                    <a:pt x="78" y="225"/>
                    <a:pt x="79" y="225"/>
                    <a:pt x="80" y="225"/>
                  </a:cubicBezTo>
                  <a:cubicBezTo>
                    <a:pt x="80" y="225"/>
                    <a:pt x="80" y="225"/>
                    <a:pt x="79" y="226"/>
                  </a:cubicBezTo>
                  <a:cubicBezTo>
                    <a:pt x="79" y="226"/>
                    <a:pt x="79" y="226"/>
                    <a:pt x="80" y="226"/>
                  </a:cubicBezTo>
                  <a:cubicBezTo>
                    <a:pt x="80" y="227"/>
                    <a:pt x="80" y="228"/>
                    <a:pt x="80" y="228"/>
                  </a:cubicBezTo>
                  <a:cubicBezTo>
                    <a:pt x="80" y="228"/>
                    <a:pt x="80" y="229"/>
                    <a:pt x="81" y="229"/>
                  </a:cubicBezTo>
                  <a:cubicBezTo>
                    <a:pt x="81" y="229"/>
                    <a:pt x="81" y="229"/>
                    <a:pt x="81" y="229"/>
                  </a:cubicBezTo>
                  <a:cubicBezTo>
                    <a:pt x="81" y="229"/>
                    <a:pt x="82" y="230"/>
                    <a:pt x="82" y="230"/>
                  </a:cubicBezTo>
                  <a:cubicBezTo>
                    <a:pt x="82" y="230"/>
                    <a:pt x="83" y="230"/>
                    <a:pt x="83" y="231"/>
                  </a:cubicBezTo>
                  <a:cubicBezTo>
                    <a:pt x="84" y="231"/>
                    <a:pt x="85" y="231"/>
                    <a:pt x="86" y="232"/>
                  </a:cubicBezTo>
                  <a:cubicBezTo>
                    <a:pt x="86" y="232"/>
                    <a:pt x="86" y="232"/>
                    <a:pt x="87" y="233"/>
                  </a:cubicBezTo>
                  <a:cubicBezTo>
                    <a:pt x="87" y="233"/>
                    <a:pt x="87" y="232"/>
                    <a:pt x="87" y="232"/>
                  </a:cubicBezTo>
                  <a:cubicBezTo>
                    <a:pt x="88" y="234"/>
                    <a:pt x="88" y="235"/>
                    <a:pt x="88" y="236"/>
                  </a:cubicBezTo>
                  <a:cubicBezTo>
                    <a:pt x="88" y="236"/>
                    <a:pt x="87" y="236"/>
                    <a:pt x="88" y="237"/>
                  </a:cubicBezTo>
                  <a:cubicBezTo>
                    <a:pt x="88" y="237"/>
                    <a:pt x="88" y="237"/>
                    <a:pt x="88" y="237"/>
                  </a:cubicBezTo>
                  <a:cubicBezTo>
                    <a:pt x="88" y="237"/>
                    <a:pt x="88" y="238"/>
                    <a:pt x="88" y="238"/>
                  </a:cubicBezTo>
                  <a:cubicBezTo>
                    <a:pt x="88" y="238"/>
                    <a:pt x="88" y="238"/>
                    <a:pt x="88" y="238"/>
                  </a:cubicBezTo>
                  <a:cubicBezTo>
                    <a:pt x="88" y="239"/>
                    <a:pt x="88" y="241"/>
                    <a:pt x="88" y="242"/>
                  </a:cubicBezTo>
                  <a:cubicBezTo>
                    <a:pt x="88" y="242"/>
                    <a:pt x="88" y="242"/>
                    <a:pt x="89" y="242"/>
                  </a:cubicBezTo>
                  <a:cubicBezTo>
                    <a:pt x="88" y="243"/>
                    <a:pt x="88" y="244"/>
                    <a:pt x="87" y="245"/>
                  </a:cubicBezTo>
                  <a:cubicBezTo>
                    <a:pt x="87" y="246"/>
                    <a:pt x="88" y="245"/>
                    <a:pt x="88" y="245"/>
                  </a:cubicBezTo>
                  <a:cubicBezTo>
                    <a:pt x="88" y="246"/>
                    <a:pt x="87" y="247"/>
                    <a:pt x="87" y="248"/>
                  </a:cubicBezTo>
                  <a:cubicBezTo>
                    <a:pt x="87" y="250"/>
                    <a:pt x="85" y="250"/>
                    <a:pt x="84" y="251"/>
                  </a:cubicBezTo>
                  <a:cubicBezTo>
                    <a:pt x="82" y="251"/>
                    <a:pt x="81" y="251"/>
                    <a:pt x="79" y="251"/>
                  </a:cubicBezTo>
                  <a:cubicBezTo>
                    <a:pt x="79" y="251"/>
                    <a:pt x="78" y="250"/>
                    <a:pt x="78" y="250"/>
                  </a:cubicBezTo>
                  <a:cubicBezTo>
                    <a:pt x="77" y="250"/>
                    <a:pt x="76" y="250"/>
                    <a:pt x="75" y="250"/>
                  </a:cubicBezTo>
                  <a:cubicBezTo>
                    <a:pt x="75" y="250"/>
                    <a:pt x="75" y="250"/>
                    <a:pt x="75" y="249"/>
                  </a:cubicBezTo>
                  <a:cubicBezTo>
                    <a:pt x="74" y="249"/>
                    <a:pt x="73" y="250"/>
                    <a:pt x="72" y="250"/>
                  </a:cubicBezTo>
                  <a:cubicBezTo>
                    <a:pt x="72" y="250"/>
                    <a:pt x="72" y="250"/>
                    <a:pt x="72" y="249"/>
                  </a:cubicBezTo>
                  <a:cubicBezTo>
                    <a:pt x="71" y="249"/>
                    <a:pt x="70" y="249"/>
                    <a:pt x="68" y="250"/>
                  </a:cubicBezTo>
                  <a:cubicBezTo>
                    <a:pt x="68" y="250"/>
                    <a:pt x="68" y="250"/>
                    <a:pt x="68" y="250"/>
                  </a:cubicBezTo>
                  <a:cubicBezTo>
                    <a:pt x="68" y="250"/>
                    <a:pt x="67" y="250"/>
                    <a:pt x="67" y="250"/>
                  </a:cubicBezTo>
                  <a:cubicBezTo>
                    <a:pt x="67" y="250"/>
                    <a:pt x="67" y="250"/>
                    <a:pt x="67" y="250"/>
                  </a:cubicBezTo>
                  <a:cubicBezTo>
                    <a:pt x="66" y="250"/>
                    <a:pt x="66" y="250"/>
                    <a:pt x="66" y="250"/>
                  </a:cubicBezTo>
                  <a:cubicBezTo>
                    <a:pt x="66" y="249"/>
                    <a:pt x="66" y="249"/>
                    <a:pt x="66" y="249"/>
                  </a:cubicBezTo>
                  <a:cubicBezTo>
                    <a:pt x="65" y="249"/>
                    <a:pt x="65" y="249"/>
                    <a:pt x="64" y="249"/>
                  </a:cubicBezTo>
                  <a:cubicBezTo>
                    <a:pt x="64" y="249"/>
                    <a:pt x="64" y="249"/>
                    <a:pt x="64" y="249"/>
                  </a:cubicBezTo>
                  <a:cubicBezTo>
                    <a:pt x="61" y="249"/>
                    <a:pt x="58" y="249"/>
                    <a:pt x="55" y="249"/>
                  </a:cubicBezTo>
                  <a:cubicBezTo>
                    <a:pt x="55" y="250"/>
                    <a:pt x="55" y="250"/>
                    <a:pt x="55" y="250"/>
                  </a:cubicBezTo>
                  <a:cubicBezTo>
                    <a:pt x="54" y="250"/>
                    <a:pt x="54" y="249"/>
                    <a:pt x="53" y="248"/>
                  </a:cubicBezTo>
                  <a:cubicBezTo>
                    <a:pt x="52" y="248"/>
                    <a:pt x="50" y="248"/>
                    <a:pt x="48" y="249"/>
                  </a:cubicBezTo>
                  <a:cubicBezTo>
                    <a:pt x="48" y="249"/>
                    <a:pt x="48" y="249"/>
                    <a:pt x="48" y="249"/>
                  </a:cubicBezTo>
                  <a:cubicBezTo>
                    <a:pt x="48" y="249"/>
                    <a:pt x="48" y="249"/>
                    <a:pt x="47" y="249"/>
                  </a:cubicBezTo>
                  <a:cubicBezTo>
                    <a:pt x="47" y="249"/>
                    <a:pt x="47" y="249"/>
                    <a:pt x="47" y="250"/>
                  </a:cubicBezTo>
                  <a:cubicBezTo>
                    <a:pt x="47" y="250"/>
                    <a:pt x="47" y="250"/>
                    <a:pt x="47" y="250"/>
                  </a:cubicBezTo>
                  <a:cubicBezTo>
                    <a:pt x="47" y="250"/>
                    <a:pt x="47" y="250"/>
                    <a:pt x="47" y="251"/>
                  </a:cubicBezTo>
                  <a:cubicBezTo>
                    <a:pt x="46" y="251"/>
                    <a:pt x="45" y="251"/>
                    <a:pt x="44" y="251"/>
                  </a:cubicBezTo>
                  <a:cubicBezTo>
                    <a:pt x="44" y="251"/>
                    <a:pt x="44" y="251"/>
                    <a:pt x="44" y="251"/>
                  </a:cubicBezTo>
                  <a:cubicBezTo>
                    <a:pt x="44" y="251"/>
                    <a:pt x="44" y="251"/>
                    <a:pt x="44" y="251"/>
                  </a:cubicBezTo>
                  <a:cubicBezTo>
                    <a:pt x="43" y="251"/>
                    <a:pt x="43" y="251"/>
                    <a:pt x="43" y="251"/>
                  </a:cubicBezTo>
                  <a:cubicBezTo>
                    <a:pt x="42" y="252"/>
                    <a:pt x="41" y="252"/>
                    <a:pt x="40" y="253"/>
                  </a:cubicBezTo>
                  <a:cubicBezTo>
                    <a:pt x="40" y="253"/>
                    <a:pt x="40" y="253"/>
                    <a:pt x="40" y="253"/>
                  </a:cubicBezTo>
                  <a:cubicBezTo>
                    <a:pt x="39" y="254"/>
                    <a:pt x="40" y="254"/>
                    <a:pt x="41" y="254"/>
                  </a:cubicBezTo>
                  <a:cubicBezTo>
                    <a:pt x="41" y="255"/>
                    <a:pt x="41" y="255"/>
                    <a:pt x="41" y="255"/>
                  </a:cubicBezTo>
                  <a:cubicBezTo>
                    <a:pt x="41" y="255"/>
                    <a:pt x="41" y="255"/>
                    <a:pt x="42" y="255"/>
                  </a:cubicBezTo>
                  <a:cubicBezTo>
                    <a:pt x="41" y="255"/>
                    <a:pt x="41" y="256"/>
                    <a:pt x="41" y="256"/>
                  </a:cubicBezTo>
                  <a:cubicBezTo>
                    <a:pt x="42" y="256"/>
                    <a:pt x="42" y="256"/>
                    <a:pt x="42" y="257"/>
                  </a:cubicBezTo>
                  <a:cubicBezTo>
                    <a:pt x="43" y="259"/>
                    <a:pt x="43" y="258"/>
                    <a:pt x="44" y="259"/>
                  </a:cubicBezTo>
                  <a:cubicBezTo>
                    <a:pt x="43" y="259"/>
                    <a:pt x="42" y="260"/>
                    <a:pt x="42" y="261"/>
                  </a:cubicBezTo>
                  <a:cubicBezTo>
                    <a:pt x="42" y="261"/>
                    <a:pt x="43" y="261"/>
                    <a:pt x="43" y="261"/>
                  </a:cubicBezTo>
                  <a:cubicBezTo>
                    <a:pt x="43" y="262"/>
                    <a:pt x="43" y="264"/>
                    <a:pt x="44" y="265"/>
                  </a:cubicBezTo>
                  <a:cubicBezTo>
                    <a:pt x="44" y="265"/>
                    <a:pt x="44" y="265"/>
                    <a:pt x="44" y="265"/>
                  </a:cubicBezTo>
                  <a:cubicBezTo>
                    <a:pt x="44" y="266"/>
                    <a:pt x="44" y="266"/>
                    <a:pt x="44" y="266"/>
                  </a:cubicBezTo>
                  <a:cubicBezTo>
                    <a:pt x="44" y="266"/>
                    <a:pt x="44" y="266"/>
                    <a:pt x="45" y="266"/>
                  </a:cubicBezTo>
                  <a:cubicBezTo>
                    <a:pt x="45" y="267"/>
                    <a:pt x="45" y="267"/>
                    <a:pt x="45" y="268"/>
                  </a:cubicBezTo>
                  <a:cubicBezTo>
                    <a:pt x="44" y="268"/>
                    <a:pt x="44" y="268"/>
                    <a:pt x="44" y="268"/>
                  </a:cubicBezTo>
                  <a:cubicBezTo>
                    <a:pt x="44" y="269"/>
                    <a:pt x="44" y="270"/>
                    <a:pt x="44" y="271"/>
                  </a:cubicBezTo>
                  <a:cubicBezTo>
                    <a:pt x="44" y="271"/>
                    <a:pt x="44" y="271"/>
                    <a:pt x="44" y="271"/>
                  </a:cubicBezTo>
                  <a:cubicBezTo>
                    <a:pt x="44" y="271"/>
                    <a:pt x="44" y="271"/>
                    <a:pt x="44" y="272"/>
                  </a:cubicBezTo>
                  <a:cubicBezTo>
                    <a:pt x="43" y="272"/>
                    <a:pt x="43" y="272"/>
                    <a:pt x="42" y="272"/>
                  </a:cubicBezTo>
                  <a:cubicBezTo>
                    <a:pt x="43" y="273"/>
                    <a:pt x="43" y="273"/>
                    <a:pt x="43" y="274"/>
                  </a:cubicBezTo>
                  <a:cubicBezTo>
                    <a:pt x="43" y="274"/>
                    <a:pt x="43" y="274"/>
                    <a:pt x="43" y="274"/>
                  </a:cubicBezTo>
                  <a:cubicBezTo>
                    <a:pt x="42" y="275"/>
                    <a:pt x="42" y="276"/>
                    <a:pt x="42" y="277"/>
                  </a:cubicBezTo>
                  <a:cubicBezTo>
                    <a:pt x="41" y="277"/>
                    <a:pt x="41" y="277"/>
                    <a:pt x="40" y="278"/>
                  </a:cubicBezTo>
                  <a:cubicBezTo>
                    <a:pt x="41" y="279"/>
                    <a:pt x="41" y="279"/>
                    <a:pt x="40" y="280"/>
                  </a:cubicBezTo>
                  <a:cubicBezTo>
                    <a:pt x="40" y="281"/>
                    <a:pt x="40" y="282"/>
                    <a:pt x="40" y="282"/>
                  </a:cubicBezTo>
                  <a:cubicBezTo>
                    <a:pt x="40" y="282"/>
                    <a:pt x="40" y="282"/>
                    <a:pt x="41" y="282"/>
                  </a:cubicBezTo>
                  <a:cubicBezTo>
                    <a:pt x="41" y="282"/>
                    <a:pt x="41" y="282"/>
                    <a:pt x="41" y="283"/>
                  </a:cubicBezTo>
                  <a:cubicBezTo>
                    <a:pt x="41" y="282"/>
                    <a:pt x="41" y="282"/>
                    <a:pt x="41" y="282"/>
                  </a:cubicBezTo>
                  <a:cubicBezTo>
                    <a:pt x="41" y="282"/>
                    <a:pt x="41" y="282"/>
                    <a:pt x="41" y="281"/>
                  </a:cubicBezTo>
                  <a:cubicBezTo>
                    <a:pt x="42" y="281"/>
                    <a:pt x="42" y="281"/>
                    <a:pt x="42" y="281"/>
                  </a:cubicBezTo>
                  <a:cubicBezTo>
                    <a:pt x="42" y="282"/>
                    <a:pt x="42" y="282"/>
                    <a:pt x="42" y="283"/>
                  </a:cubicBezTo>
                  <a:cubicBezTo>
                    <a:pt x="41" y="283"/>
                    <a:pt x="42" y="283"/>
                    <a:pt x="41" y="283"/>
                  </a:cubicBezTo>
                  <a:cubicBezTo>
                    <a:pt x="41" y="283"/>
                    <a:pt x="41" y="283"/>
                    <a:pt x="41" y="283"/>
                  </a:cubicBezTo>
                  <a:cubicBezTo>
                    <a:pt x="41" y="284"/>
                    <a:pt x="41" y="284"/>
                    <a:pt x="41" y="284"/>
                  </a:cubicBezTo>
                  <a:cubicBezTo>
                    <a:pt x="41" y="284"/>
                    <a:pt x="42" y="284"/>
                    <a:pt x="42" y="284"/>
                  </a:cubicBezTo>
                  <a:cubicBezTo>
                    <a:pt x="43" y="286"/>
                    <a:pt x="43" y="287"/>
                    <a:pt x="43" y="288"/>
                  </a:cubicBezTo>
                  <a:cubicBezTo>
                    <a:pt x="43" y="288"/>
                    <a:pt x="43" y="288"/>
                    <a:pt x="43" y="288"/>
                  </a:cubicBezTo>
                  <a:cubicBezTo>
                    <a:pt x="43" y="290"/>
                    <a:pt x="42" y="292"/>
                    <a:pt x="42" y="293"/>
                  </a:cubicBezTo>
                  <a:cubicBezTo>
                    <a:pt x="43" y="293"/>
                    <a:pt x="44" y="293"/>
                    <a:pt x="45" y="293"/>
                  </a:cubicBezTo>
                  <a:cubicBezTo>
                    <a:pt x="45" y="293"/>
                    <a:pt x="45" y="293"/>
                    <a:pt x="45" y="293"/>
                  </a:cubicBezTo>
                  <a:cubicBezTo>
                    <a:pt x="46" y="293"/>
                    <a:pt x="47" y="293"/>
                    <a:pt x="47" y="293"/>
                  </a:cubicBezTo>
                  <a:cubicBezTo>
                    <a:pt x="48" y="294"/>
                    <a:pt x="48" y="294"/>
                    <a:pt x="48" y="294"/>
                  </a:cubicBezTo>
                  <a:cubicBezTo>
                    <a:pt x="49" y="295"/>
                    <a:pt x="51" y="293"/>
                    <a:pt x="51" y="293"/>
                  </a:cubicBezTo>
                  <a:cubicBezTo>
                    <a:pt x="52" y="293"/>
                    <a:pt x="52" y="293"/>
                    <a:pt x="53" y="293"/>
                  </a:cubicBezTo>
                  <a:cubicBezTo>
                    <a:pt x="53" y="293"/>
                    <a:pt x="53" y="293"/>
                    <a:pt x="53" y="293"/>
                  </a:cubicBezTo>
                  <a:cubicBezTo>
                    <a:pt x="54" y="293"/>
                    <a:pt x="54" y="293"/>
                    <a:pt x="55" y="293"/>
                  </a:cubicBezTo>
                  <a:cubicBezTo>
                    <a:pt x="56" y="293"/>
                    <a:pt x="57" y="294"/>
                    <a:pt x="57" y="295"/>
                  </a:cubicBezTo>
                  <a:cubicBezTo>
                    <a:pt x="58" y="295"/>
                    <a:pt x="58" y="295"/>
                    <a:pt x="58" y="295"/>
                  </a:cubicBezTo>
                  <a:cubicBezTo>
                    <a:pt x="58" y="295"/>
                    <a:pt x="58" y="296"/>
                    <a:pt x="58" y="297"/>
                  </a:cubicBezTo>
                  <a:cubicBezTo>
                    <a:pt x="59" y="297"/>
                    <a:pt x="59" y="297"/>
                    <a:pt x="59" y="297"/>
                  </a:cubicBezTo>
                  <a:cubicBezTo>
                    <a:pt x="59" y="297"/>
                    <a:pt x="60" y="298"/>
                    <a:pt x="60" y="299"/>
                  </a:cubicBezTo>
                  <a:cubicBezTo>
                    <a:pt x="61" y="299"/>
                    <a:pt x="62" y="299"/>
                    <a:pt x="63" y="299"/>
                  </a:cubicBezTo>
                  <a:cubicBezTo>
                    <a:pt x="64" y="298"/>
                    <a:pt x="64" y="298"/>
                    <a:pt x="66" y="298"/>
                  </a:cubicBezTo>
                  <a:cubicBezTo>
                    <a:pt x="66" y="298"/>
                    <a:pt x="66" y="297"/>
                    <a:pt x="66" y="297"/>
                  </a:cubicBezTo>
                  <a:cubicBezTo>
                    <a:pt x="67" y="297"/>
                    <a:pt x="68" y="297"/>
                    <a:pt x="68" y="297"/>
                  </a:cubicBezTo>
                  <a:cubicBezTo>
                    <a:pt x="69" y="296"/>
                    <a:pt x="69" y="296"/>
                    <a:pt x="69" y="295"/>
                  </a:cubicBezTo>
                  <a:cubicBezTo>
                    <a:pt x="70" y="295"/>
                    <a:pt x="71" y="295"/>
                    <a:pt x="71" y="296"/>
                  </a:cubicBezTo>
                  <a:cubicBezTo>
                    <a:pt x="71" y="296"/>
                    <a:pt x="71" y="296"/>
                    <a:pt x="71" y="296"/>
                  </a:cubicBezTo>
                  <a:cubicBezTo>
                    <a:pt x="72" y="296"/>
                    <a:pt x="73" y="296"/>
                    <a:pt x="73" y="296"/>
                  </a:cubicBezTo>
                  <a:cubicBezTo>
                    <a:pt x="73" y="296"/>
                    <a:pt x="73" y="296"/>
                    <a:pt x="73" y="296"/>
                  </a:cubicBezTo>
                  <a:cubicBezTo>
                    <a:pt x="74" y="296"/>
                    <a:pt x="75" y="296"/>
                    <a:pt x="76" y="296"/>
                  </a:cubicBezTo>
                  <a:cubicBezTo>
                    <a:pt x="76" y="296"/>
                    <a:pt x="76" y="296"/>
                    <a:pt x="76" y="296"/>
                  </a:cubicBezTo>
                  <a:cubicBezTo>
                    <a:pt x="76" y="296"/>
                    <a:pt x="76" y="296"/>
                    <a:pt x="77" y="296"/>
                  </a:cubicBezTo>
                  <a:cubicBezTo>
                    <a:pt x="77" y="296"/>
                    <a:pt x="77" y="296"/>
                    <a:pt x="77" y="296"/>
                  </a:cubicBezTo>
                  <a:cubicBezTo>
                    <a:pt x="78" y="296"/>
                    <a:pt x="79" y="296"/>
                    <a:pt x="80" y="296"/>
                  </a:cubicBezTo>
                  <a:cubicBezTo>
                    <a:pt x="80" y="295"/>
                    <a:pt x="80" y="295"/>
                    <a:pt x="80" y="295"/>
                  </a:cubicBezTo>
                  <a:cubicBezTo>
                    <a:pt x="80" y="295"/>
                    <a:pt x="81" y="295"/>
                    <a:pt x="81" y="295"/>
                  </a:cubicBezTo>
                  <a:cubicBezTo>
                    <a:pt x="81" y="293"/>
                    <a:pt x="82" y="292"/>
                    <a:pt x="84" y="291"/>
                  </a:cubicBezTo>
                  <a:cubicBezTo>
                    <a:pt x="84" y="291"/>
                    <a:pt x="84" y="290"/>
                    <a:pt x="84" y="290"/>
                  </a:cubicBezTo>
                  <a:cubicBezTo>
                    <a:pt x="85" y="290"/>
                    <a:pt x="85" y="290"/>
                    <a:pt x="86" y="290"/>
                  </a:cubicBezTo>
                  <a:cubicBezTo>
                    <a:pt x="86" y="290"/>
                    <a:pt x="86" y="289"/>
                    <a:pt x="86" y="289"/>
                  </a:cubicBezTo>
                  <a:cubicBezTo>
                    <a:pt x="87" y="289"/>
                    <a:pt x="87" y="289"/>
                    <a:pt x="88" y="289"/>
                  </a:cubicBezTo>
                  <a:cubicBezTo>
                    <a:pt x="88" y="289"/>
                    <a:pt x="88" y="289"/>
                    <a:pt x="89" y="288"/>
                  </a:cubicBezTo>
                  <a:cubicBezTo>
                    <a:pt x="89" y="288"/>
                    <a:pt x="89" y="287"/>
                    <a:pt x="89" y="287"/>
                  </a:cubicBezTo>
                  <a:cubicBezTo>
                    <a:pt x="89" y="287"/>
                    <a:pt x="89" y="287"/>
                    <a:pt x="90" y="287"/>
                  </a:cubicBezTo>
                  <a:cubicBezTo>
                    <a:pt x="90" y="286"/>
                    <a:pt x="90" y="286"/>
                    <a:pt x="90" y="285"/>
                  </a:cubicBezTo>
                  <a:cubicBezTo>
                    <a:pt x="90" y="285"/>
                    <a:pt x="91" y="284"/>
                    <a:pt x="91" y="284"/>
                  </a:cubicBezTo>
                  <a:cubicBezTo>
                    <a:pt x="91" y="284"/>
                    <a:pt x="91" y="284"/>
                    <a:pt x="91" y="283"/>
                  </a:cubicBezTo>
                  <a:cubicBezTo>
                    <a:pt x="92" y="283"/>
                    <a:pt x="92" y="283"/>
                    <a:pt x="93" y="283"/>
                  </a:cubicBezTo>
                  <a:cubicBezTo>
                    <a:pt x="94" y="281"/>
                    <a:pt x="93" y="281"/>
                    <a:pt x="95" y="280"/>
                  </a:cubicBezTo>
                  <a:cubicBezTo>
                    <a:pt x="95" y="280"/>
                    <a:pt x="95" y="280"/>
                    <a:pt x="95" y="279"/>
                  </a:cubicBezTo>
                  <a:cubicBezTo>
                    <a:pt x="95" y="279"/>
                    <a:pt x="94" y="279"/>
                    <a:pt x="94" y="279"/>
                  </a:cubicBezTo>
                  <a:cubicBezTo>
                    <a:pt x="94" y="278"/>
                    <a:pt x="93" y="277"/>
                    <a:pt x="93" y="276"/>
                  </a:cubicBezTo>
                  <a:cubicBezTo>
                    <a:pt x="93" y="275"/>
                    <a:pt x="93" y="275"/>
                    <a:pt x="94" y="275"/>
                  </a:cubicBezTo>
                  <a:cubicBezTo>
                    <a:pt x="94" y="275"/>
                    <a:pt x="94" y="274"/>
                    <a:pt x="94" y="274"/>
                  </a:cubicBezTo>
                  <a:cubicBezTo>
                    <a:pt x="94" y="274"/>
                    <a:pt x="95" y="274"/>
                    <a:pt x="95" y="274"/>
                  </a:cubicBezTo>
                  <a:cubicBezTo>
                    <a:pt x="95" y="274"/>
                    <a:pt x="95" y="273"/>
                    <a:pt x="95" y="273"/>
                  </a:cubicBezTo>
                  <a:cubicBezTo>
                    <a:pt x="95" y="273"/>
                    <a:pt x="96" y="273"/>
                    <a:pt x="96" y="272"/>
                  </a:cubicBezTo>
                  <a:cubicBezTo>
                    <a:pt x="96" y="272"/>
                    <a:pt x="96" y="272"/>
                    <a:pt x="96" y="272"/>
                  </a:cubicBezTo>
                  <a:cubicBezTo>
                    <a:pt x="96" y="272"/>
                    <a:pt x="96" y="272"/>
                    <a:pt x="96" y="272"/>
                  </a:cubicBezTo>
                  <a:cubicBezTo>
                    <a:pt x="96" y="271"/>
                    <a:pt x="96" y="271"/>
                    <a:pt x="96" y="271"/>
                  </a:cubicBezTo>
                  <a:cubicBezTo>
                    <a:pt x="97" y="271"/>
                    <a:pt x="97" y="271"/>
                    <a:pt x="98" y="270"/>
                  </a:cubicBezTo>
                  <a:cubicBezTo>
                    <a:pt x="98" y="270"/>
                    <a:pt x="98" y="269"/>
                    <a:pt x="99" y="268"/>
                  </a:cubicBezTo>
                  <a:cubicBezTo>
                    <a:pt x="101" y="268"/>
                    <a:pt x="101" y="267"/>
                    <a:pt x="102" y="266"/>
                  </a:cubicBezTo>
                  <a:cubicBezTo>
                    <a:pt x="102" y="266"/>
                    <a:pt x="102" y="266"/>
                    <a:pt x="102" y="266"/>
                  </a:cubicBezTo>
                  <a:cubicBezTo>
                    <a:pt x="102" y="266"/>
                    <a:pt x="103" y="266"/>
                    <a:pt x="103" y="266"/>
                  </a:cubicBezTo>
                  <a:cubicBezTo>
                    <a:pt x="103" y="265"/>
                    <a:pt x="103" y="265"/>
                    <a:pt x="104" y="264"/>
                  </a:cubicBezTo>
                  <a:cubicBezTo>
                    <a:pt x="104" y="264"/>
                    <a:pt x="105" y="264"/>
                    <a:pt x="105" y="264"/>
                  </a:cubicBezTo>
                  <a:cubicBezTo>
                    <a:pt x="105" y="264"/>
                    <a:pt x="105" y="264"/>
                    <a:pt x="105" y="264"/>
                  </a:cubicBezTo>
                  <a:cubicBezTo>
                    <a:pt x="107" y="263"/>
                    <a:pt x="106" y="265"/>
                    <a:pt x="107" y="263"/>
                  </a:cubicBezTo>
                  <a:cubicBezTo>
                    <a:pt x="109" y="262"/>
                    <a:pt x="111" y="261"/>
                    <a:pt x="112" y="260"/>
                  </a:cubicBezTo>
                  <a:cubicBezTo>
                    <a:pt x="112" y="260"/>
                    <a:pt x="112" y="260"/>
                    <a:pt x="113" y="260"/>
                  </a:cubicBezTo>
                  <a:cubicBezTo>
                    <a:pt x="112" y="259"/>
                    <a:pt x="112" y="258"/>
                    <a:pt x="112" y="256"/>
                  </a:cubicBezTo>
                  <a:cubicBezTo>
                    <a:pt x="112" y="256"/>
                    <a:pt x="112" y="256"/>
                    <a:pt x="112" y="256"/>
                  </a:cubicBezTo>
                  <a:cubicBezTo>
                    <a:pt x="112" y="255"/>
                    <a:pt x="112" y="254"/>
                    <a:pt x="112" y="252"/>
                  </a:cubicBezTo>
                  <a:cubicBezTo>
                    <a:pt x="113" y="252"/>
                    <a:pt x="113" y="252"/>
                    <a:pt x="114" y="252"/>
                  </a:cubicBezTo>
                  <a:cubicBezTo>
                    <a:pt x="114" y="251"/>
                    <a:pt x="114" y="251"/>
                    <a:pt x="115" y="251"/>
                  </a:cubicBezTo>
                  <a:cubicBezTo>
                    <a:pt x="115" y="251"/>
                    <a:pt x="115" y="250"/>
                    <a:pt x="115" y="250"/>
                  </a:cubicBezTo>
                  <a:cubicBezTo>
                    <a:pt x="115" y="250"/>
                    <a:pt x="116" y="250"/>
                    <a:pt x="116" y="250"/>
                  </a:cubicBezTo>
                  <a:cubicBezTo>
                    <a:pt x="116" y="250"/>
                    <a:pt x="116" y="250"/>
                    <a:pt x="116" y="250"/>
                  </a:cubicBezTo>
                  <a:cubicBezTo>
                    <a:pt x="116" y="250"/>
                    <a:pt x="117" y="250"/>
                    <a:pt x="117" y="250"/>
                  </a:cubicBezTo>
                  <a:cubicBezTo>
                    <a:pt x="118" y="249"/>
                    <a:pt x="120" y="250"/>
                    <a:pt x="122" y="250"/>
                  </a:cubicBezTo>
                  <a:cubicBezTo>
                    <a:pt x="122" y="250"/>
                    <a:pt x="122" y="250"/>
                    <a:pt x="122" y="250"/>
                  </a:cubicBezTo>
                  <a:cubicBezTo>
                    <a:pt x="122" y="250"/>
                    <a:pt x="123" y="250"/>
                    <a:pt x="123" y="250"/>
                  </a:cubicBezTo>
                  <a:cubicBezTo>
                    <a:pt x="123" y="250"/>
                    <a:pt x="124" y="250"/>
                    <a:pt x="124" y="251"/>
                  </a:cubicBezTo>
                  <a:cubicBezTo>
                    <a:pt x="124" y="251"/>
                    <a:pt x="125" y="251"/>
                    <a:pt x="125" y="251"/>
                  </a:cubicBezTo>
                  <a:cubicBezTo>
                    <a:pt x="125" y="251"/>
                    <a:pt x="125" y="251"/>
                    <a:pt x="125" y="251"/>
                  </a:cubicBezTo>
                  <a:cubicBezTo>
                    <a:pt x="126" y="251"/>
                    <a:pt x="126" y="251"/>
                    <a:pt x="127" y="251"/>
                  </a:cubicBezTo>
                  <a:cubicBezTo>
                    <a:pt x="127" y="252"/>
                    <a:pt x="126" y="252"/>
                    <a:pt x="127" y="252"/>
                  </a:cubicBezTo>
                  <a:cubicBezTo>
                    <a:pt x="128" y="253"/>
                    <a:pt x="130" y="252"/>
                    <a:pt x="131" y="252"/>
                  </a:cubicBezTo>
                  <a:cubicBezTo>
                    <a:pt x="131" y="251"/>
                    <a:pt x="131" y="251"/>
                    <a:pt x="131" y="251"/>
                  </a:cubicBezTo>
                  <a:cubicBezTo>
                    <a:pt x="133" y="250"/>
                    <a:pt x="132" y="251"/>
                    <a:pt x="133" y="249"/>
                  </a:cubicBezTo>
                  <a:cubicBezTo>
                    <a:pt x="133" y="249"/>
                    <a:pt x="133" y="249"/>
                    <a:pt x="133" y="249"/>
                  </a:cubicBezTo>
                  <a:cubicBezTo>
                    <a:pt x="133" y="249"/>
                    <a:pt x="133" y="249"/>
                    <a:pt x="133" y="249"/>
                  </a:cubicBezTo>
                  <a:cubicBezTo>
                    <a:pt x="133" y="249"/>
                    <a:pt x="134" y="249"/>
                    <a:pt x="134" y="249"/>
                  </a:cubicBezTo>
                  <a:cubicBezTo>
                    <a:pt x="134" y="249"/>
                    <a:pt x="134" y="249"/>
                    <a:pt x="134" y="249"/>
                  </a:cubicBezTo>
                  <a:cubicBezTo>
                    <a:pt x="134" y="249"/>
                    <a:pt x="135" y="249"/>
                    <a:pt x="135" y="249"/>
                  </a:cubicBezTo>
                  <a:cubicBezTo>
                    <a:pt x="135" y="248"/>
                    <a:pt x="135" y="248"/>
                    <a:pt x="135" y="248"/>
                  </a:cubicBezTo>
                  <a:cubicBezTo>
                    <a:pt x="136" y="248"/>
                    <a:pt x="136" y="248"/>
                    <a:pt x="137" y="248"/>
                  </a:cubicBezTo>
                  <a:cubicBezTo>
                    <a:pt x="137" y="248"/>
                    <a:pt x="137" y="248"/>
                    <a:pt x="137" y="248"/>
                  </a:cubicBezTo>
                  <a:cubicBezTo>
                    <a:pt x="137" y="248"/>
                    <a:pt x="138" y="248"/>
                    <a:pt x="139" y="248"/>
                  </a:cubicBezTo>
                  <a:cubicBezTo>
                    <a:pt x="139" y="247"/>
                    <a:pt x="139" y="247"/>
                    <a:pt x="139" y="246"/>
                  </a:cubicBezTo>
                  <a:cubicBezTo>
                    <a:pt x="140" y="246"/>
                    <a:pt x="140" y="246"/>
                    <a:pt x="141" y="245"/>
                  </a:cubicBezTo>
                  <a:cubicBezTo>
                    <a:pt x="141" y="245"/>
                    <a:pt x="141" y="244"/>
                    <a:pt x="141" y="244"/>
                  </a:cubicBezTo>
                  <a:cubicBezTo>
                    <a:pt x="141" y="244"/>
                    <a:pt x="142" y="244"/>
                    <a:pt x="142" y="244"/>
                  </a:cubicBezTo>
                  <a:cubicBezTo>
                    <a:pt x="142" y="244"/>
                    <a:pt x="142" y="243"/>
                    <a:pt x="142" y="243"/>
                  </a:cubicBezTo>
                  <a:cubicBezTo>
                    <a:pt x="143" y="243"/>
                    <a:pt x="145" y="243"/>
                    <a:pt x="145" y="243"/>
                  </a:cubicBezTo>
                  <a:cubicBezTo>
                    <a:pt x="146" y="244"/>
                    <a:pt x="146" y="244"/>
                    <a:pt x="146" y="244"/>
                  </a:cubicBezTo>
                  <a:cubicBezTo>
                    <a:pt x="147" y="244"/>
                    <a:pt x="147" y="244"/>
                    <a:pt x="148" y="245"/>
                  </a:cubicBezTo>
                  <a:cubicBezTo>
                    <a:pt x="148" y="245"/>
                    <a:pt x="148" y="245"/>
                    <a:pt x="149" y="245"/>
                  </a:cubicBezTo>
                  <a:cubicBezTo>
                    <a:pt x="149" y="245"/>
                    <a:pt x="149" y="245"/>
                    <a:pt x="149" y="245"/>
                  </a:cubicBezTo>
                  <a:cubicBezTo>
                    <a:pt x="149" y="245"/>
                    <a:pt x="149" y="246"/>
                    <a:pt x="149" y="246"/>
                  </a:cubicBezTo>
                  <a:cubicBezTo>
                    <a:pt x="150" y="246"/>
                    <a:pt x="150" y="247"/>
                    <a:pt x="152" y="247"/>
                  </a:cubicBezTo>
                  <a:cubicBezTo>
                    <a:pt x="152" y="248"/>
                    <a:pt x="152" y="248"/>
                    <a:pt x="152" y="248"/>
                  </a:cubicBezTo>
                  <a:cubicBezTo>
                    <a:pt x="152" y="248"/>
                    <a:pt x="152" y="249"/>
                    <a:pt x="152" y="249"/>
                  </a:cubicBezTo>
                  <a:cubicBezTo>
                    <a:pt x="153" y="250"/>
                    <a:pt x="153" y="250"/>
                    <a:pt x="153" y="250"/>
                  </a:cubicBezTo>
                  <a:cubicBezTo>
                    <a:pt x="153" y="250"/>
                    <a:pt x="153" y="251"/>
                    <a:pt x="153" y="251"/>
                  </a:cubicBezTo>
                  <a:cubicBezTo>
                    <a:pt x="154" y="251"/>
                    <a:pt x="154" y="251"/>
                    <a:pt x="154" y="251"/>
                  </a:cubicBezTo>
                  <a:cubicBezTo>
                    <a:pt x="154" y="252"/>
                    <a:pt x="154" y="252"/>
                    <a:pt x="154" y="253"/>
                  </a:cubicBezTo>
                  <a:cubicBezTo>
                    <a:pt x="154" y="253"/>
                    <a:pt x="155" y="253"/>
                    <a:pt x="155" y="254"/>
                  </a:cubicBezTo>
                  <a:cubicBezTo>
                    <a:pt x="155" y="254"/>
                    <a:pt x="155" y="254"/>
                    <a:pt x="155" y="255"/>
                  </a:cubicBezTo>
                  <a:cubicBezTo>
                    <a:pt x="156" y="257"/>
                    <a:pt x="157" y="259"/>
                    <a:pt x="160" y="260"/>
                  </a:cubicBezTo>
                  <a:cubicBezTo>
                    <a:pt x="160" y="260"/>
                    <a:pt x="160" y="260"/>
                    <a:pt x="160" y="261"/>
                  </a:cubicBezTo>
                  <a:cubicBezTo>
                    <a:pt x="160" y="261"/>
                    <a:pt x="161" y="261"/>
                    <a:pt x="161" y="261"/>
                  </a:cubicBezTo>
                  <a:cubicBezTo>
                    <a:pt x="161" y="261"/>
                    <a:pt x="161" y="261"/>
                    <a:pt x="161" y="261"/>
                  </a:cubicBezTo>
                  <a:cubicBezTo>
                    <a:pt x="161" y="261"/>
                    <a:pt x="162" y="261"/>
                    <a:pt x="162" y="261"/>
                  </a:cubicBezTo>
                  <a:cubicBezTo>
                    <a:pt x="162" y="262"/>
                    <a:pt x="162" y="262"/>
                    <a:pt x="162" y="262"/>
                  </a:cubicBezTo>
                  <a:cubicBezTo>
                    <a:pt x="162" y="263"/>
                    <a:pt x="163" y="264"/>
                    <a:pt x="164" y="264"/>
                  </a:cubicBezTo>
                  <a:cubicBezTo>
                    <a:pt x="165" y="265"/>
                    <a:pt x="166" y="265"/>
                    <a:pt x="167" y="265"/>
                  </a:cubicBezTo>
                  <a:cubicBezTo>
                    <a:pt x="167" y="265"/>
                    <a:pt x="167" y="266"/>
                    <a:pt x="167" y="266"/>
                  </a:cubicBezTo>
                  <a:cubicBezTo>
                    <a:pt x="168" y="266"/>
                    <a:pt x="168" y="266"/>
                    <a:pt x="168" y="266"/>
                  </a:cubicBezTo>
                  <a:cubicBezTo>
                    <a:pt x="168" y="266"/>
                    <a:pt x="168" y="266"/>
                    <a:pt x="168" y="266"/>
                  </a:cubicBezTo>
                  <a:cubicBezTo>
                    <a:pt x="169" y="266"/>
                    <a:pt x="170" y="266"/>
                    <a:pt x="171" y="266"/>
                  </a:cubicBezTo>
                  <a:cubicBezTo>
                    <a:pt x="171" y="266"/>
                    <a:pt x="171" y="266"/>
                    <a:pt x="171" y="267"/>
                  </a:cubicBezTo>
                  <a:cubicBezTo>
                    <a:pt x="172" y="267"/>
                    <a:pt x="173" y="268"/>
                    <a:pt x="174" y="269"/>
                  </a:cubicBezTo>
                  <a:cubicBezTo>
                    <a:pt x="174" y="269"/>
                    <a:pt x="174" y="269"/>
                    <a:pt x="174" y="270"/>
                  </a:cubicBezTo>
                  <a:cubicBezTo>
                    <a:pt x="176" y="270"/>
                    <a:pt x="177" y="270"/>
                    <a:pt x="178" y="271"/>
                  </a:cubicBezTo>
                  <a:cubicBezTo>
                    <a:pt x="178" y="272"/>
                    <a:pt x="178" y="272"/>
                    <a:pt x="178" y="273"/>
                  </a:cubicBezTo>
                  <a:cubicBezTo>
                    <a:pt x="178" y="273"/>
                    <a:pt x="181" y="274"/>
                    <a:pt x="182" y="275"/>
                  </a:cubicBezTo>
                  <a:cubicBezTo>
                    <a:pt x="182" y="276"/>
                    <a:pt x="183" y="277"/>
                    <a:pt x="183" y="278"/>
                  </a:cubicBezTo>
                  <a:cubicBezTo>
                    <a:pt x="183" y="278"/>
                    <a:pt x="183" y="278"/>
                    <a:pt x="184" y="278"/>
                  </a:cubicBezTo>
                  <a:cubicBezTo>
                    <a:pt x="184" y="279"/>
                    <a:pt x="183" y="279"/>
                    <a:pt x="183" y="280"/>
                  </a:cubicBezTo>
                  <a:cubicBezTo>
                    <a:pt x="183" y="280"/>
                    <a:pt x="183" y="280"/>
                    <a:pt x="184" y="280"/>
                  </a:cubicBezTo>
                  <a:cubicBezTo>
                    <a:pt x="184" y="281"/>
                    <a:pt x="184" y="282"/>
                    <a:pt x="184" y="283"/>
                  </a:cubicBezTo>
                  <a:cubicBezTo>
                    <a:pt x="183" y="283"/>
                    <a:pt x="184" y="283"/>
                    <a:pt x="183" y="283"/>
                  </a:cubicBezTo>
                  <a:cubicBezTo>
                    <a:pt x="183" y="283"/>
                    <a:pt x="183" y="283"/>
                    <a:pt x="183" y="283"/>
                  </a:cubicBezTo>
                  <a:cubicBezTo>
                    <a:pt x="183" y="284"/>
                    <a:pt x="183" y="285"/>
                    <a:pt x="183" y="286"/>
                  </a:cubicBezTo>
                  <a:cubicBezTo>
                    <a:pt x="183" y="286"/>
                    <a:pt x="182" y="286"/>
                    <a:pt x="182" y="286"/>
                  </a:cubicBezTo>
                  <a:cubicBezTo>
                    <a:pt x="182" y="287"/>
                    <a:pt x="181" y="287"/>
                    <a:pt x="181" y="289"/>
                  </a:cubicBezTo>
                  <a:cubicBezTo>
                    <a:pt x="183" y="289"/>
                    <a:pt x="183" y="289"/>
                    <a:pt x="184" y="289"/>
                  </a:cubicBezTo>
                  <a:cubicBezTo>
                    <a:pt x="184" y="289"/>
                    <a:pt x="184" y="288"/>
                    <a:pt x="184" y="288"/>
                  </a:cubicBezTo>
                  <a:cubicBezTo>
                    <a:pt x="185" y="288"/>
                    <a:pt x="185" y="288"/>
                    <a:pt x="185" y="288"/>
                  </a:cubicBezTo>
                  <a:cubicBezTo>
                    <a:pt x="185" y="287"/>
                    <a:pt x="186" y="287"/>
                    <a:pt x="186" y="286"/>
                  </a:cubicBezTo>
                  <a:cubicBezTo>
                    <a:pt x="186" y="286"/>
                    <a:pt x="187" y="286"/>
                    <a:pt x="187" y="286"/>
                  </a:cubicBezTo>
                  <a:cubicBezTo>
                    <a:pt x="187" y="285"/>
                    <a:pt x="187" y="284"/>
                    <a:pt x="187" y="284"/>
                  </a:cubicBezTo>
                  <a:cubicBezTo>
                    <a:pt x="188" y="283"/>
                    <a:pt x="188" y="283"/>
                    <a:pt x="188" y="283"/>
                  </a:cubicBezTo>
                  <a:cubicBezTo>
                    <a:pt x="188" y="283"/>
                    <a:pt x="189" y="283"/>
                    <a:pt x="189" y="283"/>
                  </a:cubicBezTo>
                  <a:cubicBezTo>
                    <a:pt x="189" y="282"/>
                    <a:pt x="189" y="282"/>
                    <a:pt x="190" y="282"/>
                  </a:cubicBezTo>
                  <a:cubicBezTo>
                    <a:pt x="190" y="281"/>
                    <a:pt x="189" y="281"/>
                    <a:pt x="189" y="280"/>
                  </a:cubicBezTo>
                  <a:cubicBezTo>
                    <a:pt x="189" y="280"/>
                    <a:pt x="190" y="280"/>
                    <a:pt x="190" y="280"/>
                  </a:cubicBezTo>
                  <a:cubicBezTo>
                    <a:pt x="189" y="278"/>
                    <a:pt x="189" y="279"/>
                    <a:pt x="188" y="278"/>
                  </a:cubicBezTo>
                  <a:cubicBezTo>
                    <a:pt x="187" y="276"/>
                    <a:pt x="188" y="276"/>
                    <a:pt x="186" y="275"/>
                  </a:cubicBezTo>
                  <a:cubicBezTo>
                    <a:pt x="186" y="273"/>
                    <a:pt x="188" y="272"/>
                    <a:pt x="189" y="271"/>
                  </a:cubicBezTo>
                  <a:cubicBezTo>
                    <a:pt x="189" y="271"/>
                    <a:pt x="190" y="271"/>
                    <a:pt x="190" y="271"/>
                  </a:cubicBezTo>
                  <a:cubicBezTo>
                    <a:pt x="190" y="271"/>
                    <a:pt x="190" y="271"/>
                    <a:pt x="190" y="272"/>
                  </a:cubicBezTo>
                  <a:cubicBezTo>
                    <a:pt x="192" y="272"/>
                    <a:pt x="192" y="272"/>
                    <a:pt x="194" y="273"/>
                  </a:cubicBezTo>
                  <a:cubicBezTo>
                    <a:pt x="194" y="273"/>
                    <a:pt x="194" y="274"/>
                    <a:pt x="195" y="275"/>
                  </a:cubicBezTo>
                  <a:cubicBezTo>
                    <a:pt x="195" y="275"/>
                    <a:pt x="195" y="275"/>
                    <a:pt x="196" y="275"/>
                  </a:cubicBezTo>
                  <a:cubicBezTo>
                    <a:pt x="196" y="275"/>
                    <a:pt x="196" y="274"/>
                    <a:pt x="196" y="274"/>
                  </a:cubicBezTo>
                  <a:cubicBezTo>
                    <a:pt x="196" y="274"/>
                    <a:pt x="197" y="274"/>
                    <a:pt x="197" y="273"/>
                  </a:cubicBezTo>
                  <a:cubicBezTo>
                    <a:pt x="197" y="273"/>
                    <a:pt x="197" y="273"/>
                    <a:pt x="196" y="273"/>
                  </a:cubicBezTo>
                  <a:cubicBezTo>
                    <a:pt x="196" y="270"/>
                    <a:pt x="196" y="271"/>
                    <a:pt x="194" y="270"/>
                  </a:cubicBezTo>
                  <a:cubicBezTo>
                    <a:pt x="193" y="270"/>
                    <a:pt x="193" y="269"/>
                    <a:pt x="192" y="268"/>
                  </a:cubicBezTo>
                  <a:cubicBezTo>
                    <a:pt x="192" y="268"/>
                    <a:pt x="191" y="268"/>
                    <a:pt x="191" y="268"/>
                  </a:cubicBezTo>
                  <a:cubicBezTo>
                    <a:pt x="191" y="268"/>
                    <a:pt x="191" y="267"/>
                    <a:pt x="191" y="267"/>
                  </a:cubicBezTo>
                  <a:cubicBezTo>
                    <a:pt x="190" y="267"/>
                    <a:pt x="190" y="267"/>
                    <a:pt x="190" y="267"/>
                  </a:cubicBezTo>
                  <a:cubicBezTo>
                    <a:pt x="188" y="266"/>
                    <a:pt x="186" y="266"/>
                    <a:pt x="185" y="264"/>
                  </a:cubicBezTo>
                  <a:cubicBezTo>
                    <a:pt x="184" y="264"/>
                    <a:pt x="184" y="264"/>
                    <a:pt x="184" y="264"/>
                  </a:cubicBezTo>
                  <a:cubicBezTo>
                    <a:pt x="184" y="263"/>
                    <a:pt x="185" y="263"/>
                    <a:pt x="185" y="262"/>
                  </a:cubicBezTo>
                  <a:cubicBezTo>
                    <a:pt x="184" y="262"/>
                    <a:pt x="183" y="262"/>
                    <a:pt x="182" y="262"/>
                  </a:cubicBezTo>
                  <a:cubicBezTo>
                    <a:pt x="182" y="261"/>
                    <a:pt x="182" y="261"/>
                    <a:pt x="182" y="261"/>
                  </a:cubicBezTo>
                  <a:cubicBezTo>
                    <a:pt x="182" y="261"/>
                    <a:pt x="182" y="261"/>
                    <a:pt x="181" y="262"/>
                  </a:cubicBezTo>
                  <a:cubicBezTo>
                    <a:pt x="181" y="261"/>
                    <a:pt x="181" y="261"/>
                    <a:pt x="181" y="261"/>
                  </a:cubicBezTo>
                  <a:cubicBezTo>
                    <a:pt x="180" y="261"/>
                    <a:pt x="179" y="261"/>
                    <a:pt x="178" y="261"/>
                  </a:cubicBezTo>
                  <a:cubicBezTo>
                    <a:pt x="178" y="261"/>
                    <a:pt x="178" y="261"/>
                    <a:pt x="178" y="260"/>
                  </a:cubicBezTo>
                  <a:cubicBezTo>
                    <a:pt x="178" y="260"/>
                    <a:pt x="177" y="260"/>
                    <a:pt x="177" y="260"/>
                  </a:cubicBezTo>
                  <a:cubicBezTo>
                    <a:pt x="177" y="260"/>
                    <a:pt x="177" y="260"/>
                    <a:pt x="177" y="260"/>
                  </a:cubicBezTo>
                  <a:cubicBezTo>
                    <a:pt x="177" y="260"/>
                    <a:pt x="176" y="259"/>
                    <a:pt x="175" y="259"/>
                  </a:cubicBezTo>
                  <a:cubicBezTo>
                    <a:pt x="175" y="259"/>
                    <a:pt x="175" y="258"/>
                    <a:pt x="175" y="258"/>
                  </a:cubicBezTo>
                  <a:cubicBezTo>
                    <a:pt x="175" y="258"/>
                    <a:pt x="174" y="257"/>
                    <a:pt x="173" y="257"/>
                  </a:cubicBezTo>
                  <a:cubicBezTo>
                    <a:pt x="173" y="256"/>
                    <a:pt x="173" y="256"/>
                    <a:pt x="173" y="256"/>
                  </a:cubicBezTo>
                  <a:cubicBezTo>
                    <a:pt x="173" y="256"/>
                    <a:pt x="173" y="256"/>
                    <a:pt x="173" y="256"/>
                  </a:cubicBezTo>
                  <a:cubicBezTo>
                    <a:pt x="173" y="255"/>
                    <a:pt x="172" y="255"/>
                    <a:pt x="172" y="254"/>
                  </a:cubicBezTo>
                  <a:cubicBezTo>
                    <a:pt x="172" y="254"/>
                    <a:pt x="172" y="254"/>
                    <a:pt x="172" y="254"/>
                  </a:cubicBezTo>
                  <a:cubicBezTo>
                    <a:pt x="172" y="254"/>
                    <a:pt x="172" y="254"/>
                    <a:pt x="172" y="253"/>
                  </a:cubicBezTo>
                  <a:cubicBezTo>
                    <a:pt x="172" y="253"/>
                    <a:pt x="172" y="253"/>
                    <a:pt x="171" y="253"/>
                  </a:cubicBezTo>
                  <a:cubicBezTo>
                    <a:pt x="171" y="253"/>
                    <a:pt x="171" y="253"/>
                    <a:pt x="171" y="252"/>
                  </a:cubicBezTo>
                  <a:cubicBezTo>
                    <a:pt x="171" y="252"/>
                    <a:pt x="171" y="252"/>
                    <a:pt x="171" y="252"/>
                  </a:cubicBezTo>
                  <a:cubicBezTo>
                    <a:pt x="171" y="252"/>
                    <a:pt x="171" y="252"/>
                    <a:pt x="171" y="251"/>
                  </a:cubicBezTo>
                  <a:cubicBezTo>
                    <a:pt x="170" y="251"/>
                    <a:pt x="170" y="251"/>
                    <a:pt x="169" y="251"/>
                  </a:cubicBezTo>
                  <a:cubicBezTo>
                    <a:pt x="169" y="250"/>
                    <a:pt x="169" y="250"/>
                    <a:pt x="169" y="250"/>
                  </a:cubicBezTo>
                  <a:cubicBezTo>
                    <a:pt x="169" y="250"/>
                    <a:pt x="169" y="250"/>
                    <a:pt x="169" y="250"/>
                  </a:cubicBezTo>
                  <a:cubicBezTo>
                    <a:pt x="169" y="250"/>
                    <a:pt x="169" y="249"/>
                    <a:pt x="169" y="249"/>
                  </a:cubicBezTo>
                  <a:cubicBezTo>
                    <a:pt x="168" y="249"/>
                    <a:pt x="168" y="249"/>
                    <a:pt x="168" y="248"/>
                  </a:cubicBezTo>
                  <a:cubicBezTo>
                    <a:pt x="168" y="248"/>
                    <a:pt x="168" y="248"/>
                    <a:pt x="168" y="248"/>
                  </a:cubicBezTo>
                  <a:cubicBezTo>
                    <a:pt x="167" y="248"/>
                    <a:pt x="167" y="248"/>
                    <a:pt x="166" y="248"/>
                  </a:cubicBezTo>
                  <a:cubicBezTo>
                    <a:pt x="166" y="248"/>
                    <a:pt x="166" y="248"/>
                    <a:pt x="166" y="248"/>
                  </a:cubicBezTo>
                  <a:cubicBezTo>
                    <a:pt x="166" y="248"/>
                    <a:pt x="165" y="248"/>
                    <a:pt x="165" y="248"/>
                  </a:cubicBezTo>
                  <a:cubicBezTo>
                    <a:pt x="165" y="247"/>
                    <a:pt x="165" y="247"/>
                    <a:pt x="165" y="247"/>
                  </a:cubicBezTo>
                  <a:cubicBezTo>
                    <a:pt x="165" y="247"/>
                    <a:pt x="164" y="247"/>
                    <a:pt x="164" y="247"/>
                  </a:cubicBezTo>
                  <a:cubicBezTo>
                    <a:pt x="164" y="247"/>
                    <a:pt x="164" y="247"/>
                    <a:pt x="164" y="247"/>
                  </a:cubicBezTo>
                  <a:cubicBezTo>
                    <a:pt x="164" y="247"/>
                    <a:pt x="163" y="247"/>
                    <a:pt x="163" y="247"/>
                  </a:cubicBezTo>
                  <a:cubicBezTo>
                    <a:pt x="163" y="246"/>
                    <a:pt x="163" y="246"/>
                    <a:pt x="162" y="245"/>
                  </a:cubicBezTo>
                  <a:cubicBezTo>
                    <a:pt x="162" y="245"/>
                    <a:pt x="162" y="242"/>
                    <a:pt x="162" y="242"/>
                  </a:cubicBezTo>
                  <a:cubicBezTo>
                    <a:pt x="162" y="242"/>
                    <a:pt x="163" y="242"/>
                    <a:pt x="163" y="242"/>
                  </a:cubicBezTo>
                  <a:cubicBezTo>
                    <a:pt x="164" y="240"/>
                    <a:pt x="165" y="239"/>
                    <a:pt x="163" y="237"/>
                  </a:cubicBezTo>
                  <a:cubicBezTo>
                    <a:pt x="163" y="237"/>
                    <a:pt x="163" y="237"/>
                    <a:pt x="163" y="236"/>
                  </a:cubicBezTo>
                  <a:cubicBezTo>
                    <a:pt x="163" y="236"/>
                    <a:pt x="163" y="236"/>
                    <a:pt x="163" y="236"/>
                  </a:cubicBezTo>
                  <a:cubicBezTo>
                    <a:pt x="163" y="236"/>
                    <a:pt x="163" y="236"/>
                    <a:pt x="163" y="236"/>
                  </a:cubicBezTo>
                  <a:cubicBezTo>
                    <a:pt x="164" y="236"/>
                    <a:pt x="164" y="236"/>
                    <a:pt x="164" y="237"/>
                  </a:cubicBezTo>
                  <a:cubicBezTo>
                    <a:pt x="164" y="237"/>
                    <a:pt x="164" y="236"/>
                    <a:pt x="164" y="236"/>
                  </a:cubicBezTo>
                  <a:cubicBezTo>
                    <a:pt x="165" y="236"/>
                    <a:pt x="165" y="236"/>
                    <a:pt x="165" y="236"/>
                  </a:cubicBezTo>
                  <a:cubicBezTo>
                    <a:pt x="165" y="236"/>
                    <a:pt x="166" y="236"/>
                    <a:pt x="166" y="236"/>
                  </a:cubicBezTo>
                  <a:cubicBezTo>
                    <a:pt x="166" y="236"/>
                    <a:pt x="167" y="236"/>
                    <a:pt x="168" y="236"/>
                  </a:cubicBezTo>
                  <a:cubicBezTo>
                    <a:pt x="168" y="235"/>
                    <a:pt x="168" y="235"/>
                    <a:pt x="168" y="235"/>
                  </a:cubicBezTo>
                  <a:cubicBezTo>
                    <a:pt x="169" y="235"/>
                    <a:pt x="169" y="235"/>
                    <a:pt x="170" y="235"/>
                  </a:cubicBezTo>
                  <a:cubicBezTo>
                    <a:pt x="170" y="235"/>
                    <a:pt x="170" y="235"/>
                    <a:pt x="170" y="234"/>
                  </a:cubicBezTo>
                  <a:cubicBezTo>
                    <a:pt x="171" y="235"/>
                    <a:pt x="170" y="234"/>
                    <a:pt x="171" y="235"/>
                  </a:cubicBezTo>
                  <a:cubicBezTo>
                    <a:pt x="171" y="235"/>
                    <a:pt x="171" y="235"/>
                    <a:pt x="171" y="235"/>
                  </a:cubicBezTo>
                  <a:cubicBezTo>
                    <a:pt x="171" y="236"/>
                    <a:pt x="170" y="236"/>
                    <a:pt x="169" y="237"/>
                  </a:cubicBezTo>
                  <a:cubicBezTo>
                    <a:pt x="169" y="238"/>
                    <a:pt x="169" y="238"/>
                    <a:pt x="170" y="238"/>
                  </a:cubicBezTo>
                  <a:cubicBezTo>
                    <a:pt x="170" y="238"/>
                    <a:pt x="170" y="238"/>
                    <a:pt x="170" y="238"/>
                  </a:cubicBezTo>
                  <a:cubicBezTo>
                    <a:pt x="171" y="240"/>
                    <a:pt x="170" y="241"/>
                    <a:pt x="171" y="242"/>
                  </a:cubicBezTo>
                  <a:cubicBezTo>
                    <a:pt x="172" y="242"/>
                    <a:pt x="171" y="242"/>
                    <a:pt x="172" y="242"/>
                  </a:cubicBezTo>
                  <a:cubicBezTo>
                    <a:pt x="172" y="242"/>
                    <a:pt x="172" y="242"/>
                    <a:pt x="172" y="242"/>
                  </a:cubicBezTo>
                  <a:cubicBezTo>
                    <a:pt x="172" y="242"/>
                    <a:pt x="172" y="242"/>
                    <a:pt x="172" y="242"/>
                  </a:cubicBezTo>
                  <a:cubicBezTo>
                    <a:pt x="172" y="242"/>
                    <a:pt x="172" y="241"/>
                    <a:pt x="172" y="241"/>
                  </a:cubicBezTo>
                  <a:cubicBezTo>
                    <a:pt x="173" y="241"/>
                    <a:pt x="173" y="241"/>
                    <a:pt x="173" y="241"/>
                  </a:cubicBezTo>
                  <a:cubicBezTo>
                    <a:pt x="173" y="241"/>
                    <a:pt x="173" y="241"/>
                    <a:pt x="173" y="240"/>
                  </a:cubicBezTo>
                  <a:cubicBezTo>
                    <a:pt x="173" y="240"/>
                    <a:pt x="174" y="240"/>
                    <a:pt x="174" y="240"/>
                  </a:cubicBezTo>
                  <a:cubicBezTo>
                    <a:pt x="174" y="239"/>
                    <a:pt x="175" y="238"/>
                    <a:pt x="175" y="237"/>
                  </a:cubicBezTo>
                  <a:cubicBezTo>
                    <a:pt x="176" y="238"/>
                    <a:pt x="177" y="238"/>
                    <a:pt x="177" y="239"/>
                  </a:cubicBezTo>
                  <a:cubicBezTo>
                    <a:pt x="178" y="240"/>
                    <a:pt x="177" y="241"/>
                    <a:pt x="177" y="243"/>
                  </a:cubicBezTo>
                  <a:cubicBezTo>
                    <a:pt x="179" y="243"/>
                    <a:pt x="178" y="244"/>
                    <a:pt x="179" y="245"/>
                  </a:cubicBezTo>
                  <a:cubicBezTo>
                    <a:pt x="180" y="245"/>
                    <a:pt x="181" y="246"/>
                    <a:pt x="181" y="246"/>
                  </a:cubicBezTo>
                  <a:cubicBezTo>
                    <a:pt x="181" y="246"/>
                    <a:pt x="180" y="246"/>
                    <a:pt x="179" y="246"/>
                  </a:cubicBezTo>
                  <a:cubicBezTo>
                    <a:pt x="179" y="247"/>
                    <a:pt x="179" y="247"/>
                    <a:pt x="179" y="248"/>
                  </a:cubicBezTo>
                  <a:cubicBezTo>
                    <a:pt x="180" y="248"/>
                    <a:pt x="180" y="248"/>
                    <a:pt x="181" y="248"/>
                  </a:cubicBezTo>
                  <a:cubicBezTo>
                    <a:pt x="181" y="248"/>
                    <a:pt x="181" y="248"/>
                    <a:pt x="181" y="248"/>
                  </a:cubicBezTo>
                  <a:cubicBezTo>
                    <a:pt x="181" y="248"/>
                    <a:pt x="181" y="248"/>
                    <a:pt x="182" y="248"/>
                  </a:cubicBezTo>
                  <a:cubicBezTo>
                    <a:pt x="182" y="249"/>
                    <a:pt x="182" y="249"/>
                    <a:pt x="182" y="249"/>
                  </a:cubicBezTo>
                  <a:cubicBezTo>
                    <a:pt x="182" y="249"/>
                    <a:pt x="183" y="249"/>
                    <a:pt x="183" y="249"/>
                  </a:cubicBezTo>
                  <a:cubicBezTo>
                    <a:pt x="183" y="249"/>
                    <a:pt x="183" y="249"/>
                    <a:pt x="183" y="250"/>
                  </a:cubicBezTo>
                  <a:cubicBezTo>
                    <a:pt x="184" y="250"/>
                    <a:pt x="184" y="250"/>
                    <a:pt x="184" y="250"/>
                  </a:cubicBezTo>
                  <a:cubicBezTo>
                    <a:pt x="184" y="250"/>
                    <a:pt x="184" y="250"/>
                    <a:pt x="184" y="250"/>
                  </a:cubicBezTo>
                  <a:cubicBezTo>
                    <a:pt x="184" y="250"/>
                    <a:pt x="185" y="251"/>
                    <a:pt x="186" y="251"/>
                  </a:cubicBezTo>
                  <a:cubicBezTo>
                    <a:pt x="186" y="251"/>
                    <a:pt x="186" y="250"/>
                    <a:pt x="186" y="250"/>
                  </a:cubicBezTo>
                  <a:cubicBezTo>
                    <a:pt x="186" y="250"/>
                    <a:pt x="186" y="250"/>
                    <a:pt x="186" y="250"/>
                  </a:cubicBezTo>
                  <a:cubicBezTo>
                    <a:pt x="186" y="250"/>
                    <a:pt x="186" y="251"/>
                    <a:pt x="186" y="251"/>
                  </a:cubicBezTo>
                  <a:cubicBezTo>
                    <a:pt x="187" y="251"/>
                    <a:pt x="188" y="250"/>
                    <a:pt x="188" y="250"/>
                  </a:cubicBezTo>
                  <a:cubicBezTo>
                    <a:pt x="188" y="250"/>
                    <a:pt x="188" y="251"/>
                    <a:pt x="188" y="251"/>
                  </a:cubicBezTo>
                  <a:cubicBezTo>
                    <a:pt x="189" y="251"/>
                    <a:pt x="189" y="251"/>
                    <a:pt x="189" y="252"/>
                  </a:cubicBezTo>
                  <a:cubicBezTo>
                    <a:pt x="191" y="253"/>
                    <a:pt x="191" y="254"/>
                    <a:pt x="193" y="254"/>
                  </a:cubicBezTo>
                  <a:cubicBezTo>
                    <a:pt x="193" y="255"/>
                    <a:pt x="193" y="255"/>
                    <a:pt x="193" y="255"/>
                  </a:cubicBezTo>
                  <a:cubicBezTo>
                    <a:pt x="193" y="255"/>
                    <a:pt x="193" y="255"/>
                    <a:pt x="193" y="255"/>
                  </a:cubicBezTo>
                  <a:cubicBezTo>
                    <a:pt x="194" y="255"/>
                    <a:pt x="194" y="255"/>
                    <a:pt x="194" y="256"/>
                  </a:cubicBezTo>
                  <a:cubicBezTo>
                    <a:pt x="194" y="255"/>
                    <a:pt x="195" y="255"/>
                    <a:pt x="195" y="255"/>
                  </a:cubicBezTo>
                  <a:cubicBezTo>
                    <a:pt x="196" y="256"/>
                    <a:pt x="197" y="257"/>
                    <a:pt x="198" y="258"/>
                  </a:cubicBezTo>
                  <a:cubicBezTo>
                    <a:pt x="199" y="258"/>
                    <a:pt x="200" y="258"/>
                    <a:pt x="201" y="258"/>
                  </a:cubicBezTo>
                  <a:cubicBezTo>
                    <a:pt x="201" y="259"/>
                    <a:pt x="201" y="259"/>
                    <a:pt x="201" y="259"/>
                  </a:cubicBezTo>
                  <a:cubicBezTo>
                    <a:pt x="202" y="259"/>
                    <a:pt x="202" y="259"/>
                    <a:pt x="202" y="259"/>
                  </a:cubicBezTo>
                  <a:cubicBezTo>
                    <a:pt x="203" y="259"/>
                    <a:pt x="203" y="260"/>
                    <a:pt x="203" y="260"/>
                  </a:cubicBezTo>
                  <a:cubicBezTo>
                    <a:pt x="203" y="260"/>
                    <a:pt x="203" y="261"/>
                    <a:pt x="204" y="261"/>
                  </a:cubicBezTo>
                  <a:cubicBezTo>
                    <a:pt x="204" y="261"/>
                    <a:pt x="205" y="261"/>
                    <a:pt x="205" y="261"/>
                  </a:cubicBezTo>
                  <a:cubicBezTo>
                    <a:pt x="205" y="261"/>
                    <a:pt x="205" y="261"/>
                    <a:pt x="205" y="261"/>
                  </a:cubicBezTo>
                  <a:cubicBezTo>
                    <a:pt x="205" y="261"/>
                    <a:pt x="206" y="261"/>
                    <a:pt x="206" y="261"/>
                  </a:cubicBezTo>
                  <a:cubicBezTo>
                    <a:pt x="206" y="262"/>
                    <a:pt x="206" y="263"/>
                    <a:pt x="206" y="263"/>
                  </a:cubicBezTo>
                  <a:cubicBezTo>
                    <a:pt x="206" y="263"/>
                    <a:pt x="205" y="263"/>
                    <a:pt x="205" y="263"/>
                  </a:cubicBezTo>
                  <a:cubicBezTo>
                    <a:pt x="205" y="263"/>
                    <a:pt x="205" y="264"/>
                    <a:pt x="205" y="264"/>
                  </a:cubicBezTo>
                  <a:cubicBezTo>
                    <a:pt x="205" y="264"/>
                    <a:pt x="205" y="264"/>
                    <a:pt x="205" y="264"/>
                  </a:cubicBezTo>
                  <a:cubicBezTo>
                    <a:pt x="205" y="265"/>
                    <a:pt x="206" y="265"/>
                    <a:pt x="206" y="266"/>
                  </a:cubicBezTo>
                  <a:cubicBezTo>
                    <a:pt x="206" y="265"/>
                    <a:pt x="205" y="265"/>
                    <a:pt x="205" y="265"/>
                  </a:cubicBezTo>
                  <a:cubicBezTo>
                    <a:pt x="205" y="266"/>
                    <a:pt x="205" y="267"/>
                    <a:pt x="205" y="267"/>
                  </a:cubicBezTo>
                  <a:cubicBezTo>
                    <a:pt x="205" y="267"/>
                    <a:pt x="205" y="267"/>
                    <a:pt x="205" y="267"/>
                  </a:cubicBezTo>
                  <a:cubicBezTo>
                    <a:pt x="205" y="268"/>
                    <a:pt x="204" y="270"/>
                    <a:pt x="204" y="270"/>
                  </a:cubicBezTo>
                  <a:cubicBezTo>
                    <a:pt x="204" y="270"/>
                    <a:pt x="205" y="270"/>
                    <a:pt x="205" y="270"/>
                  </a:cubicBezTo>
                  <a:cubicBezTo>
                    <a:pt x="205" y="272"/>
                    <a:pt x="205" y="273"/>
                    <a:pt x="206" y="273"/>
                  </a:cubicBezTo>
                  <a:cubicBezTo>
                    <a:pt x="207" y="273"/>
                    <a:pt x="207" y="273"/>
                    <a:pt x="207" y="273"/>
                  </a:cubicBezTo>
                  <a:cubicBezTo>
                    <a:pt x="207" y="274"/>
                    <a:pt x="207" y="274"/>
                    <a:pt x="207" y="274"/>
                  </a:cubicBezTo>
                  <a:cubicBezTo>
                    <a:pt x="208" y="274"/>
                    <a:pt x="208" y="274"/>
                    <a:pt x="209" y="275"/>
                  </a:cubicBezTo>
                  <a:cubicBezTo>
                    <a:pt x="209" y="275"/>
                    <a:pt x="209" y="275"/>
                    <a:pt x="209" y="275"/>
                  </a:cubicBezTo>
                  <a:cubicBezTo>
                    <a:pt x="209" y="275"/>
                    <a:pt x="209" y="275"/>
                    <a:pt x="209" y="275"/>
                  </a:cubicBezTo>
                  <a:cubicBezTo>
                    <a:pt x="209" y="276"/>
                    <a:pt x="209" y="276"/>
                    <a:pt x="209" y="276"/>
                  </a:cubicBezTo>
                  <a:cubicBezTo>
                    <a:pt x="209" y="276"/>
                    <a:pt x="209" y="276"/>
                    <a:pt x="209" y="276"/>
                  </a:cubicBezTo>
                  <a:cubicBezTo>
                    <a:pt x="209" y="276"/>
                    <a:pt x="209" y="277"/>
                    <a:pt x="209" y="277"/>
                  </a:cubicBezTo>
                  <a:cubicBezTo>
                    <a:pt x="210" y="277"/>
                    <a:pt x="210" y="277"/>
                    <a:pt x="210" y="277"/>
                  </a:cubicBezTo>
                  <a:cubicBezTo>
                    <a:pt x="210" y="278"/>
                    <a:pt x="210" y="278"/>
                    <a:pt x="210" y="278"/>
                  </a:cubicBezTo>
                  <a:cubicBezTo>
                    <a:pt x="210" y="279"/>
                    <a:pt x="211" y="279"/>
                    <a:pt x="212" y="279"/>
                  </a:cubicBezTo>
                  <a:cubicBezTo>
                    <a:pt x="212" y="279"/>
                    <a:pt x="212" y="280"/>
                    <a:pt x="212" y="280"/>
                  </a:cubicBezTo>
                  <a:cubicBezTo>
                    <a:pt x="212" y="281"/>
                    <a:pt x="213" y="281"/>
                    <a:pt x="213" y="281"/>
                  </a:cubicBezTo>
                  <a:cubicBezTo>
                    <a:pt x="213" y="282"/>
                    <a:pt x="213" y="282"/>
                    <a:pt x="213" y="282"/>
                  </a:cubicBezTo>
                  <a:cubicBezTo>
                    <a:pt x="214" y="281"/>
                    <a:pt x="214" y="281"/>
                    <a:pt x="216" y="281"/>
                  </a:cubicBezTo>
                  <a:cubicBezTo>
                    <a:pt x="216" y="282"/>
                    <a:pt x="216" y="282"/>
                    <a:pt x="216" y="282"/>
                  </a:cubicBezTo>
                  <a:cubicBezTo>
                    <a:pt x="215" y="282"/>
                    <a:pt x="215" y="282"/>
                    <a:pt x="214" y="283"/>
                  </a:cubicBezTo>
                  <a:cubicBezTo>
                    <a:pt x="214" y="284"/>
                    <a:pt x="214" y="285"/>
                    <a:pt x="215" y="286"/>
                  </a:cubicBezTo>
                  <a:cubicBezTo>
                    <a:pt x="215" y="286"/>
                    <a:pt x="217" y="285"/>
                    <a:pt x="219" y="286"/>
                  </a:cubicBezTo>
                  <a:cubicBezTo>
                    <a:pt x="219" y="286"/>
                    <a:pt x="219" y="286"/>
                    <a:pt x="219" y="287"/>
                  </a:cubicBezTo>
                  <a:cubicBezTo>
                    <a:pt x="220" y="287"/>
                    <a:pt x="221" y="287"/>
                    <a:pt x="222" y="287"/>
                  </a:cubicBezTo>
                  <a:cubicBezTo>
                    <a:pt x="222" y="287"/>
                    <a:pt x="222" y="288"/>
                    <a:pt x="222" y="288"/>
                  </a:cubicBezTo>
                  <a:cubicBezTo>
                    <a:pt x="223" y="288"/>
                    <a:pt x="223" y="288"/>
                    <a:pt x="224" y="288"/>
                  </a:cubicBezTo>
                  <a:cubicBezTo>
                    <a:pt x="224" y="288"/>
                    <a:pt x="224" y="288"/>
                    <a:pt x="224" y="288"/>
                  </a:cubicBezTo>
                  <a:cubicBezTo>
                    <a:pt x="224" y="288"/>
                    <a:pt x="224" y="288"/>
                    <a:pt x="224" y="288"/>
                  </a:cubicBezTo>
                  <a:cubicBezTo>
                    <a:pt x="224" y="289"/>
                    <a:pt x="224" y="289"/>
                    <a:pt x="224" y="289"/>
                  </a:cubicBezTo>
                  <a:cubicBezTo>
                    <a:pt x="223" y="289"/>
                    <a:pt x="222" y="289"/>
                    <a:pt x="221" y="289"/>
                  </a:cubicBezTo>
                  <a:cubicBezTo>
                    <a:pt x="221" y="288"/>
                    <a:pt x="221" y="288"/>
                    <a:pt x="220" y="287"/>
                  </a:cubicBezTo>
                  <a:cubicBezTo>
                    <a:pt x="220" y="287"/>
                    <a:pt x="220" y="287"/>
                    <a:pt x="219" y="287"/>
                  </a:cubicBezTo>
                  <a:cubicBezTo>
                    <a:pt x="219" y="287"/>
                    <a:pt x="219" y="287"/>
                    <a:pt x="219" y="287"/>
                  </a:cubicBezTo>
                  <a:cubicBezTo>
                    <a:pt x="219" y="287"/>
                    <a:pt x="218" y="287"/>
                    <a:pt x="218" y="287"/>
                  </a:cubicBezTo>
                  <a:cubicBezTo>
                    <a:pt x="218" y="287"/>
                    <a:pt x="218" y="287"/>
                    <a:pt x="218" y="287"/>
                  </a:cubicBezTo>
                  <a:cubicBezTo>
                    <a:pt x="217" y="287"/>
                    <a:pt x="217" y="287"/>
                    <a:pt x="216" y="287"/>
                  </a:cubicBezTo>
                  <a:cubicBezTo>
                    <a:pt x="216" y="288"/>
                    <a:pt x="216" y="287"/>
                    <a:pt x="215" y="288"/>
                  </a:cubicBezTo>
                  <a:cubicBezTo>
                    <a:pt x="215" y="288"/>
                    <a:pt x="215" y="289"/>
                    <a:pt x="215" y="289"/>
                  </a:cubicBezTo>
                  <a:cubicBezTo>
                    <a:pt x="215" y="289"/>
                    <a:pt x="215" y="289"/>
                    <a:pt x="215" y="289"/>
                  </a:cubicBezTo>
                  <a:cubicBezTo>
                    <a:pt x="215" y="289"/>
                    <a:pt x="215" y="289"/>
                    <a:pt x="215" y="290"/>
                  </a:cubicBezTo>
                  <a:cubicBezTo>
                    <a:pt x="216" y="290"/>
                    <a:pt x="216" y="290"/>
                    <a:pt x="216" y="290"/>
                  </a:cubicBezTo>
                  <a:cubicBezTo>
                    <a:pt x="216" y="290"/>
                    <a:pt x="217" y="292"/>
                    <a:pt x="216" y="293"/>
                  </a:cubicBezTo>
                  <a:cubicBezTo>
                    <a:pt x="216" y="294"/>
                    <a:pt x="216" y="295"/>
                    <a:pt x="218" y="295"/>
                  </a:cubicBezTo>
                  <a:cubicBezTo>
                    <a:pt x="218" y="295"/>
                    <a:pt x="218" y="294"/>
                    <a:pt x="218" y="294"/>
                  </a:cubicBezTo>
                  <a:cubicBezTo>
                    <a:pt x="220" y="295"/>
                    <a:pt x="222" y="295"/>
                    <a:pt x="224" y="295"/>
                  </a:cubicBezTo>
                  <a:cubicBezTo>
                    <a:pt x="223" y="294"/>
                    <a:pt x="223" y="294"/>
                    <a:pt x="223" y="293"/>
                  </a:cubicBezTo>
                  <a:cubicBezTo>
                    <a:pt x="225" y="293"/>
                    <a:pt x="226" y="293"/>
                    <a:pt x="227" y="293"/>
                  </a:cubicBezTo>
                  <a:cubicBezTo>
                    <a:pt x="227" y="293"/>
                    <a:pt x="227" y="293"/>
                    <a:pt x="228" y="292"/>
                  </a:cubicBezTo>
                  <a:cubicBezTo>
                    <a:pt x="228" y="292"/>
                    <a:pt x="228" y="292"/>
                    <a:pt x="228" y="293"/>
                  </a:cubicBezTo>
                  <a:cubicBezTo>
                    <a:pt x="228" y="292"/>
                    <a:pt x="227" y="292"/>
                    <a:pt x="227" y="291"/>
                  </a:cubicBezTo>
                  <a:cubicBezTo>
                    <a:pt x="226" y="291"/>
                    <a:pt x="227" y="291"/>
                    <a:pt x="226" y="291"/>
                  </a:cubicBezTo>
                  <a:cubicBezTo>
                    <a:pt x="226" y="291"/>
                    <a:pt x="226" y="291"/>
                    <a:pt x="226" y="291"/>
                  </a:cubicBezTo>
                  <a:cubicBezTo>
                    <a:pt x="226" y="290"/>
                    <a:pt x="226" y="290"/>
                    <a:pt x="226" y="289"/>
                  </a:cubicBezTo>
                  <a:cubicBezTo>
                    <a:pt x="226" y="289"/>
                    <a:pt x="227" y="289"/>
                    <a:pt x="228" y="289"/>
                  </a:cubicBezTo>
                  <a:cubicBezTo>
                    <a:pt x="228" y="289"/>
                    <a:pt x="228" y="289"/>
                    <a:pt x="228" y="289"/>
                  </a:cubicBezTo>
                  <a:cubicBezTo>
                    <a:pt x="228" y="289"/>
                    <a:pt x="228" y="289"/>
                    <a:pt x="228" y="289"/>
                  </a:cubicBezTo>
                  <a:cubicBezTo>
                    <a:pt x="228" y="289"/>
                    <a:pt x="228" y="289"/>
                    <a:pt x="228" y="289"/>
                  </a:cubicBezTo>
                  <a:cubicBezTo>
                    <a:pt x="229" y="290"/>
                    <a:pt x="229" y="291"/>
                    <a:pt x="231" y="291"/>
                  </a:cubicBezTo>
                  <a:cubicBezTo>
                    <a:pt x="231" y="290"/>
                    <a:pt x="231" y="289"/>
                    <a:pt x="231" y="288"/>
                  </a:cubicBezTo>
                  <a:cubicBezTo>
                    <a:pt x="231" y="288"/>
                    <a:pt x="231" y="288"/>
                    <a:pt x="231" y="288"/>
                  </a:cubicBezTo>
                  <a:cubicBezTo>
                    <a:pt x="231" y="288"/>
                    <a:pt x="230" y="288"/>
                    <a:pt x="230" y="287"/>
                  </a:cubicBezTo>
                  <a:cubicBezTo>
                    <a:pt x="230" y="287"/>
                    <a:pt x="229" y="287"/>
                    <a:pt x="229" y="287"/>
                  </a:cubicBezTo>
                  <a:cubicBezTo>
                    <a:pt x="229" y="287"/>
                    <a:pt x="228" y="286"/>
                    <a:pt x="228" y="286"/>
                  </a:cubicBezTo>
                  <a:cubicBezTo>
                    <a:pt x="228" y="286"/>
                    <a:pt x="228" y="286"/>
                    <a:pt x="227" y="286"/>
                  </a:cubicBezTo>
                  <a:cubicBezTo>
                    <a:pt x="227" y="286"/>
                    <a:pt x="227" y="286"/>
                    <a:pt x="227" y="286"/>
                  </a:cubicBezTo>
                  <a:cubicBezTo>
                    <a:pt x="227" y="286"/>
                    <a:pt x="227" y="285"/>
                    <a:pt x="226" y="285"/>
                  </a:cubicBezTo>
                  <a:cubicBezTo>
                    <a:pt x="226" y="285"/>
                    <a:pt x="226" y="285"/>
                    <a:pt x="226" y="284"/>
                  </a:cubicBezTo>
                  <a:cubicBezTo>
                    <a:pt x="226" y="284"/>
                    <a:pt x="226" y="284"/>
                    <a:pt x="226" y="284"/>
                  </a:cubicBezTo>
                  <a:cubicBezTo>
                    <a:pt x="226" y="284"/>
                    <a:pt x="226" y="284"/>
                    <a:pt x="226" y="283"/>
                  </a:cubicBezTo>
                  <a:cubicBezTo>
                    <a:pt x="227" y="284"/>
                    <a:pt x="227" y="285"/>
                    <a:pt x="229" y="285"/>
                  </a:cubicBezTo>
                  <a:cubicBezTo>
                    <a:pt x="229" y="286"/>
                    <a:pt x="229" y="286"/>
                    <a:pt x="229" y="286"/>
                  </a:cubicBezTo>
                  <a:cubicBezTo>
                    <a:pt x="230" y="286"/>
                    <a:pt x="230" y="287"/>
                    <a:pt x="230" y="287"/>
                  </a:cubicBezTo>
                  <a:cubicBezTo>
                    <a:pt x="231" y="287"/>
                    <a:pt x="232" y="287"/>
                    <a:pt x="232" y="287"/>
                  </a:cubicBezTo>
                  <a:cubicBezTo>
                    <a:pt x="232" y="287"/>
                    <a:pt x="232" y="287"/>
                    <a:pt x="232" y="287"/>
                  </a:cubicBezTo>
                  <a:cubicBezTo>
                    <a:pt x="233" y="288"/>
                    <a:pt x="234" y="289"/>
                    <a:pt x="235" y="289"/>
                  </a:cubicBezTo>
                  <a:cubicBezTo>
                    <a:pt x="235" y="289"/>
                    <a:pt x="235" y="289"/>
                    <a:pt x="235" y="289"/>
                  </a:cubicBezTo>
                  <a:cubicBezTo>
                    <a:pt x="235" y="289"/>
                    <a:pt x="235" y="289"/>
                    <a:pt x="236" y="289"/>
                  </a:cubicBezTo>
                  <a:cubicBezTo>
                    <a:pt x="236" y="288"/>
                    <a:pt x="235" y="288"/>
                    <a:pt x="235" y="288"/>
                  </a:cubicBezTo>
                  <a:cubicBezTo>
                    <a:pt x="235" y="288"/>
                    <a:pt x="235" y="288"/>
                    <a:pt x="235" y="287"/>
                  </a:cubicBezTo>
                  <a:cubicBezTo>
                    <a:pt x="234" y="287"/>
                    <a:pt x="234" y="287"/>
                    <a:pt x="234" y="287"/>
                  </a:cubicBezTo>
                  <a:cubicBezTo>
                    <a:pt x="234" y="286"/>
                    <a:pt x="234" y="286"/>
                    <a:pt x="233" y="285"/>
                  </a:cubicBezTo>
                  <a:cubicBezTo>
                    <a:pt x="232" y="285"/>
                    <a:pt x="231" y="284"/>
                    <a:pt x="229" y="284"/>
                  </a:cubicBezTo>
                  <a:cubicBezTo>
                    <a:pt x="229" y="283"/>
                    <a:pt x="229" y="283"/>
                    <a:pt x="228" y="282"/>
                  </a:cubicBezTo>
                  <a:cubicBezTo>
                    <a:pt x="228" y="282"/>
                    <a:pt x="228" y="282"/>
                    <a:pt x="228" y="282"/>
                  </a:cubicBezTo>
                  <a:cubicBezTo>
                    <a:pt x="226" y="282"/>
                    <a:pt x="227" y="282"/>
                    <a:pt x="225" y="282"/>
                  </a:cubicBezTo>
                  <a:cubicBezTo>
                    <a:pt x="225" y="283"/>
                    <a:pt x="225" y="283"/>
                    <a:pt x="226" y="283"/>
                  </a:cubicBezTo>
                  <a:cubicBezTo>
                    <a:pt x="226" y="283"/>
                    <a:pt x="226" y="283"/>
                    <a:pt x="226" y="283"/>
                  </a:cubicBezTo>
                  <a:cubicBezTo>
                    <a:pt x="225" y="283"/>
                    <a:pt x="225" y="283"/>
                    <a:pt x="224" y="283"/>
                  </a:cubicBezTo>
                  <a:cubicBezTo>
                    <a:pt x="224" y="283"/>
                    <a:pt x="224" y="283"/>
                    <a:pt x="224" y="283"/>
                  </a:cubicBezTo>
                  <a:cubicBezTo>
                    <a:pt x="224" y="283"/>
                    <a:pt x="224" y="283"/>
                    <a:pt x="223" y="283"/>
                  </a:cubicBezTo>
                  <a:cubicBezTo>
                    <a:pt x="223" y="283"/>
                    <a:pt x="223" y="283"/>
                    <a:pt x="223" y="283"/>
                  </a:cubicBezTo>
                  <a:cubicBezTo>
                    <a:pt x="224" y="282"/>
                    <a:pt x="224" y="283"/>
                    <a:pt x="225" y="282"/>
                  </a:cubicBezTo>
                  <a:cubicBezTo>
                    <a:pt x="225" y="282"/>
                    <a:pt x="225" y="282"/>
                    <a:pt x="226" y="282"/>
                  </a:cubicBezTo>
                  <a:cubicBezTo>
                    <a:pt x="225" y="282"/>
                    <a:pt x="225" y="281"/>
                    <a:pt x="225" y="281"/>
                  </a:cubicBezTo>
                  <a:cubicBezTo>
                    <a:pt x="225" y="281"/>
                    <a:pt x="225" y="281"/>
                    <a:pt x="224" y="280"/>
                  </a:cubicBezTo>
                  <a:cubicBezTo>
                    <a:pt x="224" y="280"/>
                    <a:pt x="224" y="279"/>
                    <a:pt x="224" y="279"/>
                  </a:cubicBezTo>
                  <a:cubicBezTo>
                    <a:pt x="225" y="279"/>
                    <a:pt x="225" y="279"/>
                    <a:pt x="225" y="279"/>
                  </a:cubicBezTo>
                  <a:cubicBezTo>
                    <a:pt x="225" y="279"/>
                    <a:pt x="225" y="280"/>
                    <a:pt x="226" y="280"/>
                  </a:cubicBezTo>
                  <a:cubicBezTo>
                    <a:pt x="226" y="280"/>
                    <a:pt x="227" y="280"/>
                    <a:pt x="227" y="280"/>
                  </a:cubicBezTo>
                  <a:cubicBezTo>
                    <a:pt x="227" y="278"/>
                    <a:pt x="224" y="278"/>
                    <a:pt x="224" y="275"/>
                  </a:cubicBezTo>
                  <a:cubicBezTo>
                    <a:pt x="223" y="275"/>
                    <a:pt x="224" y="275"/>
                    <a:pt x="223" y="274"/>
                  </a:cubicBezTo>
                  <a:cubicBezTo>
                    <a:pt x="223" y="274"/>
                    <a:pt x="223" y="274"/>
                    <a:pt x="223" y="274"/>
                  </a:cubicBezTo>
                  <a:cubicBezTo>
                    <a:pt x="223" y="273"/>
                    <a:pt x="223" y="273"/>
                    <a:pt x="224" y="272"/>
                  </a:cubicBezTo>
                  <a:cubicBezTo>
                    <a:pt x="224" y="272"/>
                    <a:pt x="224" y="272"/>
                    <a:pt x="224" y="272"/>
                  </a:cubicBezTo>
                  <a:cubicBezTo>
                    <a:pt x="224" y="272"/>
                    <a:pt x="224" y="271"/>
                    <a:pt x="224" y="271"/>
                  </a:cubicBezTo>
                  <a:cubicBezTo>
                    <a:pt x="224" y="271"/>
                    <a:pt x="224" y="271"/>
                    <a:pt x="224" y="271"/>
                  </a:cubicBezTo>
                  <a:cubicBezTo>
                    <a:pt x="225" y="270"/>
                    <a:pt x="224" y="270"/>
                    <a:pt x="225" y="270"/>
                  </a:cubicBezTo>
                  <a:cubicBezTo>
                    <a:pt x="225" y="271"/>
                    <a:pt x="226" y="271"/>
                    <a:pt x="226" y="272"/>
                  </a:cubicBezTo>
                  <a:cubicBezTo>
                    <a:pt x="226" y="272"/>
                    <a:pt x="226" y="272"/>
                    <a:pt x="227" y="272"/>
                  </a:cubicBezTo>
                  <a:cubicBezTo>
                    <a:pt x="227" y="273"/>
                    <a:pt x="227" y="273"/>
                    <a:pt x="227" y="273"/>
                  </a:cubicBezTo>
                  <a:cubicBezTo>
                    <a:pt x="227" y="273"/>
                    <a:pt x="227" y="273"/>
                    <a:pt x="227" y="273"/>
                  </a:cubicBezTo>
                  <a:cubicBezTo>
                    <a:pt x="227" y="274"/>
                    <a:pt x="227" y="274"/>
                    <a:pt x="227" y="274"/>
                  </a:cubicBezTo>
                  <a:cubicBezTo>
                    <a:pt x="228" y="274"/>
                    <a:pt x="228" y="274"/>
                    <a:pt x="229" y="274"/>
                  </a:cubicBezTo>
                  <a:cubicBezTo>
                    <a:pt x="228" y="274"/>
                    <a:pt x="228" y="274"/>
                    <a:pt x="228" y="273"/>
                  </a:cubicBezTo>
                  <a:cubicBezTo>
                    <a:pt x="228" y="273"/>
                    <a:pt x="229" y="273"/>
                    <a:pt x="229" y="273"/>
                  </a:cubicBezTo>
                  <a:cubicBezTo>
                    <a:pt x="229" y="273"/>
                    <a:pt x="229" y="273"/>
                    <a:pt x="229" y="273"/>
                  </a:cubicBezTo>
                  <a:cubicBezTo>
                    <a:pt x="229" y="273"/>
                    <a:pt x="230" y="273"/>
                    <a:pt x="231" y="273"/>
                  </a:cubicBezTo>
                  <a:cubicBezTo>
                    <a:pt x="231" y="273"/>
                    <a:pt x="231" y="273"/>
                    <a:pt x="231" y="273"/>
                  </a:cubicBezTo>
                  <a:cubicBezTo>
                    <a:pt x="231" y="273"/>
                    <a:pt x="231" y="273"/>
                    <a:pt x="231" y="273"/>
                  </a:cubicBezTo>
                  <a:cubicBezTo>
                    <a:pt x="231" y="273"/>
                    <a:pt x="231" y="272"/>
                    <a:pt x="231" y="272"/>
                  </a:cubicBezTo>
                  <a:cubicBezTo>
                    <a:pt x="231" y="272"/>
                    <a:pt x="232" y="272"/>
                    <a:pt x="233" y="272"/>
                  </a:cubicBezTo>
                  <a:cubicBezTo>
                    <a:pt x="232" y="271"/>
                    <a:pt x="232" y="271"/>
                    <a:pt x="231" y="270"/>
                  </a:cubicBezTo>
                  <a:cubicBezTo>
                    <a:pt x="230" y="270"/>
                    <a:pt x="230" y="270"/>
                    <a:pt x="230" y="270"/>
                  </a:cubicBezTo>
                  <a:cubicBezTo>
                    <a:pt x="230" y="269"/>
                    <a:pt x="230" y="269"/>
                    <a:pt x="230" y="268"/>
                  </a:cubicBezTo>
                  <a:cubicBezTo>
                    <a:pt x="231" y="268"/>
                    <a:pt x="234" y="268"/>
                    <a:pt x="234" y="268"/>
                  </a:cubicBezTo>
                  <a:cubicBezTo>
                    <a:pt x="234" y="268"/>
                    <a:pt x="234" y="268"/>
                    <a:pt x="234" y="268"/>
                  </a:cubicBezTo>
                  <a:cubicBezTo>
                    <a:pt x="234" y="268"/>
                    <a:pt x="234" y="268"/>
                    <a:pt x="235" y="268"/>
                  </a:cubicBezTo>
                  <a:cubicBezTo>
                    <a:pt x="235" y="268"/>
                    <a:pt x="235" y="268"/>
                    <a:pt x="235" y="269"/>
                  </a:cubicBezTo>
                  <a:cubicBezTo>
                    <a:pt x="235" y="269"/>
                    <a:pt x="236" y="269"/>
                    <a:pt x="237" y="269"/>
                  </a:cubicBezTo>
                  <a:cubicBezTo>
                    <a:pt x="237" y="268"/>
                    <a:pt x="237" y="268"/>
                    <a:pt x="237" y="268"/>
                  </a:cubicBezTo>
                  <a:cubicBezTo>
                    <a:pt x="238" y="268"/>
                    <a:pt x="239" y="269"/>
                    <a:pt x="239" y="269"/>
                  </a:cubicBezTo>
                  <a:cubicBezTo>
                    <a:pt x="240" y="268"/>
                    <a:pt x="241" y="268"/>
                    <a:pt x="243" y="268"/>
                  </a:cubicBezTo>
                  <a:cubicBezTo>
                    <a:pt x="243" y="268"/>
                    <a:pt x="243" y="269"/>
                    <a:pt x="243" y="269"/>
                  </a:cubicBezTo>
                  <a:cubicBezTo>
                    <a:pt x="244" y="270"/>
                    <a:pt x="244" y="270"/>
                    <a:pt x="246" y="270"/>
                  </a:cubicBezTo>
                  <a:cubicBezTo>
                    <a:pt x="246" y="270"/>
                    <a:pt x="246" y="271"/>
                    <a:pt x="246" y="271"/>
                  </a:cubicBezTo>
                  <a:cubicBezTo>
                    <a:pt x="245" y="271"/>
                    <a:pt x="245" y="271"/>
                    <a:pt x="244" y="271"/>
                  </a:cubicBezTo>
                  <a:cubicBezTo>
                    <a:pt x="244" y="272"/>
                    <a:pt x="244" y="273"/>
                    <a:pt x="244" y="273"/>
                  </a:cubicBezTo>
                  <a:cubicBezTo>
                    <a:pt x="244" y="273"/>
                    <a:pt x="245" y="273"/>
                    <a:pt x="245" y="273"/>
                  </a:cubicBezTo>
                  <a:cubicBezTo>
                    <a:pt x="245" y="273"/>
                    <a:pt x="245" y="273"/>
                    <a:pt x="245" y="273"/>
                  </a:cubicBezTo>
                  <a:cubicBezTo>
                    <a:pt x="245" y="272"/>
                    <a:pt x="246" y="272"/>
                    <a:pt x="246" y="272"/>
                  </a:cubicBezTo>
                  <a:cubicBezTo>
                    <a:pt x="247" y="272"/>
                    <a:pt x="247" y="272"/>
                    <a:pt x="247" y="271"/>
                  </a:cubicBezTo>
                  <a:cubicBezTo>
                    <a:pt x="247" y="271"/>
                    <a:pt x="247" y="271"/>
                    <a:pt x="248" y="271"/>
                  </a:cubicBezTo>
                  <a:cubicBezTo>
                    <a:pt x="248" y="271"/>
                    <a:pt x="248" y="271"/>
                    <a:pt x="248" y="271"/>
                  </a:cubicBezTo>
                  <a:cubicBezTo>
                    <a:pt x="249" y="270"/>
                    <a:pt x="250" y="270"/>
                    <a:pt x="251" y="270"/>
                  </a:cubicBezTo>
                  <a:cubicBezTo>
                    <a:pt x="252" y="270"/>
                    <a:pt x="252" y="269"/>
                    <a:pt x="253" y="269"/>
                  </a:cubicBezTo>
                  <a:cubicBezTo>
                    <a:pt x="254" y="269"/>
                    <a:pt x="255" y="269"/>
                    <a:pt x="256" y="269"/>
                  </a:cubicBezTo>
                  <a:cubicBezTo>
                    <a:pt x="256" y="269"/>
                    <a:pt x="256" y="268"/>
                    <a:pt x="256" y="268"/>
                  </a:cubicBezTo>
                  <a:cubicBezTo>
                    <a:pt x="256" y="268"/>
                    <a:pt x="257" y="268"/>
                    <a:pt x="257" y="268"/>
                  </a:cubicBezTo>
                  <a:cubicBezTo>
                    <a:pt x="257" y="268"/>
                    <a:pt x="257" y="268"/>
                    <a:pt x="257" y="268"/>
                  </a:cubicBezTo>
                  <a:cubicBezTo>
                    <a:pt x="258" y="268"/>
                    <a:pt x="258" y="268"/>
                    <a:pt x="259" y="268"/>
                  </a:cubicBezTo>
                  <a:cubicBezTo>
                    <a:pt x="259" y="268"/>
                    <a:pt x="259" y="268"/>
                    <a:pt x="259" y="268"/>
                  </a:cubicBezTo>
                  <a:cubicBezTo>
                    <a:pt x="259" y="267"/>
                    <a:pt x="259" y="267"/>
                    <a:pt x="260" y="267"/>
                  </a:cubicBezTo>
                  <a:cubicBezTo>
                    <a:pt x="260" y="267"/>
                    <a:pt x="260" y="267"/>
                    <a:pt x="260" y="266"/>
                  </a:cubicBezTo>
                  <a:cubicBezTo>
                    <a:pt x="258" y="266"/>
                    <a:pt x="257" y="265"/>
                    <a:pt x="255" y="265"/>
                  </a:cubicBezTo>
                  <a:cubicBezTo>
                    <a:pt x="255" y="264"/>
                    <a:pt x="255" y="264"/>
                    <a:pt x="254" y="263"/>
                  </a:cubicBezTo>
                  <a:cubicBezTo>
                    <a:pt x="254" y="263"/>
                    <a:pt x="254" y="263"/>
                    <a:pt x="254" y="263"/>
                  </a:cubicBezTo>
                  <a:cubicBezTo>
                    <a:pt x="254" y="263"/>
                    <a:pt x="254" y="263"/>
                    <a:pt x="254" y="262"/>
                  </a:cubicBezTo>
                  <a:cubicBezTo>
                    <a:pt x="254" y="262"/>
                    <a:pt x="254" y="262"/>
                    <a:pt x="254" y="262"/>
                  </a:cubicBezTo>
                  <a:cubicBezTo>
                    <a:pt x="254" y="262"/>
                    <a:pt x="254" y="261"/>
                    <a:pt x="254" y="261"/>
                  </a:cubicBezTo>
                  <a:cubicBezTo>
                    <a:pt x="253" y="261"/>
                    <a:pt x="253" y="261"/>
                    <a:pt x="253" y="261"/>
                  </a:cubicBezTo>
                  <a:cubicBezTo>
                    <a:pt x="253" y="261"/>
                    <a:pt x="253" y="260"/>
                    <a:pt x="253" y="260"/>
                  </a:cubicBezTo>
                  <a:cubicBezTo>
                    <a:pt x="252" y="260"/>
                    <a:pt x="252" y="260"/>
                    <a:pt x="251" y="260"/>
                  </a:cubicBezTo>
                  <a:cubicBezTo>
                    <a:pt x="252" y="258"/>
                    <a:pt x="252" y="259"/>
                    <a:pt x="253" y="258"/>
                  </a:cubicBezTo>
                  <a:cubicBezTo>
                    <a:pt x="253" y="258"/>
                    <a:pt x="253" y="258"/>
                    <a:pt x="253" y="258"/>
                  </a:cubicBezTo>
                  <a:cubicBezTo>
                    <a:pt x="254" y="257"/>
                    <a:pt x="253" y="256"/>
                    <a:pt x="254" y="255"/>
                  </a:cubicBezTo>
                  <a:cubicBezTo>
                    <a:pt x="254" y="255"/>
                    <a:pt x="255" y="255"/>
                    <a:pt x="255" y="255"/>
                  </a:cubicBezTo>
                  <a:cubicBezTo>
                    <a:pt x="255" y="254"/>
                    <a:pt x="255" y="254"/>
                    <a:pt x="255" y="254"/>
                  </a:cubicBezTo>
                  <a:cubicBezTo>
                    <a:pt x="255" y="254"/>
                    <a:pt x="255" y="254"/>
                    <a:pt x="256" y="254"/>
                  </a:cubicBezTo>
                  <a:cubicBezTo>
                    <a:pt x="256" y="253"/>
                    <a:pt x="256" y="253"/>
                    <a:pt x="257" y="252"/>
                  </a:cubicBezTo>
                  <a:cubicBezTo>
                    <a:pt x="257" y="252"/>
                    <a:pt x="258" y="252"/>
                    <a:pt x="258" y="253"/>
                  </a:cubicBezTo>
                  <a:cubicBezTo>
                    <a:pt x="258" y="250"/>
                    <a:pt x="258" y="249"/>
                    <a:pt x="258" y="247"/>
                  </a:cubicBezTo>
                  <a:cubicBezTo>
                    <a:pt x="258" y="247"/>
                    <a:pt x="259" y="247"/>
                    <a:pt x="259" y="247"/>
                  </a:cubicBezTo>
                  <a:cubicBezTo>
                    <a:pt x="259" y="246"/>
                    <a:pt x="259" y="246"/>
                    <a:pt x="260" y="246"/>
                  </a:cubicBezTo>
                  <a:cubicBezTo>
                    <a:pt x="260" y="246"/>
                    <a:pt x="260" y="246"/>
                    <a:pt x="260" y="246"/>
                  </a:cubicBezTo>
                  <a:cubicBezTo>
                    <a:pt x="260" y="245"/>
                    <a:pt x="260" y="245"/>
                    <a:pt x="260" y="244"/>
                  </a:cubicBezTo>
                  <a:cubicBezTo>
                    <a:pt x="260" y="244"/>
                    <a:pt x="260" y="244"/>
                    <a:pt x="261" y="243"/>
                  </a:cubicBezTo>
                  <a:cubicBezTo>
                    <a:pt x="261" y="243"/>
                    <a:pt x="262" y="244"/>
                    <a:pt x="262" y="244"/>
                  </a:cubicBezTo>
                  <a:cubicBezTo>
                    <a:pt x="262" y="244"/>
                    <a:pt x="262" y="243"/>
                    <a:pt x="262" y="243"/>
                  </a:cubicBezTo>
                  <a:cubicBezTo>
                    <a:pt x="263" y="243"/>
                    <a:pt x="263" y="243"/>
                    <a:pt x="263" y="243"/>
                  </a:cubicBezTo>
                  <a:cubicBezTo>
                    <a:pt x="263" y="243"/>
                    <a:pt x="263" y="242"/>
                    <a:pt x="262" y="242"/>
                  </a:cubicBezTo>
                  <a:cubicBezTo>
                    <a:pt x="263" y="242"/>
                    <a:pt x="263" y="242"/>
                    <a:pt x="263" y="242"/>
                  </a:cubicBezTo>
                  <a:cubicBezTo>
                    <a:pt x="263" y="241"/>
                    <a:pt x="263" y="241"/>
                    <a:pt x="263" y="241"/>
                  </a:cubicBezTo>
                  <a:cubicBezTo>
                    <a:pt x="263" y="241"/>
                    <a:pt x="263" y="241"/>
                    <a:pt x="263" y="241"/>
                  </a:cubicBezTo>
                  <a:cubicBezTo>
                    <a:pt x="263" y="241"/>
                    <a:pt x="263" y="240"/>
                    <a:pt x="263" y="240"/>
                  </a:cubicBezTo>
                  <a:cubicBezTo>
                    <a:pt x="263" y="240"/>
                    <a:pt x="264" y="239"/>
                    <a:pt x="264" y="239"/>
                  </a:cubicBezTo>
                  <a:cubicBezTo>
                    <a:pt x="264" y="239"/>
                    <a:pt x="263" y="239"/>
                    <a:pt x="263" y="239"/>
                  </a:cubicBezTo>
                  <a:cubicBezTo>
                    <a:pt x="263" y="239"/>
                    <a:pt x="263" y="238"/>
                    <a:pt x="263" y="238"/>
                  </a:cubicBezTo>
                  <a:cubicBezTo>
                    <a:pt x="263" y="238"/>
                    <a:pt x="263" y="238"/>
                    <a:pt x="263" y="238"/>
                  </a:cubicBezTo>
                  <a:cubicBezTo>
                    <a:pt x="264" y="237"/>
                    <a:pt x="264" y="238"/>
                    <a:pt x="264" y="238"/>
                  </a:cubicBezTo>
                  <a:cubicBezTo>
                    <a:pt x="264" y="238"/>
                    <a:pt x="265" y="238"/>
                    <a:pt x="265" y="238"/>
                  </a:cubicBezTo>
                  <a:cubicBezTo>
                    <a:pt x="265" y="238"/>
                    <a:pt x="264" y="237"/>
                    <a:pt x="264" y="237"/>
                  </a:cubicBezTo>
                  <a:cubicBezTo>
                    <a:pt x="266" y="236"/>
                    <a:pt x="267" y="235"/>
                    <a:pt x="268" y="235"/>
                  </a:cubicBezTo>
                  <a:cubicBezTo>
                    <a:pt x="268" y="234"/>
                    <a:pt x="268" y="233"/>
                    <a:pt x="268" y="233"/>
                  </a:cubicBezTo>
                  <a:cubicBezTo>
                    <a:pt x="269" y="233"/>
                    <a:pt x="269" y="233"/>
                    <a:pt x="269" y="233"/>
                  </a:cubicBezTo>
                  <a:cubicBezTo>
                    <a:pt x="270" y="232"/>
                    <a:pt x="270" y="232"/>
                    <a:pt x="270" y="231"/>
                  </a:cubicBezTo>
                  <a:cubicBezTo>
                    <a:pt x="271" y="231"/>
                    <a:pt x="271" y="231"/>
                    <a:pt x="272" y="231"/>
                  </a:cubicBezTo>
                  <a:cubicBezTo>
                    <a:pt x="272" y="231"/>
                    <a:pt x="272" y="230"/>
                    <a:pt x="272" y="230"/>
                  </a:cubicBezTo>
                  <a:cubicBezTo>
                    <a:pt x="272" y="230"/>
                    <a:pt x="272" y="230"/>
                    <a:pt x="272" y="230"/>
                  </a:cubicBezTo>
                  <a:cubicBezTo>
                    <a:pt x="272" y="230"/>
                    <a:pt x="272" y="231"/>
                    <a:pt x="272" y="231"/>
                  </a:cubicBezTo>
                  <a:cubicBezTo>
                    <a:pt x="274" y="231"/>
                    <a:pt x="275" y="231"/>
                    <a:pt x="276" y="230"/>
                  </a:cubicBezTo>
                  <a:cubicBezTo>
                    <a:pt x="277" y="230"/>
                    <a:pt x="276" y="230"/>
                    <a:pt x="277" y="230"/>
                  </a:cubicBezTo>
                  <a:cubicBezTo>
                    <a:pt x="277" y="230"/>
                    <a:pt x="277" y="229"/>
                    <a:pt x="277" y="229"/>
                  </a:cubicBezTo>
                  <a:cubicBezTo>
                    <a:pt x="278" y="230"/>
                    <a:pt x="277" y="231"/>
                    <a:pt x="280" y="231"/>
                  </a:cubicBezTo>
                  <a:cubicBezTo>
                    <a:pt x="280" y="231"/>
                    <a:pt x="280" y="231"/>
                    <a:pt x="280" y="231"/>
                  </a:cubicBezTo>
                  <a:cubicBezTo>
                    <a:pt x="279" y="231"/>
                    <a:pt x="279" y="232"/>
                    <a:pt x="279" y="232"/>
                  </a:cubicBezTo>
                  <a:cubicBezTo>
                    <a:pt x="278" y="232"/>
                    <a:pt x="277" y="232"/>
                    <a:pt x="276" y="232"/>
                  </a:cubicBezTo>
                  <a:cubicBezTo>
                    <a:pt x="276" y="232"/>
                    <a:pt x="276" y="232"/>
                    <a:pt x="276" y="232"/>
                  </a:cubicBezTo>
                  <a:cubicBezTo>
                    <a:pt x="276" y="232"/>
                    <a:pt x="276" y="232"/>
                    <a:pt x="276" y="232"/>
                  </a:cubicBezTo>
                  <a:cubicBezTo>
                    <a:pt x="276" y="232"/>
                    <a:pt x="276" y="232"/>
                    <a:pt x="276" y="232"/>
                  </a:cubicBezTo>
                  <a:cubicBezTo>
                    <a:pt x="276" y="232"/>
                    <a:pt x="277" y="233"/>
                    <a:pt x="278" y="233"/>
                  </a:cubicBezTo>
                  <a:cubicBezTo>
                    <a:pt x="278" y="233"/>
                    <a:pt x="278" y="233"/>
                    <a:pt x="278" y="233"/>
                  </a:cubicBezTo>
                  <a:cubicBezTo>
                    <a:pt x="280" y="234"/>
                    <a:pt x="280" y="234"/>
                    <a:pt x="281" y="235"/>
                  </a:cubicBezTo>
                  <a:cubicBezTo>
                    <a:pt x="281" y="235"/>
                    <a:pt x="281" y="235"/>
                    <a:pt x="282" y="235"/>
                  </a:cubicBezTo>
                  <a:cubicBezTo>
                    <a:pt x="282" y="235"/>
                    <a:pt x="282" y="234"/>
                    <a:pt x="282" y="234"/>
                  </a:cubicBezTo>
                  <a:cubicBezTo>
                    <a:pt x="284" y="234"/>
                    <a:pt x="285" y="234"/>
                    <a:pt x="286" y="233"/>
                  </a:cubicBezTo>
                  <a:cubicBezTo>
                    <a:pt x="286" y="234"/>
                    <a:pt x="286" y="234"/>
                    <a:pt x="286" y="234"/>
                  </a:cubicBezTo>
                  <a:cubicBezTo>
                    <a:pt x="287" y="234"/>
                    <a:pt x="287" y="234"/>
                    <a:pt x="288" y="234"/>
                  </a:cubicBezTo>
                  <a:cubicBezTo>
                    <a:pt x="288" y="235"/>
                    <a:pt x="289" y="236"/>
                    <a:pt x="289" y="237"/>
                  </a:cubicBezTo>
                  <a:cubicBezTo>
                    <a:pt x="288" y="237"/>
                    <a:pt x="287" y="237"/>
                    <a:pt x="286" y="236"/>
                  </a:cubicBezTo>
                  <a:cubicBezTo>
                    <a:pt x="286" y="237"/>
                    <a:pt x="286" y="237"/>
                    <a:pt x="286" y="237"/>
                  </a:cubicBezTo>
                  <a:cubicBezTo>
                    <a:pt x="285" y="237"/>
                    <a:pt x="284" y="237"/>
                    <a:pt x="283" y="237"/>
                  </a:cubicBezTo>
                  <a:cubicBezTo>
                    <a:pt x="283" y="238"/>
                    <a:pt x="283" y="238"/>
                    <a:pt x="283" y="238"/>
                  </a:cubicBezTo>
                  <a:cubicBezTo>
                    <a:pt x="282" y="239"/>
                    <a:pt x="281" y="239"/>
                    <a:pt x="281" y="240"/>
                  </a:cubicBezTo>
                  <a:cubicBezTo>
                    <a:pt x="281" y="240"/>
                    <a:pt x="282" y="240"/>
                    <a:pt x="283" y="240"/>
                  </a:cubicBezTo>
                  <a:cubicBezTo>
                    <a:pt x="283" y="240"/>
                    <a:pt x="283" y="240"/>
                    <a:pt x="283" y="240"/>
                  </a:cubicBezTo>
                  <a:cubicBezTo>
                    <a:pt x="283" y="240"/>
                    <a:pt x="283" y="240"/>
                    <a:pt x="283" y="240"/>
                  </a:cubicBezTo>
                  <a:cubicBezTo>
                    <a:pt x="283" y="240"/>
                    <a:pt x="283" y="240"/>
                    <a:pt x="283" y="240"/>
                  </a:cubicBezTo>
                  <a:cubicBezTo>
                    <a:pt x="284" y="240"/>
                    <a:pt x="284" y="240"/>
                    <a:pt x="285" y="240"/>
                  </a:cubicBezTo>
                  <a:cubicBezTo>
                    <a:pt x="285" y="240"/>
                    <a:pt x="285" y="240"/>
                    <a:pt x="285" y="240"/>
                  </a:cubicBezTo>
                  <a:cubicBezTo>
                    <a:pt x="285" y="241"/>
                    <a:pt x="285" y="241"/>
                    <a:pt x="286" y="241"/>
                  </a:cubicBezTo>
                  <a:cubicBezTo>
                    <a:pt x="287" y="242"/>
                    <a:pt x="287" y="243"/>
                    <a:pt x="287" y="245"/>
                  </a:cubicBezTo>
                  <a:cubicBezTo>
                    <a:pt x="287" y="245"/>
                    <a:pt x="287" y="245"/>
                    <a:pt x="287" y="245"/>
                  </a:cubicBezTo>
                  <a:cubicBezTo>
                    <a:pt x="286" y="246"/>
                    <a:pt x="286" y="245"/>
                    <a:pt x="286" y="246"/>
                  </a:cubicBezTo>
                  <a:cubicBezTo>
                    <a:pt x="287" y="246"/>
                    <a:pt x="287" y="246"/>
                    <a:pt x="287" y="246"/>
                  </a:cubicBezTo>
                  <a:cubicBezTo>
                    <a:pt x="288" y="246"/>
                    <a:pt x="289" y="246"/>
                    <a:pt x="291" y="246"/>
                  </a:cubicBezTo>
                  <a:cubicBezTo>
                    <a:pt x="291" y="245"/>
                    <a:pt x="291" y="245"/>
                    <a:pt x="291" y="245"/>
                  </a:cubicBezTo>
                  <a:cubicBezTo>
                    <a:pt x="292" y="245"/>
                    <a:pt x="292" y="245"/>
                    <a:pt x="293" y="244"/>
                  </a:cubicBezTo>
                  <a:cubicBezTo>
                    <a:pt x="293" y="244"/>
                    <a:pt x="293" y="244"/>
                    <a:pt x="293" y="244"/>
                  </a:cubicBezTo>
                  <a:cubicBezTo>
                    <a:pt x="294" y="244"/>
                    <a:pt x="295" y="244"/>
                    <a:pt x="295" y="244"/>
                  </a:cubicBezTo>
                  <a:cubicBezTo>
                    <a:pt x="295" y="244"/>
                    <a:pt x="295" y="244"/>
                    <a:pt x="296" y="243"/>
                  </a:cubicBezTo>
                  <a:cubicBezTo>
                    <a:pt x="296" y="243"/>
                    <a:pt x="297" y="243"/>
                    <a:pt x="298" y="243"/>
                  </a:cubicBezTo>
                  <a:cubicBezTo>
                    <a:pt x="298" y="243"/>
                    <a:pt x="298" y="242"/>
                    <a:pt x="298" y="242"/>
                  </a:cubicBezTo>
                  <a:cubicBezTo>
                    <a:pt x="299" y="242"/>
                    <a:pt x="299" y="243"/>
                    <a:pt x="299" y="243"/>
                  </a:cubicBezTo>
                  <a:cubicBezTo>
                    <a:pt x="301" y="243"/>
                    <a:pt x="300" y="242"/>
                    <a:pt x="301" y="242"/>
                  </a:cubicBezTo>
                  <a:cubicBezTo>
                    <a:pt x="302" y="242"/>
                    <a:pt x="302" y="242"/>
                    <a:pt x="303" y="242"/>
                  </a:cubicBezTo>
                  <a:cubicBezTo>
                    <a:pt x="303" y="242"/>
                    <a:pt x="303" y="242"/>
                    <a:pt x="303" y="242"/>
                  </a:cubicBezTo>
                  <a:cubicBezTo>
                    <a:pt x="303" y="242"/>
                    <a:pt x="303" y="242"/>
                    <a:pt x="304" y="242"/>
                  </a:cubicBezTo>
                  <a:cubicBezTo>
                    <a:pt x="304" y="241"/>
                    <a:pt x="304" y="241"/>
                    <a:pt x="304" y="240"/>
                  </a:cubicBezTo>
                  <a:cubicBezTo>
                    <a:pt x="304" y="240"/>
                    <a:pt x="304" y="240"/>
                    <a:pt x="304" y="240"/>
                  </a:cubicBezTo>
                  <a:cubicBezTo>
                    <a:pt x="304" y="240"/>
                    <a:pt x="304" y="240"/>
                    <a:pt x="304" y="240"/>
                  </a:cubicBezTo>
                  <a:cubicBezTo>
                    <a:pt x="303" y="240"/>
                    <a:pt x="302" y="240"/>
                    <a:pt x="301" y="240"/>
                  </a:cubicBezTo>
                  <a:cubicBezTo>
                    <a:pt x="301" y="240"/>
                    <a:pt x="301" y="240"/>
                    <a:pt x="301" y="240"/>
                  </a:cubicBezTo>
                  <a:cubicBezTo>
                    <a:pt x="300" y="240"/>
                    <a:pt x="300" y="240"/>
                    <a:pt x="299" y="240"/>
                  </a:cubicBezTo>
                  <a:cubicBezTo>
                    <a:pt x="299" y="240"/>
                    <a:pt x="299" y="240"/>
                    <a:pt x="299" y="240"/>
                  </a:cubicBezTo>
                  <a:cubicBezTo>
                    <a:pt x="298" y="240"/>
                    <a:pt x="298" y="240"/>
                    <a:pt x="298" y="240"/>
                  </a:cubicBezTo>
                  <a:cubicBezTo>
                    <a:pt x="297" y="240"/>
                    <a:pt x="296" y="240"/>
                    <a:pt x="295" y="240"/>
                  </a:cubicBezTo>
                  <a:cubicBezTo>
                    <a:pt x="294" y="238"/>
                    <a:pt x="294" y="239"/>
                    <a:pt x="294" y="237"/>
                  </a:cubicBezTo>
                  <a:cubicBezTo>
                    <a:pt x="294" y="237"/>
                    <a:pt x="293" y="237"/>
                    <a:pt x="292" y="237"/>
                  </a:cubicBezTo>
                  <a:cubicBezTo>
                    <a:pt x="292" y="235"/>
                    <a:pt x="292" y="236"/>
                    <a:pt x="291" y="235"/>
                  </a:cubicBezTo>
                  <a:cubicBezTo>
                    <a:pt x="291" y="235"/>
                    <a:pt x="291" y="235"/>
                    <a:pt x="291" y="235"/>
                  </a:cubicBezTo>
                  <a:cubicBezTo>
                    <a:pt x="290" y="235"/>
                    <a:pt x="290" y="234"/>
                    <a:pt x="289" y="234"/>
                  </a:cubicBezTo>
                  <a:cubicBezTo>
                    <a:pt x="289" y="234"/>
                    <a:pt x="289" y="233"/>
                    <a:pt x="289" y="233"/>
                  </a:cubicBezTo>
                  <a:cubicBezTo>
                    <a:pt x="291" y="233"/>
                    <a:pt x="291" y="233"/>
                    <a:pt x="292" y="233"/>
                  </a:cubicBezTo>
                  <a:cubicBezTo>
                    <a:pt x="292" y="233"/>
                    <a:pt x="292" y="233"/>
                    <a:pt x="292" y="234"/>
                  </a:cubicBezTo>
                  <a:cubicBezTo>
                    <a:pt x="294" y="234"/>
                    <a:pt x="296" y="234"/>
                    <a:pt x="297" y="234"/>
                  </a:cubicBezTo>
                  <a:cubicBezTo>
                    <a:pt x="298" y="232"/>
                    <a:pt x="297" y="233"/>
                    <a:pt x="299" y="233"/>
                  </a:cubicBezTo>
                  <a:cubicBezTo>
                    <a:pt x="299" y="232"/>
                    <a:pt x="299" y="232"/>
                    <a:pt x="299" y="232"/>
                  </a:cubicBezTo>
                  <a:cubicBezTo>
                    <a:pt x="299" y="232"/>
                    <a:pt x="299" y="232"/>
                    <a:pt x="299" y="232"/>
                  </a:cubicBezTo>
                  <a:cubicBezTo>
                    <a:pt x="300" y="232"/>
                    <a:pt x="300" y="231"/>
                    <a:pt x="301" y="231"/>
                  </a:cubicBezTo>
                  <a:cubicBezTo>
                    <a:pt x="301" y="231"/>
                    <a:pt x="301" y="231"/>
                    <a:pt x="302" y="231"/>
                  </a:cubicBezTo>
                  <a:cubicBezTo>
                    <a:pt x="302" y="231"/>
                    <a:pt x="302" y="231"/>
                    <a:pt x="302" y="232"/>
                  </a:cubicBezTo>
                  <a:cubicBezTo>
                    <a:pt x="302" y="231"/>
                    <a:pt x="303" y="231"/>
                    <a:pt x="304" y="231"/>
                  </a:cubicBezTo>
                  <a:cubicBezTo>
                    <a:pt x="304" y="231"/>
                    <a:pt x="304" y="231"/>
                    <a:pt x="304" y="231"/>
                  </a:cubicBezTo>
                  <a:cubicBezTo>
                    <a:pt x="305" y="230"/>
                    <a:pt x="306" y="230"/>
                    <a:pt x="308" y="230"/>
                  </a:cubicBezTo>
                  <a:cubicBezTo>
                    <a:pt x="308" y="230"/>
                    <a:pt x="308" y="230"/>
                    <a:pt x="308" y="229"/>
                  </a:cubicBezTo>
                  <a:cubicBezTo>
                    <a:pt x="310" y="229"/>
                    <a:pt x="311" y="229"/>
                    <a:pt x="312" y="229"/>
                  </a:cubicBezTo>
                  <a:cubicBezTo>
                    <a:pt x="313" y="228"/>
                    <a:pt x="313" y="228"/>
                    <a:pt x="313" y="228"/>
                  </a:cubicBezTo>
                  <a:cubicBezTo>
                    <a:pt x="314" y="228"/>
                    <a:pt x="315" y="227"/>
                    <a:pt x="316" y="227"/>
                  </a:cubicBezTo>
                  <a:cubicBezTo>
                    <a:pt x="316" y="227"/>
                    <a:pt x="316" y="227"/>
                    <a:pt x="316" y="228"/>
                  </a:cubicBezTo>
                  <a:cubicBezTo>
                    <a:pt x="317" y="227"/>
                    <a:pt x="318" y="227"/>
                    <a:pt x="320" y="227"/>
                  </a:cubicBezTo>
                  <a:cubicBezTo>
                    <a:pt x="320" y="227"/>
                    <a:pt x="320" y="227"/>
                    <a:pt x="320" y="227"/>
                  </a:cubicBezTo>
                  <a:cubicBezTo>
                    <a:pt x="320" y="227"/>
                    <a:pt x="320" y="227"/>
                    <a:pt x="320" y="227"/>
                  </a:cubicBezTo>
                  <a:cubicBezTo>
                    <a:pt x="321" y="227"/>
                    <a:pt x="321" y="227"/>
                    <a:pt x="321" y="227"/>
                  </a:cubicBezTo>
                  <a:cubicBezTo>
                    <a:pt x="321" y="227"/>
                    <a:pt x="321" y="228"/>
                    <a:pt x="321" y="228"/>
                  </a:cubicBezTo>
                  <a:cubicBezTo>
                    <a:pt x="321" y="228"/>
                    <a:pt x="320" y="228"/>
                    <a:pt x="320" y="228"/>
                  </a:cubicBezTo>
                  <a:cubicBezTo>
                    <a:pt x="319" y="228"/>
                    <a:pt x="319" y="229"/>
                    <a:pt x="319" y="229"/>
                  </a:cubicBezTo>
                  <a:cubicBezTo>
                    <a:pt x="319" y="229"/>
                    <a:pt x="318" y="229"/>
                    <a:pt x="318" y="229"/>
                  </a:cubicBezTo>
                  <a:cubicBezTo>
                    <a:pt x="318" y="229"/>
                    <a:pt x="318" y="229"/>
                    <a:pt x="318" y="229"/>
                  </a:cubicBezTo>
                  <a:cubicBezTo>
                    <a:pt x="317" y="230"/>
                    <a:pt x="317" y="230"/>
                    <a:pt x="316" y="230"/>
                  </a:cubicBezTo>
                  <a:cubicBezTo>
                    <a:pt x="316" y="230"/>
                    <a:pt x="316" y="230"/>
                    <a:pt x="316" y="230"/>
                  </a:cubicBezTo>
                  <a:cubicBezTo>
                    <a:pt x="316" y="230"/>
                    <a:pt x="316" y="230"/>
                    <a:pt x="315" y="230"/>
                  </a:cubicBezTo>
                  <a:cubicBezTo>
                    <a:pt x="315" y="230"/>
                    <a:pt x="315" y="230"/>
                    <a:pt x="315" y="230"/>
                  </a:cubicBezTo>
                  <a:cubicBezTo>
                    <a:pt x="315" y="230"/>
                    <a:pt x="315" y="230"/>
                    <a:pt x="315" y="230"/>
                  </a:cubicBezTo>
                  <a:cubicBezTo>
                    <a:pt x="315" y="230"/>
                    <a:pt x="314" y="231"/>
                    <a:pt x="314" y="231"/>
                  </a:cubicBezTo>
                  <a:cubicBezTo>
                    <a:pt x="314" y="231"/>
                    <a:pt x="314" y="231"/>
                    <a:pt x="315" y="231"/>
                  </a:cubicBezTo>
                  <a:cubicBezTo>
                    <a:pt x="315" y="232"/>
                    <a:pt x="315" y="232"/>
                    <a:pt x="315" y="232"/>
                  </a:cubicBezTo>
                  <a:cubicBezTo>
                    <a:pt x="313" y="232"/>
                    <a:pt x="311" y="232"/>
                    <a:pt x="310" y="232"/>
                  </a:cubicBezTo>
                  <a:cubicBezTo>
                    <a:pt x="310" y="233"/>
                    <a:pt x="311" y="233"/>
                    <a:pt x="311" y="234"/>
                  </a:cubicBezTo>
                  <a:cubicBezTo>
                    <a:pt x="312" y="234"/>
                    <a:pt x="312" y="234"/>
                    <a:pt x="313" y="234"/>
                  </a:cubicBezTo>
                  <a:cubicBezTo>
                    <a:pt x="313" y="234"/>
                    <a:pt x="313" y="234"/>
                    <a:pt x="314" y="235"/>
                  </a:cubicBezTo>
                  <a:cubicBezTo>
                    <a:pt x="314" y="235"/>
                    <a:pt x="314" y="235"/>
                    <a:pt x="314" y="235"/>
                  </a:cubicBezTo>
                  <a:cubicBezTo>
                    <a:pt x="313" y="235"/>
                    <a:pt x="313" y="235"/>
                    <a:pt x="313" y="235"/>
                  </a:cubicBezTo>
                  <a:cubicBezTo>
                    <a:pt x="312" y="237"/>
                    <a:pt x="312" y="236"/>
                    <a:pt x="311" y="237"/>
                  </a:cubicBezTo>
                  <a:cubicBezTo>
                    <a:pt x="311" y="237"/>
                    <a:pt x="311" y="237"/>
                    <a:pt x="311" y="237"/>
                  </a:cubicBezTo>
                  <a:cubicBezTo>
                    <a:pt x="311" y="238"/>
                    <a:pt x="311" y="238"/>
                    <a:pt x="311" y="239"/>
                  </a:cubicBezTo>
                  <a:cubicBezTo>
                    <a:pt x="310" y="239"/>
                    <a:pt x="309" y="239"/>
                    <a:pt x="309" y="239"/>
                  </a:cubicBezTo>
                  <a:cubicBezTo>
                    <a:pt x="309" y="239"/>
                    <a:pt x="309" y="239"/>
                    <a:pt x="309" y="239"/>
                  </a:cubicBezTo>
                  <a:cubicBezTo>
                    <a:pt x="308" y="239"/>
                    <a:pt x="308" y="239"/>
                    <a:pt x="307" y="239"/>
                  </a:cubicBezTo>
                  <a:cubicBezTo>
                    <a:pt x="307" y="239"/>
                    <a:pt x="307" y="240"/>
                    <a:pt x="307" y="240"/>
                  </a:cubicBezTo>
                  <a:cubicBezTo>
                    <a:pt x="306" y="241"/>
                    <a:pt x="305" y="241"/>
                    <a:pt x="304" y="241"/>
                  </a:cubicBezTo>
                  <a:cubicBezTo>
                    <a:pt x="304" y="241"/>
                    <a:pt x="304" y="241"/>
                    <a:pt x="304" y="242"/>
                  </a:cubicBezTo>
                  <a:cubicBezTo>
                    <a:pt x="306" y="241"/>
                    <a:pt x="307" y="241"/>
                    <a:pt x="308" y="241"/>
                  </a:cubicBezTo>
                  <a:cubicBezTo>
                    <a:pt x="308" y="242"/>
                    <a:pt x="308" y="242"/>
                    <a:pt x="309" y="243"/>
                  </a:cubicBezTo>
                  <a:cubicBezTo>
                    <a:pt x="309" y="243"/>
                    <a:pt x="309" y="243"/>
                    <a:pt x="309" y="243"/>
                  </a:cubicBezTo>
                  <a:cubicBezTo>
                    <a:pt x="310" y="243"/>
                    <a:pt x="309" y="244"/>
                    <a:pt x="310" y="244"/>
                  </a:cubicBezTo>
                  <a:cubicBezTo>
                    <a:pt x="310" y="244"/>
                    <a:pt x="310" y="245"/>
                    <a:pt x="310" y="245"/>
                  </a:cubicBezTo>
                  <a:cubicBezTo>
                    <a:pt x="311" y="245"/>
                    <a:pt x="311" y="244"/>
                    <a:pt x="312" y="244"/>
                  </a:cubicBezTo>
                  <a:cubicBezTo>
                    <a:pt x="312" y="245"/>
                    <a:pt x="312" y="245"/>
                    <a:pt x="313" y="246"/>
                  </a:cubicBezTo>
                  <a:cubicBezTo>
                    <a:pt x="313" y="246"/>
                    <a:pt x="313" y="246"/>
                    <a:pt x="314" y="246"/>
                  </a:cubicBezTo>
                  <a:cubicBezTo>
                    <a:pt x="314" y="247"/>
                    <a:pt x="314" y="247"/>
                    <a:pt x="314" y="247"/>
                  </a:cubicBezTo>
                  <a:cubicBezTo>
                    <a:pt x="314" y="247"/>
                    <a:pt x="315" y="247"/>
                    <a:pt x="315" y="247"/>
                  </a:cubicBezTo>
                  <a:cubicBezTo>
                    <a:pt x="315" y="248"/>
                    <a:pt x="315" y="248"/>
                    <a:pt x="315" y="248"/>
                  </a:cubicBezTo>
                  <a:cubicBezTo>
                    <a:pt x="315" y="248"/>
                    <a:pt x="316" y="248"/>
                    <a:pt x="316" y="248"/>
                  </a:cubicBezTo>
                  <a:cubicBezTo>
                    <a:pt x="316" y="249"/>
                    <a:pt x="316" y="249"/>
                    <a:pt x="316" y="249"/>
                  </a:cubicBezTo>
                  <a:cubicBezTo>
                    <a:pt x="316" y="249"/>
                    <a:pt x="316" y="249"/>
                    <a:pt x="317" y="249"/>
                  </a:cubicBezTo>
                  <a:cubicBezTo>
                    <a:pt x="317" y="250"/>
                    <a:pt x="317" y="250"/>
                    <a:pt x="317" y="250"/>
                  </a:cubicBezTo>
                  <a:cubicBezTo>
                    <a:pt x="317" y="250"/>
                    <a:pt x="317" y="250"/>
                    <a:pt x="318" y="250"/>
                  </a:cubicBezTo>
                  <a:cubicBezTo>
                    <a:pt x="318" y="250"/>
                    <a:pt x="318" y="251"/>
                    <a:pt x="319" y="251"/>
                  </a:cubicBezTo>
                  <a:cubicBezTo>
                    <a:pt x="319" y="251"/>
                    <a:pt x="319" y="251"/>
                    <a:pt x="319" y="251"/>
                  </a:cubicBezTo>
                  <a:cubicBezTo>
                    <a:pt x="319" y="251"/>
                    <a:pt x="319" y="252"/>
                    <a:pt x="319" y="252"/>
                  </a:cubicBezTo>
                  <a:cubicBezTo>
                    <a:pt x="320" y="252"/>
                    <a:pt x="320" y="253"/>
                    <a:pt x="321" y="253"/>
                  </a:cubicBezTo>
                  <a:cubicBezTo>
                    <a:pt x="321" y="253"/>
                    <a:pt x="321" y="253"/>
                    <a:pt x="321" y="253"/>
                  </a:cubicBezTo>
                  <a:cubicBezTo>
                    <a:pt x="321" y="253"/>
                    <a:pt x="321" y="253"/>
                    <a:pt x="322" y="253"/>
                  </a:cubicBezTo>
                  <a:cubicBezTo>
                    <a:pt x="322" y="254"/>
                    <a:pt x="322" y="254"/>
                    <a:pt x="322" y="254"/>
                  </a:cubicBezTo>
                  <a:cubicBezTo>
                    <a:pt x="322" y="254"/>
                    <a:pt x="323" y="254"/>
                    <a:pt x="323" y="254"/>
                  </a:cubicBezTo>
                  <a:cubicBezTo>
                    <a:pt x="323" y="254"/>
                    <a:pt x="323" y="255"/>
                    <a:pt x="323" y="255"/>
                  </a:cubicBezTo>
                  <a:cubicBezTo>
                    <a:pt x="324" y="255"/>
                    <a:pt x="325" y="255"/>
                    <a:pt x="325" y="255"/>
                  </a:cubicBezTo>
                  <a:cubicBezTo>
                    <a:pt x="325" y="255"/>
                    <a:pt x="325" y="256"/>
                    <a:pt x="326" y="256"/>
                  </a:cubicBezTo>
                  <a:cubicBezTo>
                    <a:pt x="326" y="256"/>
                    <a:pt x="326" y="256"/>
                    <a:pt x="326" y="256"/>
                  </a:cubicBezTo>
                  <a:cubicBezTo>
                    <a:pt x="327" y="256"/>
                    <a:pt x="327" y="256"/>
                    <a:pt x="327" y="257"/>
                  </a:cubicBezTo>
                  <a:cubicBezTo>
                    <a:pt x="327" y="257"/>
                    <a:pt x="327" y="257"/>
                    <a:pt x="328" y="257"/>
                  </a:cubicBezTo>
                  <a:cubicBezTo>
                    <a:pt x="328" y="257"/>
                    <a:pt x="328" y="257"/>
                    <a:pt x="328" y="257"/>
                  </a:cubicBezTo>
                  <a:cubicBezTo>
                    <a:pt x="328" y="257"/>
                    <a:pt x="328" y="257"/>
                    <a:pt x="329" y="257"/>
                  </a:cubicBezTo>
                  <a:cubicBezTo>
                    <a:pt x="329" y="258"/>
                    <a:pt x="329" y="258"/>
                    <a:pt x="329" y="258"/>
                  </a:cubicBezTo>
                  <a:cubicBezTo>
                    <a:pt x="329" y="258"/>
                    <a:pt x="329" y="258"/>
                    <a:pt x="330" y="259"/>
                  </a:cubicBezTo>
                  <a:cubicBezTo>
                    <a:pt x="330" y="260"/>
                    <a:pt x="332" y="263"/>
                    <a:pt x="331" y="264"/>
                  </a:cubicBezTo>
                  <a:cubicBezTo>
                    <a:pt x="331" y="264"/>
                    <a:pt x="331" y="264"/>
                    <a:pt x="331" y="264"/>
                  </a:cubicBezTo>
                  <a:cubicBezTo>
                    <a:pt x="331" y="265"/>
                    <a:pt x="331" y="266"/>
                    <a:pt x="330" y="266"/>
                  </a:cubicBezTo>
                  <a:cubicBezTo>
                    <a:pt x="329" y="267"/>
                    <a:pt x="330" y="266"/>
                    <a:pt x="329" y="267"/>
                  </a:cubicBezTo>
                  <a:cubicBezTo>
                    <a:pt x="329" y="267"/>
                    <a:pt x="328" y="267"/>
                    <a:pt x="328" y="268"/>
                  </a:cubicBezTo>
                  <a:cubicBezTo>
                    <a:pt x="328" y="268"/>
                    <a:pt x="328" y="268"/>
                    <a:pt x="328" y="268"/>
                  </a:cubicBezTo>
                  <a:cubicBezTo>
                    <a:pt x="328" y="268"/>
                    <a:pt x="328" y="268"/>
                    <a:pt x="327" y="268"/>
                  </a:cubicBezTo>
                  <a:cubicBezTo>
                    <a:pt x="327" y="268"/>
                    <a:pt x="327" y="268"/>
                    <a:pt x="327" y="268"/>
                  </a:cubicBezTo>
                  <a:cubicBezTo>
                    <a:pt x="327" y="268"/>
                    <a:pt x="327" y="268"/>
                    <a:pt x="326" y="268"/>
                  </a:cubicBezTo>
                  <a:cubicBezTo>
                    <a:pt x="326" y="268"/>
                    <a:pt x="326" y="268"/>
                    <a:pt x="326" y="269"/>
                  </a:cubicBezTo>
                  <a:cubicBezTo>
                    <a:pt x="326" y="269"/>
                    <a:pt x="326" y="269"/>
                    <a:pt x="325" y="269"/>
                  </a:cubicBezTo>
                  <a:cubicBezTo>
                    <a:pt x="325" y="269"/>
                    <a:pt x="325" y="269"/>
                    <a:pt x="325" y="269"/>
                  </a:cubicBezTo>
                  <a:cubicBezTo>
                    <a:pt x="324" y="269"/>
                    <a:pt x="324" y="269"/>
                    <a:pt x="323" y="270"/>
                  </a:cubicBezTo>
                  <a:cubicBezTo>
                    <a:pt x="322" y="270"/>
                    <a:pt x="321" y="268"/>
                    <a:pt x="318" y="268"/>
                  </a:cubicBezTo>
                  <a:cubicBezTo>
                    <a:pt x="318" y="268"/>
                    <a:pt x="318" y="269"/>
                    <a:pt x="318" y="269"/>
                  </a:cubicBezTo>
                  <a:cubicBezTo>
                    <a:pt x="318" y="269"/>
                    <a:pt x="318" y="269"/>
                    <a:pt x="318" y="269"/>
                  </a:cubicBezTo>
                  <a:cubicBezTo>
                    <a:pt x="317" y="269"/>
                    <a:pt x="317" y="269"/>
                    <a:pt x="317" y="269"/>
                  </a:cubicBezTo>
                  <a:cubicBezTo>
                    <a:pt x="316" y="269"/>
                    <a:pt x="316" y="269"/>
                    <a:pt x="315" y="269"/>
                  </a:cubicBezTo>
                  <a:cubicBezTo>
                    <a:pt x="315" y="269"/>
                    <a:pt x="315" y="270"/>
                    <a:pt x="315" y="270"/>
                  </a:cubicBezTo>
                  <a:cubicBezTo>
                    <a:pt x="313" y="269"/>
                    <a:pt x="312" y="269"/>
                    <a:pt x="311" y="269"/>
                  </a:cubicBezTo>
                  <a:cubicBezTo>
                    <a:pt x="310" y="269"/>
                    <a:pt x="310" y="269"/>
                    <a:pt x="310" y="268"/>
                  </a:cubicBezTo>
                  <a:cubicBezTo>
                    <a:pt x="309" y="268"/>
                    <a:pt x="309" y="268"/>
                    <a:pt x="308" y="268"/>
                  </a:cubicBezTo>
                  <a:cubicBezTo>
                    <a:pt x="308" y="268"/>
                    <a:pt x="308" y="268"/>
                    <a:pt x="307" y="268"/>
                  </a:cubicBezTo>
                  <a:cubicBezTo>
                    <a:pt x="307" y="267"/>
                    <a:pt x="307" y="267"/>
                    <a:pt x="307" y="267"/>
                  </a:cubicBezTo>
                  <a:cubicBezTo>
                    <a:pt x="306" y="266"/>
                    <a:pt x="306" y="267"/>
                    <a:pt x="306" y="266"/>
                  </a:cubicBezTo>
                  <a:cubicBezTo>
                    <a:pt x="304" y="266"/>
                    <a:pt x="303" y="266"/>
                    <a:pt x="303" y="267"/>
                  </a:cubicBezTo>
                  <a:cubicBezTo>
                    <a:pt x="302" y="267"/>
                    <a:pt x="301" y="267"/>
                    <a:pt x="301" y="267"/>
                  </a:cubicBezTo>
                  <a:cubicBezTo>
                    <a:pt x="300" y="266"/>
                    <a:pt x="300" y="265"/>
                    <a:pt x="299" y="264"/>
                  </a:cubicBezTo>
                  <a:cubicBezTo>
                    <a:pt x="299" y="264"/>
                    <a:pt x="299" y="264"/>
                    <a:pt x="299" y="264"/>
                  </a:cubicBezTo>
                  <a:cubicBezTo>
                    <a:pt x="299" y="264"/>
                    <a:pt x="297" y="265"/>
                    <a:pt x="296" y="264"/>
                  </a:cubicBezTo>
                  <a:cubicBezTo>
                    <a:pt x="296" y="264"/>
                    <a:pt x="296" y="264"/>
                    <a:pt x="296" y="264"/>
                  </a:cubicBezTo>
                  <a:cubicBezTo>
                    <a:pt x="296" y="264"/>
                    <a:pt x="295" y="263"/>
                    <a:pt x="295" y="263"/>
                  </a:cubicBezTo>
                  <a:cubicBezTo>
                    <a:pt x="295" y="263"/>
                    <a:pt x="295" y="263"/>
                    <a:pt x="295" y="262"/>
                  </a:cubicBezTo>
                  <a:cubicBezTo>
                    <a:pt x="293" y="262"/>
                    <a:pt x="294" y="262"/>
                    <a:pt x="293" y="263"/>
                  </a:cubicBezTo>
                  <a:cubicBezTo>
                    <a:pt x="293" y="262"/>
                    <a:pt x="292" y="262"/>
                    <a:pt x="291" y="262"/>
                  </a:cubicBezTo>
                  <a:cubicBezTo>
                    <a:pt x="291" y="262"/>
                    <a:pt x="291" y="263"/>
                    <a:pt x="290" y="263"/>
                  </a:cubicBezTo>
                  <a:cubicBezTo>
                    <a:pt x="290" y="263"/>
                    <a:pt x="290" y="263"/>
                    <a:pt x="290" y="262"/>
                  </a:cubicBezTo>
                  <a:cubicBezTo>
                    <a:pt x="290" y="262"/>
                    <a:pt x="289" y="262"/>
                    <a:pt x="288" y="262"/>
                  </a:cubicBezTo>
                  <a:cubicBezTo>
                    <a:pt x="288" y="262"/>
                    <a:pt x="288" y="262"/>
                    <a:pt x="288" y="262"/>
                  </a:cubicBezTo>
                  <a:cubicBezTo>
                    <a:pt x="287" y="262"/>
                    <a:pt x="285" y="262"/>
                    <a:pt x="284" y="261"/>
                  </a:cubicBezTo>
                  <a:cubicBezTo>
                    <a:pt x="284" y="262"/>
                    <a:pt x="284" y="262"/>
                    <a:pt x="284" y="262"/>
                  </a:cubicBezTo>
                  <a:cubicBezTo>
                    <a:pt x="282" y="262"/>
                    <a:pt x="281" y="263"/>
                    <a:pt x="279" y="263"/>
                  </a:cubicBezTo>
                  <a:cubicBezTo>
                    <a:pt x="279" y="264"/>
                    <a:pt x="279" y="264"/>
                    <a:pt x="278" y="264"/>
                  </a:cubicBezTo>
                  <a:cubicBezTo>
                    <a:pt x="277" y="265"/>
                    <a:pt x="276" y="265"/>
                    <a:pt x="275" y="265"/>
                  </a:cubicBezTo>
                  <a:cubicBezTo>
                    <a:pt x="275" y="265"/>
                    <a:pt x="275" y="265"/>
                    <a:pt x="275" y="266"/>
                  </a:cubicBezTo>
                  <a:cubicBezTo>
                    <a:pt x="274" y="266"/>
                    <a:pt x="274" y="266"/>
                    <a:pt x="274" y="266"/>
                  </a:cubicBezTo>
                  <a:cubicBezTo>
                    <a:pt x="273" y="266"/>
                    <a:pt x="273" y="266"/>
                    <a:pt x="273" y="267"/>
                  </a:cubicBezTo>
                  <a:cubicBezTo>
                    <a:pt x="272" y="267"/>
                    <a:pt x="269" y="267"/>
                    <a:pt x="268" y="267"/>
                  </a:cubicBezTo>
                  <a:cubicBezTo>
                    <a:pt x="268" y="267"/>
                    <a:pt x="268" y="267"/>
                    <a:pt x="268" y="266"/>
                  </a:cubicBezTo>
                  <a:cubicBezTo>
                    <a:pt x="266" y="266"/>
                    <a:pt x="266" y="268"/>
                    <a:pt x="264" y="267"/>
                  </a:cubicBezTo>
                  <a:cubicBezTo>
                    <a:pt x="263" y="267"/>
                    <a:pt x="262" y="267"/>
                    <a:pt x="261" y="267"/>
                  </a:cubicBezTo>
                  <a:cubicBezTo>
                    <a:pt x="260" y="267"/>
                    <a:pt x="260" y="268"/>
                    <a:pt x="260" y="268"/>
                  </a:cubicBezTo>
                  <a:cubicBezTo>
                    <a:pt x="261" y="268"/>
                    <a:pt x="263" y="269"/>
                    <a:pt x="264" y="269"/>
                  </a:cubicBezTo>
                  <a:cubicBezTo>
                    <a:pt x="264" y="269"/>
                    <a:pt x="264" y="269"/>
                    <a:pt x="264" y="269"/>
                  </a:cubicBezTo>
                  <a:cubicBezTo>
                    <a:pt x="263" y="269"/>
                    <a:pt x="262" y="269"/>
                    <a:pt x="260" y="269"/>
                  </a:cubicBezTo>
                  <a:cubicBezTo>
                    <a:pt x="260" y="269"/>
                    <a:pt x="260" y="270"/>
                    <a:pt x="260" y="270"/>
                  </a:cubicBezTo>
                  <a:cubicBezTo>
                    <a:pt x="260" y="270"/>
                    <a:pt x="260" y="270"/>
                    <a:pt x="260" y="270"/>
                  </a:cubicBezTo>
                  <a:cubicBezTo>
                    <a:pt x="260" y="270"/>
                    <a:pt x="260" y="270"/>
                    <a:pt x="260" y="270"/>
                  </a:cubicBezTo>
                  <a:cubicBezTo>
                    <a:pt x="259" y="271"/>
                    <a:pt x="257" y="271"/>
                    <a:pt x="255" y="271"/>
                  </a:cubicBezTo>
                  <a:cubicBezTo>
                    <a:pt x="255" y="271"/>
                    <a:pt x="255" y="271"/>
                    <a:pt x="255" y="270"/>
                  </a:cubicBezTo>
                  <a:cubicBezTo>
                    <a:pt x="254" y="270"/>
                    <a:pt x="254" y="270"/>
                    <a:pt x="253" y="270"/>
                  </a:cubicBezTo>
                  <a:cubicBezTo>
                    <a:pt x="253" y="271"/>
                    <a:pt x="253" y="271"/>
                    <a:pt x="253" y="272"/>
                  </a:cubicBezTo>
                  <a:cubicBezTo>
                    <a:pt x="251" y="272"/>
                    <a:pt x="250" y="271"/>
                    <a:pt x="249" y="272"/>
                  </a:cubicBezTo>
                  <a:cubicBezTo>
                    <a:pt x="247" y="272"/>
                    <a:pt x="247" y="272"/>
                    <a:pt x="246" y="274"/>
                  </a:cubicBezTo>
                  <a:cubicBezTo>
                    <a:pt x="245" y="274"/>
                    <a:pt x="245" y="274"/>
                    <a:pt x="244" y="275"/>
                  </a:cubicBezTo>
                  <a:cubicBezTo>
                    <a:pt x="244" y="276"/>
                    <a:pt x="245" y="277"/>
                    <a:pt x="244" y="278"/>
                  </a:cubicBezTo>
                  <a:cubicBezTo>
                    <a:pt x="244" y="278"/>
                    <a:pt x="244" y="278"/>
                    <a:pt x="244" y="279"/>
                  </a:cubicBezTo>
                  <a:cubicBezTo>
                    <a:pt x="245" y="278"/>
                    <a:pt x="246" y="278"/>
                    <a:pt x="248" y="278"/>
                  </a:cubicBezTo>
                  <a:cubicBezTo>
                    <a:pt x="248" y="281"/>
                    <a:pt x="249" y="282"/>
                    <a:pt x="247" y="283"/>
                  </a:cubicBezTo>
                  <a:cubicBezTo>
                    <a:pt x="247" y="284"/>
                    <a:pt x="248" y="284"/>
                    <a:pt x="249" y="284"/>
                  </a:cubicBezTo>
                  <a:cubicBezTo>
                    <a:pt x="248" y="285"/>
                    <a:pt x="248" y="285"/>
                    <a:pt x="247" y="286"/>
                  </a:cubicBezTo>
                  <a:cubicBezTo>
                    <a:pt x="247" y="286"/>
                    <a:pt x="247" y="286"/>
                    <a:pt x="247" y="286"/>
                  </a:cubicBezTo>
                  <a:cubicBezTo>
                    <a:pt x="246" y="286"/>
                    <a:pt x="246" y="285"/>
                    <a:pt x="245" y="285"/>
                  </a:cubicBezTo>
                  <a:cubicBezTo>
                    <a:pt x="245" y="286"/>
                    <a:pt x="246" y="287"/>
                    <a:pt x="245" y="288"/>
                  </a:cubicBezTo>
                  <a:cubicBezTo>
                    <a:pt x="245" y="288"/>
                    <a:pt x="245" y="288"/>
                    <a:pt x="245" y="288"/>
                  </a:cubicBezTo>
                  <a:cubicBezTo>
                    <a:pt x="246" y="288"/>
                    <a:pt x="247" y="288"/>
                    <a:pt x="247" y="288"/>
                  </a:cubicBezTo>
                  <a:cubicBezTo>
                    <a:pt x="248" y="288"/>
                    <a:pt x="248" y="288"/>
                    <a:pt x="249" y="288"/>
                  </a:cubicBezTo>
                  <a:cubicBezTo>
                    <a:pt x="249" y="289"/>
                    <a:pt x="249" y="291"/>
                    <a:pt x="249" y="292"/>
                  </a:cubicBezTo>
                  <a:cubicBezTo>
                    <a:pt x="249" y="292"/>
                    <a:pt x="250" y="292"/>
                    <a:pt x="250" y="292"/>
                  </a:cubicBezTo>
                  <a:cubicBezTo>
                    <a:pt x="250" y="292"/>
                    <a:pt x="250" y="293"/>
                    <a:pt x="250" y="293"/>
                  </a:cubicBezTo>
                  <a:cubicBezTo>
                    <a:pt x="250" y="293"/>
                    <a:pt x="249" y="293"/>
                    <a:pt x="249" y="293"/>
                  </a:cubicBezTo>
                  <a:cubicBezTo>
                    <a:pt x="249" y="294"/>
                    <a:pt x="249" y="294"/>
                    <a:pt x="249" y="294"/>
                  </a:cubicBezTo>
                  <a:cubicBezTo>
                    <a:pt x="251" y="295"/>
                    <a:pt x="252" y="295"/>
                    <a:pt x="254" y="295"/>
                  </a:cubicBezTo>
                  <a:cubicBezTo>
                    <a:pt x="253" y="296"/>
                    <a:pt x="254" y="295"/>
                    <a:pt x="253" y="296"/>
                  </a:cubicBezTo>
                  <a:cubicBezTo>
                    <a:pt x="254" y="296"/>
                    <a:pt x="253" y="296"/>
                    <a:pt x="254" y="296"/>
                  </a:cubicBezTo>
                  <a:cubicBezTo>
                    <a:pt x="254" y="297"/>
                    <a:pt x="254" y="297"/>
                    <a:pt x="254" y="297"/>
                  </a:cubicBezTo>
                  <a:cubicBezTo>
                    <a:pt x="254" y="297"/>
                    <a:pt x="255" y="297"/>
                    <a:pt x="255" y="297"/>
                  </a:cubicBezTo>
                  <a:cubicBezTo>
                    <a:pt x="255" y="297"/>
                    <a:pt x="255" y="296"/>
                    <a:pt x="255" y="296"/>
                  </a:cubicBezTo>
                  <a:cubicBezTo>
                    <a:pt x="255" y="296"/>
                    <a:pt x="256" y="296"/>
                    <a:pt x="256" y="296"/>
                  </a:cubicBezTo>
                  <a:cubicBezTo>
                    <a:pt x="257" y="297"/>
                    <a:pt x="256" y="296"/>
                    <a:pt x="257" y="297"/>
                  </a:cubicBezTo>
                  <a:cubicBezTo>
                    <a:pt x="258" y="299"/>
                    <a:pt x="258" y="297"/>
                    <a:pt x="259" y="298"/>
                  </a:cubicBezTo>
                  <a:cubicBezTo>
                    <a:pt x="259" y="298"/>
                    <a:pt x="259" y="298"/>
                    <a:pt x="259" y="298"/>
                  </a:cubicBezTo>
                  <a:cubicBezTo>
                    <a:pt x="259" y="298"/>
                    <a:pt x="260" y="298"/>
                    <a:pt x="260" y="298"/>
                  </a:cubicBezTo>
                  <a:cubicBezTo>
                    <a:pt x="260" y="299"/>
                    <a:pt x="259" y="299"/>
                    <a:pt x="259" y="300"/>
                  </a:cubicBezTo>
                  <a:cubicBezTo>
                    <a:pt x="259" y="300"/>
                    <a:pt x="260" y="300"/>
                    <a:pt x="260" y="300"/>
                  </a:cubicBezTo>
                  <a:cubicBezTo>
                    <a:pt x="260" y="300"/>
                    <a:pt x="260" y="300"/>
                    <a:pt x="261" y="301"/>
                  </a:cubicBezTo>
                  <a:cubicBezTo>
                    <a:pt x="261" y="301"/>
                    <a:pt x="261" y="301"/>
                    <a:pt x="261" y="301"/>
                  </a:cubicBezTo>
                  <a:cubicBezTo>
                    <a:pt x="262" y="301"/>
                    <a:pt x="263" y="302"/>
                    <a:pt x="263" y="303"/>
                  </a:cubicBezTo>
                  <a:cubicBezTo>
                    <a:pt x="264" y="302"/>
                    <a:pt x="264" y="302"/>
                    <a:pt x="265" y="302"/>
                  </a:cubicBezTo>
                  <a:cubicBezTo>
                    <a:pt x="265" y="302"/>
                    <a:pt x="265" y="302"/>
                    <a:pt x="265" y="302"/>
                  </a:cubicBezTo>
                  <a:cubicBezTo>
                    <a:pt x="266" y="301"/>
                    <a:pt x="266" y="301"/>
                    <a:pt x="267" y="301"/>
                  </a:cubicBezTo>
                  <a:cubicBezTo>
                    <a:pt x="267" y="301"/>
                    <a:pt x="268" y="298"/>
                    <a:pt x="269" y="298"/>
                  </a:cubicBezTo>
                  <a:cubicBezTo>
                    <a:pt x="270" y="298"/>
                    <a:pt x="270" y="298"/>
                    <a:pt x="270" y="298"/>
                  </a:cubicBezTo>
                  <a:cubicBezTo>
                    <a:pt x="270" y="298"/>
                    <a:pt x="271" y="297"/>
                    <a:pt x="272" y="298"/>
                  </a:cubicBezTo>
                  <a:cubicBezTo>
                    <a:pt x="272" y="298"/>
                    <a:pt x="272" y="298"/>
                    <a:pt x="272" y="298"/>
                  </a:cubicBezTo>
                  <a:cubicBezTo>
                    <a:pt x="272" y="298"/>
                    <a:pt x="272" y="298"/>
                    <a:pt x="272" y="298"/>
                  </a:cubicBezTo>
                  <a:cubicBezTo>
                    <a:pt x="272" y="298"/>
                    <a:pt x="272" y="298"/>
                    <a:pt x="272" y="298"/>
                  </a:cubicBezTo>
                  <a:cubicBezTo>
                    <a:pt x="273" y="298"/>
                    <a:pt x="274" y="298"/>
                    <a:pt x="274" y="298"/>
                  </a:cubicBezTo>
                  <a:cubicBezTo>
                    <a:pt x="274" y="299"/>
                    <a:pt x="274" y="299"/>
                    <a:pt x="275" y="299"/>
                  </a:cubicBezTo>
                  <a:cubicBezTo>
                    <a:pt x="275" y="299"/>
                    <a:pt x="275" y="299"/>
                    <a:pt x="275" y="299"/>
                  </a:cubicBezTo>
                  <a:cubicBezTo>
                    <a:pt x="275" y="299"/>
                    <a:pt x="275" y="299"/>
                    <a:pt x="275" y="300"/>
                  </a:cubicBezTo>
                  <a:cubicBezTo>
                    <a:pt x="276" y="300"/>
                    <a:pt x="276" y="300"/>
                    <a:pt x="276" y="300"/>
                  </a:cubicBezTo>
                  <a:cubicBezTo>
                    <a:pt x="277" y="300"/>
                    <a:pt x="277" y="300"/>
                    <a:pt x="277" y="301"/>
                  </a:cubicBezTo>
                  <a:cubicBezTo>
                    <a:pt x="278" y="301"/>
                    <a:pt x="279" y="301"/>
                    <a:pt x="280" y="302"/>
                  </a:cubicBezTo>
                  <a:cubicBezTo>
                    <a:pt x="285" y="303"/>
                    <a:pt x="289" y="302"/>
                    <a:pt x="291" y="299"/>
                  </a:cubicBezTo>
                  <a:cubicBezTo>
                    <a:pt x="291" y="299"/>
                    <a:pt x="292" y="299"/>
                    <a:pt x="293" y="299"/>
                  </a:cubicBezTo>
                  <a:cubicBezTo>
                    <a:pt x="293" y="299"/>
                    <a:pt x="293" y="299"/>
                    <a:pt x="293" y="299"/>
                  </a:cubicBezTo>
                  <a:cubicBezTo>
                    <a:pt x="295" y="299"/>
                    <a:pt x="296" y="298"/>
                    <a:pt x="296" y="297"/>
                  </a:cubicBezTo>
                  <a:cubicBezTo>
                    <a:pt x="297" y="297"/>
                    <a:pt x="297" y="297"/>
                    <a:pt x="298" y="297"/>
                  </a:cubicBezTo>
                  <a:cubicBezTo>
                    <a:pt x="298" y="298"/>
                    <a:pt x="298" y="300"/>
                    <a:pt x="298" y="301"/>
                  </a:cubicBezTo>
                  <a:cubicBezTo>
                    <a:pt x="297" y="301"/>
                    <a:pt x="297" y="301"/>
                    <a:pt x="296" y="301"/>
                  </a:cubicBezTo>
                  <a:cubicBezTo>
                    <a:pt x="296" y="302"/>
                    <a:pt x="297" y="303"/>
                    <a:pt x="297" y="304"/>
                  </a:cubicBezTo>
                  <a:cubicBezTo>
                    <a:pt x="297" y="304"/>
                    <a:pt x="297" y="304"/>
                    <a:pt x="297" y="304"/>
                  </a:cubicBezTo>
                  <a:cubicBezTo>
                    <a:pt x="297" y="304"/>
                    <a:pt x="297" y="303"/>
                    <a:pt x="297" y="304"/>
                  </a:cubicBezTo>
                  <a:cubicBezTo>
                    <a:pt x="297" y="304"/>
                    <a:pt x="297" y="305"/>
                    <a:pt x="297" y="305"/>
                  </a:cubicBezTo>
                  <a:cubicBezTo>
                    <a:pt x="297" y="305"/>
                    <a:pt x="297" y="305"/>
                    <a:pt x="297" y="306"/>
                  </a:cubicBezTo>
                  <a:cubicBezTo>
                    <a:pt x="297" y="306"/>
                    <a:pt x="297" y="307"/>
                    <a:pt x="297" y="307"/>
                  </a:cubicBezTo>
                  <a:cubicBezTo>
                    <a:pt x="297" y="308"/>
                    <a:pt x="297" y="308"/>
                    <a:pt x="298" y="308"/>
                  </a:cubicBezTo>
                  <a:cubicBezTo>
                    <a:pt x="298" y="309"/>
                    <a:pt x="298" y="310"/>
                    <a:pt x="297" y="311"/>
                  </a:cubicBezTo>
                  <a:cubicBezTo>
                    <a:pt x="297" y="312"/>
                    <a:pt x="298" y="312"/>
                    <a:pt x="298" y="313"/>
                  </a:cubicBezTo>
                  <a:cubicBezTo>
                    <a:pt x="298" y="313"/>
                    <a:pt x="298" y="313"/>
                    <a:pt x="299" y="313"/>
                  </a:cubicBezTo>
                  <a:cubicBezTo>
                    <a:pt x="299" y="314"/>
                    <a:pt x="298" y="314"/>
                    <a:pt x="298" y="314"/>
                  </a:cubicBezTo>
                  <a:cubicBezTo>
                    <a:pt x="297" y="315"/>
                    <a:pt x="297" y="315"/>
                    <a:pt x="297" y="316"/>
                  </a:cubicBezTo>
                  <a:cubicBezTo>
                    <a:pt x="297" y="316"/>
                    <a:pt x="296" y="316"/>
                    <a:pt x="296" y="316"/>
                  </a:cubicBezTo>
                  <a:cubicBezTo>
                    <a:pt x="296" y="317"/>
                    <a:pt x="295" y="317"/>
                    <a:pt x="295" y="317"/>
                  </a:cubicBezTo>
                  <a:cubicBezTo>
                    <a:pt x="295" y="318"/>
                    <a:pt x="295" y="318"/>
                    <a:pt x="295" y="319"/>
                  </a:cubicBezTo>
                  <a:cubicBezTo>
                    <a:pt x="295" y="319"/>
                    <a:pt x="295" y="319"/>
                    <a:pt x="295" y="319"/>
                  </a:cubicBezTo>
                  <a:cubicBezTo>
                    <a:pt x="295" y="320"/>
                    <a:pt x="295" y="321"/>
                    <a:pt x="295" y="322"/>
                  </a:cubicBezTo>
                  <a:cubicBezTo>
                    <a:pt x="295" y="322"/>
                    <a:pt x="294" y="322"/>
                    <a:pt x="294" y="323"/>
                  </a:cubicBezTo>
                  <a:cubicBezTo>
                    <a:pt x="294" y="323"/>
                    <a:pt x="293" y="323"/>
                    <a:pt x="293" y="323"/>
                  </a:cubicBezTo>
                  <a:cubicBezTo>
                    <a:pt x="293" y="325"/>
                    <a:pt x="293" y="326"/>
                    <a:pt x="292" y="328"/>
                  </a:cubicBezTo>
                  <a:cubicBezTo>
                    <a:pt x="292" y="328"/>
                    <a:pt x="292" y="328"/>
                    <a:pt x="292" y="328"/>
                  </a:cubicBezTo>
                  <a:cubicBezTo>
                    <a:pt x="292" y="328"/>
                    <a:pt x="292" y="328"/>
                    <a:pt x="292" y="329"/>
                  </a:cubicBezTo>
                  <a:cubicBezTo>
                    <a:pt x="291" y="329"/>
                    <a:pt x="291" y="329"/>
                    <a:pt x="291" y="329"/>
                  </a:cubicBezTo>
                  <a:cubicBezTo>
                    <a:pt x="290" y="330"/>
                    <a:pt x="291" y="331"/>
                    <a:pt x="290" y="332"/>
                  </a:cubicBezTo>
                  <a:cubicBezTo>
                    <a:pt x="290" y="332"/>
                    <a:pt x="290" y="332"/>
                    <a:pt x="290" y="332"/>
                  </a:cubicBezTo>
                  <a:cubicBezTo>
                    <a:pt x="289" y="333"/>
                    <a:pt x="288" y="333"/>
                    <a:pt x="288" y="334"/>
                  </a:cubicBezTo>
                  <a:cubicBezTo>
                    <a:pt x="285" y="334"/>
                    <a:pt x="283" y="334"/>
                    <a:pt x="281" y="335"/>
                  </a:cubicBezTo>
                  <a:cubicBezTo>
                    <a:pt x="281" y="334"/>
                    <a:pt x="281" y="334"/>
                    <a:pt x="281" y="334"/>
                  </a:cubicBezTo>
                  <a:cubicBezTo>
                    <a:pt x="279" y="334"/>
                    <a:pt x="278" y="334"/>
                    <a:pt x="277" y="334"/>
                  </a:cubicBezTo>
                  <a:cubicBezTo>
                    <a:pt x="276" y="334"/>
                    <a:pt x="276" y="335"/>
                    <a:pt x="276" y="335"/>
                  </a:cubicBezTo>
                  <a:cubicBezTo>
                    <a:pt x="275" y="335"/>
                    <a:pt x="276" y="334"/>
                    <a:pt x="275" y="334"/>
                  </a:cubicBezTo>
                  <a:cubicBezTo>
                    <a:pt x="275" y="334"/>
                    <a:pt x="274" y="334"/>
                    <a:pt x="273" y="334"/>
                  </a:cubicBezTo>
                  <a:cubicBezTo>
                    <a:pt x="273" y="334"/>
                    <a:pt x="273" y="333"/>
                    <a:pt x="274" y="333"/>
                  </a:cubicBezTo>
                  <a:cubicBezTo>
                    <a:pt x="273" y="332"/>
                    <a:pt x="272" y="332"/>
                    <a:pt x="271" y="332"/>
                  </a:cubicBezTo>
                  <a:cubicBezTo>
                    <a:pt x="271" y="333"/>
                    <a:pt x="271" y="334"/>
                    <a:pt x="271" y="334"/>
                  </a:cubicBezTo>
                  <a:cubicBezTo>
                    <a:pt x="271" y="335"/>
                    <a:pt x="271" y="334"/>
                    <a:pt x="271" y="335"/>
                  </a:cubicBezTo>
                  <a:cubicBezTo>
                    <a:pt x="270" y="335"/>
                    <a:pt x="271" y="335"/>
                    <a:pt x="270" y="335"/>
                  </a:cubicBezTo>
                  <a:cubicBezTo>
                    <a:pt x="270" y="334"/>
                    <a:pt x="270" y="334"/>
                    <a:pt x="270" y="333"/>
                  </a:cubicBezTo>
                  <a:cubicBezTo>
                    <a:pt x="269" y="334"/>
                    <a:pt x="268" y="334"/>
                    <a:pt x="267" y="333"/>
                  </a:cubicBezTo>
                  <a:cubicBezTo>
                    <a:pt x="265" y="333"/>
                    <a:pt x="265" y="334"/>
                    <a:pt x="264" y="335"/>
                  </a:cubicBezTo>
                  <a:cubicBezTo>
                    <a:pt x="264" y="335"/>
                    <a:pt x="263" y="334"/>
                    <a:pt x="261" y="335"/>
                  </a:cubicBezTo>
                  <a:cubicBezTo>
                    <a:pt x="261" y="335"/>
                    <a:pt x="261" y="335"/>
                    <a:pt x="261" y="335"/>
                  </a:cubicBezTo>
                  <a:cubicBezTo>
                    <a:pt x="261" y="335"/>
                    <a:pt x="259" y="336"/>
                    <a:pt x="258" y="335"/>
                  </a:cubicBezTo>
                  <a:cubicBezTo>
                    <a:pt x="258" y="335"/>
                    <a:pt x="258" y="335"/>
                    <a:pt x="258" y="334"/>
                  </a:cubicBezTo>
                  <a:cubicBezTo>
                    <a:pt x="257" y="334"/>
                    <a:pt x="257" y="334"/>
                    <a:pt x="256" y="334"/>
                  </a:cubicBezTo>
                  <a:cubicBezTo>
                    <a:pt x="256" y="334"/>
                    <a:pt x="256" y="334"/>
                    <a:pt x="256" y="334"/>
                  </a:cubicBezTo>
                  <a:cubicBezTo>
                    <a:pt x="255" y="333"/>
                    <a:pt x="255" y="334"/>
                    <a:pt x="255" y="334"/>
                  </a:cubicBezTo>
                  <a:cubicBezTo>
                    <a:pt x="254" y="334"/>
                    <a:pt x="253" y="334"/>
                    <a:pt x="252" y="334"/>
                  </a:cubicBezTo>
                  <a:cubicBezTo>
                    <a:pt x="252" y="334"/>
                    <a:pt x="252" y="334"/>
                    <a:pt x="252" y="334"/>
                  </a:cubicBezTo>
                  <a:cubicBezTo>
                    <a:pt x="251" y="334"/>
                    <a:pt x="250" y="334"/>
                    <a:pt x="249" y="334"/>
                  </a:cubicBezTo>
                  <a:cubicBezTo>
                    <a:pt x="249" y="334"/>
                    <a:pt x="249" y="333"/>
                    <a:pt x="249" y="333"/>
                  </a:cubicBezTo>
                  <a:cubicBezTo>
                    <a:pt x="249" y="333"/>
                    <a:pt x="248" y="333"/>
                    <a:pt x="248" y="333"/>
                  </a:cubicBezTo>
                  <a:cubicBezTo>
                    <a:pt x="248" y="333"/>
                    <a:pt x="248" y="333"/>
                    <a:pt x="248" y="333"/>
                  </a:cubicBezTo>
                  <a:cubicBezTo>
                    <a:pt x="247" y="333"/>
                    <a:pt x="247" y="333"/>
                    <a:pt x="247" y="333"/>
                  </a:cubicBezTo>
                  <a:cubicBezTo>
                    <a:pt x="247" y="333"/>
                    <a:pt x="247" y="332"/>
                    <a:pt x="247" y="332"/>
                  </a:cubicBezTo>
                  <a:cubicBezTo>
                    <a:pt x="246" y="332"/>
                    <a:pt x="246" y="332"/>
                    <a:pt x="246" y="332"/>
                  </a:cubicBezTo>
                  <a:cubicBezTo>
                    <a:pt x="245" y="332"/>
                    <a:pt x="245" y="332"/>
                    <a:pt x="245" y="331"/>
                  </a:cubicBezTo>
                  <a:cubicBezTo>
                    <a:pt x="244" y="331"/>
                    <a:pt x="241" y="330"/>
                    <a:pt x="240" y="330"/>
                  </a:cubicBezTo>
                  <a:cubicBezTo>
                    <a:pt x="240" y="330"/>
                    <a:pt x="240" y="331"/>
                    <a:pt x="240" y="331"/>
                  </a:cubicBezTo>
                  <a:cubicBezTo>
                    <a:pt x="239" y="331"/>
                    <a:pt x="238" y="331"/>
                    <a:pt x="237" y="331"/>
                  </a:cubicBezTo>
                  <a:cubicBezTo>
                    <a:pt x="237" y="331"/>
                    <a:pt x="237" y="331"/>
                    <a:pt x="236" y="330"/>
                  </a:cubicBezTo>
                  <a:cubicBezTo>
                    <a:pt x="236" y="330"/>
                    <a:pt x="236" y="329"/>
                    <a:pt x="236" y="328"/>
                  </a:cubicBezTo>
                  <a:cubicBezTo>
                    <a:pt x="234" y="328"/>
                    <a:pt x="233" y="328"/>
                    <a:pt x="231" y="328"/>
                  </a:cubicBezTo>
                  <a:cubicBezTo>
                    <a:pt x="231" y="328"/>
                    <a:pt x="231" y="327"/>
                    <a:pt x="231" y="327"/>
                  </a:cubicBezTo>
                  <a:cubicBezTo>
                    <a:pt x="229" y="327"/>
                    <a:pt x="227" y="326"/>
                    <a:pt x="226" y="327"/>
                  </a:cubicBezTo>
                  <a:cubicBezTo>
                    <a:pt x="226" y="327"/>
                    <a:pt x="225" y="327"/>
                    <a:pt x="225" y="327"/>
                  </a:cubicBezTo>
                  <a:cubicBezTo>
                    <a:pt x="225" y="327"/>
                    <a:pt x="225" y="326"/>
                    <a:pt x="225" y="326"/>
                  </a:cubicBezTo>
                  <a:cubicBezTo>
                    <a:pt x="225" y="326"/>
                    <a:pt x="225" y="326"/>
                    <a:pt x="224" y="326"/>
                  </a:cubicBezTo>
                  <a:cubicBezTo>
                    <a:pt x="225" y="326"/>
                    <a:pt x="225" y="326"/>
                    <a:pt x="225" y="325"/>
                  </a:cubicBezTo>
                  <a:cubicBezTo>
                    <a:pt x="224" y="325"/>
                    <a:pt x="224" y="325"/>
                    <a:pt x="224" y="325"/>
                  </a:cubicBezTo>
                  <a:cubicBezTo>
                    <a:pt x="223" y="324"/>
                    <a:pt x="224" y="324"/>
                    <a:pt x="223" y="324"/>
                  </a:cubicBezTo>
                  <a:cubicBezTo>
                    <a:pt x="223" y="324"/>
                    <a:pt x="223" y="324"/>
                    <a:pt x="223" y="324"/>
                  </a:cubicBezTo>
                  <a:cubicBezTo>
                    <a:pt x="222" y="324"/>
                    <a:pt x="221" y="324"/>
                    <a:pt x="221" y="324"/>
                  </a:cubicBezTo>
                  <a:cubicBezTo>
                    <a:pt x="219" y="323"/>
                    <a:pt x="217" y="322"/>
                    <a:pt x="215" y="321"/>
                  </a:cubicBezTo>
                  <a:cubicBezTo>
                    <a:pt x="214" y="322"/>
                    <a:pt x="215" y="321"/>
                    <a:pt x="213" y="322"/>
                  </a:cubicBezTo>
                  <a:cubicBezTo>
                    <a:pt x="213" y="322"/>
                    <a:pt x="213" y="322"/>
                    <a:pt x="213" y="322"/>
                  </a:cubicBezTo>
                  <a:cubicBezTo>
                    <a:pt x="213" y="322"/>
                    <a:pt x="213" y="322"/>
                    <a:pt x="212" y="322"/>
                  </a:cubicBezTo>
                  <a:cubicBezTo>
                    <a:pt x="212" y="323"/>
                    <a:pt x="212" y="323"/>
                    <a:pt x="211" y="323"/>
                  </a:cubicBezTo>
                  <a:cubicBezTo>
                    <a:pt x="211" y="323"/>
                    <a:pt x="211" y="323"/>
                    <a:pt x="211" y="323"/>
                  </a:cubicBezTo>
                  <a:cubicBezTo>
                    <a:pt x="211" y="324"/>
                    <a:pt x="211" y="324"/>
                    <a:pt x="211" y="324"/>
                  </a:cubicBezTo>
                  <a:cubicBezTo>
                    <a:pt x="210" y="324"/>
                    <a:pt x="209" y="324"/>
                    <a:pt x="209" y="324"/>
                  </a:cubicBezTo>
                  <a:cubicBezTo>
                    <a:pt x="208" y="325"/>
                    <a:pt x="207" y="326"/>
                    <a:pt x="206" y="328"/>
                  </a:cubicBezTo>
                  <a:cubicBezTo>
                    <a:pt x="206" y="328"/>
                    <a:pt x="206" y="328"/>
                    <a:pt x="205" y="328"/>
                  </a:cubicBezTo>
                  <a:cubicBezTo>
                    <a:pt x="206" y="329"/>
                    <a:pt x="206" y="329"/>
                    <a:pt x="207" y="330"/>
                  </a:cubicBezTo>
                  <a:cubicBezTo>
                    <a:pt x="207" y="330"/>
                    <a:pt x="207" y="330"/>
                    <a:pt x="208" y="330"/>
                  </a:cubicBezTo>
                  <a:cubicBezTo>
                    <a:pt x="208" y="331"/>
                    <a:pt x="207" y="331"/>
                    <a:pt x="207" y="331"/>
                  </a:cubicBezTo>
                  <a:cubicBezTo>
                    <a:pt x="208" y="331"/>
                    <a:pt x="208" y="331"/>
                    <a:pt x="208" y="331"/>
                  </a:cubicBezTo>
                  <a:cubicBezTo>
                    <a:pt x="207" y="335"/>
                    <a:pt x="205" y="335"/>
                    <a:pt x="204" y="337"/>
                  </a:cubicBezTo>
                  <a:cubicBezTo>
                    <a:pt x="200" y="336"/>
                    <a:pt x="196" y="336"/>
                    <a:pt x="192" y="335"/>
                  </a:cubicBezTo>
                  <a:cubicBezTo>
                    <a:pt x="192" y="335"/>
                    <a:pt x="192" y="335"/>
                    <a:pt x="192" y="335"/>
                  </a:cubicBezTo>
                  <a:cubicBezTo>
                    <a:pt x="192" y="335"/>
                    <a:pt x="192" y="335"/>
                    <a:pt x="191" y="335"/>
                  </a:cubicBezTo>
                  <a:cubicBezTo>
                    <a:pt x="191" y="334"/>
                    <a:pt x="191" y="334"/>
                    <a:pt x="191" y="334"/>
                  </a:cubicBezTo>
                  <a:cubicBezTo>
                    <a:pt x="191" y="334"/>
                    <a:pt x="190" y="334"/>
                    <a:pt x="190" y="334"/>
                  </a:cubicBezTo>
                  <a:cubicBezTo>
                    <a:pt x="190" y="334"/>
                    <a:pt x="189" y="334"/>
                    <a:pt x="189" y="333"/>
                  </a:cubicBezTo>
                  <a:cubicBezTo>
                    <a:pt x="189" y="333"/>
                    <a:pt x="189" y="333"/>
                    <a:pt x="188" y="333"/>
                  </a:cubicBezTo>
                  <a:cubicBezTo>
                    <a:pt x="188" y="333"/>
                    <a:pt x="188" y="333"/>
                    <a:pt x="188" y="333"/>
                  </a:cubicBezTo>
                  <a:cubicBezTo>
                    <a:pt x="188" y="333"/>
                    <a:pt x="187" y="333"/>
                    <a:pt x="186" y="333"/>
                  </a:cubicBezTo>
                  <a:cubicBezTo>
                    <a:pt x="186" y="333"/>
                    <a:pt x="185" y="333"/>
                    <a:pt x="185" y="332"/>
                  </a:cubicBezTo>
                  <a:cubicBezTo>
                    <a:pt x="185" y="332"/>
                    <a:pt x="184" y="332"/>
                    <a:pt x="184" y="332"/>
                  </a:cubicBezTo>
                  <a:cubicBezTo>
                    <a:pt x="183" y="331"/>
                    <a:pt x="182" y="330"/>
                    <a:pt x="180" y="328"/>
                  </a:cubicBezTo>
                  <a:cubicBezTo>
                    <a:pt x="180" y="328"/>
                    <a:pt x="179" y="328"/>
                    <a:pt x="179" y="328"/>
                  </a:cubicBezTo>
                  <a:cubicBezTo>
                    <a:pt x="178" y="327"/>
                    <a:pt x="179" y="326"/>
                    <a:pt x="178" y="326"/>
                  </a:cubicBezTo>
                  <a:cubicBezTo>
                    <a:pt x="177" y="326"/>
                    <a:pt x="176" y="325"/>
                    <a:pt x="175" y="325"/>
                  </a:cubicBezTo>
                  <a:cubicBezTo>
                    <a:pt x="175" y="325"/>
                    <a:pt x="175" y="324"/>
                    <a:pt x="175" y="324"/>
                  </a:cubicBezTo>
                  <a:cubicBezTo>
                    <a:pt x="174" y="324"/>
                    <a:pt x="173" y="324"/>
                    <a:pt x="173" y="324"/>
                  </a:cubicBezTo>
                  <a:cubicBezTo>
                    <a:pt x="173" y="324"/>
                    <a:pt x="173" y="324"/>
                    <a:pt x="172" y="323"/>
                  </a:cubicBezTo>
                  <a:cubicBezTo>
                    <a:pt x="172" y="323"/>
                    <a:pt x="171" y="323"/>
                    <a:pt x="170" y="323"/>
                  </a:cubicBezTo>
                  <a:cubicBezTo>
                    <a:pt x="170" y="323"/>
                    <a:pt x="170" y="323"/>
                    <a:pt x="170" y="322"/>
                  </a:cubicBezTo>
                  <a:cubicBezTo>
                    <a:pt x="169" y="322"/>
                    <a:pt x="169" y="322"/>
                    <a:pt x="169" y="322"/>
                  </a:cubicBezTo>
                  <a:cubicBezTo>
                    <a:pt x="169" y="322"/>
                    <a:pt x="169" y="322"/>
                    <a:pt x="169" y="322"/>
                  </a:cubicBezTo>
                  <a:cubicBezTo>
                    <a:pt x="167" y="322"/>
                    <a:pt x="166" y="322"/>
                    <a:pt x="165" y="322"/>
                  </a:cubicBezTo>
                  <a:cubicBezTo>
                    <a:pt x="165" y="322"/>
                    <a:pt x="165" y="322"/>
                    <a:pt x="165" y="322"/>
                  </a:cubicBezTo>
                  <a:cubicBezTo>
                    <a:pt x="164" y="322"/>
                    <a:pt x="163" y="322"/>
                    <a:pt x="163" y="322"/>
                  </a:cubicBezTo>
                  <a:cubicBezTo>
                    <a:pt x="162" y="322"/>
                    <a:pt x="163" y="322"/>
                    <a:pt x="162" y="322"/>
                  </a:cubicBezTo>
                  <a:cubicBezTo>
                    <a:pt x="161" y="320"/>
                    <a:pt x="161" y="321"/>
                    <a:pt x="159" y="320"/>
                  </a:cubicBezTo>
                  <a:cubicBezTo>
                    <a:pt x="159" y="320"/>
                    <a:pt x="159" y="320"/>
                    <a:pt x="159" y="320"/>
                  </a:cubicBezTo>
                  <a:cubicBezTo>
                    <a:pt x="159" y="320"/>
                    <a:pt x="158" y="319"/>
                    <a:pt x="158" y="319"/>
                  </a:cubicBezTo>
                  <a:cubicBezTo>
                    <a:pt x="158" y="319"/>
                    <a:pt x="157" y="319"/>
                    <a:pt x="157" y="319"/>
                  </a:cubicBezTo>
                  <a:cubicBezTo>
                    <a:pt x="157" y="319"/>
                    <a:pt x="158" y="319"/>
                    <a:pt x="158" y="319"/>
                  </a:cubicBezTo>
                  <a:cubicBezTo>
                    <a:pt x="157" y="318"/>
                    <a:pt x="158" y="319"/>
                    <a:pt x="157" y="318"/>
                  </a:cubicBezTo>
                  <a:cubicBezTo>
                    <a:pt x="157" y="318"/>
                    <a:pt x="156" y="317"/>
                    <a:pt x="156" y="317"/>
                  </a:cubicBezTo>
                  <a:cubicBezTo>
                    <a:pt x="156" y="317"/>
                    <a:pt x="156" y="317"/>
                    <a:pt x="156" y="317"/>
                  </a:cubicBezTo>
                  <a:cubicBezTo>
                    <a:pt x="155" y="317"/>
                    <a:pt x="155" y="317"/>
                    <a:pt x="155" y="317"/>
                  </a:cubicBezTo>
                  <a:cubicBezTo>
                    <a:pt x="155" y="317"/>
                    <a:pt x="155" y="317"/>
                    <a:pt x="154" y="316"/>
                  </a:cubicBezTo>
                  <a:cubicBezTo>
                    <a:pt x="154" y="316"/>
                    <a:pt x="154" y="316"/>
                    <a:pt x="153" y="316"/>
                  </a:cubicBezTo>
                  <a:cubicBezTo>
                    <a:pt x="153" y="316"/>
                    <a:pt x="153" y="316"/>
                    <a:pt x="153" y="316"/>
                  </a:cubicBezTo>
                  <a:cubicBezTo>
                    <a:pt x="153" y="316"/>
                    <a:pt x="153" y="316"/>
                    <a:pt x="153" y="316"/>
                  </a:cubicBezTo>
                  <a:cubicBezTo>
                    <a:pt x="152" y="315"/>
                    <a:pt x="153" y="315"/>
                    <a:pt x="152" y="315"/>
                  </a:cubicBezTo>
                  <a:cubicBezTo>
                    <a:pt x="152" y="314"/>
                    <a:pt x="152" y="314"/>
                    <a:pt x="152" y="313"/>
                  </a:cubicBezTo>
                  <a:cubicBezTo>
                    <a:pt x="152" y="313"/>
                    <a:pt x="152" y="313"/>
                    <a:pt x="153" y="313"/>
                  </a:cubicBezTo>
                  <a:cubicBezTo>
                    <a:pt x="153" y="313"/>
                    <a:pt x="153" y="312"/>
                    <a:pt x="153" y="312"/>
                  </a:cubicBezTo>
                  <a:cubicBezTo>
                    <a:pt x="153" y="312"/>
                    <a:pt x="153" y="312"/>
                    <a:pt x="153" y="312"/>
                  </a:cubicBezTo>
                  <a:cubicBezTo>
                    <a:pt x="153" y="312"/>
                    <a:pt x="153" y="312"/>
                    <a:pt x="153" y="311"/>
                  </a:cubicBezTo>
                  <a:cubicBezTo>
                    <a:pt x="154" y="311"/>
                    <a:pt x="154" y="311"/>
                    <a:pt x="154" y="311"/>
                  </a:cubicBezTo>
                  <a:cubicBezTo>
                    <a:pt x="154" y="311"/>
                    <a:pt x="154" y="311"/>
                    <a:pt x="154" y="310"/>
                  </a:cubicBezTo>
                  <a:cubicBezTo>
                    <a:pt x="154" y="310"/>
                    <a:pt x="155" y="310"/>
                    <a:pt x="155" y="310"/>
                  </a:cubicBezTo>
                  <a:cubicBezTo>
                    <a:pt x="155" y="310"/>
                    <a:pt x="155" y="309"/>
                    <a:pt x="155" y="308"/>
                  </a:cubicBezTo>
                  <a:cubicBezTo>
                    <a:pt x="156" y="308"/>
                    <a:pt x="156" y="308"/>
                    <a:pt x="156" y="308"/>
                  </a:cubicBezTo>
                  <a:cubicBezTo>
                    <a:pt x="156" y="307"/>
                    <a:pt x="156" y="306"/>
                    <a:pt x="156" y="305"/>
                  </a:cubicBezTo>
                  <a:cubicBezTo>
                    <a:pt x="156" y="305"/>
                    <a:pt x="156" y="305"/>
                    <a:pt x="156" y="305"/>
                  </a:cubicBezTo>
                  <a:cubicBezTo>
                    <a:pt x="156" y="304"/>
                    <a:pt x="156" y="304"/>
                    <a:pt x="156" y="303"/>
                  </a:cubicBezTo>
                  <a:cubicBezTo>
                    <a:pt x="156" y="303"/>
                    <a:pt x="155" y="303"/>
                    <a:pt x="154" y="303"/>
                  </a:cubicBezTo>
                  <a:cubicBezTo>
                    <a:pt x="154" y="302"/>
                    <a:pt x="154" y="301"/>
                    <a:pt x="154" y="300"/>
                  </a:cubicBezTo>
                  <a:cubicBezTo>
                    <a:pt x="155" y="300"/>
                    <a:pt x="155" y="299"/>
                    <a:pt x="156" y="299"/>
                  </a:cubicBezTo>
                  <a:cubicBezTo>
                    <a:pt x="156" y="298"/>
                    <a:pt x="156" y="297"/>
                    <a:pt x="158" y="297"/>
                  </a:cubicBezTo>
                  <a:cubicBezTo>
                    <a:pt x="158" y="296"/>
                    <a:pt x="158" y="295"/>
                    <a:pt x="158" y="294"/>
                  </a:cubicBezTo>
                  <a:cubicBezTo>
                    <a:pt x="157" y="294"/>
                    <a:pt x="156" y="294"/>
                    <a:pt x="155" y="295"/>
                  </a:cubicBezTo>
                  <a:cubicBezTo>
                    <a:pt x="155" y="295"/>
                    <a:pt x="155" y="295"/>
                    <a:pt x="155" y="295"/>
                  </a:cubicBezTo>
                  <a:cubicBezTo>
                    <a:pt x="152" y="295"/>
                    <a:pt x="154" y="294"/>
                    <a:pt x="153" y="293"/>
                  </a:cubicBezTo>
                  <a:cubicBezTo>
                    <a:pt x="153" y="293"/>
                    <a:pt x="153" y="292"/>
                    <a:pt x="153" y="292"/>
                  </a:cubicBezTo>
                  <a:cubicBezTo>
                    <a:pt x="152" y="292"/>
                    <a:pt x="152" y="293"/>
                    <a:pt x="151" y="293"/>
                  </a:cubicBezTo>
                  <a:cubicBezTo>
                    <a:pt x="151" y="292"/>
                    <a:pt x="151" y="292"/>
                    <a:pt x="149" y="292"/>
                  </a:cubicBezTo>
                  <a:cubicBezTo>
                    <a:pt x="149" y="292"/>
                    <a:pt x="149" y="292"/>
                    <a:pt x="149" y="292"/>
                  </a:cubicBezTo>
                  <a:cubicBezTo>
                    <a:pt x="149" y="292"/>
                    <a:pt x="149" y="292"/>
                    <a:pt x="148" y="292"/>
                  </a:cubicBezTo>
                  <a:cubicBezTo>
                    <a:pt x="148" y="293"/>
                    <a:pt x="148" y="293"/>
                    <a:pt x="148" y="293"/>
                  </a:cubicBezTo>
                  <a:cubicBezTo>
                    <a:pt x="147" y="293"/>
                    <a:pt x="147" y="293"/>
                    <a:pt x="146" y="293"/>
                  </a:cubicBezTo>
                  <a:cubicBezTo>
                    <a:pt x="146" y="293"/>
                    <a:pt x="146" y="293"/>
                    <a:pt x="146" y="293"/>
                  </a:cubicBezTo>
                  <a:cubicBezTo>
                    <a:pt x="145" y="294"/>
                    <a:pt x="143" y="294"/>
                    <a:pt x="141" y="294"/>
                  </a:cubicBezTo>
                  <a:cubicBezTo>
                    <a:pt x="141" y="294"/>
                    <a:pt x="141" y="294"/>
                    <a:pt x="141" y="293"/>
                  </a:cubicBezTo>
                  <a:cubicBezTo>
                    <a:pt x="140" y="294"/>
                    <a:pt x="139" y="294"/>
                    <a:pt x="138" y="294"/>
                  </a:cubicBezTo>
                  <a:cubicBezTo>
                    <a:pt x="138" y="294"/>
                    <a:pt x="138" y="294"/>
                    <a:pt x="138" y="293"/>
                  </a:cubicBezTo>
                  <a:cubicBezTo>
                    <a:pt x="137" y="293"/>
                    <a:pt x="137" y="293"/>
                    <a:pt x="136" y="293"/>
                  </a:cubicBezTo>
                  <a:cubicBezTo>
                    <a:pt x="136" y="294"/>
                    <a:pt x="136" y="294"/>
                    <a:pt x="136" y="295"/>
                  </a:cubicBezTo>
                  <a:cubicBezTo>
                    <a:pt x="135" y="295"/>
                    <a:pt x="135" y="295"/>
                    <a:pt x="135" y="295"/>
                  </a:cubicBezTo>
                  <a:cubicBezTo>
                    <a:pt x="135" y="295"/>
                    <a:pt x="135" y="295"/>
                    <a:pt x="134" y="295"/>
                  </a:cubicBezTo>
                  <a:cubicBezTo>
                    <a:pt x="134" y="295"/>
                    <a:pt x="134" y="294"/>
                    <a:pt x="133" y="293"/>
                  </a:cubicBezTo>
                  <a:cubicBezTo>
                    <a:pt x="132" y="292"/>
                    <a:pt x="131" y="293"/>
                    <a:pt x="129" y="293"/>
                  </a:cubicBezTo>
                  <a:cubicBezTo>
                    <a:pt x="129" y="294"/>
                    <a:pt x="129" y="294"/>
                    <a:pt x="129" y="294"/>
                  </a:cubicBezTo>
                  <a:cubicBezTo>
                    <a:pt x="128" y="294"/>
                    <a:pt x="127" y="294"/>
                    <a:pt x="126" y="294"/>
                  </a:cubicBezTo>
                  <a:cubicBezTo>
                    <a:pt x="126" y="294"/>
                    <a:pt x="126" y="294"/>
                    <a:pt x="126" y="294"/>
                  </a:cubicBezTo>
                  <a:cubicBezTo>
                    <a:pt x="125" y="294"/>
                    <a:pt x="124" y="294"/>
                    <a:pt x="123" y="295"/>
                  </a:cubicBezTo>
                  <a:cubicBezTo>
                    <a:pt x="123" y="294"/>
                    <a:pt x="123" y="294"/>
                    <a:pt x="123" y="294"/>
                  </a:cubicBezTo>
                  <a:cubicBezTo>
                    <a:pt x="122" y="293"/>
                    <a:pt x="121" y="294"/>
                    <a:pt x="120" y="294"/>
                  </a:cubicBezTo>
                  <a:cubicBezTo>
                    <a:pt x="119" y="294"/>
                    <a:pt x="119" y="294"/>
                    <a:pt x="119" y="294"/>
                  </a:cubicBezTo>
                  <a:cubicBezTo>
                    <a:pt x="117" y="294"/>
                    <a:pt x="115" y="294"/>
                    <a:pt x="114" y="294"/>
                  </a:cubicBezTo>
                  <a:cubicBezTo>
                    <a:pt x="114" y="295"/>
                    <a:pt x="113" y="295"/>
                    <a:pt x="113" y="295"/>
                  </a:cubicBezTo>
                  <a:cubicBezTo>
                    <a:pt x="113" y="295"/>
                    <a:pt x="112" y="295"/>
                    <a:pt x="112" y="295"/>
                  </a:cubicBezTo>
                  <a:cubicBezTo>
                    <a:pt x="112" y="295"/>
                    <a:pt x="112" y="295"/>
                    <a:pt x="112" y="295"/>
                  </a:cubicBezTo>
                  <a:cubicBezTo>
                    <a:pt x="109" y="295"/>
                    <a:pt x="107" y="295"/>
                    <a:pt x="104" y="295"/>
                  </a:cubicBezTo>
                  <a:cubicBezTo>
                    <a:pt x="104" y="295"/>
                    <a:pt x="104" y="296"/>
                    <a:pt x="103" y="296"/>
                  </a:cubicBezTo>
                  <a:cubicBezTo>
                    <a:pt x="103" y="296"/>
                    <a:pt x="103" y="296"/>
                    <a:pt x="102" y="296"/>
                  </a:cubicBezTo>
                  <a:cubicBezTo>
                    <a:pt x="102" y="296"/>
                    <a:pt x="102" y="296"/>
                    <a:pt x="102" y="296"/>
                  </a:cubicBezTo>
                  <a:cubicBezTo>
                    <a:pt x="102" y="296"/>
                    <a:pt x="102" y="296"/>
                    <a:pt x="101" y="296"/>
                  </a:cubicBezTo>
                  <a:cubicBezTo>
                    <a:pt x="101" y="297"/>
                    <a:pt x="101" y="297"/>
                    <a:pt x="101" y="297"/>
                  </a:cubicBezTo>
                  <a:cubicBezTo>
                    <a:pt x="100" y="298"/>
                    <a:pt x="100" y="297"/>
                    <a:pt x="99" y="298"/>
                  </a:cubicBezTo>
                  <a:cubicBezTo>
                    <a:pt x="97" y="298"/>
                    <a:pt x="96" y="298"/>
                    <a:pt x="95" y="299"/>
                  </a:cubicBezTo>
                  <a:cubicBezTo>
                    <a:pt x="95" y="299"/>
                    <a:pt x="95" y="300"/>
                    <a:pt x="95" y="300"/>
                  </a:cubicBezTo>
                  <a:cubicBezTo>
                    <a:pt x="95" y="300"/>
                    <a:pt x="94" y="300"/>
                    <a:pt x="94" y="300"/>
                  </a:cubicBezTo>
                  <a:cubicBezTo>
                    <a:pt x="94" y="300"/>
                    <a:pt x="94" y="300"/>
                    <a:pt x="94" y="301"/>
                  </a:cubicBezTo>
                  <a:cubicBezTo>
                    <a:pt x="93" y="300"/>
                    <a:pt x="92" y="300"/>
                    <a:pt x="92" y="300"/>
                  </a:cubicBezTo>
                  <a:cubicBezTo>
                    <a:pt x="91" y="300"/>
                    <a:pt x="91" y="301"/>
                    <a:pt x="91" y="301"/>
                  </a:cubicBezTo>
                  <a:cubicBezTo>
                    <a:pt x="90" y="301"/>
                    <a:pt x="89" y="301"/>
                    <a:pt x="88" y="301"/>
                  </a:cubicBezTo>
                  <a:cubicBezTo>
                    <a:pt x="88" y="302"/>
                    <a:pt x="88" y="302"/>
                    <a:pt x="88" y="302"/>
                  </a:cubicBezTo>
                  <a:cubicBezTo>
                    <a:pt x="88" y="302"/>
                    <a:pt x="88" y="302"/>
                    <a:pt x="87" y="302"/>
                  </a:cubicBezTo>
                  <a:cubicBezTo>
                    <a:pt x="87" y="302"/>
                    <a:pt x="87" y="303"/>
                    <a:pt x="87" y="303"/>
                  </a:cubicBezTo>
                  <a:cubicBezTo>
                    <a:pt x="87" y="303"/>
                    <a:pt x="87" y="303"/>
                    <a:pt x="87" y="303"/>
                  </a:cubicBezTo>
                  <a:cubicBezTo>
                    <a:pt x="86" y="304"/>
                    <a:pt x="86" y="304"/>
                    <a:pt x="85" y="305"/>
                  </a:cubicBezTo>
                  <a:cubicBezTo>
                    <a:pt x="84" y="305"/>
                    <a:pt x="84" y="305"/>
                    <a:pt x="83" y="305"/>
                  </a:cubicBezTo>
                  <a:cubicBezTo>
                    <a:pt x="83" y="305"/>
                    <a:pt x="83" y="305"/>
                    <a:pt x="83" y="305"/>
                  </a:cubicBezTo>
                  <a:cubicBezTo>
                    <a:pt x="83" y="305"/>
                    <a:pt x="82" y="305"/>
                    <a:pt x="82" y="305"/>
                  </a:cubicBezTo>
                  <a:cubicBezTo>
                    <a:pt x="82" y="305"/>
                    <a:pt x="82" y="306"/>
                    <a:pt x="82" y="306"/>
                  </a:cubicBezTo>
                  <a:cubicBezTo>
                    <a:pt x="82" y="306"/>
                    <a:pt x="81" y="306"/>
                    <a:pt x="81" y="306"/>
                  </a:cubicBezTo>
                  <a:cubicBezTo>
                    <a:pt x="80" y="306"/>
                    <a:pt x="80" y="305"/>
                    <a:pt x="79" y="305"/>
                  </a:cubicBezTo>
                  <a:cubicBezTo>
                    <a:pt x="79" y="305"/>
                    <a:pt x="79" y="305"/>
                    <a:pt x="79" y="305"/>
                  </a:cubicBezTo>
                  <a:cubicBezTo>
                    <a:pt x="79" y="305"/>
                    <a:pt x="79" y="304"/>
                    <a:pt x="79" y="304"/>
                  </a:cubicBezTo>
                  <a:cubicBezTo>
                    <a:pt x="78" y="304"/>
                    <a:pt x="77" y="304"/>
                    <a:pt x="77" y="305"/>
                  </a:cubicBezTo>
                  <a:cubicBezTo>
                    <a:pt x="77" y="305"/>
                    <a:pt x="77" y="305"/>
                    <a:pt x="77" y="305"/>
                  </a:cubicBezTo>
                  <a:cubicBezTo>
                    <a:pt x="77" y="305"/>
                    <a:pt x="76" y="305"/>
                    <a:pt x="76" y="305"/>
                  </a:cubicBezTo>
                  <a:cubicBezTo>
                    <a:pt x="76" y="305"/>
                    <a:pt x="76" y="305"/>
                    <a:pt x="76" y="305"/>
                  </a:cubicBezTo>
                  <a:cubicBezTo>
                    <a:pt x="74" y="305"/>
                    <a:pt x="72" y="305"/>
                    <a:pt x="71" y="305"/>
                  </a:cubicBezTo>
                  <a:cubicBezTo>
                    <a:pt x="71" y="305"/>
                    <a:pt x="71" y="305"/>
                    <a:pt x="71" y="305"/>
                  </a:cubicBezTo>
                  <a:cubicBezTo>
                    <a:pt x="70" y="306"/>
                    <a:pt x="68" y="306"/>
                    <a:pt x="67" y="306"/>
                  </a:cubicBezTo>
                  <a:cubicBezTo>
                    <a:pt x="65" y="305"/>
                    <a:pt x="64" y="303"/>
                    <a:pt x="64" y="301"/>
                  </a:cubicBezTo>
                  <a:cubicBezTo>
                    <a:pt x="63" y="302"/>
                    <a:pt x="63" y="302"/>
                    <a:pt x="62" y="302"/>
                  </a:cubicBezTo>
                  <a:cubicBezTo>
                    <a:pt x="62" y="302"/>
                    <a:pt x="62" y="302"/>
                    <a:pt x="62" y="302"/>
                  </a:cubicBezTo>
                  <a:cubicBezTo>
                    <a:pt x="61" y="302"/>
                    <a:pt x="61" y="303"/>
                    <a:pt x="60" y="303"/>
                  </a:cubicBezTo>
                  <a:cubicBezTo>
                    <a:pt x="60" y="304"/>
                    <a:pt x="60" y="305"/>
                    <a:pt x="59" y="306"/>
                  </a:cubicBezTo>
                  <a:cubicBezTo>
                    <a:pt x="59" y="306"/>
                    <a:pt x="59" y="306"/>
                    <a:pt x="59" y="306"/>
                  </a:cubicBezTo>
                  <a:cubicBezTo>
                    <a:pt x="59" y="306"/>
                    <a:pt x="59" y="306"/>
                    <a:pt x="59" y="306"/>
                  </a:cubicBezTo>
                  <a:cubicBezTo>
                    <a:pt x="59" y="307"/>
                    <a:pt x="58" y="307"/>
                    <a:pt x="58" y="307"/>
                  </a:cubicBezTo>
                  <a:cubicBezTo>
                    <a:pt x="58" y="308"/>
                    <a:pt x="58" y="309"/>
                    <a:pt x="58" y="310"/>
                  </a:cubicBezTo>
                  <a:cubicBezTo>
                    <a:pt x="58" y="310"/>
                    <a:pt x="58" y="310"/>
                    <a:pt x="58" y="310"/>
                  </a:cubicBezTo>
                  <a:cubicBezTo>
                    <a:pt x="58" y="310"/>
                    <a:pt x="58" y="311"/>
                    <a:pt x="57" y="311"/>
                  </a:cubicBezTo>
                  <a:cubicBezTo>
                    <a:pt x="57" y="311"/>
                    <a:pt x="57" y="311"/>
                    <a:pt x="57" y="311"/>
                  </a:cubicBezTo>
                  <a:cubicBezTo>
                    <a:pt x="57" y="311"/>
                    <a:pt x="57" y="312"/>
                    <a:pt x="57" y="312"/>
                  </a:cubicBezTo>
                  <a:cubicBezTo>
                    <a:pt x="57" y="312"/>
                    <a:pt x="56" y="312"/>
                    <a:pt x="56" y="313"/>
                  </a:cubicBezTo>
                  <a:cubicBezTo>
                    <a:pt x="56" y="313"/>
                    <a:pt x="55" y="314"/>
                    <a:pt x="55" y="314"/>
                  </a:cubicBezTo>
                  <a:cubicBezTo>
                    <a:pt x="55" y="315"/>
                    <a:pt x="54" y="315"/>
                    <a:pt x="54" y="316"/>
                  </a:cubicBezTo>
                  <a:cubicBezTo>
                    <a:pt x="54" y="316"/>
                    <a:pt x="54" y="316"/>
                    <a:pt x="54" y="316"/>
                  </a:cubicBezTo>
                  <a:cubicBezTo>
                    <a:pt x="53" y="316"/>
                    <a:pt x="53" y="316"/>
                    <a:pt x="53" y="316"/>
                  </a:cubicBezTo>
                  <a:cubicBezTo>
                    <a:pt x="53" y="316"/>
                    <a:pt x="52" y="317"/>
                    <a:pt x="52" y="317"/>
                  </a:cubicBezTo>
                  <a:cubicBezTo>
                    <a:pt x="52" y="317"/>
                    <a:pt x="52" y="317"/>
                    <a:pt x="51" y="317"/>
                  </a:cubicBezTo>
                  <a:cubicBezTo>
                    <a:pt x="51" y="317"/>
                    <a:pt x="51" y="317"/>
                    <a:pt x="51" y="317"/>
                  </a:cubicBezTo>
                  <a:cubicBezTo>
                    <a:pt x="51" y="317"/>
                    <a:pt x="51" y="317"/>
                    <a:pt x="51" y="317"/>
                  </a:cubicBezTo>
                  <a:cubicBezTo>
                    <a:pt x="50" y="317"/>
                    <a:pt x="50" y="318"/>
                    <a:pt x="50" y="318"/>
                  </a:cubicBezTo>
                  <a:cubicBezTo>
                    <a:pt x="50" y="318"/>
                    <a:pt x="49" y="318"/>
                    <a:pt x="48" y="318"/>
                  </a:cubicBezTo>
                  <a:cubicBezTo>
                    <a:pt x="48" y="319"/>
                    <a:pt x="48" y="319"/>
                    <a:pt x="48" y="319"/>
                  </a:cubicBezTo>
                  <a:cubicBezTo>
                    <a:pt x="48" y="319"/>
                    <a:pt x="47" y="319"/>
                    <a:pt x="46" y="319"/>
                  </a:cubicBezTo>
                  <a:cubicBezTo>
                    <a:pt x="46" y="319"/>
                    <a:pt x="46" y="320"/>
                    <a:pt x="45" y="320"/>
                  </a:cubicBezTo>
                  <a:cubicBezTo>
                    <a:pt x="45" y="320"/>
                    <a:pt x="45" y="320"/>
                    <a:pt x="44" y="320"/>
                  </a:cubicBezTo>
                  <a:cubicBezTo>
                    <a:pt x="44" y="320"/>
                    <a:pt x="44" y="321"/>
                    <a:pt x="44" y="321"/>
                  </a:cubicBezTo>
                  <a:cubicBezTo>
                    <a:pt x="43" y="322"/>
                    <a:pt x="42" y="322"/>
                    <a:pt x="41" y="323"/>
                  </a:cubicBezTo>
                  <a:cubicBezTo>
                    <a:pt x="41" y="324"/>
                    <a:pt x="41" y="326"/>
                    <a:pt x="41" y="327"/>
                  </a:cubicBezTo>
                  <a:cubicBezTo>
                    <a:pt x="41" y="327"/>
                    <a:pt x="41" y="327"/>
                    <a:pt x="40" y="327"/>
                  </a:cubicBezTo>
                  <a:cubicBezTo>
                    <a:pt x="40" y="327"/>
                    <a:pt x="40" y="328"/>
                    <a:pt x="40" y="328"/>
                  </a:cubicBezTo>
                  <a:cubicBezTo>
                    <a:pt x="40" y="329"/>
                    <a:pt x="39" y="329"/>
                    <a:pt x="39" y="329"/>
                  </a:cubicBezTo>
                  <a:cubicBezTo>
                    <a:pt x="39" y="330"/>
                    <a:pt x="39" y="331"/>
                    <a:pt x="39" y="332"/>
                  </a:cubicBezTo>
                  <a:cubicBezTo>
                    <a:pt x="39" y="333"/>
                    <a:pt x="38" y="332"/>
                    <a:pt x="38" y="334"/>
                  </a:cubicBezTo>
                  <a:cubicBezTo>
                    <a:pt x="38" y="334"/>
                    <a:pt x="38" y="334"/>
                    <a:pt x="38" y="334"/>
                  </a:cubicBezTo>
                  <a:cubicBezTo>
                    <a:pt x="38" y="334"/>
                    <a:pt x="38" y="335"/>
                    <a:pt x="38" y="336"/>
                  </a:cubicBezTo>
                  <a:cubicBezTo>
                    <a:pt x="39" y="336"/>
                    <a:pt x="39" y="336"/>
                    <a:pt x="40" y="337"/>
                  </a:cubicBezTo>
                  <a:cubicBezTo>
                    <a:pt x="40" y="338"/>
                    <a:pt x="40" y="340"/>
                    <a:pt x="40" y="342"/>
                  </a:cubicBezTo>
                  <a:cubicBezTo>
                    <a:pt x="40" y="342"/>
                    <a:pt x="40" y="342"/>
                    <a:pt x="40" y="342"/>
                  </a:cubicBezTo>
                  <a:cubicBezTo>
                    <a:pt x="40" y="342"/>
                    <a:pt x="40" y="342"/>
                    <a:pt x="40" y="342"/>
                  </a:cubicBezTo>
                  <a:cubicBezTo>
                    <a:pt x="39" y="342"/>
                    <a:pt x="39" y="342"/>
                    <a:pt x="39" y="342"/>
                  </a:cubicBezTo>
                  <a:cubicBezTo>
                    <a:pt x="39" y="343"/>
                    <a:pt x="39" y="344"/>
                    <a:pt x="39" y="344"/>
                  </a:cubicBezTo>
                  <a:cubicBezTo>
                    <a:pt x="38" y="344"/>
                    <a:pt x="38" y="345"/>
                    <a:pt x="37" y="345"/>
                  </a:cubicBezTo>
                  <a:cubicBezTo>
                    <a:pt x="37" y="345"/>
                    <a:pt x="37" y="346"/>
                    <a:pt x="37" y="347"/>
                  </a:cubicBezTo>
                  <a:cubicBezTo>
                    <a:pt x="37" y="347"/>
                    <a:pt x="36" y="347"/>
                    <a:pt x="36" y="347"/>
                  </a:cubicBezTo>
                  <a:cubicBezTo>
                    <a:pt x="36" y="348"/>
                    <a:pt x="36" y="348"/>
                    <a:pt x="36" y="348"/>
                  </a:cubicBezTo>
                  <a:cubicBezTo>
                    <a:pt x="35" y="349"/>
                    <a:pt x="34" y="350"/>
                    <a:pt x="34" y="351"/>
                  </a:cubicBezTo>
                  <a:cubicBezTo>
                    <a:pt x="33" y="351"/>
                    <a:pt x="33" y="351"/>
                    <a:pt x="32" y="351"/>
                  </a:cubicBezTo>
                  <a:cubicBezTo>
                    <a:pt x="31" y="352"/>
                    <a:pt x="30" y="353"/>
                    <a:pt x="29" y="355"/>
                  </a:cubicBezTo>
                  <a:cubicBezTo>
                    <a:pt x="28" y="355"/>
                    <a:pt x="28" y="355"/>
                    <a:pt x="27" y="355"/>
                  </a:cubicBezTo>
                  <a:cubicBezTo>
                    <a:pt x="27" y="355"/>
                    <a:pt x="27" y="356"/>
                    <a:pt x="27" y="356"/>
                  </a:cubicBezTo>
                  <a:cubicBezTo>
                    <a:pt x="26" y="356"/>
                    <a:pt x="26" y="356"/>
                    <a:pt x="25" y="357"/>
                  </a:cubicBezTo>
                  <a:cubicBezTo>
                    <a:pt x="25" y="357"/>
                    <a:pt x="25" y="358"/>
                    <a:pt x="24" y="358"/>
                  </a:cubicBezTo>
                  <a:cubicBezTo>
                    <a:pt x="24" y="358"/>
                    <a:pt x="24" y="358"/>
                    <a:pt x="24" y="359"/>
                  </a:cubicBezTo>
                  <a:cubicBezTo>
                    <a:pt x="24" y="359"/>
                    <a:pt x="22" y="358"/>
                    <a:pt x="21" y="358"/>
                  </a:cubicBezTo>
                  <a:cubicBezTo>
                    <a:pt x="21" y="360"/>
                    <a:pt x="20" y="360"/>
                    <a:pt x="20" y="361"/>
                  </a:cubicBezTo>
                  <a:cubicBezTo>
                    <a:pt x="20" y="361"/>
                    <a:pt x="20" y="361"/>
                    <a:pt x="19" y="361"/>
                  </a:cubicBezTo>
                  <a:cubicBezTo>
                    <a:pt x="19" y="361"/>
                    <a:pt x="19" y="362"/>
                    <a:pt x="19" y="362"/>
                  </a:cubicBezTo>
                  <a:cubicBezTo>
                    <a:pt x="19" y="363"/>
                    <a:pt x="19" y="363"/>
                    <a:pt x="19" y="363"/>
                  </a:cubicBezTo>
                  <a:cubicBezTo>
                    <a:pt x="19" y="363"/>
                    <a:pt x="19" y="364"/>
                    <a:pt x="19" y="364"/>
                  </a:cubicBezTo>
                  <a:cubicBezTo>
                    <a:pt x="18" y="364"/>
                    <a:pt x="18" y="364"/>
                    <a:pt x="17" y="364"/>
                  </a:cubicBezTo>
                  <a:cubicBezTo>
                    <a:pt x="17" y="365"/>
                    <a:pt x="17" y="365"/>
                    <a:pt x="17" y="365"/>
                  </a:cubicBezTo>
                  <a:cubicBezTo>
                    <a:pt x="17" y="365"/>
                    <a:pt x="17" y="366"/>
                    <a:pt x="17" y="366"/>
                  </a:cubicBezTo>
                  <a:cubicBezTo>
                    <a:pt x="16" y="366"/>
                    <a:pt x="15" y="367"/>
                    <a:pt x="14" y="367"/>
                  </a:cubicBezTo>
                  <a:cubicBezTo>
                    <a:pt x="14" y="368"/>
                    <a:pt x="14" y="368"/>
                    <a:pt x="14" y="368"/>
                  </a:cubicBezTo>
                  <a:cubicBezTo>
                    <a:pt x="14" y="368"/>
                    <a:pt x="14" y="369"/>
                    <a:pt x="14" y="369"/>
                  </a:cubicBezTo>
                  <a:cubicBezTo>
                    <a:pt x="14" y="369"/>
                    <a:pt x="14" y="370"/>
                    <a:pt x="14" y="371"/>
                  </a:cubicBezTo>
                  <a:cubicBezTo>
                    <a:pt x="13" y="371"/>
                    <a:pt x="13" y="371"/>
                    <a:pt x="13" y="371"/>
                  </a:cubicBezTo>
                  <a:cubicBezTo>
                    <a:pt x="13" y="372"/>
                    <a:pt x="13" y="372"/>
                    <a:pt x="13" y="372"/>
                  </a:cubicBezTo>
                  <a:cubicBezTo>
                    <a:pt x="13" y="373"/>
                    <a:pt x="12" y="373"/>
                    <a:pt x="12" y="373"/>
                  </a:cubicBezTo>
                  <a:cubicBezTo>
                    <a:pt x="12" y="373"/>
                    <a:pt x="12" y="374"/>
                    <a:pt x="12" y="374"/>
                  </a:cubicBezTo>
                  <a:cubicBezTo>
                    <a:pt x="12" y="374"/>
                    <a:pt x="12" y="374"/>
                    <a:pt x="12" y="374"/>
                  </a:cubicBezTo>
                  <a:cubicBezTo>
                    <a:pt x="12" y="374"/>
                    <a:pt x="12" y="375"/>
                    <a:pt x="12" y="375"/>
                  </a:cubicBezTo>
                  <a:cubicBezTo>
                    <a:pt x="12" y="375"/>
                    <a:pt x="11" y="375"/>
                    <a:pt x="11" y="375"/>
                  </a:cubicBezTo>
                  <a:cubicBezTo>
                    <a:pt x="11" y="375"/>
                    <a:pt x="11" y="376"/>
                    <a:pt x="11" y="376"/>
                  </a:cubicBezTo>
                  <a:cubicBezTo>
                    <a:pt x="11" y="376"/>
                    <a:pt x="11" y="376"/>
                    <a:pt x="11" y="376"/>
                  </a:cubicBezTo>
                  <a:cubicBezTo>
                    <a:pt x="11" y="376"/>
                    <a:pt x="11" y="377"/>
                    <a:pt x="11" y="377"/>
                  </a:cubicBezTo>
                  <a:cubicBezTo>
                    <a:pt x="11" y="377"/>
                    <a:pt x="11" y="377"/>
                    <a:pt x="10" y="377"/>
                  </a:cubicBezTo>
                  <a:cubicBezTo>
                    <a:pt x="11" y="377"/>
                    <a:pt x="11" y="378"/>
                    <a:pt x="11" y="378"/>
                  </a:cubicBezTo>
                  <a:cubicBezTo>
                    <a:pt x="10" y="378"/>
                    <a:pt x="10" y="378"/>
                    <a:pt x="10" y="379"/>
                  </a:cubicBezTo>
                  <a:cubicBezTo>
                    <a:pt x="9" y="379"/>
                    <a:pt x="9" y="380"/>
                    <a:pt x="9" y="380"/>
                  </a:cubicBezTo>
                  <a:cubicBezTo>
                    <a:pt x="9" y="380"/>
                    <a:pt x="8" y="380"/>
                    <a:pt x="8" y="380"/>
                  </a:cubicBezTo>
                  <a:cubicBezTo>
                    <a:pt x="8" y="381"/>
                    <a:pt x="8" y="381"/>
                    <a:pt x="8" y="381"/>
                  </a:cubicBezTo>
                  <a:cubicBezTo>
                    <a:pt x="8" y="381"/>
                    <a:pt x="7" y="381"/>
                    <a:pt x="7" y="381"/>
                  </a:cubicBezTo>
                  <a:cubicBezTo>
                    <a:pt x="7" y="382"/>
                    <a:pt x="7" y="382"/>
                    <a:pt x="7" y="382"/>
                  </a:cubicBezTo>
                  <a:cubicBezTo>
                    <a:pt x="7" y="382"/>
                    <a:pt x="7" y="382"/>
                    <a:pt x="7" y="382"/>
                  </a:cubicBezTo>
                  <a:cubicBezTo>
                    <a:pt x="7" y="382"/>
                    <a:pt x="7" y="383"/>
                    <a:pt x="7" y="383"/>
                  </a:cubicBezTo>
                  <a:cubicBezTo>
                    <a:pt x="7" y="383"/>
                    <a:pt x="7" y="383"/>
                    <a:pt x="6" y="384"/>
                  </a:cubicBezTo>
                  <a:cubicBezTo>
                    <a:pt x="6" y="384"/>
                    <a:pt x="6" y="384"/>
                    <a:pt x="6" y="384"/>
                  </a:cubicBezTo>
                  <a:cubicBezTo>
                    <a:pt x="6" y="384"/>
                    <a:pt x="6" y="384"/>
                    <a:pt x="6" y="384"/>
                  </a:cubicBezTo>
                  <a:cubicBezTo>
                    <a:pt x="6" y="385"/>
                    <a:pt x="6" y="386"/>
                    <a:pt x="6" y="387"/>
                  </a:cubicBezTo>
                  <a:cubicBezTo>
                    <a:pt x="5" y="387"/>
                    <a:pt x="5" y="387"/>
                    <a:pt x="5" y="387"/>
                  </a:cubicBezTo>
                  <a:cubicBezTo>
                    <a:pt x="5" y="387"/>
                    <a:pt x="5" y="388"/>
                    <a:pt x="5" y="388"/>
                  </a:cubicBezTo>
                  <a:cubicBezTo>
                    <a:pt x="5" y="389"/>
                    <a:pt x="4" y="389"/>
                    <a:pt x="4" y="389"/>
                  </a:cubicBezTo>
                  <a:cubicBezTo>
                    <a:pt x="3" y="390"/>
                    <a:pt x="4" y="391"/>
                    <a:pt x="3" y="392"/>
                  </a:cubicBezTo>
                  <a:cubicBezTo>
                    <a:pt x="3" y="392"/>
                    <a:pt x="2" y="392"/>
                    <a:pt x="2" y="392"/>
                  </a:cubicBezTo>
                  <a:cubicBezTo>
                    <a:pt x="2" y="392"/>
                    <a:pt x="2" y="393"/>
                    <a:pt x="1" y="393"/>
                  </a:cubicBezTo>
                  <a:cubicBezTo>
                    <a:pt x="1" y="393"/>
                    <a:pt x="1" y="393"/>
                    <a:pt x="1" y="393"/>
                  </a:cubicBezTo>
                  <a:cubicBezTo>
                    <a:pt x="1" y="394"/>
                    <a:pt x="1" y="395"/>
                    <a:pt x="1" y="395"/>
                  </a:cubicBezTo>
                  <a:cubicBezTo>
                    <a:pt x="1" y="395"/>
                    <a:pt x="1" y="395"/>
                    <a:pt x="1" y="395"/>
                  </a:cubicBezTo>
                  <a:cubicBezTo>
                    <a:pt x="1" y="396"/>
                    <a:pt x="1" y="396"/>
                    <a:pt x="1" y="396"/>
                  </a:cubicBezTo>
                  <a:cubicBezTo>
                    <a:pt x="1" y="396"/>
                    <a:pt x="1" y="396"/>
                    <a:pt x="0" y="396"/>
                  </a:cubicBezTo>
                  <a:cubicBezTo>
                    <a:pt x="0" y="397"/>
                    <a:pt x="1" y="397"/>
                    <a:pt x="1" y="397"/>
                  </a:cubicBezTo>
                  <a:cubicBezTo>
                    <a:pt x="1" y="398"/>
                    <a:pt x="1" y="398"/>
                    <a:pt x="1" y="399"/>
                  </a:cubicBezTo>
                  <a:cubicBezTo>
                    <a:pt x="1" y="399"/>
                    <a:pt x="1" y="399"/>
                    <a:pt x="1" y="399"/>
                  </a:cubicBezTo>
                  <a:cubicBezTo>
                    <a:pt x="2" y="400"/>
                    <a:pt x="2" y="401"/>
                    <a:pt x="3" y="401"/>
                  </a:cubicBezTo>
                  <a:cubicBezTo>
                    <a:pt x="3" y="401"/>
                    <a:pt x="3" y="402"/>
                    <a:pt x="4" y="402"/>
                  </a:cubicBezTo>
                  <a:cubicBezTo>
                    <a:pt x="4" y="402"/>
                    <a:pt x="4" y="402"/>
                    <a:pt x="4" y="402"/>
                  </a:cubicBezTo>
                  <a:cubicBezTo>
                    <a:pt x="4" y="402"/>
                    <a:pt x="4" y="402"/>
                    <a:pt x="4" y="402"/>
                  </a:cubicBezTo>
                  <a:cubicBezTo>
                    <a:pt x="5" y="404"/>
                    <a:pt x="3" y="404"/>
                    <a:pt x="3" y="405"/>
                  </a:cubicBezTo>
                  <a:cubicBezTo>
                    <a:pt x="4" y="405"/>
                    <a:pt x="4" y="405"/>
                    <a:pt x="4" y="405"/>
                  </a:cubicBezTo>
                  <a:cubicBezTo>
                    <a:pt x="4" y="406"/>
                    <a:pt x="5" y="407"/>
                    <a:pt x="4" y="408"/>
                  </a:cubicBezTo>
                  <a:cubicBezTo>
                    <a:pt x="4" y="408"/>
                    <a:pt x="4" y="408"/>
                    <a:pt x="3" y="408"/>
                  </a:cubicBezTo>
                  <a:cubicBezTo>
                    <a:pt x="4" y="409"/>
                    <a:pt x="4" y="410"/>
                    <a:pt x="4" y="411"/>
                  </a:cubicBezTo>
                  <a:cubicBezTo>
                    <a:pt x="4" y="411"/>
                    <a:pt x="4" y="411"/>
                    <a:pt x="4" y="411"/>
                  </a:cubicBezTo>
                  <a:cubicBezTo>
                    <a:pt x="4" y="411"/>
                    <a:pt x="4" y="412"/>
                    <a:pt x="4" y="412"/>
                  </a:cubicBezTo>
                  <a:cubicBezTo>
                    <a:pt x="5" y="412"/>
                    <a:pt x="5" y="412"/>
                    <a:pt x="5" y="412"/>
                  </a:cubicBezTo>
                  <a:cubicBezTo>
                    <a:pt x="5" y="413"/>
                    <a:pt x="5" y="413"/>
                    <a:pt x="5" y="413"/>
                  </a:cubicBezTo>
                  <a:cubicBezTo>
                    <a:pt x="5" y="413"/>
                    <a:pt x="5" y="413"/>
                    <a:pt x="5" y="413"/>
                  </a:cubicBezTo>
                  <a:cubicBezTo>
                    <a:pt x="5" y="415"/>
                    <a:pt x="5" y="416"/>
                    <a:pt x="5" y="417"/>
                  </a:cubicBezTo>
                  <a:cubicBezTo>
                    <a:pt x="5" y="418"/>
                    <a:pt x="6" y="418"/>
                    <a:pt x="6" y="418"/>
                  </a:cubicBezTo>
                  <a:cubicBezTo>
                    <a:pt x="6" y="419"/>
                    <a:pt x="5" y="419"/>
                    <a:pt x="5" y="419"/>
                  </a:cubicBezTo>
                  <a:cubicBezTo>
                    <a:pt x="5" y="420"/>
                    <a:pt x="6" y="422"/>
                    <a:pt x="6" y="423"/>
                  </a:cubicBezTo>
                  <a:cubicBezTo>
                    <a:pt x="6" y="423"/>
                    <a:pt x="5" y="423"/>
                    <a:pt x="5" y="423"/>
                  </a:cubicBezTo>
                  <a:cubicBezTo>
                    <a:pt x="5" y="424"/>
                    <a:pt x="5" y="424"/>
                    <a:pt x="5" y="425"/>
                  </a:cubicBezTo>
                  <a:cubicBezTo>
                    <a:pt x="5" y="425"/>
                    <a:pt x="5" y="425"/>
                    <a:pt x="5" y="425"/>
                  </a:cubicBezTo>
                  <a:cubicBezTo>
                    <a:pt x="5" y="425"/>
                    <a:pt x="5" y="426"/>
                    <a:pt x="5" y="426"/>
                  </a:cubicBezTo>
                  <a:cubicBezTo>
                    <a:pt x="5" y="426"/>
                    <a:pt x="5" y="426"/>
                    <a:pt x="5" y="426"/>
                  </a:cubicBezTo>
                  <a:cubicBezTo>
                    <a:pt x="5" y="426"/>
                    <a:pt x="5" y="427"/>
                    <a:pt x="5" y="427"/>
                  </a:cubicBezTo>
                  <a:cubicBezTo>
                    <a:pt x="4" y="427"/>
                    <a:pt x="4" y="427"/>
                    <a:pt x="4" y="427"/>
                  </a:cubicBezTo>
                  <a:cubicBezTo>
                    <a:pt x="4" y="428"/>
                    <a:pt x="4" y="429"/>
                    <a:pt x="4" y="431"/>
                  </a:cubicBezTo>
                  <a:cubicBezTo>
                    <a:pt x="4" y="431"/>
                    <a:pt x="4" y="431"/>
                    <a:pt x="4" y="431"/>
                  </a:cubicBezTo>
                  <a:cubicBezTo>
                    <a:pt x="4" y="431"/>
                    <a:pt x="4" y="432"/>
                    <a:pt x="4" y="433"/>
                  </a:cubicBezTo>
                  <a:cubicBezTo>
                    <a:pt x="4" y="433"/>
                    <a:pt x="4" y="433"/>
                    <a:pt x="4" y="433"/>
                  </a:cubicBezTo>
                  <a:cubicBezTo>
                    <a:pt x="3" y="434"/>
                    <a:pt x="3" y="434"/>
                    <a:pt x="3" y="436"/>
                  </a:cubicBezTo>
                  <a:cubicBezTo>
                    <a:pt x="2" y="436"/>
                    <a:pt x="2" y="436"/>
                    <a:pt x="2" y="436"/>
                  </a:cubicBezTo>
                  <a:cubicBezTo>
                    <a:pt x="2" y="436"/>
                    <a:pt x="2" y="436"/>
                    <a:pt x="2" y="436"/>
                  </a:cubicBezTo>
                  <a:cubicBezTo>
                    <a:pt x="1" y="437"/>
                    <a:pt x="1" y="437"/>
                    <a:pt x="1" y="438"/>
                  </a:cubicBezTo>
                  <a:cubicBezTo>
                    <a:pt x="0" y="438"/>
                    <a:pt x="1" y="438"/>
                    <a:pt x="0" y="438"/>
                  </a:cubicBezTo>
                  <a:cubicBezTo>
                    <a:pt x="0" y="438"/>
                    <a:pt x="0" y="438"/>
                    <a:pt x="0" y="438"/>
                  </a:cubicBezTo>
                  <a:cubicBezTo>
                    <a:pt x="0" y="439"/>
                    <a:pt x="1" y="439"/>
                    <a:pt x="2" y="439"/>
                  </a:cubicBezTo>
                  <a:cubicBezTo>
                    <a:pt x="2" y="441"/>
                    <a:pt x="2" y="442"/>
                    <a:pt x="3" y="444"/>
                  </a:cubicBezTo>
                  <a:cubicBezTo>
                    <a:pt x="3" y="444"/>
                    <a:pt x="3" y="444"/>
                    <a:pt x="4" y="444"/>
                  </a:cubicBezTo>
                  <a:cubicBezTo>
                    <a:pt x="4" y="445"/>
                    <a:pt x="4" y="446"/>
                    <a:pt x="4" y="446"/>
                  </a:cubicBezTo>
                  <a:cubicBezTo>
                    <a:pt x="4" y="446"/>
                    <a:pt x="4" y="446"/>
                    <a:pt x="4" y="446"/>
                  </a:cubicBezTo>
                  <a:cubicBezTo>
                    <a:pt x="4" y="447"/>
                    <a:pt x="4" y="448"/>
                    <a:pt x="4" y="449"/>
                  </a:cubicBezTo>
                  <a:cubicBezTo>
                    <a:pt x="4" y="449"/>
                    <a:pt x="5" y="449"/>
                    <a:pt x="5" y="449"/>
                  </a:cubicBezTo>
                  <a:cubicBezTo>
                    <a:pt x="5" y="449"/>
                    <a:pt x="5" y="449"/>
                    <a:pt x="5" y="449"/>
                  </a:cubicBezTo>
                  <a:cubicBezTo>
                    <a:pt x="5" y="450"/>
                    <a:pt x="4" y="450"/>
                    <a:pt x="4" y="450"/>
                  </a:cubicBezTo>
                  <a:cubicBezTo>
                    <a:pt x="4" y="450"/>
                    <a:pt x="4" y="450"/>
                    <a:pt x="4" y="451"/>
                  </a:cubicBezTo>
                  <a:cubicBezTo>
                    <a:pt x="5" y="451"/>
                    <a:pt x="4" y="451"/>
                    <a:pt x="6" y="452"/>
                  </a:cubicBezTo>
                  <a:cubicBezTo>
                    <a:pt x="6" y="452"/>
                    <a:pt x="6" y="452"/>
                    <a:pt x="6" y="453"/>
                  </a:cubicBezTo>
                  <a:cubicBezTo>
                    <a:pt x="6" y="453"/>
                    <a:pt x="7" y="454"/>
                    <a:pt x="7" y="454"/>
                  </a:cubicBezTo>
                  <a:cubicBezTo>
                    <a:pt x="8" y="454"/>
                    <a:pt x="8" y="454"/>
                    <a:pt x="9" y="454"/>
                  </a:cubicBezTo>
                  <a:cubicBezTo>
                    <a:pt x="9" y="454"/>
                    <a:pt x="9" y="455"/>
                    <a:pt x="9" y="455"/>
                  </a:cubicBezTo>
                  <a:cubicBezTo>
                    <a:pt x="10" y="455"/>
                    <a:pt x="10" y="455"/>
                    <a:pt x="11" y="455"/>
                  </a:cubicBezTo>
                  <a:cubicBezTo>
                    <a:pt x="11" y="455"/>
                    <a:pt x="10" y="456"/>
                    <a:pt x="10" y="456"/>
                  </a:cubicBezTo>
                  <a:cubicBezTo>
                    <a:pt x="10" y="456"/>
                    <a:pt x="11" y="456"/>
                    <a:pt x="11" y="457"/>
                  </a:cubicBezTo>
                  <a:cubicBezTo>
                    <a:pt x="11" y="457"/>
                    <a:pt x="10" y="457"/>
                    <a:pt x="11" y="458"/>
                  </a:cubicBezTo>
                  <a:cubicBezTo>
                    <a:pt x="11" y="458"/>
                    <a:pt x="11" y="458"/>
                    <a:pt x="11" y="458"/>
                  </a:cubicBezTo>
                  <a:cubicBezTo>
                    <a:pt x="12" y="459"/>
                    <a:pt x="12" y="459"/>
                    <a:pt x="13" y="459"/>
                  </a:cubicBezTo>
                  <a:cubicBezTo>
                    <a:pt x="13" y="459"/>
                    <a:pt x="13" y="459"/>
                    <a:pt x="13" y="460"/>
                  </a:cubicBezTo>
                  <a:cubicBezTo>
                    <a:pt x="14" y="460"/>
                    <a:pt x="14" y="460"/>
                    <a:pt x="15" y="460"/>
                  </a:cubicBezTo>
                  <a:cubicBezTo>
                    <a:pt x="15" y="461"/>
                    <a:pt x="15" y="461"/>
                    <a:pt x="16" y="461"/>
                  </a:cubicBezTo>
                  <a:cubicBezTo>
                    <a:pt x="16" y="461"/>
                    <a:pt x="16" y="461"/>
                    <a:pt x="16" y="461"/>
                  </a:cubicBezTo>
                  <a:cubicBezTo>
                    <a:pt x="17" y="462"/>
                    <a:pt x="16" y="463"/>
                    <a:pt x="16" y="463"/>
                  </a:cubicBezTo>
                  <a:cubicBezTo>
                    <a:pt x="16" y="463"/>
                    <a:pt x="16" y="463"/>
                    <a:pt x="16" y="463"/>
                  </a:cubicBezTo>
                  <a:cubicBezTo>
                    <a:pt x="16" y="463"/>
                    <a:pt x="16" y="463"/>
                    <a:pt x="16" y="464"/>
                  </a:cubicBezTo>
                  <a:cubicBezTo>
                    <a:pt x="17" y="464"/>
                    <a:pt x="17" y="464"/>
                    <a:pt x="17" y="464"/>
                  </a:cubicBezTo>
                  <a:cubicBezTo>
                    <a:pt x="17" y="464"/>
                    <a:pt x="17" y="464"/>
                    <a:pt x="17" y="465"/>
                  </a:cubicBezTo>
                  <a:cubicBezTo>
                    <a:pt x="18" y="465"/>
                    <a:pt x="19" y="465"/>
                    <a:pt x="19" y="465"/>
                  </a:cubicBezTo>
                  <a:cubicBezTo>
                    <a:pt x="19" y="466"/>
                    <a:pt x="19" y="467"/>
                    <a:pt x="19" y="468"/>
                  </a:cubicBezTo>
                  <a:cubicBezTo>
                    <a:pt x="19" y="468"/>
                    <a:pt x="20" y="468"/>
                    <a:pt x="20" y="468"/>
                  </a:cubicBezTo>
                  <a:cubicBezTo>
                    <a:pt x="20" y="469"/>
                    <a:pt x="20" y="470"/>
                    <a:pt x="20" y="470"/>
                  </a:cubicBezTo>
                  <a:cubicBezTo>
                    <a:pt x="22" y="470"/>
                    <a:pt x="21" y="471"/>
                    <a:pt x="23" y="471"/>
                  </a:cubicBezTo>
                  <a:cubicBezTo>
                    <a:pt x="22" y="472"/>
                    <a:pt x="22" y="472"/>
                    <a:pt x="22" y="473"/>
                  </a:cubicBezTo>
                  <a:cubicBezTo>
                    <a:pt x="22" y="473"/>
                    <a:pt x="23" y="473"/>
                    <a:pt x="23" y="474"/>
                  </a:cubicBezTo>
                  <a:cubicBezTo>
                    <a:pt x="22" y="474"/>
                    <a:pt x="22" y="474"/>
                    <a:pt x="22" y="474"/>
                  </a:cubicBezTo>
                  <a:cubicBezTo>
                    <a:pt x="22" y="474"/>
                    <a:pt x="22" y="474"/>
                    <a:pt x="23" y="475"/>
                  </a:cubicBezTo>
                  <a:cubicBezTo>
                    <a:pt x="23" y="475"/>
                    <a:pt x="23" y="475"/>
                    <a:pt x="23" y="475"/>
                  </a:cubicBezTo>
                  <a:cubicBezTo>
                    <a:pt x="24" y="476"/>
                    <a:pt x="23" y="475"/>
                    <a:pt x="24" y="476"/>
                  </a:cubicBezTo>
                  <a:cubicBezTo>
                    <a:pt x="24" y="476"/>
                    <a:pt x="24" y="476"/>
                    <a:pt x="24" y="477"/>
                  </a:cubicBezTo>
                  <a:cubicBezTo>
                    <a:pt x="24" y="477"/>
                    <a:pt x="24" y="477"/>
                    <a:pt x="24" y="477"/>
                  </a:cubicBezTo>
                  <a:cubicBezTo>
                    <a:pt x="23" y="477"/>
                    <a:pt x="23" y="477"/>
                    <a:pt x="23" y="477"/>
                  </a:cubicBezTo>
                  <a:cubicBezTo>
                    <a:pt x="23" y="477"/>
                    <a:pt x="23" y="477"/>
                    <a:pt x="23" y="477"/>
                  </a:cubicBezTo>
                  <a:cubicBezTo>
                    <a:pt x="24" y="478"/>
                    <a:pt x="25" y="478"/>
                    <a:pt x="26" y="478"/>
                  </a:cubicBezTo>
                  <a:cubicBezTo>
                    <a:pt x="26" y="479"/>
                    <a:pt x="26" y="480"/>
                    <a:pt x="26" y="480"/>
                  </a:cubicBezTo>
                  <a:cubicBezTo>
                    <a:pt x="26" y="481"/>
                    <a:pt x="27" y="481"/>
                    <a:pt x="27" y="481"/>
                  </a:cubicBezTo>
                  <a:cubicBezTo>
                    <a:pt x="28" y="482"/>
                    <a:pt x="28" y="483"/>
                    <a:pt x="29" y="484"/>
                  </a:cubicBezTo>
                  <a:cubicBezTo>
                    <a:pt x="29" y="484"/>
                    <a:pt x="29" y="484"/>
                    <a:pt x="30" y="484"/>
                  </a:cubicBezTo>
                  <a:cubicBezTo>
                    <a:pt x="30" y="484"/>
                    <a:pt x="30" y="484"/>
                    <a:pt x="30" y="485"/>
                  </a:cubicBezTo>
                  <a:cubicBezTo>
                    <a:pt x="31" y="485"/>
                    <a:pt x="32" y="485"/>
                    <a:pt x="33" y="485"/>
                  </a:cubicBezTo>
                  <a:cubicBezTo>
                    <a:pt x="33" y="485"/>
                    <a:pt x="34" y="486"/>
                    <a:pt x="35" y="487"/>
                  </a:cubicBezTo>
                  <a:cubicBezTo>
                    <a:pt x="35" y="487"/>
                    <a:pt x="35" y="487"/>
                    <a:pt x="35" y="488"/>
                  </a:cubicBezTo>
                  <a:cubicBezTo>
                    <a:pt x="35" y="488"/>
                    <a:pt x="36" y="488"/>
                    <a:pt x="36" y="488"/>
                  </a:cubicBezTo>
                  <a:cubicBezTo>
                    <a:pt x="36" y="489"/>
                    <a:pt x="36" y="489"/>
                    <a:pt x="36" y="489"/>
                  </a:cubicBezTo>
                  <a:cubicBezTo>
                    <a:pt x="36" y="489"/>
                    <a:pt x="36" y="489"/>
                    <a:pt x="36" y="489"/>
                  </a:cubicBezTo>
                  <a:cubicBezTo>
                    <a:pt x="37" y="489"/>
                    <a:pt x="37" y="489"/>
                    <a:pt x="37" y="490"/>
                  </a:cubicBezTo>
                  <a:cubicBezTo>
                    <a:pt x="37" y="490"/>
                    <a:pt x="38" y="490"/>
                    <a:pt x="38" y="490"/>
                  </a:cubicBezTo>
                  <a:cubicBezTo>
                    <a:pt x="38" y="490"/>
                    <a:pt x="39" y="490"/>
                    <a:pt x="39" y="491"/>
                  </a:cubicBezTo>
                  <a:cubicBezTo>
                    <a:pt x="40" y="491"/>
                    <a:pt x="40" y="491"/>
                    <a:pt x="41" y="491"/>
                  </a:cubicBezTo>
                  <a:cubicBezTo>
                    <a:pt x="42" y="492"/>
                    <a:pt x="41" y="493"/>
                    <a:pt x="43" y="493"/>
                  </a:cubicBezTo>
                  <a:cubicBezTo>
                    <a:pt x="44" y="496"/>
                    <a:pt x="46" y="496"/>
                    <a:pt x="48" y="497"/>
                  </a:cubicBezTo>
                  <a:cubicBezTo>
                    <a:pt x="48" y="498"/>
                    <a:pt x="48" y="498"/>
                    <a:pt x="49" y="498"/>
                  </a:cubicBezTo>
                  <a:cubicBezTo>
                    <a:pt x="49" y="498"/>
                    <a:pt x="50" y="498"/>
                    <a:pt x="51" y="498"/>
                  </a:cubicBezTo>
                  <a:cubicBezTo>
                    <a:pt x="51" y="499"/>
                    <a:pt x="51" y="499"/>
                    <a:pt x="51" y="499"/>
                  </a:cubicBezTo>
                  <a:cubicBezTo>
                    <a:pt x="52" y="499"/>
                    <a:pt x="52" y="500"/>
                    <a:pt x="53" y="500"/>
                  </a:cubicBezTo>
                  <a:cubicBezTo>
                    <a:pt x="57" y="500"/>
                    <a:pt x="62" y="497"/>
                    <a:pt x="64" y="495"/>
                  </a:cubicBezTo>
                  <a:cubicBezTo>
                    <a:pt x="67" y="495"/>
                    <a:pt x="69" y="495"/>
                    <a:pt x="72" y="495"/>
                  </a:cubicBezTo>
                  <a:cubicBezTo>
                    <a:pt x="72" y="495"/>
                    <a:pt x="72" y="495"/>
                    <a:pt x="72" y="495"/>
                  </a:cubicBezTo>
                  <a:cubicBezTo>
                    <a:pt x="73" y="495"/>
                    <a:pt x="73" y="495"/>
                    <a:pt x="74" y="495"/>
                  </a:cubicBezTo>
                  <a:cubicBezTo>
                    <a:pt x="74" y="495"/>
                    <a:pt x="74" y="495"/>
                    <a:pt x="74" y="496"/>
                  </a:cubicBezTo>
                  <a:cubicBezTo>
                    <a:pt x="74" y="496"/>
                    <a:pt x="75" y="496"/>
                    <a:pt x="75" y="496"/>
                  </a:cubicBezTo>
                  <a:cubicBezTo>
                    <a:pt x="75" y="496"/>
                    <a:pt x="75" y="496"/>
                    <a:pt x="75" y="496"/>
                  </a:cubicBezTo>
                  <a:cubicBezTo>
                    <a:pt x="77" y="496"/>
                    <a:pt x="79" y="496"/>
                    <a:pt x="80" y="496"/>
                  </a:cubicBezTo>
                  <a:cubicBezTo>
                    <a:pt x="80" y="496"/>
                    <a:pt x="80" y="496"/>
                    <a:pt x="80" y="496"/>
                  </a:cubicBezTo>
                  <a:cubicBezTo>
                    <a:pt x="81" y="496"/>
                    <a:pt x="82" y="495"/>
                    <a:pt x="83" y="495"/>
                  </a:cubicBezTo>
                  <a:cubicBezTo>
                    <a:pt x="83" y="495"/>
                    <a:pt x="83" y="495"/>
                    <a:pt x="83" y="495"/>
                  </a:cubicBezTo>
                  <a:cubicBezTo>
                    <a:pt x="83" y="495"/>
                    <a:pt x="83" y="495"/>
                    <a:pt x="84" y="495"/>
                  </a:cubicBezTo>
                  <a:cubicBezTo>
                    <a:pt x="84" y="495"/>
                    <a:pt x="84" y="494"/>
                    <a:pt x="84" y="494"/>
                  </a:cubicBezTo>
                  <a:cubicBezTo>
                    <a:pt x="84" y="494"/>
                    <a:pt x="84" y="494"/>
                    <a:pt x="85" y="494"/>
                  </a:cubicBezTo>
                  <a:cubicBezTo>
                    <a:pt x="85" y="494"/>
                    <a:pt x="85" y="494"/>
                    <a:pt x="85" y="494"/>
                  </a:cubicBezTo>
                  <a:cubicBezTo>
                    <a:pt x="86" y="494"/>
                    <a:pt x="87" y="494"/>
                    <a:pt x="87" y="494"/>
                  </a:cubicBezTo>
                  <a:cubicBezTo>
                    <a:pt x="88" y="493"/>
                    <a:pt x="88" y="493"/>
                    <a:pt x="88" y="493"/>
                  </a:cubicBezTo>
                  <a:cubicBezTo>
                    <a:pt x="89" y="493"/>
                    <a:pt x="89" y="493"/>
                    <a:pt x="89" y="493"/>
                  </a:cubicBezTo>
                  <a:cubicBezTo>
                    <a:pt x="89" y="493"/>
                    <a:pt x="89" y="492"/>
                    <a:pt x="89" y="492"/>
                  </a:cubicBezTo>
                  <a:cubicBezTo>
                    <a:pt x="90" y="492"/>
                    <a:pt x="90" y="492"/>
                    <a:pt x="90" y="492"/>
                  </a:cubicBezTo>
                  <a:cubicBezTo>
                    <a:pt x="90" y="492"/>
                    <a:pt x="90" y="492"/>
                    <a:pt x="90" y="492"/>
                  </a:cubicBezTo>
                  <a:cubicBezTo>
                    <a:pt x="92" y="492"/>
                    <a:pt x="93" y="492"/>
                    <a:pt x="95" y="492"/>
                  </a:cubicBezTo>
                  <a:cubicBezTo>
                    <a:pt x="95" y="492"/>
                    <a:pt x="95" y="492"/>
                    <a:pt x="95" y="491"/>
                  </a:cubicBezTo>
                  <a:cubicBezTo>
                    <a:pt x="95" y="491"/>
                    <a:pt x="96" y="491"/>
                    <a:pt x="96" y="491"/>
                  </a:cubicBezTo>
                  <a:cubicBezTo>
                    <a:pt x="97" y="491"/>
                    <a:pt x="97" y="491"/>
                    <a:pt x="97" y="491"/>
                  </a:cubicBezTo>
                  <a:cubicBezTo>
                    <a:pt x="98" y="491"/>
                    <a:pt x="99" y="491"/>
                    <a:pt x="99" y="491"/>
                  </a:cubicBezTo>
                  <a:cubicBezTo>
                    <a:pt x="99" y="489"/>
                    <a:pt x="99" y="488"/>
                    <a:pt x="98" y="488"/>
                  </a:cubicBezTo>
                  <a:cubicBezTo>
                    <a:pt x="98" y="488"/>
                    <a:pt x="98" y="487"/>
                    <a:pt x="98" y="487"/>
                  </a:cubicBezTo>
                  <a:cubicBezTo>
                    <a:pt x="98" y="488"/>
                    <a:pt x="99" y="488"/>
                    <a:pt x="100" y="488"/>
                  </a:cubicBezTo>
                  <a:cubicBezTo>
                    <a:pt x="100" y="488"/>
                    <a:pt x="100" y="489"/>
                    <a:pt x="101" y="489"/>
                  </a:cubicBezTo>
                  <a:cubicBezTo>
                    <a:pt x="101" y="489"/>
                    <a:pt x="101" y="489"/>
                    <a:pt x="101" y="490"/>
                  </a:cubicBezTo>
                  <a:cubicBezTo>
                    <a:pt x="101" y="490"/>
                    <a:pt x="101" y="490"/>
                    <a:pt x="102" y="490"/>
                  </a:cubicBezTo>
                  <a:cubicBezTo>
                    <a:pt x="102" y="489"/>
                    <a:pt x="102" y="488"/>
                    <a:pt x="103" y="488"/>
                  </a:cubicBezTo>
                  <a:cubicBezTo>
                    <a:pt x="103" y="488"/>
                    <a:pt x="103" y="488"/>
                    <a:pt x="103" y="488"/>
                  </a:cubicBezTo>
                  <a:cubicBezTo>
                    <a:pt x="103" y="488"/>
                    <a:pt x="103" y="488"/>
                    <a:pt x="103" y="488"/>
                  </a:cubicBezTo>
                  <a:cubicBezTo>
                    <a:pt x="103" y="488"/>
                    <a:pt x="103" y="488"/>
                    <a:pt x="103" y="489"/>
                  </a:cubicBezTo>
                  <a:cubicBezTo>
                    <a:pt x="103" y="489"/>
                    <a:pt x="103" y="489"/>
                    <a:pt x="104" y="489"/>
                  </a:cubicBezTo>
                  <a:cubicBezTo>
                    <a:pt x="103" y="489"/>
                    <a:pt x="103" y="489"/>
                    <a:pt x="102" y="490"/>
                  </a:cubicBezTo>
                  <a:cubicBezTo>
                    <a:pt x="102" y="490"/>
                    <a:pt x="102" y="490"/>
                    <a:pt x="102" y="490"/>
                  </a:cubicBezTo>
                  <a:cubicBezTo>
                    <a:pt x="104" y="490"/>
                    <a:pt x="103" y="490"/>
                    <a:pt x="104" y="489"/>
                  </a:cubicBezTo>
                  <a:cubicBezTo>
                    <a:pt x="104" y="489"/>
                    <a:pt x="104" y="489"/>
                    <a:pt x="104" y="489"/>
                  </a:cubicBezTo>
                  <a:cubicBezTo>
                    <a:pt x="104" y="489"/>
                    <a:pt x="104" y="489"/>
                    <a:pt x="104" y="489"/>
                  </a:cubicBezTo>
                  <a:cubicBezTo>
                    <a:pt x="105" y="489"/>
                    <a:pt x="105" y="489"/>
                    <a:pt x="105" y="489"/>
                  </a:cubicBezTo>
                  <a:cubicBezTo>
                    <a:pt x="105" y="489"/>
                    <a:pt x="105" y="489"/>
                    <a:pt x="105" y="489"/>
                  </a:cubicBezTo>
                  <a:cubicBezTo>
                    <a:pt x="106" y="489"/>
                    <a:pt x="106" y="489"/>
                    <a:pt x="106" y="489"/>
                  </a:cubicBezTo>
                  <a:cubicBezTo>
                    <a:pt x="107" y="488"/>
                    <a:pt x="107" y="488"/>
                    <a:pt x="108" y="487"/>
                  </a:cubicBezTo>
                  <a:cubicBezTo>
                    <a:pt x="109" y="487"/>
                    <a:pt x="110" y="486"/>
                    <a:pt x="111" y="486"/>
                  </a:cubicBezTo>
                  <a:cubicBezTo>
                    <a:pt x="112" y="486"/>
                    <a:pt x="112" y="486"/>
                    <a:pt x="112" y="485"/>
                  </a:cubicBezTo>
                  <a:cubicBezTo>
                    <a:pt x="112" y="485"/>
                    <a:pt x="113" y="485"/>
                    <a:pt x="113" y="485"/>
                  </a:cubicBezTo>
                  <a:cubicBezTo>
                    <a:pt x="113" y="485"/>
                    <a:pt x="113" y="485"/>
                    <a:pt x="113" y="485"/>
                  </a:cubicBezTo>
                  <a:cubicBezTo>
                    <a:pt x="114" y="485"/>
                    <a:pt x="114" y="485"/>
                    <a:pt x="115" y="485"/>
                  </a:cubicBezTo>
                  <a:cubicBezTo>
                    <a:pt x="115" y="485"/>
                    <a:pt x="115" y="485"/>
                    <a:pt x="115" y="485"/>
                  </a:cubicBezTo>
                  <a:cubicBezTo>
                    <a:pt x="115" y="485"/>
                    <a:pt x="115" y="485"/>
                    <a:pt x="114" y="485"/>
                  </a:cubicBezTo>
                  <a:cubicBezTo>
                    <a:pt x="114" y="485"/>
                    <a:pt x="114" y="486"/>
                    <a:pt x="114" y="486"/>
                  </a:cubicBezTo>
                  <a:cubicBezTo>
                    <a:pt x="116" y="486"/>
                    <a:pt x="118" y="486"/>
                    <a:pt x="120" y="486"/>
                  </a:cubicBezTo>
                  <a:cubicBezTo>
                    <a:pt x="120" y="486"/>
                    <a:pt x="121" y="487"/>
                    <a:pt x="121" y="487"/>
                  </a:cubicBezTo>
                  <a:cubicBezTo>
                    <a:pt x="122" y="488"/>
                    <a:pt x="122" y="487"/>
                    <a:pt x="122" y="488"/>
                  </a:cubicBezTo>
                  <a:cubicBezTo>
                    <a:pt x="124" y="489"/>
                    <a:pt x="123" y="489"/>
                    <a:pt x="125" y="489"/>
                  </a:cubicBezTo>
                  <a:cubicBezTo>
                    <a:pt x="125" y="489"/>
                    <a:pt x="125" y="490"/>
                    <a:pt x="125" y="490"/>
                  </a:cubicBezTo>
                  <a:cubicBezTo>
                    <a:pt x="125" y="490"/>
                    <a:pt x="126" y="490"/>
                    <a:pt x="126" y="490"/>
                  </a:cubicBezTo>
                  <a:cubicBezTo>
                    <a:pt x="126" y="491"/>
                    <a:pt x="127" y="492"/>
                    <a:pt x="127" y="493"/>
                  </a:cubicBezTo>
                  <a:cubicBezTo>
                    <a:pt x="127" y="493"/>
                    <a:pt x="126" y="494"/>
                    <a:pt x="126" y="494"/>
                  </a:cubicBezTo>
                  <a:cubicBezTo>
                    <a:pt x="126" y="494"/>
                    <a:pt x="126" y="495"/>
                    <a:pt x="126" y="495"/>
                  </a:cubicBezTo>
                  <a:cubicBezTo>
                    <a:pt x="126" y="495"/>
                    <a:pt x="126" y="495"/>
                    <a:pt x="126" y="495"/>
                  </a:cubicBezTo>
                  <a:cubicBezTo>
                    <a:pt x="126" y="495"/>
                    <a:pt x="126" y="496"/>
                    <a:pt x="126" y="496"/>
                  </a:cubicBezTo>
                  <a:cubicBezTo>
                    <a:pt x="127" y="496"/>
                    <a:pt x="127" y="496"/>
                    <a:pt x="127" y="496"/>
                  </a:cubicBezTo>
                  <a:cubicBezTo>
                    <a:pt x="127" y="496"/>
                    <a:pt x="127" y="497"/>
                    <a:pt x="127" y="497"/>
                  </a:cubicBezTo>
                  <a:cubicBezTo>
                    <a:pt x="127" y="497"/>
                    <a:pt x="127" y="497"/>
                    <a:pt x="128" y="497"/>
                  </a:cubicBezTo>
                  <a:cubicBezTo>
                    <a:pt x="128" y="498"/>
                    <a:pt x="127" y="498"/>
                    <a:pt x="129" y="498"/>
                  </a:cubicBezTo>
                  <a:cubicBezTo>
                    <a:pt x="129" y="499"/>
                    <a:pt x="129" y="499"/>
                    <a:pt x="129" y="499"/>
                  </a:cubicBezTo>
                  <a:cubicBezTo>
                    <a:pt x="130" y="499"/>
                    <a:pt x="132" y="499"/>
                    <a:pt x="133" y="499"/>
                  </a:cubicBezTo>
                  <a:cubicBezTo>
                    <a:pt x="133" y="498"/>
                    <a:pt x="133" y="498"/>
                    <a:pt x="133" y="498"/>
                  </a:cubicBezTo>
                  <a:cubicBezTo>
                    <a:pt x="134" y="498"/>
                    <a:pt x="133" y="498"/>
                    <a:pt x="134" y="498"/>
                  </a:cubicBezTo>
                  <a:cubicBezTo>
                    <a:pt x="135" y="498"/>
                    <a:pt x="135" y="498"/>
                    <a:pt x="136" y="498"/>
                  </a:cubicBezTo>
                  <a:cubicBezTo>
                    <a:pt x="136" y="498"/>
                    <a:pt x="136" y="498"/>
                    <a:pt x="136" y="497"/>
                  </a:cubicBezTo>
                  <a:cubicBezTo>
                    <a:pt x="136" y="498"/>
                    <a:pt x="137" y="498"/>
                    <a:pt x="137" y="497"/>
                  </a:cubicBezTo>
                  <a:cubicBezTo>
                    <a:pt x="137" y="497"/>
                    <a:pt x="137" y="497"/>
                    <a:pt x="137" y="497"/>
                  </a:cubicBezTo>
                  <a:cubicBezTo>
                    <a:pt x="138" y="496"/>
                    <a:pt x="138" y="497"/>
                    <a:pt x="138" y="496"/>
                  </a:cubicBezTo>
                  <a:cubicBezTo>
                    <a:pt x="139" y="496"/>
                    <a:pt x="139" y="496"/>
                    <a:pt x="140" y="496"/>
                  </a:cubicBezTo>
                  <a:cubicBezTo>
                    <a:pt x="140" y="496"/>
                    <a:pt x="140" y="496"/>
                    <a:pt x="140" y="496"/>
                  </a:cubicBezTo>
                  <a:cubicBezTo>
                    <a:pt x="140" y="496"/>
                    <a:pt x="140" y="496"/>
                    <a:pt x="140" y="496"/>
                  </a:cubicBezTo>
                  <a:cubicBezTo>
                    <a:pt x="140" y="497"/>
                    <a:pt x="140" y="497"/>
                    <a:pt x="140" y="497"/>
                  </a:cubicBezTo>
                  <a:cubicBezTo>
                    <a:pt x="140" y="497"/>
                    <a:pt x="141" y="497"/>
                    <a:pt x="141" y="497"/>
                  </a:cubicBezTo>
                  <a:cubicBezTo>
                    <a:pt x="141" y="497"/>
                    <a:pt x="141" y="496"/>
                    <a:pt x="141" y="496"/>
                  </a:cubicBezTo>
                  <a:cubicBezTo>
                    <a:pt x="141" y="496"/>
                    <a:pt x="141" y="496"/>
                    <a:pt x="141" y="496"/>
                  </a:cubicBezTo>
                  <a:cubicBezTo>
                    <a:pt x="141" y="496"/>
                    <a:pt x="141" y="496"/>
                    <a:pt x="141" y="496"/>
                  </a:cubicBezTo>
                  <a:cubicBezTo>
                    <a:pt x="142" y="497"/>
                    <a:pt x="142" y="497"/>
                    <a:pt x="142" y="497"/>
                  </a:cubicBezTo>
                  <a:cubicBezTo>
                    <a:pt x="143" y="497"/>
                    <a:pt x="144" y="497"/>
                    <a:pt x="144" y="496"/>
                  </a:cubicBezTo>
                  <a:cubicBezTo>
                    <a:pt x="144" y="496"/>
                    <a:pt x="145" y="496"/>
                    <a:pt x="145" y="496"/>
                  </a:cubicBezTo>
                  <a:cubicBezTo>
                    <a:pt x="145" y="497"/>
                    <a:pt x="144" y="498"/>
                    <a:pt x="144" y="499"/>
                  </a:cubicBezTo>
                  <a:cubicBezTo>
                    <a:pt x="145" y="499"/>
                    <a:pt x="146" y="500"/>
                    <a:pt x="147" y="500"/>
                  </a:cubicBezTo>
                  <a:cubicBezTo>
                    <a:pt x="147" y="499"/>
                    <a:pt x="148" y="499"/>
                    <a:pt x="148" y="499"/>
                  </a:cubicBezTo>
                  <a:cubicBezTo>
                    <a:pt x="148" y="499"/>
                    <a:pt x="149" y="499"/>
                    <a:pt x="149" y="499"/>
                  </a:cubicBezTo>
                  <a:cubicBezTo>
                    <a:pt x="149" y="499"/>
                    <a:pt x="149" y="499"/>
                    <a:pt x="149" y="500"/>
                  </a:cubicBezTo>
                  <a:cubicBezTo>
                    <a:pt x="149" y="500"/>
                    <a:pt x="148" y="500"/>
                    <a:pt x="148" y="500"/>
                  </a:cubicBezTo>
                  <a:cubicBezTo>
                    <a:pt x="148" y="501"/>
                    <a:pt x="148" y="500"/>
                    <a:pt x="148" y="502"/>
                  </a:cubicBezTo>
                  <a:cubicBezTo>
                    <a:pt x="148" y="502"/>
                    <a:pt x="148" y="502"/>
                    <a:pt x="149" y="502"/>
                  </a:cubicBezTo>
                  <a:cubicBezTo>
                    <a:pt x="149" y="502"/>
                    <a:pt x="149" y="503"/>
                    <a:pt x="149" y="503"/>
                  </a:cubicBezTo>
                  <a:cubicBezTo>
                    <a:pt x="149" y="503"/>
                    <a:pt x="149" y="503"/>
                    <a:pt x="149" y="503"/>
                  </a:cubicBezTo>
                  <a:cubicBezTo>
                    <a:pt x="149" y="504"/>
                    <a:pt x="149" y="504"/>
                    <a:pt x="149" y="504"/>
                  </a:cubicBezTo>
                  <a:cubicBezTo>
                    <a:pt x="149" y="504"/>
                    <a:pt x="150" y="504"/>
                    <a:pt x="150" y="504"/>
                  </a:cubicBezTo>
                  <a:cubicBezTo>
                    <a:pt x="150" y="505"/>
                    <a:pt x="150" y="505"/>
                    <a:pt x="150" y="506"/>
                  </a:cubicBezTo>
                  <a:cubicBezTo>
                    <a:pt x="150" y="506"/>
                    <a:pt x="150" y="506"/>
                    <a:pt x="150" y="506"/>
                  </a:cubicBezTo>
                  <a:cubicBezTo>
                    <a:pt x="150" y="507"/>
                    <a:pt x="150" y="507"/>
                    <a:pt x="150" y="508"/>
                  </a:cubicBezTo>
                  <a:cubicBezTo>
                    <a:pt x="150" y="508"/>
                    <a:pt x="149" y="508"/>
                    <a:pt x="149" y="508"/>
                  </a:cubicBezTo>
                  <a:cubicBezTo>
                    <a:pt x="149" y="508"/>
                    <a:pt x="149" y="509"/>
                    <a:pt x="149" y="510"/>
                  </a:cubicBezTo>
                  <a:cubicBezTo>
                    <a:pt x="149" y="510"/>
                    <a:pt x="149" y="510"/>
                    <a:pt x="149" y="511"/>
                  </a:cubicBezTo>
                  <a:cubicBezTo>
                    <a:pt x="148" y="511"/>
                    <a:pt x="149" y="512"/>
                    <a:pt x="149" y="514"/>
                  </a:cubicBezTo>
                  <a:cubicBezTo>
                    <a:pt x="149" y="514"/>
                    <a:pt x="149" y="514"/>
                    <a:pt x="149" y="514"/>
                  </a:cubicBezTo>
                  <a:cubicBezTo>
                    <a:pt x="148" y="515"/>
                    <a:pt x="147" y="517"/>
                    <a:pt x="147" y="518"/>
                  </a:cubicBezTo>
                  <a:cubicBezTo>
                    <a:pt x="147" y="518"/>
                    <a:pt x="147" y="518"/>
                    <a:pt x="148" y="518"/>
                  </a:cubicBezTo>
                  <a:cubicBezTo>
                    <a:pt x="148" y="520"/>
                    <a:pt x="148" y="521"/>
                    <a:pt x="149" y="522"/>
                  </a:cubicBezTo>
                  <a:cubicBezTo>
                    <a:pt x="148" y="522"/>
                    <a:pt x="147" y="522"/>
                    <a:pt x="146" y="522"/>
                  </a:cubicBezTo>
                  <a:cubicBezTo>
                    <a:pt x="146" y="522"/>
                    <a:pt x="146" y="522"/>
                    <a:pt x="146" y="523"/>
                  </a:cubicBezTo>
                  <a:cubicBezTo>
                    <a:pt x="146" y="523"/>
                    <a:pt x="146" y="523"/>
                    <a:pt x="146" y="523"/>
                  </a:cubicBezTo>
                  <a:cubicBezTo>
                    <a:pt x="147" y="523"/>
                    <a:pt x="147" y="523"/>
                    <a:pt x="148" y="524"/>
                  </a:cubicBezTo>
                  <a:cubicBezTo>
                    <a:pt x="147" y="524"/>
                    <a:pt x="147" y="524"/>
                    <a:pt x="146" y="524"/>
                  </a:cubicBezTo>
                  <a:cubicBezTo>
                    <a:pt x="147" y="526"/>
                    <a:pt x="146" y="527"/>
                    <a:pt x="145" y="530"/>
                  </a:cubicBezTo>
                  <a:cubicBezTo>
                    <a:pt x="145" y="530"/>
                    <a:pt x="144" y="530"/>
                    <a:pt x="144" y="530"/>
                  </a:cubicBezTo>
                  <a:cubicBezTo>
                    <a:pt x="144" y="531"/>
                    <a:pt x="144" y="531"/>
                    <a:pt x="144" y="532"/>
                  </a:cubicBezTo>
                  <a:cubicBezTo>
                    <a:pt x="144" y="532"/>
                    <a:pt x="144" y="532"/>
                    <a:pt x="144" y="532"/>
                  </a:cubicBezTo>
                  <a:cubicBezTo>
                    <a:pt x="144" y="532"/>
                    <a:pt x="144" y="532"/>
                    <a:pt x="144" y="532"/>
                  </a:cubicBezTo>
                  <a:cubicBezTo>
                    <a:pt x="144" y="532"/>
                    <a:pt x="145" y="532"/>
                    <a:pt x="145" y="532"/>
                  </a:cubicBezTo>
                  <a:cubicBezTo>
                    <a:pt x="145" y="533"/>
                    <a:pt x="145" y="533"/>
                    <a:pt x="145" y="534"/>
                  </a:cubicBezTo>
                  <a:cubicBezTo>
                    <a:pt x="146" y="534"/>
                    <a:pt x="146" y="534"/>
                    <a:pt x="147" y="534"/>
                  </a:cubicBezTo>
                  <a:cubicBezTo>
                    <a:pt x="147" y="534"/>
                    <a:pt x="147" y="535"/>
                    <a:pt x="147" y="535"/>
                  </a:cubicBezTo>
                  <a:cubicBezTo>
                    <a:pt x="147" y="535"/>
                    <a:pt x="148" y="535"/>
                    <a:pt x="148" y="535"/>
                  </a:cubicBezTo>
                  <a:cubicBezTo>
                    <a:pt x="148" y="535"/>
                    <a:pt x="148" y="536"/>
                    <a:pt x="148" y="536"/>
                  </a:cubicBezTo>
                  <a:cubicBezTo>
                    <a:pt x="147" y="536"/>
                    <a:pt x="147" y="536"/>
                    <a:pt x="146" y="536"/>
                  </a:cubicBezTo>
                  <a:cubicBezTo>
                    <a:pt x="146" y="538"/>
                    <a:pt x="147" y="537"/>
                    <a:pt x="148" y="538"/>
                  </a:cubicBezTo>
                  <a:cubicBezTo>
                    <a:pt x="148" y="538"/>
                    <a:pt x="148" y="539"/>
                    <a:pt x="148" y="539"/>
                  </a:cubicBezTo>
                  <a:cubicBezTo>
                    <a:pt x="148" y="539"/>
                    <a:pt x="149" y="539"/>
                    <a:pt x="149" y="539"/>
                  </a:cubicBezTo>
                  <a:cubicBezTo>
                    <a:pt x="149" y="540"/>
                    <a:pt x="150" y="540"/>
                    <a:pt x="151" y="541"/>
                  </a:cubicBezTo>
                  <a:cubicBezTo>
                    <a:pt x="152" y="541"/>
                    <a:pt x="152" y="542"/>
                    <a:pt x="152" y="542"/>
                  </a:cubicBezTo>
                  <a:cubicBezTo>
                    <a:pt x="153" y="542"/>
                    <a:pt x="153" y="542"/>
                    <a:pt x="153" y="542"/>
                  </a:cubicBezTo>
                  <a:cubicBezTo>
                    <a:pt x="153" y="543"/>
                    <a:pt x="154" y="543"/>
                    <a:pt x="154" y="543"/>
                  </a:cubicBezTo>
                  <a:cubicBezTo>
                    <a:pt x="154" y="543"/>
                    <a:pt x="154" y="544"/>
                    <a:pt x="155" y="544"/>
                  </a:cubicBezTo>
                  <a:cubicBezTo>
                    <a:pt x="155" y="544"/>
                    <a:pt x="154" y="545"/>
                    <a:pt x="154" y="546"/>
                  </a:cubicBezTo>
                  <a:cubicBezTo>
                    <a:pt x="154" y="546"/>
                    <a:pt x="155" y="546"/>
                    <a:pt x="155" y="546"/>
                  </a:cubicBezTo>
                  <a:cubicBezTo>
                    <a:pt x="155" y="546"/>
                    <a:pt x="155" y="546"/>
                    <a:pt x="155" y="546"/>
                  </a:cubicBezTo>
                  <a:cubicBezTo>
                    <a:pt x="156" y="547"/>
                    <a:pt x="157" y="548"/>
                    <a:pt x="158" y="549"/>
                  </a:cubicBezTo>
                  <a:cubicBezTo>
                    <a:pt x="158" y="549"/>
                    <a:pt x="158" y="549"/>
                    <a:pt x="158" y="550"/>
                  </a:cubicBezTo>
                  <a:cubicBezTo>
                    <a:pt x="159" y="550"/>
                    <a:pt x="159" y="550"/>
                    <a:pt x="159" y="550"/>
                  </a:cubicBezTo>
                  <a:cubicBezTo>
                    <a:pt x="159" y="550"/>
                    <a:pt x="159" y="550"/>
                    <a:pt x="159" y="551"/>
                  </a:cubicBezTo>
                  <a:cubicBezTo>
                    <a:pt x="160" y="551"/>
                    <a:pt x="160" y="551"/>
                    <a:pt x="160" y="551"/>
                  </a:cubicBezTo>
                  <a:cubicBezTo>
                    <a:pt x="160" y="552"/>
                    <a:pt x="161" y="552"/>
                    <a:pt x="161" y="554"/>
                  </a:cubicBezTo>
                  <a:cubicBezTo>
                    <a:pt x="161" y="554"/>
                    <a:pt x="161" y="554"/>
                    <a:pt x="162" y="554"/>
                  </a:cubicBezTo>
                  <a:cubicBezTo>
                    <a:pt x="162" y="554"/>
                    <a:pt x="162" y="554"/>
                    <a:pt x="162" y="555"/>
                  </a:cubicBezTo>
                  <a:cubicBezTo>
                    <a:pt x="162" y="555"/>
                    <a:pt x="162" y="555"/>
                    <a:pt x="163" y="555"/>
                  </a:cubicBezTo>
                  <a:cubicBezTo>
                    <a:pt x="163" y="555"/>
                    <a:pt x="163" y="555"/>
                    <a:pt x="163" y="556"/>
                  </a:cubicBezTo>
                  <a:cubicBezTo>
                    <a:pt x="162" y="556"/>
                    <a:pt x="161" y="556"/>
                    <a:pt x="162" y="557"/>
                  </a:cubicBezTo>
                  <a:cubicBezTo>
                    <a:pt x="162" y="557"/>
                    <a:pt x="162" y="557"/>
                    <a:pt x="162" y="557"/>
                  </a:cubicBezTo>
                  <a:cubicBezTo>
                    <a:pt x="162" y="557"/>
                    <a:pt x="162" y="558"/>
                    <a:pt x="162" y="558"/>
                  </a:cubicBezTo>
                  <a:cubicBezTo>
                    <a:pt x="163" y="558"/>
                    <a:pt x="163" y="559"/>
                    <a:pt x="164" y="559"/>
                  </a:cubicBezTo>
                  <a:cubicBezTo>
                    <a:pt x="164" y="559"/>
                    <a:pt x="163" y="560"/>
                    <a:pt x="163" y="560"/>
                  </a:cubicBezTo>
                  <a:cubicBezTo>
                    <a:pt x="163" y="560"/>
                    <a:pt x="164" y="560"/>
                    <a:pt x="164" y="560"/>
                  </a:cubicBezTo>
                  <a:cubicBezTo>
                    <a:pt x="164" y="561"/>
                    <a:pt x="164" y="562"/>
                    <a:pt x="164" y="563"/>
                  </a:cubicBezTo>
                  <a:cubicBezTo>
                    <a:pt x="164" y="563"/>
                    <a:pt x="164" y="563"/>
                    <a:pt x="165" y="563"/>
                  </a:cubicBezTo>
                  <a:cubicBezTo>
                    <a:pt x="165" y="563"/>
                    <a:pt x="165" y="563"/>
                    <a:pt x="165" y="564"/>
                  </a:cubicBezTo>
                  <a:cubicBezTo>
                    <a:pt x="165" y="564"/>
                    <a:pt x="165" y="564"/>
                    <a:pt x="165" y="564"/>
                  </a:cubicBezTo>
                  <a:cubicBezTo>
                    <a:pt x="165" y="564"/>
                    <a:pt x="165" y="564"/>
                    <a:pt x="165" y="565"/>
                  </a:cubicBezTo>
                  <a:cubicBezTo>
                    <a:pt x="165" y="565"/>
                    <a:pt x="165" y="565"/>
                    <a:pt x="165" y="565"/>
                  </a:cubicBezTo>
                  <a:cubicBezTo>
                    <a:pt x="166" y="565"/>
                    <a:pt x="166" y="566"/>
                    <a:pt x="166" y="567"/>
                  </a:cubicBezTo>
                  <a:cubicBezTo>
                    <a:pt x="166" y="567"/>
                    <a:pt x="166" y="567"/>
                    <a:pt x="167" y="567"/>
                  </a:cubicBezTo>
                  <a:cubicBezTo>
                    <a:pt x="167" y="567"/>
                    <a:pt x="167" y="567"/>
                    <a:pt x="167" y="568"/>
                  </a:cubicBezTo>
                  <a:cubicBezTo>
                    <a:pt x="167" y="568"/>
                    <a:pt x="167" y="568"/>
                    <a:pt x="167" y="568"/>
                  </a:cubicBezTo>
                  <a:cubicBezTo>
                    <a:pt x="167" y="569"/>
                    <a:pt x="167" y="570"/>
                    <a:pt x="167" y="571"/>
                  </a:cubicBezTo>
                  <a:cubicBezTo>
                    <a:pt x="168" y="571"/>
                    <a:pt x="168" y="571"/>
                    <a:pt x="168" y="572"/>
                  </a:cubicBezTo>
                  <a:cubicBezTo>
                    <a:pt x="168" y="572"/>
                    <a:pt x="168" y="572"/>
                    <a:pt x="168" y="572"/>
                  </a:cubicBezTo>
                  <a:cubicBezTo>
                    <a:pt x="168" y="572"/>
                    <a:pt x="168" y="572"/>
                    <a:pt x="169" y="572"/>
                  </a:cubicBezTo>
                  <a:cubicBezTo>
                    <a:pt x="168" y="573"/>
                    <a:pt x="168" y="574"/>
                    <a:pt x="168" y="575"/>
                  </a:cubicBezTo>
                  <a:cubicBezTo>
                    <a:pt x="168" y="575"/>
                    <a:pt x="168" y="575"/>
                    <a:pt x="169" y="575"/>
                  </a:cubicBezTo>
                  <a:cubicBezTo>
                    <a:pt x="169" y="575"/>
                    <a:pt x="169" y="575"/>
                    <a:pt x="169" y="576"/>
                  </a:cubicBezTo>
                  <a:cubicBezTo>
                    <a:pt x="169" y="576"/>
                    <a:pt x="169" y="576"/>
                    <a:pt x="169" y="576"/>
                  </a:cubicBezTo>
                  <a:cubicBezTo>
                    <a:pt x="170" y="577"/>
                    <a:pt x="169" y="577"/>
                    <a:pt x="169" y="577"/>
                  </a:cubicBezTo>
                  <a:cubicBezTo>
                    <a:pt x="169" y="577"/>
                    <a:pt x="169" y="578"/>
                    <a:pt x="169" y="578"/>
                  </a:cubicBezTo>
                  <a:cubicBezTo>
                    <a:pt x="169" y="578"/>
                    <a:pt x="168" y="578"/>
                    <a:pt x="168" y="579"/>
                  </a:cubicBezTo>
                  <a:cubicBezTo>
                    <a:pt x="168" y="580"/>
                    <a:pt x="168" y="580"/>
                    <a:pt x="168" y="581"/>
                  </a:cubicBezTo>
                  <a:cubicBezTo>
                    <a:pt x="168" y="581"/>
                    <a:pt x="168" y="581"/>
                    <a:pt x="168" y="581"/>
                  </a:cubicBezTo>
                  <a:cubicBezTo>
                    <a:pt x="168" y="582"/>
                    <a:pt x="168" y="582"/>
                    <a:pt x="168" y="583"/>
                  </a:cubicBezTo>
                  <a:cubicBezTo>
                    <a:pt x="168" y="583"/>
                    <a:pt x="168" y="583"/>
                    <a:pt x="168" y="583"/>
                  </a:cubicBezTo>
                  <a:cubicBezTo>
                    <a:pt x="168" y="583"/>
                    <a:pt x="168" y="584"/>
                    <a:pt x="168" y="584"/>
                  </a:cubicBezTo>
                  <a:cubicBezTo>
                    <a:pt x="168" y="584"/>
                    <a:pt x="168" y="584"/>
                    <a:pt x="169" y="584"/>
                  </a:cubicBezTo>
                  <a:cubicBezTo>
                    <a:pt x="168" y="585"/>
                    <a:pt x="168" y="586"/>
                    <a:pt x="168" y="587"/>
                  </a:cubicBezTo>
                  <a:cubicBezTo>
                    <a:pt x="169" y="587"/>
                    <a:pt x="169" y="587"/>
                    <a:pt x="169" y="587"/>
                  </a:cubicBezTo>
                  <a:cubicBezTo>
                    <a:pt x="169" y="588"/>
                    <a:pt x="169" y="588"/>
                    <a:pt x="169" y="588"/>
                  </a:cubicBezTo>
                  <a:cubicBezTo>
                    <a:pt x="170" y="589"/>
                    <a:pt x="170" y="589"/>
                    <a:pt x="170" y="589"/>
                  </a:cubicBezTo>
                  <a:cubicBezTo>
                    <a:pt x="170" y="589"/>
                    <a:pt x="170" y="590"/>
                    <a:pt x="170" y="590"/>
                  </a:cubicBezTo>
                  <a:cubicBezTo>
                    <a:pt x="170" y="590"/>
                    <a:pt x="170" y="590"/>
                    <a:pt x="171" y="590"/>
                  </a:cubicBezTo>
                  <a:cubicBezTo>
                    <a:pt x="171" y="591"/>
                    <a:pt x="171" y="592"/>
                    <a:pt x="171" y="593"/>
                  </a:cubicBezTo>
                  <a:cubicBezTo>
                    <a:pt x="171" y="593"/>
                    <a:pt x="171" y="593"/>
                    <a:pt x="171" y="593"/>
                  </a:cubicBezTo>
                  <a:cubicBezTo>
                    <a:pt x="171" y="595"/>
                    <a:pt x="171" y="596"/>
                    <a:pt x="171" y="598"/>
                  </a:cubicBezTo>
                  <a:cubicBezTo>
                    <a:pt x="170" y="598"/>
                    <a:pt x="170" y="598"/>
                    <a:pt x="170" y="598"/>
                  </a:cubicBezTo>
                  <a:cubicBezTo>
                    <a:pt x="170" y="598"/>
                    <a:pt x="170" y="599"/>
                    <a:pt x="170" y="600"/>
                  </a:cubicBezTo>
                  <a:cubicBezTo>
                    <a:pt x="170" y="600"/>
                    <a:pt x="170" y="600"/>
                    <a:pt x="170" y="600"/>
                  </a:cubicBezTo>
                  <a:cubicBezTo>
                    <a:pt x="169" y="600"/>
                    <a:pt x="169" y="601"/>
                    <a:pt x="169" y="602"/>
                  </a:cubicBezTo>
                  <a:cubicBezTo>
                    <a:pt x="169" y="602"/>
                    <a:pt x="168" y="602"/>
                    <a:pt x="168" y="602"/>
                  </a:cubicBezTo>
                  <a:cubicBezTo>
                    <a:pt x="168" y="602"/>
                    <a:pt x="168" y="602"/>
                    <a:pt x="168" y="602"/>
                  </a:cubicBezTo>
                  <a:cubicBezTo>
                    <a:pt x="168" y="602"/>
                    <a:pt x="168" y="602"/>
                    <a:pt x="167" y="602"/>
                  </a:cubicBezTo>
                  <a:cubicBezTo>
                    <a:pt x="167" y="603"/>
                    <a:pt x="167" y="604"/>
                    <a:pt x="167" y="605"/>
                  </a:cubicBezTo>
                  <a:cubicBezTo>
                    <a:pt x="167" y="605"/>
                    <a:pt x="167" y="605"/>
                    <a:pt x="167" y="605"/>
                  </a:cubicBezTo>
                  <a:cubicBezTo>
                    <a:pt x="166" y="605"/>
                    <a:pt x="166" y="606"/>
                    <a:pt x="166" y="606"/>
                  </a:cubicBezTo>
                  <a:cubicBezTo>
                    <a:pt x="165" y="606"/>
                    <a:pt x="165" y="606"/>
                    <a:pt x="165" y="606"/>
                  </a:cubicBezTo>
                  <a:cubicBezTo>
                    <a:pt x="165" y="607"/>
                    <a:pt x="165" y="609"/>
                    <a:pt x="164" y="610"/>
                  </a:cubicBezTo>
                  <a:cubicBezTo>
                    <a:pt x="164" y="610"/>
                    <a:pt x="164" y="610"/>
                    <a:pt x="164" y="610"/>
                  </a:cubicBezTo>
                  <a:cubicBezTo>
                    <a:pt x="164" y="611"/>
                    <a:pt x="164" y="612"/>
                    <a:pt x="164" y="614"/>
                  </a:cubicBezTo>
                  <a:cubicBezTo>
                    <a:pt x="164" y="614"/>
                    <a:pt x="163" y="614"/>
                    <a:pt x="163" y="614"/>
                  </a:cubicBezTo>
                  <a:cubicBezTo>
                    <a:pt x="162" y="615"/>
                    <a:pt x="163" y="616"/>
                    <a:pt x="162" y="617"/>
                  </a:cubicBezTo>
                  <a:cubicBezTo>
                    <a:pt x="162" y="617"/>
                    <a:pt x="162" y="617"/>
                    <a:pt x="162" y="617"/>
                  </a:cubicBezTo>
                  <a:cubicBezTo>
                    <a:pt x="162" y="617"/>
                    <a:pt x="162" y="618"/>
                    <a:pt x="162" y="618"/>
                  </a:cubicBezTo>
                  <a:cubicBezTo>
                    <a:pt x="161" y="618"/>
                    <a:pt x="161" y="618"/>
                    <a:pt x="161" y="618"/>
                  </a:cubicBezTo>
                  <a:cubicBezTo>
                    <a:pt x="161" y="619"/>
                    <a:pt x="160" y="620"/>
                    <a:pt x="160" y="621"/>
                  </a:cubicBezTo>
                  <a:cubicBezTo>
                    <a:pt x="160" y="621"/>
                    <a:pt x="160" y="621"/>
                    <a:pt x="160" y="621"/>
                  </a:cubicBezTo>
                  <a:cubicBezTo>
                    <a:pt x="159" y="623"/>
                    <a:pt x="161" y="625"/>
                    <a:pt x="160" y="627"/>
                  </a:cubicBezTo>
                  <a:cubicBezTo>
                    <a:pt x="160" y="627"/>
                    <a:pt x="160" y="627"/>
                    <a:pt x="160" y="627"/>
                  </a:cubicBezTo>
                  <a:cubicBezTo>
                    <a:pt x="160" y="627"/>
                    <a:pt x="160" y="627"/>
                    <a:pt x="160" y="627"/>
                  </a:cubicBezTo>
                  <a:cubicBezTo>
                    <a:pt x="160" y="628"/>
                    <a:pt x="160" y="629"/>
                    <a:pt x="160" y="630"/>
                  </a:cubicBezTo>
                  <a:cubicBezTo>
                    <a:pt x="160" y="630"/>
                    <a:pt x="160" y="630"/>
                    <a:pt x="160" y="630"/>
                  </a:cubicBezTo>
                  <a:cubicBezTo>
                    <a:pt x="160" y="631"/>
                    <a:pt x="160" y="631"/>
                    <a:pt x="160" y="632"/>
                  </a:cubicBezTo>
                  <a:cubicBezTo>
                    <a:pt x="160" y="632"/>
                    <a:pt x="160" y="632"/>
                    <a:pt x="160" y="632"/>
                  </a:cubicBezTo>
                  <a:cubicBezTo>
                    <a:pt x="160" y="633"/>
                    <a:pt x="160" y="635"/>
                    <a:pt x="160" y="637"/>
                  </a:cubicBezTo>
                  <a:cubicBezTo>
                    <a:pt x="161" y="637"/>
                    <a:pt x="161" y="637"/>
                    <a:pt x="162" y="637"/>
                  </a:cubicBezTo>
                  <a:cubicBezTo>
                    <a:pt x="162" y="638"/>
                    <a:pt x="163" y="639"/>
                    <a:pt x="164" y="640"/>
                  </a:cubicBezTo>
                  <a:cubicBezTo>
                    <a:pt x="164" y="640"/>
                    <a:pt x="164" y="640"/>
                    <a:pt x="164" y="640"/>
                  </a:cubicBezTo>
                  <a:cubicBezTo>
                    <a:pt x="164" y="641"/>
                    <a:pt x="165" y="641"/>
                    <a:pt x="165" y="641"/>
                  </a:cubicBezTo>
                  <a:cubicBezTo>
                    <a:pt x="165" y="642"/>
                    <a:pt x="166" y="642"/>
                    <a:pt x="166" y="642"/>
                  </a:cubicBezTo>
                  <a:cubicBezTo>
                    <a:pt x="167" y="643"/>
                    <a:pt x="166" y="645"/>
                    <a:pt x="166" y="645"/>
                  </a:cubicBezTo>
                  <a:cubicBezTo>
                    <a:pt x="166" y="645"/>
                    <a:pt x="166" y="645"/>
                    <a:pt x="166" y="645"/>
                  </a:cubicBezTo>
                  <a:cubicBezTo>
                    <a:pt x="166" y="646"/>
                    <a:pt x="166" y="646"/>
                    <a:pt x="166" y="646"/>
                  </a:cubicBezTo>
                  <a:cubicBezTo>
                    <a:pt x="166" y="646"/>
                    <a:pt x="166" y="646"/>
                    <a:pt x="166" y="646"/>
                  </a:cubicBezTo>
                  <a:cubicBezTo>
                    <a:pt x="166" y="647"/>
                    <a:pt x="167" y="649"/>
                    <a:pt x="167" y="650"/>
                  </a:cubicBezTo>
                  <a:cubicBezTo>
                    <a:pt x="167" y="650"/>
                    <a:pt x="167" y="650"/>
                    <a:pt x="168" y="650"/>
                  </a:cubicBezTo>
                  <a:cubicBezTo>
                    <a:pt x="168" y="650"/>
                    <a:pt x="168" y="651"/>
                    <a:pt x="168" y="651"/>
                  </a:cubicBezTo>
                  <a:cubicBezTo>
                    <a:pt x="168" y="651"/>
                    <a:pt x="168" y="651"/>
                    <a:pt x="168" y="651"/>
                  </a:cubicBezTo>
                  <a:cubicBezTo>
                    <a:pt x="168" y="652"/>
                    <a:pt x="168" y="652"/>
                    <a:pt x="169" y="653"/>
                  </a:cubicBezTo>
                  <a:cubicBezTo>
                    <a:pt x="169" y="653"/>
                    <a:pt x="170" y="653"/>
                    <a:pt x="170" y="653"/>
                  </a:cubicBezTo>
                  <a:cubicBezTo>
                    <a:pt x="170" y="654"/>
                    <a:pt x="170" y="654"/>
                    <a:pt x="171" y="655"/>
                  </a:cubicBezTo>
                  <a:cubicBezTo>
                    <a:pt x="171" y="655"/>
                    <a:pt x="171" y="655"/>
                    <a:pt x="171" y="655"/>
                  </a:cubicBezTo>
                  <a:cubicBezTo>
                    <a:pt x="172" y="656"/>
                    <a:pt x="171" y="657"/>
                    <a:pt x="171" y="658"/>
                  </a:cubicBezTo>
                  <a:cubicBezTo>
                    <a:pt x="171" y="658"/>
                    <a:pt x="171" y="658"/>
                    <a:pt x="172" y="658"/>
                  </a:cubicBezTo>
                  <a:cubicBezTo>
                    <a:pt x="172" y="659"/>
                    <a:pt x="172" y="660"/>
                    <a:pt x="173" y="660"/>
                  </a:cubicBezTo>
                  <a:cubicBezTo>
                    <a:pt x="173" y="660"/>
                    <a:pt x="173" y="660"/>
                    <a:pt x="174" y="661"/>
                  </a:cubicBezTo>
                  <a:cubicBezTo>
                    <a:pt x="174" y="661"/>
                    <a:pt x="174" y="662"/>
                    <a:pt x="174" y="663"/>
                  </a:cubicBezTo>
                  <a:cubicBezTo>
                    <a:pt x="174" y="663"/>
                    <a:pt x="174" y="663"/>
                    <a:pt x="174" y="663"/>
                  </a:cubicBezTo>
                  <a:cubicBezTo>
                    <a:pt x="174" y="663"/>
                    <a:pt x="174" y="663"/>
                    <a:pt x="174" y="663"/>
                  </a:cubicBezTo>
                  <a:cubicBezTo>
                    <a:pt x="174" y="663"/>
                    <a:pt x="174" y="663"/>
                    <a:pt x="173" y="663"/>
                  </a:cubicBezTo>
                  <a:cubicBezTo>
                    <a:pt x="173" y="664"/>
                    <a:pt x="173" y="664"/>
                    <a:pt x="173" y="665"/>
                  </a:cubicBezTo>
                  <a:cubicBezTo>
                    <a:pt x="173" y="665"/>
                    <a:pt x="174" y="665"/>
                    <a:pt x="174" y="665"/>
                  </a:cubicBezTo>
                  <a:cubicBezTo>
                    <a:pt x="174" y="665"/>
                    <a:pt x="174" y="665"/>
                    <a:pt x="174" y="665"/>
                  </a:cubicBezTo>
                  <a:cubicBezTo>
                    <a:pt x="173" y="665"/>
                    <a:pt x="173" y="667"/>
                    <a:pt x="173" y="668"/>
                  </a:cubicBezTo>
                  <a:cubicBezTo>
                    <a:pt x="174" y="668"/>
                    <a:pt x="174" y="668"/>
                    <a:pt x="174" y="669"/>
                  </a:cubicBezTo>
                  <a:cubicBezTo>
                    <a:pt x="174" y="669"/>
                    <a:pt x="174" y="669"/>
                    <a:pt x="173" y="669"/>
                  </a:cubicBezTo>
                  <a:cubicBezTo>
                    <a:pt x="174" y="670"/>
                    <a:pt x="174" y="671"/>
                    <a:pt x="174" y="672"/>
                  </a:cubicBezTo>
                  <a:cubicBezTo>
                    <a:pt x="174" y="672"/>
                    <a:pt x="174" y="672"/>
                    <a:pt x="174" y="672"/>
                  </a:cubicBezTo>
                  <a:cubicBezTo>
                    <a:pt x="174" y="672"/>
                    <a:pt x="174" y="673"/>
                    <a:pt x="174" y="674"/>
                  </a:cubicBezTo>
                  <a:cubicBezTo>
                    <a:pt x="174" y="674"/>
                    <a:pt x="174" y="674"/>
                    <a:pt x="174" y="674"/>
                  </a:cubicBezTo>
                  <a:cubicBezTo>
                    <a:pt x="174" y="675"/>
                    <a:pt x="175" y="676"/>
                    <a:pt x="175" y="676"/>
                  </a:cubicBezTo>
                  <a:cubicBezTo>
                    <a:pt x="175" y="676"/>
                    <a:pt x="175" y="676"/>
                    <a:pt x="175" y="676"/>
                  </a:cubicBezTo>
                  <a:cubicBezTo>
                    <a:pt x="175" y="677"/>
                    <a:pt x="175" y="677"/>
                    <a:pt x="175" y="678"/>
                  </a:cubicBezTo>
                  <a:cubicBezTo>
                    <a:pt x="176" y="678"/>
                    <a:pt x="176" y="678"/>
                    <a:pt x="176" y="678"/>
                  </a:cubicBezTo>
                  <a:cubicBezTo>
                    <a:pt x="176" y="678"/>
                    <a:pt x="176" y="678"/>
                    <a:pt x="176" y="678"/>
                  </a:cubicBezTo>
                  <a:cubicBezTo>
                    <a:pt x="176" y="678"/>
                    <a:pt x="176" y="678"/>
                    <a:pt x="175" y="678"/>
                  </a:cubicBezTo>
                  <a:cubicBezTo>
                    <a:pt x="176" y="680"/>
                    <a:pt x="176" y="681"/>
                    <a:pt x="176" y="682"/>
                  </a:cubicBezTo>
                  <a:cubicBezTo>
                    <a:pt x="176" y="682"/>
                    <a:pt x="175" y="682"/>
                    <a:pt x="175" y="683"/>
                  </a:cubicBezTo>
                  <a:cubicBezTo>
                    <a:pt x="175" y="683"/>
                    <a:pt x="176" y="683"/>
                    <a:pt x="176" y="684"/>
                  </a:cubicBezTo>
                  <a:cubicBezTo>
                    <a:pt x="176" y="684"/>
                    <a:pt x="176" y="684"/>
                    <a:pt x="176" y="685"/>
                  </a:cubicBezTo>
                  <a:cubicBezTo>
                    <a:pt x="176" y="685"/>
                    <a:pt x="176" y="685"/>
                    <a:pt x="176" y="685"/>
                  </a:cubicBezTo>
                  <a:cubicBezTo>
                    <a:pt x="176" y="686"/>
                    <a:pt x="175" y="685"/>
                    <a:pt x="175" y="687"/>
                  </a:cubicBezTo>
                  <a:cubicBezTo>
                    <a:pt x="176" y="687"/>
                    <a:pt x="176" y="687"/>
                    <a:pt x="176" y="687"/>
                  </a:cubicBezTo>
                  <a:cubicBezTo>
                    <a:pt x="176" y="688"/>
                    <a:pt x="176" y="689"/>
                    <a:pt x="176" y="690"/>
                  </a:cubicBezTo>
                  <a:cubicBezTo>
                    <a:pt x="176" y="690"/>
                    <a:pt x="177" y="690"/>
                    <a:pt x="177" y="690"/>
                  </a:cubicBezTo>
                  <a:cubicBezTo>
                    <a:pt x="177" y="690"/>
                    <a:pt x="177" y="691"/>
                    <a:pt x="177" y="691"/>
                  </a:cubicBezTo>
                  <a:cubicBezTo>
                    <a:pt x="177" y="691"/>
                    <a:pt x="177" y="691"/>
                    <a:pt x="177" y="691"/>
                  </a:cubicBezTo>
                  <a:cubicBezTo>
                    <a:pt x="177" y="692"/>
                    <a:pt x="178" y="693"/>
                    <a:pt x="178" y="694"/>
                  </a:cubicBezTo>
                  <a:cubicBezTo>
                    <a:pt x="178" y="694"/>
                    <a:pt x="178" y="694"/>
                    <a:pt x="178" y="694"/>
                  </a:cubicBezTo>
                  <a:cubicBezTo>
                    <a:pt x="178" y="695"/>
                    <a:pt x="178" y="695"/>
                    <a:pt x="178" y="695"/>
                  </a:cubicBezTo>
                  <a:cubicBezTo>
                    <a:pt x="178" y="695"/>
                    <a:pt x="179" y="695"/>
                    <a:pt x="179" y="696"/>
                  </a:cubicBezTo>
                  <a:cubicBezTo>
                    <a:pt x="179" y="696"/>
                    <a:pt x="179" y="697"/>
                    <a:pt x="179" y="697"/>
                  </a:cubicBezTo>
                  <a:cubicBezTo>
                    <a:pt x="179" y="697"/>
                    <a:pt x="180" y="697"/>
                    <a:pt x="180" y="697"/>
                  </a:cubicBezTo>
                  <a:cubicBezTo>
                    <a:pt x="180" y="697"/>
                    <a:pt x="180" y="698"/>
                    <a:pt x="180" y="698"/>
                  </a:cubicBezTo>
                  <a:cubicBezTo>
                    <a:pt x="181" y="698"/>
                    <a:pt x="182" y="698"/>
                    <a:pt x="182" y="698"/>
                  </a:cubicBezTo>
                  <a:cubicBezTo>
                    <a:pt x="183" y="700"/>
                    <a:pt x="183" y="701"/>
                    <a:pt x="184" y="703"/>
                  </a:cubicBezTo>
                  <a:cubicBezTo>
                    <a:pt x="184" y="703"/>
                    <a:pt x="184" y="703"/>
                    <a:pt x="185" y="703"/>
                  </a:cubicBezTo>
                  <a:cubicBezTo>
                    <a:pt x="185" y="704"/>
                    <a:pt x="185" y="704"/>
                    <a:pt x="185" y="705"/>
                  </a:cubicBezTo>
                  <a:cubicBezTo>
                    <a:pt x="185" y="705"/>
                    <a:pt x="186" y="705"/>
                    <a:pt x="186" y="705"/>
                  </a:cubicBezTo>
                  <a:cubicBezTo>
                    <a:pt x="186" y="705"/>
                    <a:pt x="186" y="706"/>
                    <a:pt x="186" y="706"/>
                  </a:cubicBezTo>
                  <a:cubicBezTo>
                    <a:pt x="186" y="706"/>
                    <a:pt x="186" y="706"/>
                    <a:pt x="186" y="707"/>
                  </a:cubicBezTo>
                  <a:cubicBezTo>
                    <a:pt x="186" y="707"/>
                    <a:pt x="186" y="707"/>
                    <a:pt x="187" y="707"/>
                  </a:cubicBezTo>
                  <a:cubicBezTo>
                    <a:pt x="187" y="709"/>
                    <a:pt x="187" y="710"/>
                    <a:pt x="187" y="712"/>
                  </a:cubicBezTo>
                  <a:cubicBezTo>
                    <a:pt x="187" y="712"/>
                    <a:pt x="187" y="712"/>
                    <a:pt x="187" y="712"/>
                  </a:cubicBezTo>
                  <a:cubicBezTo>
                    <a:pt x="188" y="712"/>
                    <a:pt x="188" y="713"/>
                    <a:pt x="188" y="714"/>
                  </a:cubicBezTo>
                  <a:cubicBezTo>
                    <a:pt x="189" y="714"/>
                    <a:pt x="188" y="714"/>
                    <a:pt x="189" y="714"/>
                  </a:cubicBezTo>
                  <a:cubicBezTo>
                    <a:pt x="190" y="715"/>
                    <a:pt x="189" y="715"/>
                    <a:pt x="190" y="717"/>
                  </a:cubicBezTo>
                  <a:cubicBezTo>
                    <a:pt x="190" y="717"/>
                    <a:pt x="190" y="717"/>
                    <a:pt x="190" y="717"/>
                  </a:cubicBezTo>
                  <a:cubicBezTo>
                    <a:pt x="190" y="717"/>
                    <a:pt x="190" y="717"/>
                    <a:pt x="190" y="717"/>
                  </a:cubicBezTo>
                  <a:cubicBezTo>
                    <a:pt x="190" y="718"/>
                    <a:pt x="191" y="718"/>
                    <a:pt x="191" y="718"/>
                  </a:cubicBezTo>
                  <a:cubicBezTo>
                    <a:pt x="191" y="720"/>
                    <a:pt x="192" y="722"/>
                    <a:pt x="192" y="724"/>
                  </a:cubicBezTo>
                  <a:cubicBezTo>
                    <a:pt x="192" y="724"/>
                    <a:pt x="192" y="724"/>
                    <a:pt x="191" y="724"/>
                  </a:cubicBezTo>
                  <a:cubicBezTo>
                    <a:pt x="191" y="725"/>
                    <a:pt x="191" y="726"/>
                    <a:pt x="191" y="726"/>
                  </a:cubicBezTo>
                  <a:cubicBezTo>
                    <a:pt x="191" y="726"/>
                    <a:pt x="191" y="726"/>
                    <a:pt x="191" y="726"/>
                  </a:cubicBezTo>
                  <a:cubicBezTo>
                    <a:pt x="191" y="727"/>
                    <a:pt x="191" y="727"/>
                    <a:pt x="191" y="727"/>
                  </a:cubicBezTo>
                  <a:cubicBezTo>
                    <a:pt x="190" y="727"/>
                    <a:pt x="190" y="727"/>
                    <a:pt x="190" y="726"/>
                  </a:cubicBezTo>
                  <a:cubicBezTo>
                    <a:pt x="190" y="726"/>
                    <a:pt x="189" y="727"/>
                    <a:pt x="189" y="727"/>
                  </a:cubicBezTo>
                  <a:cubicBezTo>
                    <a:pt x="189" y="728"/>
                    <a:pt x="189" y="728"/>
                    <a:pt x="189" y="728"/>
                  </a:cubicBezTo>
                  <a:cubicBezTo>
                    <a:pt x="189" y="729"/>
                    <a:pt x="191" y="730"/>
                    <a:pt x="189" y="731"/>
                  </a:cubicBezTo>
                  <a:cubicBezTo>
                    <a:pt x="190" y="732"/>
                    <a:pt x="190" y="733"/>
                    <a:pt x="191" y="733"/>
                  </a:cubicBezTo>
                  <a:cubicBezTo>
                    <a:pt x="191" y="735"/>
                    <a:pt x="191" y="735"/>
                    <a:pt x="190" y="736"/>
                  </a:cubicBezTo>
                  <a:cubicBezTo>
                    <a:pt x="191" y="737"/>
                    <a:pt x="191" y="737"/>
                    <a:pt x="191" y="738"/>
                  </a:cubicBezTo>
                  <a:cubicBezTo>
                    <a:pt x="191" y="738"/>
                    <a:pt x="191" y="738"/>
                    <a:pt x="192" y="738"/>
                  </a:cubicBezTo>
                  <a:cubicBezTo>
                    <a:pt x="192" y="738"/>
                    <a:pt x="192" y="738"/>
                    <a:pt x="192" y="738"/>
                  </a:cubicBezTo>
                  <a:cubicBezTo>
                    <a:pt x="192" y="738"/>
                    <a:pt x="192" y="738"/>
                    <a:pt x="193" y="738"/>
                  </a:cubicBezTo>
                  <a:cubicBezTo>
                    <a:pt x="193" y="738"/>
                    <a:pt x="193" y="737"/>
                    <a:pt x="193" y="737"/>
                  </a:cubicBezTo>
                  <a:cubicBezTo>
                    <a:pt x="193" y="737"/>
                    <a:pt x="194" y="737"/>
                    <a:pt x="194" y="737"/>
                  </a:cubicBezTo>
                  <a:cubicBezTo>
                    <a:pt x="194" y="738"/>
                    <a:pt x="194" y="737"/>
                    <a:pt x="194" y="738"/>
                  </a:cubicBezTo>
                  <a:cubicBezTo>
                    <a:pt x="194" y="738"/>
                    <a:pt x="194" y="738"/>
                    <a:pt x="194" y="738"/>
                  </a:cubicBezTo>
                  <a:cubicBezTo>
                    <a:pt x="195" y="738"/>
                    <a:pt x="195" y="738"/>
                    <a:pt x="195" y="738"/>
                  </a:cubicBezTo>
                  <a:cubicBezTo>
                    <a:pt x="195" y="738"/>
                    <a:pt x="195" y="738"/>
                    <a:pt x="195" y="738"/>
                  </a:cubicBezTo>
                  <a:cubicBezTo>
                    <a:pt x="195" y="738"/>
                    <a:pt x="196" y="738"/>
                    <a:pt x="196" y="738"/>
                  </a:cubicBezTo>
                  <a:cubicBezTo>
                    <a:pt x="196" y="738"/>
                    <a:pt x="196" y="739"/>
                    <a:pt x="196" y="739"/>
                  </a:cubicBezTo>
                  <a:cubicBezTo>
                    <a:pt x="197" y="740"/>
                    <a:pt x="197" y="739"/>
                    <a:pt x="198" y="740"/>
                  </a:cubicBezTo>
                  <a:cubicBezTo>
                    <a:pt x="201" y="740"/>
                    <a:pt x="202" y="738"/>
                    <a:pt x="205" y="738"/>
                  </a:cubicBezTo>
                  <a:cubicBezTo>
                    <a:pt x="205" y="738"/>
                    <a:pt x="205" y="737"/>
                    <a:pt x="205" y="737"/>
                  </a:cubicBezTo>
                  <a:cubicBezTo>
                    <a:pt x="206" y="737"/>
                    <a:pt x="208" y="737"/>
                    <a:pt x="209" y="737"/>
                  </a:cubicBezTo>
                  <a:cubicBezTo>
                    <a:pt x="209" y="737"/>
                    <a:pt x="209" y="738"/>
                    <a:pt x="210" y="738"/>
                  </a:cubicBezTo>
                  <a:cubicBezTo>
                    <a:pt x="210" y="738"/>
                    <a:pt x="211" y="738"/>
                    <a:pt x="211" y="738"/>
                  </a:cubicBezTo>
                  <a:cubicBezTo>
                    <a:pt x="212" y="737"/>
                    <a:pt x="212" y="737"/>
                    <a:pt x="212" y="736"/>
                  </a:cubicBezTo>
                  <a:cubicBezTo>
                    <a:pt x="212" y="736"/>
                    <a:pt x="212" y="736"/>
                    <a:pt x="213" y="736"/>
                  </a:cubicBezTo>
                  <a:cubicBezTo>
                    <a:pt x="213" y="736"/>
                    <a:pt x="213" y="736"/>
                    <a:pt x="213" y="737"/>
                  </a:cubicBezTo>
                  <a:cubicBezTo>
                    <a:pt x="214" y="737"/>
                    <a:pt x="213" y="736"/>
                    <a:pt x="214" y="736"/>
                  </a:cubicBezTo>
                  <a:cubicBezTo>
                    <a:pt x="214" y="736"/>
                    <a:pt x="214" y="736"/>
                    <a:pt x="215" y="736"/>
                  </a:cubicBezTo>
                  <a:cubicBezTo>
                    <a:pt x="215" y="736"/>
                    <a:pt x="215" y="736"/>
                    <a:pt x="215" y="735"/>
                  </a:cubicBezTo>
                  <a:cubicBezTo>
                    <a:pt x="216" y="736"/>
                    <a:pt x="216" y="736"/>
                    <a:pt x="217" y="736"/>
                  </a:cubicBezTo>
                  <a:cubicBezTo>
                    <a:pt x="217" y="736"/>
                    <a:pt x="217" y="736"/>
                    <a:pt x="217" y="736"/>
                  </a:cubicBezTo>
                  <a:cubicBezTo>
                    <a:pt x="218" y="736"/>
                    <a:pt x="218" y="736"/>
                    <a:pt x="218" y="736"/>
                  </a:cubicBezTo>
                  <a:cubicBezTo>
                    <a:pt x="218" y="736"/>
                    <a:pt x="218" y="735"/>
                    <a:pt x="219" y="735"/>
                  </a:cubicBezTo>
                  <a:cubicBezTo>
                    <a:pt x="220" y="735"/>
                    <a:pt x="222" y="736"/>
                    <a:pt x="223" y="737"/>
                  </a:cubicBezTo>
                  <a:cubicBezTo>
                    <a:pt x="225" y="737"/>
                    <a:pt x="226" y="736"/>
                    <a:pt x="226" y="736"/>
                  </a:cubicBezTo>
                  <a:cubicBezTo>
                    <a:pt x="226" y="736"/>
                    <a:pt x="226" y="736"/>
                    <a:pt x="226" y="736"/>
                  </a:cubicBezTo>
                  <a:cubicBezTo>
                    <a:pt x="227" y="735"/>
                    <a:pt x="229" y="736"/>
                    <a:pt x="231" y="736"/>
                  </a:cubicBezTo>
                  <a:cubicBezTo>
                    <a:pt x="231" y="735"/>
                    <a:pt x="231" y="735"/>
                    <a:pt x="231" y="734"/>
                  </a:cubicBezTo>
                  <a:cubicBezTo>
                    <a:pt x="231" y="734"/>
                    <a:pt x="231" y="734"/>
                    <a:pt x="231" y="734"/>
                  </a:cubicBezTo>
                  <a:cubicBezTo>
                    <a:pt x="233" y="733"/>
                    <a:pt x="233" y="735"/>
                    <a:pt x="235" y="734"/>
                  </a:cubicBezTo>
                  <a:cubicBezTo>
                    <a:pt x="235" y="734"/>
                    <a:pt x="235" y="734"/>
                    <a:pt x="235" y="734"/>
                  </a:cubicBezTo>
                  <a:cubicBezTo>
                    <a:pt x="235" y="734"/>
                    <a:pt x="235" y="734"/>
                    <a:pt x="235" y="734"/>
                  </a:cubicBezTo>
                  <a:cubicBezTo>
                    <a:pt x="236" y="734"/>
                    <a:pt x="236" y="733"/>
                    <a:pt x="236" y="733"/>
                  </a:cubicBezTo>
                  <a:cubicBezTo>
                    <a:pt x="237" y="733"/>
                    <a:pt x="237" y="733"/>
                    <a:pt x="238" y="733"/>
                  </a:cubicBezTo>
                  <a:cubicBezTo>
                    <a:pt x="238" y="732"/>
                    <a:pt x="239" y="732"/>
                    <a:pt x="239" y="731"/>
                  </a:cubicBezTo>
                  <a:cubicBezTo>
                    <a:pt x="239" y="731"/>
                    <a:pt x="240" y="731"/>
                    <a:pt x="240" y="731"/>
                  </a:cubicBezTo>
                  <a:cubicBezTo>
                    <a:pt x="241" y="731"/>
                    <a:pt x="242" y="729"/>
                    <a:pt x="242" y="728"/>
                  </a:cubicBezTo>
                  <a:cubicBezTo>
                    <a:pt x="244" y="728"/>
                    <a:pt x="243" y="727"/>
                    <a:pt x="244" y="726"/>
                  </a:cubicBezTo>
                  <a:cubicBezTo>
                    <a:pt x="245" y="725"/>
                    <a:pt x="246" y="727"/>
                    <a:pt x="247" y="724"/>
                  </a:cubicBezTo>
                  <a:cubicBezTo>
                    <a:pt x="248" y="724"/>
                    <a:pt x="248" y="724"/>
                    <a:pt x="248" y="723"/>
                  </a:cubicBezTo>
                  <a:cubicBezTo>
                    <a:pt x="250" y="722"/>
                    <a:pt x="250" y="721"/>
                    <a:pt x="251" y="720"/>
                  </a:cubicBezTo>
                  <a:cubicBezTo>
                    <a:pt x="251" y="720"/>
                    <a:pt x="251" y="720"/>
                    <a:pt x="251" y="720"/>
                  </a:cubicBezTo>
                  <a:cubicBezTo>
                    <a:pt x="251" y="719"/>
                    <a:pt x="251" y="719"/>
                    <a:pt x="252" y="719"/>
                  </a:cubicBezTo>
                  <a:cubicBezTo>
                    <a:pt x="253" y="719"/>
                    <a:pt x="255" y="716"/>
                    <a:pt x="255" y="714"/>
                  </a:cubicBezTo>
                  <a:cubicBezTo>
                    <a:pt x="256" y="714"/>
                    <a:pt x="256" y="713"/>
                    <a:pt x="257" y="712"/>
                  </a:cubicBezTo>
                  <a:cubicBezTo>
                    <a:pt x="257" y="712"/>
                    <a:pt x="257" y="712"/>
                    <a:pt x="258" y="712"/>
                  </a:cubicBezTo>
                  <a:cubicBezTo>
                    <a:pt x="258" y="711"/>
                    <a:pt x="258" y="711"/>
                    <a:pt x="258" y="710"/>
                  </a:cubicBezTo>
                  <a:cubicBezTo>
                    <a:pt x="258" y="710"/>
                    <a:pt x="258" y="710"/>
                    <a:pt x="258" y="710"/>
                  </a:cubicBezTo>
                  <a:cubicBezTo>
                    <a:pt x="258" y="710"/>
                    <a:pt x="258" y="709"/>
                    <a:pt x="258" y="709"/>
                  </a:cubicBezTo>
                  <a:cubicBezTo>
                    <a:pt x="259" y="709"/>
                    <a:pt x="259" y="709"/>
                    <a:pt x="259" y="709"/>
                  </a:cubicBezTo>
                  <a:cubicBezTo>
                    <a:pt x="259" y="708"/>
                    <a:pt x="260" y="708"/>
                    <a:pt x="260" y="707"/>
                  </a:cubicBezTo>
                  <a:cubicBezTo>
                    <a:pt x="261" y="707"/>
                    <a:pt x="262" y="707"/>
                    <a:pt x="262" y="705"/>
                  </a:cubicBezTo>
                  <a:cubicBezTo>
                    <a:pt x="263" y="705"/>
                    <a:pt x="264" y="704"/>
                    <a:pt x="265" y="704"/>
                  </a:cubicBezTo>
                  <a:cubicBezTo>
                    <a:pt x="265" y="703"/>
                    <a:pt x="265" y="702"/>
                    <a:pt x="265" y="701"/>
                  </a:cubicBezTo>
                  <a:cubicBezTo>
                    <a:pt x="264" y="701"/>
                    <a:pt x="264" y="701"/>
                    <a:pt x="264" y="701"/>
                  </a:cubicBezTo>
                  <a:cubicBezTo>
                    <a:pt x="264" y="700"/>
                    <a:pt x="264" y="700"/>
                    <a:pt x="264" y="699"/>
                  </a:cubicBezTo>
                  <a:cubicBezTo>
                    <a:pt x="264" y="699"/>
                    <a:pt x="265" y="699"/>
                    <a:pt x="265" y="699"/>
                  </a:cubicBezTo>
                  <a:cubicBezTo>
                    <a:pt x="265" y="699"/>
                    <a:pt x="265" y="699"/>
                    <a:pt x="265" y="699"/>
                  </a:cubicBezTo>
                  <a:cubicBezTo>
                    <a:pt x="266" y="698"/>
                    <a:pt x="267" y="694"/>
                    <a:pt x="267" y="692"/>
                  </a:cubicBezTo>
                  <a:cubicBezTo>
                    <a:pt x="267" y="692"/>
                    <a:pt x="267" y="692"/>
                    <a:pt x="266" y="692"/>
                  </a:cubicBezTo>
                  <a:cubicBezTo>
                    <a:pt x="266" y="691"/>
                    <a:pt x="266" y="690"/>
                    <a:pt x="267" y="689"/>
                  </a:cubicBezTo>
                  <a:cubicBezTo>
                    <a:pt x="267" y="689"/>
                    <a:pt x="267" y="689"/>
                    <a:pt x="267" y="689"/>
                  </a:cubicBezTo>
                  <a:cubicBezTo>
                    <a:pt x="267" y="689"/>
                    <a:pt x="267" y="688"/>
                    <a:pt x="267" y="687"/>
                  </a:cubicBezTo>
                  <a:cubicBezTo>
                    <a:pt x="266" y="687"/>
                    <a:pt x="266" y="687"/>
                    <a:pt x="265" y="686"/>
                  </a:cubicBezTo>
                  <a:cubicBezTo>
                    <a:pt x="265" y="686"/>
                    <a:pt x="265" y="685"/>
                    <a:pt x="265" y="685"/>
                  </a:cubicBezTo>
                  <a:cubicBezTo>
                    <a:pt x="266" y="685"/>
                    <a:pt x="267" y="684"/>
                    <a:pt x="267" y="684"/>
                  </a:cubicBezTo>
                  <a:cubicBezTo>
                    <a:pt x="267" y="684"/>
                    <a:pt x="267" y="683"/>
                    <a:pt x="267" y="683"/>
                  </a:cubicBezTo>
                  <a:cubicBezTo>
                    <a:pt x="268" y="683"/>
                    <a:pt x="269" y="683"/>
                    <a:pt x="270" y="683"/>
                  </a:cubicBezTo>
                  <a:cubicBezTo>
                    <a:pt x="270" y="682"/>
                    <a:pt x="270" y="682"/>
                    <a:pt x="270" y="682"/>
                  </a:cubicBezTo>
                  <a:cubicBezTo>
                    <a:pt x="271" y="682"/>
                    <a:pt x="271" y="682"/>
                    <a:pt x="272" y="681"/>
                  </a:cubicBezTo>
                  <a:cubicBezTo>
                    <a:pt x="272" y="681"/>
                    <a:pt x="272" y="681"/>
                    <a:pt x="272" y="681"/>
                  </a:cubicBezTo>
                  <a:cubicBezTo>
                    <a:pt x="273" y="681"/>
                    <a:pt x="274" y="681"/>
                    <a:pt x="274" y="681"/>
                  </a:cubicBezTo>
                  <a:cubicBezTo>
                    <a:pt x="274" y="681"/>
                    <a:pt x="274" y="681"/>
                    <a:pt x="274" y="680"/>
                  </a:cubicBezTo>
                  <a:cubicBezTo>
                    <a:pt x="275" y="680"/>
                    <a:pt x="275" y="680"/>
                    <a:pt x="276" y="680"/>
                  </a:cubicBezTo>
                  <a:cubicBezTo>
                    <a:pt x="276" y="680"/>
                    <a:pt x="276" y="680"/>
                    <a:pt x="276" y="680"/>
                  </a:cubicBezTo>
                  <a:cubicBezTo>
                    <a:pt x="277" y="680"/>
                    <a:pt x="277" y="680"/>
                    <a:pt x="278" y="680"/>
                  </a:cubicBezTo>
                  <a:cubicBezTo>
                    <a:pt x="278" y="679"/>
                    <a:pt x="278" y="679"/>
                    <a:pt x="279" y="679"/>
                  </a:cubicBezTo>
                  <a:cubicBezTo>
                    <a:pt x="279" y="679"/>
                    <a:pt x="279" y="679"/>
                    <a:pt x="280" y="679"/>
                  </a:cubicBezTo>
                  <a:cubicBezTo>
                    <a:pt x="280" y="679"/>
                    <a:pt x="280" y="678"/>
                    <a:pt x="280" y="678"/>
                  </a:cubicBezTo>
                  <a:cubicBezTo>
                    <a:pt x="280" y="678"/>
                    <a:pt x="281" y="678"/>
                    <a:pt x="281" y="677"/>
                  </a:cubicBezTo>
                  <a:cubicBezTo>
                    <a:pt x="281" y="676"/>
                    <a:pt x="281" y="676"/>
                    <a:pt x="282" y="675"/>
                  </a:cubicBezTo>
                  <a:cubicBezTo>
                    <a:pt x="282" y="675"/>
                    <a:pt x="281" y="675"/>
                    <a:pt x="281" y="675"/>
                  </a:cubicBezTo>
                  <a:cubicBezTo>
                    <a:pt x="281" y="675"/>
                    <a:pt x="281" y="674"/>
                    <a:pt x="281" y="674"/>
                  </a:cubicBezTo>
                  <a:cubicBezTo>
                    <a:pt x="281" y="674"/>
                    <a:pt x="281" y="674"/>
                    <a:pt x="281" y="674"/>
                  </a:cubicBezTo>
                  <a:cubicBezTo>
                    <a:pt x="281" y="673"/>
                    <a:pt x="281" y="673"/>
                    <a:pt x="281" y="673"/>
                  </a:cubicBezTo>
                  <a:cubicBezTo>
                    <a:pt x="281" y="673"/>
                    <a:pt x="281" y="673"/>
                    <a:pt x="281" y="673"/>
                  </a:cubicBezTo>
                  <a:cubicBezTo>
                    <a:pt x="281" y="671"/>
                    <a:pt x="281" y="670"/>
                    <a:pt x="281" y="668"/>
                  </a:cubicBezTo>
                  <a:cubicBezTo>
                    <a:pt x="281" y="668"/>
                    <a:pt x="281" y="668"/>
                    <a:pt x="281" y="668"/>
                  </a:cubicBezTo>
                  <a:cubicBezTo>
                    <a:pt x="281" y="668"/>
                    <a:pt x="281" y="667"/>
                    <a:pt x="281" y="667"/>
                  </a:cubicBezTo>
                  <a:cubicBezTo>
                    <a:pt x="281" y="667"/>
                    <a:pt x="281" y="667"/>
                    <a:pt x="281" y="667"/>
                  </a:cubicBezTo>
                  <a:cubicBezTo>
                    <a:pt x="280" y="666"/>
                    <a:pt x="281" y="665"/>
                    <a:pt x="281" y="664"/>
                  </a:cubicBezTo>
                  <a:cubicBezTo>
                    <a:pt x="281" y="664"/>
                    <a:pt x="281" y="664"/>
                    <a:pt x="281" y="664"/>
                  </a:cubicBezTo>
                  <a:cubicBezTo>
                    <a:pt x="281" y="664"/>
                    <a:pt x="281" y="664"/>
                    <a:pt x="281" y="663"/>
                  </a:cubicBezTo>
                  <a:cubicBezTo>
                    <a:pt x="281" y="663"/>
                    <a:pt x="281" y="663"/>
                    <a:pt x="280" y="663"/>
                  </a:cubicBezTo>
                  <a:cubicBezTo>
                    <a:pt x="280" y="663"/>
                    <a:pt x="280" y="663"/>
                    <a:pt x="280" y="663"/>
                  </a:cubicBezTo>
                  <a:cubicBezTo>
                    <a:pt x="280" y="663"/>
                    <a:pt x="280" y="663"/>
                    <a:pt x="280" y="663"/>
                  </a:cubicBezTo>
                  <a:cubicBezTo>
                    <a:pt x="280" y="662"/>
                    <a:pt x="280" y="661"/>
                    <a:pt x="280" y="661"/>
                  </a:cubicBezTo>
                  <a:cubicBezTo>
                    <a:pt x="280" y="661"/>
                    <a:pt x="280" y="661"/>
                    <a:pt x="280" y="661"/>
                  </a:cubicBezTo>
                  <a:cubicBezTo>
                    <a:pt x="280" y="660"/>
                    <a:pt x="280" y="660"/>
                    <a:pt x="280" y="660"/>
                  </a:cubicBezTo>
                  <a:cubicBezTo>
                    <a:pt x="280" y="660"/>
                    <a:pt x="279" y="660"/>
                    <a:pt x="279" y="660"/>
                  </a:cubicBezTo>
                  <a:cubicBezTo>
                    <a:pt x="279" y="658"/>
                    <a:pt x="279" y="657"/>
                    <a:pt x="279" y="655"/>
                  </a:cubicBezTo>
                  <a:cubicBezTo>
                    <a:pt x="279" y="655"/>
                    <a:pt x="280" y="655"/>
                    <a:pt x="280" y="655"/>
                  </a:cubicBezTo>
                  <a:cubicBezTo>
                    <a:pt x="279" y="654"/>
                    <a:pt x="278" y="654"/>
                    <a:pt x="278" y="654"/>
                  </a:cubicBezTo>
                  <a:cubicBezTo>
                    <a:pt x="277" y="652"/>
                    <a:pt x="278" y="649"/>
                    <a:pt x="278" y="647"/>
                  </a:cubicBezTo>
                  <a:cubicBezTo>
                    <a:pt x="279" y="647"/>
                    <a:pt x="280" y="646"/>
                    <a:pt x="281" y="646"/>
                  </a:cubicBezTo>
                  <a:cubicBezTo>
                    <a:pt x="281" y="646"/>
                    <a:pt x="281" y="646"/>
                    <a:pt x="281" y="645"/>
                  </a:cubicBezTo>
                  <a:cubicBezTo>
                    <a:pt x="281" y="645"/>
                    <a:pt x="282" y="645"/>
                    <a:pt x="282" y="645"/>
                  </a:cubicBezTo>
                  <a:cubicBezTo>
                    <a:pt x="282" y="644"/>
                    <a:pt x="282" y="644"/>
                    <a:pt x="282" y="643"/>
                  </a:cubicBezTo>
                  <a:cubicBezTo>
                    <a:pt x="283" y="643"/>
                    <a:pt x="284" y="643"/>
                    <a:pt x="284" y="643"/>
                  </a:cubicBezTo>
                  <a:cubicBezTo>
                    <a:pt x="284" y="642"/>
                    <a:pt x="285" y="642"/>
                    <a:pt x="285" y="642"/>
                  </a:cubicBezTo>
                  <a:cubicBezTo>
                    <a:pt x="285" y="642"/>
                    <a:pt x="285" y="641"/>
                    <a:pt x="286" y="641"/>
                  </a:cubicBezTo>
                  <a:cubicBezTo>
                    <a:pt x="286" y="640"/>
                    <a:pt x="286" y="639"/>
                    <a:pt x="286" y="638"/>
                  </a:cubicBezTo>
                  <a:cubicBezTo>
                    <a:pt x="286" y="638"/>
                    <a:pt x="286" y="638"/>
                    <a:pt x="286" y="638"/>
                  </a:cubicBezTo>
                  <a:cubicBezTo>
                    <a:pt x="286" y="638"/>
                    <a:pt x="286" y="638"/>
                    <a:pt x="286" y="638"/>
                  </a:cubicBezTo>
                  <a:cubicBezTo>
                    <a:pt x="286" y="638"/>
                    <a:pt x="286" y="638"/>
                    <a:pt x="286" y="638"/>
                  </a:cubicBezTo>
                  <a:cubicBezTo>
                    <a:pt x="286" y="638"/>
                    <a:pt x="286" y="638"/>
                    <a:pt x="286" y="638"/>
                  </a:cubicBezTo>
                  <a:cubicBezTo>
                    <a:pt x="287" y="638"/>
                    <a:pt x="288" y="638"/>
                    <a:pt x="289" y="638"/>
                  </a:cubicBezTo>
                  <a:cubicBezTo>
                    <a:pt x="289" y="638"/>
                    <a:pt x="289" y="637"/>
                    <a:pt x="289" y="637"/>
                  </a:cubicBezTo>
                  <a:cubicBezTo>
                    <a:pt x="289" y="637"/>
                    <a:pt x="289" y="637"/>
                    <a:pt x="289" y="637"/>
                  </a:cubicBezTo>
                  <a:cubicBezTo>
                    <a:pt x="289" y="637"/>
                    <a:pt x="289" y="638"/>
                    <a:pt x="290" y="638"/>
                  </a:cubicBezTo>
                  <a:cubicBezTo>
                    <a:pt x="290" y="637"/>
                    <a:pt x="290" y="637"/>
                    <a:pt x="291" y="637"/>
                  </a:cubicBezTo>
                  <a:cubicBezTo>
                    <a:pt x="291" y="637"/>
                    <a:pt x="292" y="637"/>
                    <a:pt x="293" y="637"/>
                  </a:cubicBezTo>
                  <a:cubicBezTo>
                    <a:pt x="293" y="637"/>
                    <a:pt x="293" y="637"/>
                    <a:pt x="293" y="636"/>
                  </a:cubicBezTo>
                  <a:cubicBezTo>
                    <a:pt x="294" y="636"/>
                    <a:pt x="295" y="636"/>
                    <a:pt x="296" y="635"/>
                  </a:cubicBezTo>
                  <a:cubicBezTo>
                    <a:pt x="296" y="635"/>
                    <a:pt x="297" y="634"/>
                    <a:pt x="297" y="634"/>
                  </a:cubicBezTo>
                  <a:cubicBezTo>
                    <a:pt x="298" y="634"/>
                    <a:pt x="299" y="634"/>
                    <a:pt x="299" y="634"/>
                  </a:cubicBezTo>
                  <a:cubicBezTo>
                    <a:pt x="299" y="634"/>
                    <a:pt x="299" y="634"/>
                    <a:pt x="299" y="633"/>
                  </a:cubicBezTo>
                  <a:cubicBezTo>
                    <a:pt x="300" y="633"/>
                    <a:pt x="300" y="634"/>
                    <a:pt x="300" y="634"/>
                  </a:cubicBezTo>
                  <a:cubicBezTo>
                    <a:pt x="300" y="633"/>
                    <a:pt x="300" y="633"/>
                    <a:pt x="300" y="633"/>
                  </a:cubicBezTo>
                  <a:cubicBezTo>
                    <a:pt x="301" y="633"/>
                    <a:pt x="301" y="633"/>
                    <a:pt x="302" y="633"/>
                  </a:cubicBezTo>
                  <a:cubicBezTo>
                    <a:pt x="302" y="633"/>
                    <a:pt x="302" y="633"/>
                    <a:pt x="302" y="633"/>
                  </a:cubicBezTo>
                  <a:cubicBezTo>
                    <a:pt x="302" y="632"/>
                    <a:pt x="303" y="632"/>
                    <a:pt x="304" y="631"/>
                  </a:cubicBezTo>
                  <a:cubicBezTo>
                    <a:pt x="304" y="631"/>
                    <a:pt x="304" y="631"/>
                    <a:pt x="304" y="630"/>
                  </a:cubicBezTo>
                  <a:cubicBezTo>
                    <a:pt x="304" y="630"/>
                    <a:pt x="305" y="630"/>
                    <a:pt x="305" y="630"/>
                  </a:cubicBezTo>
                  <a:cubicBezTo>
                    <a:pt x="306" y="630"/>
                    <a:pt x="306" y="630"/>
                    <a:pt x="306" y="629"/>
                  </a:cubicBezTo>
                  <a:cubicBezTo>
                    <a:pt x="306" y="629"/>
                    <a:pt x="306" y="629"/>
                    <a:pt x="306" y="629"/>
                  </a:cubicBezTo>
                  <a:cubicBezTo>
                    <a:pt x="307" y="628"/>
                    <a:pt x="307" y="628"/>
                    <a:pt x="307" y="627"/>
                  </a:cubicBezTo>
                  <a:cubicBezTo>
                    <a:pt x="307" y="627"/>
                    <a:pt x="308" y="627"/>
                    <a:pt x="308" y="627"/>
                  </a:cubicBezTo>
                  <a:cubicBezTo>
                    <a:pt x="308" y="627"/>
                    <a:pt x="310" y="625"/>
                    <a:pt x="310" y="624"/>
                  </a:cubicBezTo>
                  <a:cubicBezTo>
                    <a:pt x="310" y="624"/>
                    <a:pt x="310" y="623"/>
                    <a:pt x="310" y="623"/>
                  </a:cubicBezTo>
                  <a:cubicBezTo>
                    <a:pt x="310" y="623"/>
                    <a:pt x="310" y="623"/>
                    <a:pt x="310" y="623"/>
                  </a:cubicBezTo>
                  <a:cubicBezTo>
                    <a:pt x="311" y="622"/>
                    <a:pt x="311" y="623"/>
                    <a:pt x="311" y="621"/>
                  </a:cubicBezTo>
                  <a:cubicBezTo>
                    <a:pt x="311" y="621"/>
                    <a:pt x="310" y="620"/>
                    <a:pt x="310" y="620"/>
                  </a:cubicBezTo>
                  <a:cubicBezTo>
                    <a:pt x="310" y="619"/>
                    <a:pt x="310" y="617"/>
                    <a:pt x="310" y="615"/>
                  </a:cubicBezTo>
                  <a:cubicBezTo>
                    <a:pt x="310" y="615"/>
                    <a:pt x="311" y="615"/>
                    <a:pt x="311" y="615"/>
                  </a:cubicBezTo>
                  <a:cubicBezTo>
                    <a:pt x="311" y="615"/>
                    <a:pt x="311" y="615"/>
                    <a:pt x="311" y="615"/>
                  </a:cubicBezTo>
                  <a:cubicBezTo>
                    <a:pt x="311" y="615"/>
                    <a:pt x="311" y="615"/>
                    <a:pt x="311" y="615"/>
                  </a:cubicBezTo>
                  <a:cubicBezTo>
                    <a:pt x="311" y="614"/>
                    <a:pt x="311" y="612"/>
                    <a:pt x="311" y="611"/>
                  </a:cubicBezTo>
                  <a:cubicBezTo>
                    <a:pt x="311" y="611"/>
                    <a:pt x="312" y="611"/>
                    <a:pt x="312" y="611"/>
                  </a:cubicBezTo>
                  <a:cubicBezTo>
                    <a:pt x="312" y="611"/>
                    <a:pt x="312" y="611"/>
                    <a:pt x="312" y="611"/>
                  </a:cubicBezTo>
                  <a:cubicBezTo>
                    <a:pt x="312" y="610"/>
                    <a:pt x="312" y="610"/>
                    <a:pt x="312" y="610"/>
                  </a:cubicBezTo>
                  <a:cubicBezTo>
                    <a:pt x="312" y="610"/>
                    <a:pt x="311" y="610"/>
                    <a:pt x="311" y="610"/>
                  </a:cubicBezTo>
                  <a:cubicBezTo>
                    <a:pt x="311" y="609"/>
                    <a:pt x="311" y="607"/>
                    <a:pt x="311" y="606"/>
                  </a:cubicBezTo>
                  <a:cubicBezTo>
                    <a:pt x="311" y="606"/>
                    <a:pt x="311" y="606"/>
                    <a:pt x="311" y="606"/>
                  </a:cubicBezTo>
                  <a:cubicBezTo>
                    <a:pt x="311" y="606"/>
                    <a:pt x="311" y="605"/>
                    <a:pt x="311" y="605"/>
                  </a:cubicBezTo>
                  <a:cubicBezTo>
                    <a:pt x="311" y="605"/>
                    <a:pt x="311" y="605"/>
                    <a:pt x="311" y="605"/>
                  </a:cubicBezTo>
                  <a:cubicBezTo>
                    <a:pt x="311" y="603"/>
                    <a:pt x="311" y="602"/>
                    <a:pt x="311" y="600"/>
                  </a:cubicBezTo>
                  <a:cubicBezTo>
                    <a:pt x="311" y="600"/>
                    <a:pt x="311" y="600"/>
                    <a:pt x="311" y="600"/>
                  </a:cubicBezTo>
                  <a:cubicBezTo>
                    <a:pt x="311" y="600"/>
                    <a:pt x="311" y="600"/>
                    <a:pt x="311" y="599"/>
                  </a:cubicBezTo>
                  <a:cubicBezTo>
                    <a:pt x="311" y="599"/>
                    <a:pt x="311" y="599"/>
                    <a:pt x="311" y="599"/>
                  </a:cubicBezTo>
                  <a:cubicBezTo>
                    <a:pt x="311" y="598"/>
                    <a:pt x="311" y="597"/>
                    <a:pt x="311" y="596"/>
                  </a:cubicBezTo>
                  <a:cubicBezTo>
                    <a:pt x="310" y="596"/>
                    <a:pt x="310" y="596"/>
                    <a:pt x="310" y="596"/>
                  </a:cubicBezTo>
                  <a:cubicBezTo>
                    <a:pt x="310" y="596"/>
                    <a:pt x="311" y="595"/>
                    <a:pt x="311" y="594"/>
                  </a:cubicBezTo>
                  <a:cubicBezTo>
                    <a:pt x="311" y="594"/>
                    <a:pt x="311" y="594"/>
                    <a:pt x="311" y="594"/>
                  </a:cubicBezTo>
                  <a:cubicBezTo>
                    <a:pt x="311" y="594"/>
                    <a:pt x="311" y="593"/>
                    <a:pt x="311" y="592"/>
                  </a:cubicBezTo>
                  <a:cubicBezTo>
                    <a:pt x="311" y="592"/>
                    <a:pt x="311" y="592"/>
                    <a:pt x="310" y="592"/>
                  </a:cubicBezTo>
                  <a:cubicBezTo>
                    <a:pt x="310" y="590"/>
                    <a:pt x="309" y="589"/>
                    <a:pt x="307" y="588"/>
                  </a:cubicBezTo>
                  <a:cubicBezTo>
                    <a:pt x="307" y="588"/>
                    <a:pt x="307" y="587"/>
                    <a:pt x="307" y="586"/>
                  </a:cubicBezTo>
                  <a:cubicBezTo>
                    <a:pt x="307" y="586"/>
                    <a:pt x="307" y="586"/>
                    <a:pt x="306" y="586"/>
                  </a:cubicBezTo>
                  <a:cubicBezTo>
                    <a:pt x="307" y="585"/>
                    <a:pt x="307" y="584"/>
                    <a:pt x="307" y="583"/>
                  </a:cubicBezTo>
                  <a:cubicBezTo>
                    <a:pt x="306" y="583"/>
                    <a:pt x="306" y="583"/>
                    <a:pt x="306" y="583"/>
                  </a:cubicBezTo>
                  <a:cubicBezTo>
                    <a:pt x="306" y="582"/>
                    <a:pt x="306" y="581"/>
                    <a:pt x="306" y="580"/>
                  </a:cubicBezTo>
                  <a:cubicBezTo>
                    <a:pt x="306" y="580"/>
                    <a:pt x="306" y="580"/>
                    <a:pt x="306" y="580"/>
                  </a:cubicBezTo>
                  <a:cubicBezTo>
                    <a:pt x="306" y="578"/>
                    <a:pt x="307" y="574"/>
                    <a:pt x="308" y="573"/>
                  </a:cubicBezTo>
                  <a:cubicBezTo>
                    <a:pt x="308" y="572"/>
                    <a:pt x="308" y="572"/>
                    <a:pt x="307" y="571"/>
                  </a:cubicBezTo>
                  <a:cubicBezTo>
                    <a:pt x="307" y="571"/>
                    <a:pt x="307" y="571"/>
                    <a:pt x="307" y="571"/>
                  </a:cubicBezTo>
                  <a:cubicBezTo>
                    <a:pt x="306" y="570"/>
                    <a:pt x="307" y="570"/>
                    <a:pt x="305" y="570"/>
                  </a:cubicBezTo>
                  <a:cubicBezTo>
                    <a:pt x="305" y="569"/>
                    <a:pt x="305" y="569"/>
                    <a:pt x="304" y="568"/>
                  </a:cubicBezTo>
                  <a:cubicBezTo>
                    <a:pt x="304" y="568"/>
                    <a:pt x="304" y="568"/>
                    <a:pt x="304" y="568"/>
                  </a:cubicBezTo>
                  <a:cubicBezTo>
                    <a:pt x="304" y="567"/>
                    <a:pt x="304" y="566"/>
                    <a:pt x="304" y="565"/>
                  </a:cubicBezTo>
                  <a:cubicBezTo>
                    <a:pt x="303" y="565"/>
                    <a:pt x="303" y="565"/>
                    <a:pt x="303" y="565"/>
                  </a:cubicBezTo>
                  <a:cubicBezTo>
                    <a:pt x="303" y="564"/>
                    <a:pt x="304" y="564"/>
                    <a:pt x="304" y="564"/>
                  </a:cubicBezTo>
                  <a:cubicBezTo>
                    <a:pt x="304" y="564"/>
                    <a:pt x="304" y="564"/>
                    <a:pt x="304" y="563"/>
                  </a:cubicBezTo>
                  <a:cubicBezTo>
                    <a:pt x="304" y="563"/>
                    <a:pt x="304" y="563"/>
                    <a:pt x="304" y="563"/>
                  </a:cubicBezTo>
                  <a:cubicBezTo>
                    <a:pt x="305" y="563"/>
                    <a:pt x="305" y="562"/>
                    <a:pt x="305" y="562"/>
                  </a:cubicBezTo>
                  <a:cubicBezTo>
                    <a:pt x="305" y="562"/>
                    <a:pt x="305" y="562"/>
                    <a:pt x="305" y="562"/>
                  </a:cubicBezTo>
                  <a:cubicBezTo>
                    <a:pt x="305" y="561"/>
                    <a:pt x="305" y="560"/>
                    <a:pt x="305" y="560"/>
                  </a:cubicBezTo>
                  <a:cubicBezTo>
                    <a:pt x="306" y="560"/>
                    <a:pt x="306" y="560"/>
                    <a:pt x="306" y="560"/>
                  </a:cubicBezTo>
                  <a:cubicBezTo>
                    <a:pt x="306" y="559"/>
                    <a:pt x="306" y="559"/>
                    <a:pt x="305" y="558"/>
                  </a:cubicBezTo>
                  <a:cubicBezTo>
                    <a:pt x="306" y="558"/>
                    <a:pt x="306" y="558"/>
                    <a:pt x="306" y="558"/>
                  </a:cubicBezTo>
                  <a:cubicBezTo>
                    <a:pt x="307" y="557"/>
                    <a:pt x="307" y="556"/>
                    <a:pt x="307" y="556"/>
                  </a:cubicBezTo>
                  <a:cubicBezTo>
                    <a:pt x="308" y="555"/>
                    <a:pt x="308" y="555"/>
                    <a:pt x="308" y="555"/>
                  </a:cubicBezTo>
                  <a:cubicBezTo>
                    <a:pt x="308" y="555"/>
                    <a:pt x="308" y="555"/>
                    <a:pt x="308" y="554"/>
                  </a:cubicBezTo>
                  <a:cubicBezTo>
                    <a:pt x="308" y="554"/>
                    <a:pt x="308" y="554"/>
                    <a:pt x="309" y="554"/>
                  </a:cubicBezTo>
                  <a:cubicBezTo>
                    <a:pt x="308" y="554"/>
                    <a:pt x="308" y="553"/>
                    <a:pt x="308" y="552"/>
                  </a:cubicBezTo>
                  <a:cubicBezTo>
                    <a:pt x="308" y="552"/>
                    <a:pt x="308" y="552"/>
                    <a:pt x="309" y="551"/>
                  </a:cubicBezTo>
                  <a:cubicBezTo>
                    <a:pt x="309" y="551"/>
                    <a:pt x="309" y="550"/>
                    <a:pt x="309" y="550"/>
                  </a:cubicBezTo>
                  <a:cubicBezTo>
                    <a:pt x="309" y="550"/>
                    <a:pt x="309" y="550"/>
                    <a:pt x="310" y="550"/>
                  </a:cubicBezTo>
                  <a:cubicBezTo>
                    <a:pt x="310" y="548"/>
                    <a:pt x="312" y="546"/>
                    <a:pt x="313" y="545"/>
                  </a:cubicBezTo>
                  <a:cubicBezTo>
                    <a:pt x="314" y="545"/>
                    <a:pt x="314" y="545"/>
                    <a:pt x="315" y="545"/>
                  </a:cubicBezTo>
                  <a:cubicBezTo>
                    <a:pt x="315" y="545"/>
                    <a:pt x="315" y="544"/>
                    <a:pt x="316" y="543"/>
                  </a:cubicBezTo>
                  <a:cubicBezTo>
                    <a:pt x="316" y="543"/>
                    <a:pt x="316" y="543"/>
                    <a:pt x="317" y="543"/>
                  </a:cubicBezTo>
                  <a:cubicBezTo>
                    <a:pt x="317" y="542"/>
                    <a:pt x="317" y="542"/>
                    <a:pt x="317" y="542"/>
                  </a:cubicBezTo>
                  <a:cubicBezTo>
                    <a:pt x="317" y="542"/>
                    <a:pt x="317" y="542"/>
                    <a:pt x="317" y="542"/>
                  </a:cubicBezTo>
                  <a:cubicBezTo>
                    <a:pt x="317" y="542"/>
                    <a:pt x="317" y="541"/>
                    <a:pt x="317" y="541"/>
                  </a:cubicBezTo>
                  <a:cubicBezTo>
                    <a:pt x="318" y="542"/>
                    <a:pt x="318" y="541"/>
                    <a:pt x="320" y="541"/>
                  </a:cubicBezTo>
                  <a:cubicBezTo>
                    <a:pt x="320" y="540"/>
                    <a:pt x="320" y="539"/>
                    <a:pt x="320" y="538"/>
                  </a:cubicBezTo>
                  <a:cubicBezTo>
                    <a:pt x="320" y="538"/>
                    <a:pt x="321" y="538"/>
                    <a:pt x="321" y="538"/>
                  </a:cubicBezTo>
                  <a:cubicBezTo>
                    <a:pt x="321" y="538"/>
                    <a:pt x="321" y="537"/>
                    <a:pt x="321" y="537"/>
                  </a:cubicBezTo>
                  <a:cubicBezTo>
                    <a:pt x="321" y="536"/>
                    <a:pt x="322" y="536"/>
                    <a:pt x="323" y="535"/>
                  </a:cubicBezTo>
                  <a:cubicBezTo>
                    <a:pt x="323" y="535"/>
                    <a:pt x="323" y="534"/>
                    <a:pt x="322" y="534"/>
                  </a:cubicBezTo>
                  <a:cubicBezTo>
                    <a:pt x="323" y="534"/>
                    <a:pt x="323" y="533"/>
                    <a:pt x="324" y="533"/>
                  </a:cubicBezTo>
                  <a:cubicBezTo>
                    <a:pt x="324" y="533"/>
                    <a:pt x="324" y="533"/>
                    <a:pt x="324" y="533"/>
                  </a:cubicBezTo>
                  <a:cubicBezTo>
                    <a:pt x="324" y="532"/>
                    <a:pt x="324" y="532"/>
                    <a:pt x="325" y="532"/>
                  </a:cubicBezTo>
                  <a:cubicBezTo>
                    <a:pt x="325" y="532"/>
                    <a:pt x="325" y="531"/>
                    <a:pt x="325" y="531"/>
                  </a:cubicBezTo>
                  <a:cubicBezTo>
                    <a:pt x="325" y="530"/>
                    <a:pt x="326" y="530"/>
                    <a:pt x="327" y="529"/>
                  </a:cubicBezTo>
                  <a:cubicBezTo>
                    <a:pt x="327" y="529"/>
                    <a:pt x="327" y="529"/>
                    <a:pt x="327" y="528"/>
                  </a:cubicBezTo>
                  <a:cubicBezTo>
                    <a:pt x="327" y="528"/>
                    <a:pt x="327" y="528"/>
                    <a:pt x="327" y="528"/>
                  </a:cubicBezTo>
                  <a:cubicBezTo>
                    <a:pt x="327" y="528"/>
                    <a:pt x="328" y="528"/>
                    <a:pt x="328" y="527"/>
                  </a:cubicBezTo>
                  <a:cubicBezTo>
                    <a:pt x="328" y="527"/>
                    <a:pt x="328" y="527"/>
                    <a:pt x="329" y="527"/>
                  </a:cubicBezTo>
                  <a:cubicBezTo>
                    <a:pt x="329" y="527"/>
                    <a:pt x="330" y="526"/>
                    <a:pt x="330" y="525"/>
                  </a:cubicBezTo>
                  <a:cubicBezTo>
                    <a:pt x="331" y="525"/>
                    <a:pt x="331" y="524"/>
                    <a:pt x="332" y="524"/>
                  </a:cubicBezTo>
                  <a:cubicBezTo>
                    <a:pt x="332" y="524"/>
                    <a:pt x="332" y="524"/>
                    <a:pt x="332" y="524"/>
                  </a:cubicBezTo>
                  <a:cubicBezTo>
                    <a:pt x="333" y="523"/>
                    <a:pt x="333" y="523"/>
                    <a:pt x="333" y="523"/>
                  </a:cubicBezTo>
                  <a:cubicBezTo>
                    <a:pt x="333" y="523"/>
                    <a:pt x="334" y="523"/>
                    <a:pt x="334" y="522"/>
                  </a:cubicBezTo>
                  <a:cubicBezTo>
                    <a:pt x="334" y="522"/>
                    <a:pt x="334" y="522"/>
                    <a:pt x="334" y="522"/>
                  </a:cubicBezTo>
                  <a:cubicBezTo>
                    <a:pt x="334" y="522"/>
                    <a:pt x="334" y="522"/>
                    <a:pt x="335" y="522"/>
                  </a:cubicBezTo>
                  <a:cubicBezTo>
                    <a:pt x="335" y="521"/>
                    <a:pt x="335" y="521"/>
                    <a:pt x="335" y="521"/>
                  </a:cubicBezTo>
                  <a:cubicBezTo>
                    <a:pt x="336" y="521"/>
                    <a:pt x="336" y="521"/>
                    <a:pt x="336" y="521"/>
                  </a:cubicBezTo>
                  <a:cubicBezTo>
                    <a:pt x="336" y="520"/>
                    <a:pt x="337" y="520"/>
                    <a:pt x="337" y="520"/>
                  </a:cubicBezTo>
                  <a:cubicBezTo>
                    <a:pt x="337" y="520"/>
                    <a:pt x="337" y="520"/>
                    <a:pt x="338" y="520"/>
                  </a:cubicBezTo>
                  <a:cubicBezTo>
                    <a:pt x="338" y="520"/>
                    <a:pt x="338" y="519"/>
                    <a:pt x="338" y="519"/>
                  </a:cubicBezTo>
                  <a:cubicBezTo>
                    <a:pt x="339" y="519"/>
                    <a:pt x="340" y="519"/>
                    <a:pt x="341" y="519"/>
                  </a:cubicBezTo>
                  <a:cubicBezTo>
                    <a:pt x="341" y="518"/>
                    <a:pt x="341" y="518"/>
                    <a:pt x="341" y="518"/>
                  </a:cubicBezTo>
                  <a:cubicBezTo>
                    <a:pt x="341" y="518"/>
                    <a:pt x="341" y="518"/>
                    <a:pt x="341" y="518"/>
                  </a:cubicBezTo>
                  <a:cubicBezTo>
                    <a:pt x="341" y="518"/>
                    <a:pt x="341" y="517"/>
                    <a:pt x="341" y="517"/>
                  </a:cubicBezTo>
                  <a:cubicBezTo>
                    <a:pt x="343" y="516"/>
                    <a:pt x="345" y="514"/>
                    <a:pt x="347" y="512"/>
                  </a:cubicBezTo>
                  <a:cubicBezTo>
                    <a:pt x="347" y="512"/>
                    <a:pt x="347" y="512"/>
                    <a:pt x="348" y="511"/>
                  </a:cubicBezTo>
                  <a:cubicBezTo>
                    <a:pt x="348" y="511"/>
                    <a:pt x="349" y="511"/>
                    <a:pt x="349" y="511"/>
                  </a:cubicBezTo>
                  <a:cubicBezTo>
                    <a:pt x="349" y="511"/>
                    <a:pt x="349" y="511"/>
                    <a:pt x="349" y="511"/>
                  </a:cubicBezTo>
                  <a:cubicBezTo>
                    <a:pt x="350" y="510"/>
                    <a:pt x="351" y="510"/>
                    <a:pt x="351" y="509"/>
                  </a:cubicBezTo>
                  <a:cubicBezTo>
                    <a:pt x="351" y="509"/>
                    <a:pt x="351" y="508"/>
                    <a:pt x="351" y="507"/>
                  </a:cubicBezTo>
                  <a:cubicBezTo>
                    <a:pt x="352" y="507"/>
                    <a:pt x="352" y="507"/>
                    <a:pt x="352" y="506"/>
                  </a:cubicBezTo>
                  <a:cubicBezTo>
                    <a:pt x="353" y="506"/>
                    <a:pt x="354" y="506"/>
                    <a:pt x="354" y="506"/>
                  </a:cubicBezTo>
                  <a:cubicBezTo>
                    <a:pt x="354" y="506"/>
                    <a:pt x="354" y="505"/>
                    <a:pt x="354" y="505"/>
                  </a:cubicBezTo>
                  <a:cubicBezTo>
                    <a:pt x="357" y="505"/>
                    <a:pt x="355" y="505"/>
                    <a:pt x="356" y="503"/>
                  </a:cubicBezTo>
                  <a:cubicBezTo>
                    <a:pt x="356" y="503"/>
                    <a:pt x="356" y="503"/>
                    <a:pt x="357" y="503"/>
                  </a:cubicBezTo>
                  <a:cubicBezTo>
                    <a:pt x="357" y="503"/>
                    <a:pt x="357" y="502"/>
                    <a:pt x="357" y="502"/>
                  </a:cubicBezTo>
                  <a:cubicBezTo>
                    <a:pt x="357" y="502"/>
                    <a:pt x="357" y="502"/>
                    <a:pt x="357" y="502"/>
                  </a:cubicBezTo>
                  <a:cubicBezTo>
                    <a:pt x="357" y="502"/>
                    <a:pt x="357" y="502"/>
                    <a:pt x="357" y="501"/>
                  </a:cubicBezTo>
                  <a:cubicBezTo>
                    <a:pt x="357" y="501"/>
                    <a:pt x="358" y="501"/>
                    <a:pt x="358" y="501"/>
                  </a:cubicBezTo>
                  <a:cubicBezTo>
                    <a:pt x="358" y="500"/>
                    <a:pt x="358" y="500"/>
                    <a:pt x="358" y="500"/>
                  </a:cubicBezTo>
                  <a:cubicBezTo>
                    <a:pt x="358" y="500"/>
                    <a:pt x="359" y="499"/>
                    <a:pt x="359" y="499"/>
                  </a:cubicBezTo>
                  <a:cubicBezTo>
                    <a:pt x="360" y="498"/>
                    <a:pt x="359" y="497"/>
                    <a:pt x="360" y="496"/>
                  </a:cubicBezTo>
                  <a:cubicBezTo>
                    <a:pt x="360" y="495"/>
                    <a:pt x="361" y="495"/>
                    <a:pt x="362" y="495"/>
                  </a:cubicBezTo>
                  <a:cubicBezTo>
                    <a:pt x="362" y="494"/>
                    <a:pt x="362" y="493"/>
                    <a:pt x="362" y="492"/>
                  </a:cubicBezTo>
                  <a:cubicBezTo>
                    <a:pt x="362" y="492"/>
                    <a:pt x="362" y="492"/>
                    <a:pt x="363" y="492"/>
                  </a:cubicBezTo>
                  <a:cubicBezTo>
                    <a:pt x="363" y="491"/>
                    <a:pt x="363" y="490"/>
                    <a:pt x="363" y="489"/>
                  </a:cubicBezTo>
                  <a:cubicBezTo>
                    <a:pt x="363" y="489"/>
                    <a:pt x="363" y="489"/>
                    <a:pt x="364" y="489"/>
                  </a:cubicBezTo>
                  <a:cubicBezTo>
                    <a:pt x="364" y="489"/>
                    <a:pt x="364" y="488"/>
                    <a:pt x="364" y="488"/>
                  </a:cubicBezTo>
                  <a:cubicBezTo>
                    <a:pt x="364" y="488"/>
                    <a:pt x="364" y="488"/>
                    <a:pt x="364" y="488"/>
                  </a:cubicBezTo>
                  <a:cubicBezTo>
                    <a:pt x="364" y="487"/>
                    <a:pt x="365" y="486"/>
                    <a:pt x="365" y="484"/>
                  </a:cubicBezTo>
                  <a:cubicBezTo>
                    <a:pt x="365" y="484"/>
                    <a:pt x="366" y="484"/>
                    <a:pt x="366" y="484"/>
                  </a:cubicBezTo>
                  <a:cubicBezTo>
                    <a:pt x="366" y="483"/>
                    <a:pt x="366" y="483"/>
                    <a:pt x="366" y="482"/>
                  </a:cubicBezTo>
                  <a:cubicBezTo>
                    <a:pt x="367" y="482"/>
                    <a:pt x="368" y="482"/>
                    <a:pt x="368" y="481"/>
                  </a:cubicBezTo>
                  <a:cubicBezTo>
                    <a:pt x="368" y="481"/>
                    <a:pt x="368" y="480"/>
                    <a:pt x="368" y="480"/>
                  </a:cubicBezTo>
                  <a:cubicBezTo>
                    <a:pt x="369" y="480"/>
                    <a:pt x="369" y="479"/>
                    <a:pt x="370" y="479"/>
                  </a:cubicBezTo>
                  <a:cubicBezTo>
                    <a:pt x="370" y="478"/>
                    <a:pt x="370" y="477"/>
                    <a:pt x="371" y="476"/>
                  </a:cubicBezTo>
                  <a:cubicBezTo>
                    <a:pt x="371" y="476"/>
                    <a:pt x="371" y="475"/>
                    <a:pt x="371" y="475"/>
                  </a:cubicBezTo>
                  <a:cubicBezTo>
                    <a:pt x="372" y="474"/>
                    <a:pt x="372" y="473"/>
                    <a:pt x="372" y="472"/>
                  </a:cubicBezTo>
                  <a:cubicBezTo>
                    <a:pt x="372" y="472"/>
                    <a:pt x="372" y="472"/>
                    <a:pt x="372" y="472"/>
                  </a:cubicBezTo>
                  <a:cubicBezTo>
                    <a:pt x="372" y="471"/>
                    <a:pt x="372" y="471"/>
                    <a:pt x="373" y="470"/>
                  </a:cubicBezTo>
                  <a:cubicBezTo>
                    <a:pt x="373" y="470"/>
                    <a:pt x="373" y="470"/>
                    <a:pt x="373" y="470"/>
                  </a:cubicBezTo>
                  <a:cubicBezTo>
                    <a:pt x="373" y="470"/>
                    <a:pt x="373" y="470"/>
                    <a:pt x="373" y="469"/>
                  </a:cubicBezTo>
                  <a:cubicBezTo>
                    <a:pt x="373" y="469"/>
                    <a:pt x="373" y="469"/>
                    <a:pt x="373" y="469"/>
                  </a:cubicBezTo>
                  <a:cubicBezTo>
                    <a:pt x="373" y="469"/>
                    <a:pt x="373" y="468"/>
                    <a:pt x="374" y="467"/>
                  </a:cubicBezTo>
                  <a:cubicBezTo>
                    <a:pt x="374" y="467"/>
                    <a:pt x="374" y="467"/>
                    <a:pt x="374" y="467"/>
                  </a:cubicBezTo>
                  <a:cubicBezTo>
                    <a:pt x="374" y="465"/>
                    <a:pt x="374" y="464"/>
                    <a:pt x="374" y="462"/>
                  </a:cubicBezTo>
                  <a:cubicBezTo>
                    <a:pt x="374" y="462"/>
                    <a:pt x="374" y="462"/>
                    <a:pt x="375" y="462"/>
                  </a:cubicBezTo>
                  <a:cubicBezTo>
                    <a:pt x="375" y="461"/>
                    <a:pt x="375" y="461"/>
                    <a:pt x="375" y="460"/>
                  </a:cubicBezTo>
                  <a:cubicBezTo>
                    <a:pt x="375" y="460"/>
                    <a:pt x="374" y="460"/>
                    <a:pt x="374" y="460"/>
                  </a:cubicBezTo>
                  <a:cubicBezTo>
                    <a:pt x="373" y="460"/>
                    <a:pt x="373" y="460"/>
                    <a:pt x="372" y="460"/>
                  </a:cubicBezTo>
                  <a:cubicBezTo>
                    <a:pt x="372" y="460"/>
                    <a:pt x="372" y="461"/>
                    <a:pt x="372" y="461"/>
                  </a:cubicBezTo>
                  <a:cubicBezTo>
                    <a:pt x="371" y="461"/>
                    <a:pt x="371" y="461"/>
                    <a:pt x="370" y="461"/>
                  </a:cubicBezTo>
                  <a:cubicBezTo>
                    <a:pt x="370" y="461"/>
                    <a:pt x="370" y="461"/>
                    <a:pt x="370" y="461"/>
                  </a:cubicBezTo>
                  <a:cubicBezTo>
                    <a:pt x="370" y="461"/>
                    <a:pt x="370" y="461"/>
                    <a:pt x="370" y="461"/>
                  </a:cubicBezTo>
                  <a:cubicBezTo>
                    <a:pt x="370" y="461"/>
                    <a:pt x="370" y="461"/>
                    <a:pt x="370" y="461"/>
                  </a:cubicBezTo>
                  <a:cubicBezTo>
                    <a:pt x="369" y="461"/>
                    <a:pt x="368" y="461"/>
                    <a:pt x="368" y="462"/>
                  </a:cubicBezTo>
                  <a:cubicBezTo>
                    <a:pt x="368" y="462"/>
                    <a:pt x="367" y="462"/>
                    <a:pt x="367" y="462"/>
                  </a:cubicBezTo>
                  <a:cubicBezTo>
                    <a:pt x="367" y="462"/>
                    <a:pt x="367" y="462"/>
                    <a:pt x="366" y="462"/>
                  </a:cubicBezTo>
                  <a:cubicBezTo>
                    <a:pt x="366" y="462"/>
                    <a:pt x="366" y="462"/>
                    <a:pt x="366" y="462"/>
                  </a:cubicBezTo>
                  <a:cubicBezTo>
                    <a:pt x="364" y="463"/>
                    <a:pt x="363" y="461"/>
                    <a:pt x="360" y="462"/>
                  </a:cubicBezTo>
                  <a:cubicBezTo>
                    <a:pt x="360" y="462"/>
                    <a:pt x="360" y="462"/>
                    <a:pt x="360" y="462"/>
                  </a:cubicBezTo>
                  <a:cubicBezTo>
                    <a:pt x="360" y="462"/>
                    <a:pt x="360" y="462"/>
                    <a:pt x="359" y="462"/>
                  </a:cubicBezTo>
                  <a:cubicBezTo>
                    <a:pt x="359" y="463"/>
                    <a:pt x="359" y="463"/>
                    <a:pt x="359" y="463"/>
                  </a:cubicBezTo>
                  <a:cubicBezTo>
                    <a:pt x="358" y="463"/>
                    <a:pt x="357" y="463"/>
                    <a:pt x="357" y="463"/>
                  </a:cubicBezTo>
                  <a:cubicBezTo>
                    <a:pt x="357" y="463"/>
                    <a:pt x="356" y="463"/>
                    <a:pt x="356" y="463"/>
                  </a:cubicBezTo>
                  <a:cubicBezTo>
                    <a:pt x="356" y="463"/>
                    <a:pt x="355" y="463"/>
                    <a:pt x="354" y="464"/>
                  </a:cubicBezTo>
                  <a:cubicBezTo>
                    <a:pt x="354" y="464"/>
                    <a:pt x="354" y="464"/>
                    <a:pt x="353" y="465"/>
                  </a:cubicBezTo>
                  <a:cubicBezTo>
                    <a:pt x="353" y="465"/>
                    <a:pt x="353" y="465"/>
                    <a:pt x="353" y="465"/>
                  </a:cubicBezTo>
                  <a:cubicBezTo>
                    <a:pt x="353" y="465"/>
                    <a:pt x="353" y="465"/>
                    <a:pt x="353" y="465"/>
                  </a:cubicBezTo>
                  <a:cubicBezTo>
                    <a:pt x="352" y="465"/>
                    <a:pt x="352" y="465"/>
                    <a:pt x="352" y="465"/>
                  </a:cubicBezTo>
                  <a:cubicBezTo>
                    <a:pt x="352" y="465"/>
                    <a:pt x="352" y="465"/>
                    <a:pt x="352" y="465"/>
                  </a:cubicBezTo>
                  <a:cubicBezTo>
                    <a:pt x="351" y="465"/>
                    <a:pt x="351" y="465"/>
                    <a:pt x="351" y="465"/>
                  </a:cubicBezTo>
                  <a:cubicBezTo>
                    <a:pt x="350" y="465"/>
                    <a:pt x="350" y="466"/>
                    <a:pt x="350" y="466"/>
                  </a:cubicBezTo>
                  <a:cubicBezTo>
                    <a:pt x="348" y="467"/>
                    <a:pt x="348" y="465"/>
                    <a:pt x="347" y="465"/>
                  </a:cubicBezTo>
                  <a:cubicBezTo>
                    <a:pt x="345" y="464"/>
                    <a:pt x="340" y="465"/>
                    <a:pt x="340" y="466"/>
                  </a:cubicBezTo>
                  <a:cubicBezTo>
                    <a:pt x="339" y="466"/>
                    <a:pt x="338" y="466"/>
                    <a:pt x="338" y="466"/>
                  </a:cubicBezTo>
                  <a:cubicBezTo>
                    <a:pt x="338" y="466"/>
                    <a:pt x="338" y="465"/>
                    <a:pt x="338" y="465"/>
                  </a:cubicBezTo>
                  <a:cubicBezTo>
                    <a:pt x="337" y="465"/>
                    <a:pt x="337" y="465"/>
                    <a:pt x="337" y="465"/>
                  </a:cubicBezTo>
                  <a:cubicBezTo>
                    <a:pt x="337" y="465"/>
                    <a:pt x="337" y="465"/>
                    <a:pt x="337" y="465"/>
                  </a:cubicBezTo>
                  <a:cubicBezTo>
                    <a:pt x="336" y="465"/>
                    <a:pt x="336" y="465"/>
                    <a:pt x="335" y="465"/>
                  </a:cubicBezTo>
                  <a:cubicBezTo>
                    <a:pt x="335" y="464"/>
                    <a:pt x="335" y="464"/>
                    <a:pt x="335" y="464"/>
                  </a:cubicBezTo>
                  <a:cubicBezTo>
                    <a:pt x="335" y="464"/>
                    <a:pt x="335" y="464"/>
                    <a:pt x="334" y="463"/>
                  </a:cubicBezTo>
                  <a:cubicBezTo>
                    <a:pt x="334" y="463"/>
                    <a:pt x="334" y="462"/>
                    <a:pt x="334" y="462"/>
                  </a:cubicBezTo>
                  <a:cubicBezTo>
                    <a:pt x="333" y="462"/>
                    <a:pt x="333" y="461"/>
                    <a:pt x="333" y="461"/>
                  </a:cubicBezTo>
                  <a:cubicBezTo>
                    <a:pt x="333" y="461"/>
                    <a:pt x="333" y="460"/>
                    <a:pt x="333" y="460"/>
                  </a:cubicBezTo>
                  <a:cubicBezTo>
                    <a:pt x="332" y="459"/>
                    <a:pt x="332" y="459"/>
                    <a:pt x="330" y="458"/>
                  </a:cubicBezTo>
                  <a:cubicBezTo>
                    <a:pt x="331" y="457"/>
                    <a:pt x="330" y="458"/>
                    <a:pt x="331" y="457"/>
                  </a:cubicBezTo>
                  <a:cubicBezTo>
                    <a:pt x="331" y="457"/>
                    <a:pt x="331" y="457"/>
                    <a:pt x="331" y="457"/>
                  </a:cubicBezTo>
                  <a:cubicBezTo>
                    <a:pt x="331" y="457"/>
                    <a:pt x="332" y="457"/>
                    <a:pt x="332" y="457"/>
                  </a:cubicBezTo>
                  <a:cubicBezTo>
                    <a:pt x="332" y="456"/>
                    <a:pt x="333" y="456"/>
                    <a:pt x="333" y="455"/>
                  </a:cubicBezTo>
                  <a:cubicBezTo>
                    <a:pt x="333" y="455"/>
                    <a:pt x="333" y="455"/>
                    <a:pt x="333" y="455"/>
                  </a:cubicBezTo>
                  <a:cubicBezTo>
                    <a:pt x="333" y="454"/>
                    <a:pt x="333" y="454"/>
                    <a:pt x="333" y="454"/>
                  </a:cubicBezTo>
                  <a:cubicBezTo>
                    <a:pt x="333" y="454"/>
                    <a:pt x="333" y="454"/>
                    <a:pt x="333" y="454"/>
                  </a:cubicBezTo>
                  <a:cubicBezTo>
                    <a:pt x="333" y="453"/>
                    <a:pt x="333" y="453"/>
                    <a:pt x="333" y="452"/>
                  </a:cubicBezTo>
                  <a:cubicBezTo>
                    <a:pt x="333" y="452"/>
                    <a:pt x="332" y="452"/>
                    <a:pt x="332" y="452"/>
                  </a:cubicBezTo>
                  <a:cubicBezTo>
                    <a:pt x="332" y="451"/>
                    <a:pt x="332" y="451"/>
                    <a:pt x="332" y="451"/>
                  </a:cubicBezTo>
                  <a:cubicBezTo>
                    <a:pt x="331" y="450"/>
                    <a:pt x="329" y="448"/>
                    <a:pt x="328" y="448"/>
                  </a:cubicBezTo>
                  <a:cubicBezTo>
                    <a:pt x="328" y="447"/>
                    <a:pt x="328" y="446"/>
                    <a:pt x="327" y="445"/>
                  </a:cubicBezTo>
                  <a:cubicBezTo>
                    <a:pt x="327" y="445"/>
                    <a:pt x="327" y="445"/>
                    <a:pt x="327" y="445"/>
                  </a:cubicBezTo>
                  <a:cubicBezTo>
                    <a:pt x="326" y="444"/>
                    <a:pt x="327" y="445"/>
                    <a:pt x="325" y="444"/>
                  </a:cubicBezTo>
                  <a:cubicBezTo>
                    <a:pt x="325" y="444"/>
                    <a:pt x="325" y="443"/>
                    <a:pt x="325" y="443"/>
                  </a:cubicBezTo>
                  <a:cubicBezTo>
                    <a:pt x="324" y="443"/>
                    <a:pt x="324" y="443"/>
                    <a:pt x="323" y="443"/>
                  </a:cubicBezTo>
                  <a:cubicBezTo>
                    <a:pt x="323" y="441"/>
                    <a:pt x="322" y="440"/>
                    <a:pt x="321" y="438"/>
                  </a:cubicBezTo>
                  <a:cubicBezTo>
                    <a:pt x="320" y="438"/>
                    <a:pt x="320" y="438"/>
                    <a:pt x="318" y="438"/>
                  </a:cubicBezTo>
                  <a:cubicBezTo>
                    <a:pt x="318" y="437"/>
                    <a:pt x="318" y="437"/>
                    <a:pt x="318" y="437"/>
                  </a:cubicBezTo>
                  <a:cubicBezTo>
                    <a:pt x="318" y="437"/>
                    <a:pt x="318" y="437"/>
                    <a:pt x="318" y="437"/>
                  </a:cubicBezTo>
                  <a:cubicBezTo>
                    <a:pt x="318" y="437"/>
                    <a:pt x="318" y="436"/>
                    <a:pt x="318" y="436"/>
                  </a:cubicBezTo>
                  <a:cubicBezTo>
                    <a:pt x="315" y="435"/>
                    <a:pt x="317" y="435"/>
                    <a:pt x="315" y="433"/>
                  </a:cubicBezTo>
                  <a:cubicBezTo>
                    <a:pt x="315" y="433"/>
                    <a:pt x="315" y="433"/>
                    <a:pt x="315" y="433"/>
                  </a:cubicBezTo>
                  <a:cubicBezTo>
                    <a:pt x="315" y="433"/>
                    <a:pt x="315" y="433"/>
                    <a:pt x="315" y="433"/>
                  </a:cubicBezTo>
                  <a:cubicBezTo>
                    <a:pt x="315" y="433"/>
                    <a:pt x="314" y="433"/>
                    <a:pt x="314" y="434"/>
                  </a:cubicBezTo>
                  <a:cubicBezTo>
                    <a:pt x="314" y="433"/>
                    <a:pt x="313" y="432"/>
                    <a:pt x="312" y="432"/>
                  </a:cubicBezTo>
                  <a:cubicBezTo>
                    <a:pt x="312" y="430"/>
                    <a:pt x="312" y="429"/>
                    <a:pt x="312" y="428"/>
                  </a:cubicBezTo>
                  <a:cubicBezTo>
                    <a:pt x="312" y="427"/>
                    <a:pt x="312" y="425"/>
                    <a:pt x="312" y="424"/>
                  </a:cubicBezTo>
                  <a:cubicBezTo>
                    <a:pt x="312" y="424"/>
                    <a:pt x="311" y="424"/>
                    <a:pt x="311" y="424"/>
                  </a:cubicBezTo>
                  <a:cubicBezTo>
                    <a:pt x="312" y="423"/>
                    <a:pt x="312" y="423"/>
                    <a:pt x="312" y="422"/>
                  </a:cubicBezTo>
                  <a:cubicBezTo>
                    <a:pt x="312" y="422"/>
                    <a:pt x="312" y="422"/>
                    <a:pt x="311" y="422"/>
                  </a:cubicBezTo>
                  <a:cubicBezTo>
                    <a:pt x="311" y="422"/>
                    <a:pt x="311" y="422"/>
                    <a:pt x="311" y="421"/>
                  </a:cubicBezTo>
                  <a:cubicBezTo>
                    <a:pt x="311" y="421"/>
                    <a:pt x="311" y="421"/>
                    <a:pt x="311" y="421"/>
                  </a:cubicBezTo>
                  <a:cubicBezTo>
                    <a:pt x="311" y="421"/>
                    <a:pt x="311" y="421"/>
                    <a:pt x="311" y="420"/>
                  </a:cubicBezTo>
                  <a:cubicBezTo>
                    <a:pt x="311" y="420"/>
                    <a:pt x="311" y="420"/>
                    <a:pt x="311" y="420"/>
                  </a:cubicBezTo>
                  <a:cubicBezTo>
                    <a:pt x="311" y="420"/>
                    <a:pt x="311" y="420"/>
                    <a:pt x="311" y="420"/>
                  </a:cubicBezTo>
                  <a:cubicBezTo>
                    <a:pt x="311" y="420"/>
                    <a:pt x="310" y="420"/>
                    <a:pt x="310" y="420"/>
                  </a:cubicBezTo>
                  <a:cubicBezTo>
                    <a:pt x="310" y="419"/>
                    <a:pt x="310" y="418"/>
                    <a:pt x="310" y="418"/>
                  </a:cubicBezTo>
                  <a:cubicBezTo>
                    <a:pt x="310" y="418"/>
                    <a:pt x="310" y="418"/>
                    <a:pt x="310" y="418"/>
                  </a:cubicBezTo>
                  <a:cubicBezTo>
                    <a:pt x="309" y="416"/>
                    <a:pt x="309" y="417"/>
                    <a:pt x="308" y="416"/>
                  </a:cubicBezTo>
                  <a:cubicBezTo>
                    <a:pt x="306" y="414"/>
                    <a:pt x="307" y="413"/>
                    <a:pt x="303" y="412"/>
                  </a:cubicBezTo>
                  <a:cubicBezTo>
                    <a:pt x="303" y="412"/>
                    <a:pt x="302" y="410"/>
                    <a:pt x="302" y="409"/>
                  </a:cubicBezTo>
                  <a:cubicBezTo>
                    <a:pt x="302" y="409"/>
                    <a:pt x="302" y="409"/>
                    <a:pt x="301" y="409"/>
                  </a:cubicBezTo>
                  <a:cubicBezTo>
                    <a:pt x="301" y="408"/>
                    <a:pt x="301" y="406"/>
                    <a:pt x="301" y="405"/>
                  </a:cubicBezTo>
                  <a:cubicBezTo>
                    <a:pt x="302" y="405"/>
                    <a:pt x="302" y="405"/>
                    <a:pt x="302" y="405"/>
                  </a:cubicBezTo>
                  <a:cubicBezTo>
                    <a:pt x="302" y="405"/>
                    <a:pt x="302" y="404"/>
                    <a:pt x="301" y="403"/>
                  </a:cubicBezTo>
                  <a:cubicBezTo>
                    <a:pt x="302" y="403"/>
                    <a:pt x="302" y="403"/>
                    <a:pt x="302" y="403"/>
                  </a:cubicBezTo>
                  <a:cubicBezTo>
                    <a:pt x="302" y="402"/>
                    <a:pt x="302" y="401"/>
                    <a:pt x="302" y="400"/>
                  </a:cubicBezTo>
                  <a:cubicBezTo>
                    <a:pt x="302" y="400"/>
                    <a:pt x="303" y="400"/>
                    <a:pt x="302" y="399"/>
                  </a:cubicBezTo>
                  <a:cubicBezTo>
                    <a:pt x="302" y="399"/>
                    <a:pt x="302" y="399"/>
                    <a:pt x="302" y="399"/>
                  </a:cubicBezTo>
                  <a:cubicBezTo>
                    <a:pt x="302" y="399"/>
                    <a:pt x="302" y="399"/>
                    <a:pt x="302" y="399"/>
                  </a:cubicBezTo>
                  <a:cubicBezTo>
                    <a:pt x="302" y="399"/>
                    <a:pt x="302" y="399"/>
                    <a:pt x="302" y="399"/>
                  </a:cubicBezTo>
                  <a:cubicBezTo>
                    <a:pt x="302" y="398"/>
                    <a:pt x="302" y="397"/>
                    <a:pt x="302" y="396"/>
                  </a:cubicBezTo>
                  <a:cubicBezTo>
                    <a:pt x="302" y="396"/>
                    <a:pt x="302" y="396"/>
                    <a:pt x="302" y="396"/>
                  </a:cubicBezTo>
                  <a:cubicBezTo>
                    <a:pt x="302" y="396"/>
                    <a:pt x="302" y="396"/>
                    <a:pt x="302" y="396"/>
                  </a:cubicBezTo>
                  <a:cubicBezTo>
                    <a:pt x="302" y="396"/>
                    <a:pt x="301" y="395"/>
                    <a:pt x="300" y="395"/>
                  </a:cubicBezTo>
                  <a:cubicBezTo>
                    <a:pt x="301" y="394"/>
                    <a:pt x="301" y="394"/>
                    <a:pt x="301" y="393"/>
                  </a:cubicBezTo>
                  <a:cubicBezTo>
                    <a:pt x="300" y="393"/>
                    <a:pt x="300" y="393"/>
                    <a:pt x="300" y="393"/>
                  </a:cubicBezTo>
                  <a:cubicBezTo>
                    <a:pt x="300" y="393"/>
                    <a:pt x="300" y="392"/>
                    <a:pt x="300" y="392"/>
                  </a:cubicBezTo>
                  <a:cubicBezTo>
                    <a:pt x="300" y="392"/>
                    <a:pt x="300" y="392"/>
                    <a:pt x="300" y="392"/>
                  </a:cubicBezTo>
                  <a:cubicBezTo>
                    <a:pt x="300" y="392"/>
                    <a:pt x="300" y="391"/>
                    <a:pt x="300" y="391"/>
                  </a:cubicBezTo>
                  <a:cubicBezTo>
                    <a:pt x="300" y="391"/>
                    <a:pt x="300" y="391"/>
                    <a:pt x="299" y="391"/>
                  </a:cubicBezTo>
                  <a:cubicBezTo>
                    <a:pt x="299" y="390"/>
                    <a:pt x="299" y="390"/>
                    <a:pt x="299" y="389"/>
                  </a:cubicBezTo>
                  <a:cubicBezTo>
                    <a:pt x="298" y="389"/>
                    <a:pt x="298" y="389"/>
                    <a:pt x="298" y="389"/>
                  </a:cubicBezTo>
                  <a:cubicBezTo>
                    <a:pt x="298" y="389"/>
                    <a:pt x="297" y="389"/>
                    <a:pt x="297" y="389"/>
                  </a:cubicBezTo>
                  <a:cubicBezTo>
                    <a:pt x="296" y="388"/>
                    <a:pt x="296" y="387"/>
                    <a:pt x="295" y="387"/>
                  </a:cubicBezTo>
                  <a:cubicBezTo>
                    <a:pt x="295" y="386"/>
                    <a:pt x="295" y="386"/>
                    <a:pt x="294" y="386"/>
                  </a:cubicBezTo>
                  <a:cubicBezTo>
                    <a:pt x="294" y="386"/>
                    <a:pt x="294" y="385"/>
                    <a:pt x="294" y="385"/>
                  </a:cubicBezTo>
                  <a:cubicBezTo>
                    <a:pt x="294" y="385"/>
                    <a:pt x="294" y="384"/>
                    <a:pt x="294" y="384"/>
                  </a:cubicBezTo>
                  <a:cubicBezTo>
                    <a:pt x="294" y="384"/>
                    <a:pt x="293" y="384"/>
                    <a:pt x="293" y="384"/>
                  </a:cubicBezTo>
                  <a:cubicBezTo>
                    <a:pt x="293" y="382"/>
                    <a:pt x="293" y="380"/>
                    <a:pt x="292" y="379"/>
                  </a:cubicBezTo>
                  <a:cubicBezTo>
                    <a:pt x="293" y="379"/>
                    <a:pt x="294" y="379"/>
                    <a:pt x="294" y="379"/>
                  </a:cubicBezTo>
                  <a:cubicBezTo>
                    <a:pt x="294" y="378"/>
                    <a:pt x="293" y="378"/>
                    <a:pt x="293" y="377"/>
                  </a:cubicBezTo>
                  <a:cubicBezTo>
                    <a:pt x="293" y="377"/>
                    <a:pt x="293" y="377"/>
                    <a:pt x="293" y="377"/>
                  </a:cubicBezTo>
                  <a:cubicBezTo>
                    <a:pt x="293" y="377"/>
                    <a:pt x="293" y="376"/>
                    <a:pt x="293" y="376"/>
                  </a:cubicBezTo>
                  <a:cubicBezTo>
                    <a:pt x="292" y="376"/>
                    <a:pt x="292" y="376"/>
                    <a:pt x="292" y="376"/>
                  </a:cubicBezTo>
                  <a:cubicBezTo>
                    <a:pt x="292" y="375"/>
                    <a:pt x="292" y="374"/>
                    <a:pt x="291" y="373"/>
                  </a:cubicBezTo>
                  <a:cubicBezTo>
                    <a:pt x="291" y="373"/>
                    <a:pt x="291" y="373"/>
                    <a:pt x="291" y="373"/>
                  </a:cubicBezTo>
                  <a:cubicBezTo>
                    <a:pt x="291" y="373"/>
                    <a:pt x="291" y="373"/>
                    <a:pt x="291" y="373"/>
                  </a:cubicBezTo>
                  <a:cubicBezTo>
                    <a:pt x="291" y="373"/>
                    <a:pt x="291" y="373"/>
                    <a:pt x="291" y="373"/>
                  </a:cubicBezTo>
                  <a:cubicBezTo>
                    <a:pt x="291" y="372"/>
                    <a:pt x="291" y="372"/>
                    <a:pt x="291" y="372"/>
                  </a:cubicBezTo>
                  <a:cubicBezTo>
                    <a:pt x="290" y="372"/>
                    <a:pt x="290" y="372"/>
                    <a:pt x="290" y="372"/>
                  </a:cubicBezTo>
                  <a:cubicBezTo>
                    <a:pt x="290" y="371"/>
                    <a:pt x="290" y="370"/>
                    <a:pt x="289" y="370"/>
                  </a:cubicBezTo>
                  <a:cubicBezTo>
                    <a:pt x="289" y="370"/>
                    <a:pt x="289" y="370"/>
                    <a:pt x="289" y="370"/>
                  </a:cubicBezTo>
                  <a:cubicBezTo>
                    <a:pt x="288" y="369"/>
                    <a:pt x="289" y="369"/>
                    <a:pt x="288" y="369"/>
                  </a:cubicBezTo>
                  <a:cubicBezTo>
                    <a:pt x="287" y="368"/>
                    <a:pt x="286" y="367"/>
                    <a:pt x="286" y="366"/>
                  </a:cubicBezTo>
                  <a:cubicBezTo>
                    <a:pt x="285" y="363"/>
                    <a:pt x="284" y="361"/>
                    <a:pt x="284" y="358"/>
                  </a:cubicBezTo>
                  <a:cubicBezTo>
                    <a:pt x="283" y="358"/>
                    <a:pt x="283" y="358"/>
                    <a:pt x="282" y="358"/>
                  </a:cubicBezTo>
                  <a:cubicBezTo>
                    <a:pt x="282" y="357"/>
                    <a:pt x="282" y="356"/>
                    <a:pt x="282" y="355"/>
                  </a:cubicBezTo>
                  <a:cubicBezTo>
                    <a:pt x="282" y="355"/>
                    <a:pt x="282" y="355"/>
                    <a:pt x="282" y="355"/>
                  </a:cubicBezTo>
                  <a:cubicBezTo>
                    <a:pt x="282" y="355"/>
                    <a:pt x="282" y="354"/>
                    <a:pt x="282" y="354"/>
                  </a:cubicBezTo>
                  <a:cubicBezTo>
                    <a:pt x="282" y="353"/>
                    <a:pt x="281" y="353"/>
                    <a:pt x="281" y="353"/>
                  </a:cubicBezTo>
                  <a:cubicBezTo>
                    <a:pt x="281" y="353"/>
                    <a:pt x="281" y="352"/>
                    <a:pt x="281" y="352"/>
                  </a:cubicBezTo>
                  <a:cubicBezTo>
                    <a:pt x="280" y="352"/>
                    <a:pt x="280" y="351"/>
                    <a:pt x="280" y="351"/>
                  </a:cubicBezTo>
                  <a:cubicBezTo>
                    <a:pt x="279" y="350"/>
                    <a:pt x="279" y="350"/>
                    <a:pt x="278" y="349"/>
                  </a:cubicBezTo>
                  <a:cubicBezTo>
                    <a:pt x="278" y="348"/>
                    <a:pt x="278" y="347"/>
                    <a:pt x="278" y="346"/>
                  </a:cubicBezTo>
                  <a:cubicBezTo>
                    <a:pt x="278" y="346"/>
                    <a:pt x="278" y="346"/>
                    <a:pt x="278" y="346"/>
                  </a:cubicBezTo>
                  <a:cubicBezTo>
                    <a:pt x="278" y="346"/>
                    <a:pt x="278" y="346"/>
                    <a:pt x="278" y="346"/>
                  </a:cubicBezTo>
                  <a:cubicBezTo>
                    <a:pt x="278" y="346"/>
                    <a:pt x="278" y="346"/>
                    <a:pt x="278" y="346"/>
                  </a:cubicBezTo>
                  <a:cubicBezTo>
                    <a:pt x="279" y="346"/>
                    <a:pt x="279" y="347"/>
                    <a:pt x="280" y="347"/>
                  </a:cubicBezTo>
                  <a:cubicBezTo>
                    <a:pt x="280" y="347"/>
                    <a:pt x="280" y="347"/>
                    <a:pt x="280" y="347"/>
                  </a:cubicBezTo>
                  <a:cubicBezTo>
                    <a:pt x="280" y="347"/>
                    <a:pt x="280" y="348"/>
                    <a:pt x="280" y="348"/>
                  </a:cubicBezTo>
                  <a:cubicBezTo>
                    <a:pt x="280" y="348"/>
                    <a:pt x="281" y="348"/>
                    <a:pt x="281" y="348"/>
                  </a:cubicBezTo>
                  <a:cubicBezTo>
                    <a:pt x="281" y="349"/>
                    <a:pt x="281" y="349"/>
                    <a:pt x="281" y="350"/>
                  </a:cubicBezTo>
                  <a:cubicBezTo>
                    <a:pt x="281" y="350"/>
                    <a:pt x="282" y="350"/>
                    <a:pt x="282" y="350"/>
                  </a:cubicBezTo>
                  <a:cubicBezTo>
                    <a:pt x="282" y="350"/>
                    <a:pt x="282" y="351"/>
                    <a:pt x="282" y="352"/>
                  </a:cubicBezTo>
                  <a:cubicBezTo>
                    <a:pt x="282" y="352"/>
                    <a:pt x="282" y="352"/>
                    <a:pt x="283" y="352"/>
                  </a:cubicBezTo>
                  <a:cubicBezTo>
                    <a:pt x="283" y="353"/>
                    <a:pt x="284" y="354"/>
                    <a:pt x="285" y="355"/>
                  </a:cubicBezTo>
                  <a:cubicBezTo>
                    <a:pt x="286" y="355"/>
                    <a:pt x="287" y="355"/>
                    <a:pt x="287" y="355"/>
                  </a:cubicBezTo>
                  <a:cubicBezTo>
                    <a:pt x="288" y="354"/>
                    <a:pt x="288" y="353"/>
                    <a:pt x="289" y="351"/>
                  </a:cubicBezTo>
                  <a:cubicBezTo>
                    <a:pt x="289" y="351"/>
                    <a:pt x="289" y="351"/>
                    <a:pt x="289" y="351"/>
                  </a:cubicBezTo>
                  <a:cubicBezTo>
                    <a:pt x="289" y="351"/>
                    <a:pt x="289" y="351"/>
                    <a:pt x="289" y="351"/>
                  </a:cubicBezTo>
                  <a:cubicBezTo>
                    <a:pt x="289" y="351"/>
                    <a:pt x="289" y="351"/>
                    <a:pt x="290" y="351"/>
                  </a:cubicBezTo>
                  <a:cubicBezTo>
                    <a:pt x="289" y="352"/>
                    <a:pt x="289" y="353"/>
                    <a:pt x="289" y="353"/>
                  </a:cubicBezTo>
                  <a:cubicBezTo>
                    <a:pt x="290" y="354"/>
                    <a:pt x="292" y="354"/>
                    <a:pt x="293" y="354"/>
                  </a:cubicBezTo>
                  <a:cubicBezTo>
                    <a:pt x="293" y="354"/>
                    <a:pt x="293" y="355"/>
                    <a:pt x="293" y="355"/>
                  </a:cubicBezTo>
                  <a:cubicBezTo>
                    <a:pt x="294" y="355"/>
                    <a:pt x="294" y="355"/>
                    <a:pt x="294" y="355"/>
                  </a:cubicBezTo>
                  <a:cubicBezTo>
                    <a:pt x="294" y="356"/>
                    <a:pt x="295" y="356"/>
                    <a:pt x="295" y="356"/>
                  </a:cubicBezTo>
                  <a:cubicBezTo>
                    <a:pt x="294" y="357"/>
                    <a:pt x="294" y="357"/>
                    <a:pt x="294" y="358"/>
                  </a:cubicBezTo>
                  <a:cubicBezTo>
                    <a:pt x="295" y="358"/>
                    <a:pt x="295" y="358"/>
                    <a:pt x="295" y="358"/>
                  </a:cubicBezTo>
                  <a:cubicBezTo>
                    <a:pt x="295" y="359"/>
                    <a:pt x="295" y="359"/>
                    <a:pt x="295" y="360"/>
                  </a:cubicBezTo>
                  <a:cubicBezTo>
                    <a:pt x="295" y="360"/>
                    <a:pt x="296" y="360"/>
                    <a:pt x="296" y="360"/>
                  </a:cubicBezTo>
                  <a:cubicBezTo>
                    <a:pt x="296" y="360"/>
                    <a:pt x="296" y="360"/>
                    <a:pt x="296" y="361"/>
                  </a:cubicBezTo>
                  <a:cubicBezTo>
                    <a:pt x="296" y="361"/>
                    <a:pt x="297" y="361"/>
                    <a:pt x="297" y="362"/>
                  </a:cubicBezTo>
                  <a:cubicBezTo>
                    <a:pt x="297" y="362"/>
                    <a:pt x="298" y="363"/>
                    <a:pt x="298" y="364"/>
                  </a:cubicBezTo>
                  <a:cubicBezTo>
                    <a:pt x="298" y="364"/>
                    <a:pt x="299" y="364"/>
                    <a:pt x="299" y="365"/>
                  </a:cubicBezTo>
                  <a:cubicBezTo>
                    <a:pt x="299" y="365"/>
                    <a:pt x="299" y="366"/>
                    <a:pt x="299" y="366"/>
                  </a:cubicBezTo>
                  <a:cubicBezTo>
                    <a:pt x="300" y="367"/>
                    <a:pt x="301" y="367"/>
                    <a:pt x="302" y="368"/>
                  </a:cubicBezTo>
                  <a:cubicBezTo>
                    <a:pt x="302" y="368"/>
                    <a:pt x="302" y="368"/>
                    <a:pt x="302" y="368"/>
                  </a:cubicBezTo>
                  <a:cubicBezTo>
                    <a:pt x="302" y="368"/>
                    <a:pt x="302" y="368"/>
                    <a:pt x="303" y="368"/>
                  </a:cubicBezTo>
                  <a:cubicBezTo>
                    <a:pt x="303" y="369"/>
                    <a:pt x="303" y="370"/>
                    <a:pt x="303" y="370"/>
                  </a:cubicBezTo>
                  <a:cubicBezTo>
                    <a:pt x="303" y="370"/>
                    <a:pt x="303" y="370"/>
                    <a:pt x="303" y="370"/>
                  </a:cubicBezTo>
                  <a:cubicBezTo>
                    <a:pt x="303" y="371"/>
                    <a:pt x="303" y="372"/>
                    <a:pt x="303" y="373"/>
                  </a:cubicBezTo>
                  <a:cubicBezTo>
                    <a:pt x="304" y="374"/>
                    <a:pt x="304" y="375"/>
                    <a:pt x="305" y="376"/>
                  </a:cubicBezTo>
                  <a:cubicBezTo>
                    <a:pt x="305" y="376"/>
                    <a:pt x="305" y="376"/>
                    <a:pt x="305" y="376"/>
                  </a:cubicBezTo>
                  <a:cubicBezTo>
                    <a:pt x="305" y="376"/>
                    <a:pt x="305" y="376"/>
                    <a:pt x="305" y="376"/>
                  </a:cubicBezTo>
                  <a:cubicBezTo>
                    <a:pt x="307" y="377"/>
                    <a:pt x="308" y="378"/>
                    <a:pt x="309" y="379"/>
                  </a:cubicBezTo>
                  <a:cubicBezTo>
                    <a:pt x="309" y="380"/>
                    <a:pt x="309" y="380"/>
                    <a:pt x="309" y="380"/>
                  </a:cubicBezTo>
                  <a:cubicBezTo>
                    <a:pt x="309" y="381"/>
                    <a:pt x="310" y="381"/>
                    <a:pt x="310" y="381"/>
                  </a:cubicBezTo>
                  <a:cubicBezTo>
                    <a:pt x="310" y="381"/>
                    <a:pt x="310" y="381"/>
                    <a:pt x="310" y="382"/>
                  </a:cubicBezTo>
                  <a:cubicBezTo>
                    <a:pt x="310" y="382"/>
                    <a:pt x="310" y="382"/>
                    <a:pt x="310" y="382"/>
                  </a:cubicBezTo>
                  <a:cubicBezTo>
                    <a:pt x="310" y="382"/>
                    <a:pt x="310" y="382"/>
                    <a:pt x="310" y="383"/>
                  </a:cubicBezTo>
                  <a:cubicBezTo>
                    <a:pt x="310" y="383"/>
                    <a:pt x="311" y="383"/>
                    <a:pt x="311" y="383"/>
                  </a:cubicBezTo>
                  <a:cubicBezTo>
                    <a:pt x="311" y="383"/>
                    <a:pt x="311" y="383"/>
                    <a:pt x="311" y="383"/>
                  </a:cubicBezTo>
                  <a:cubicBezTo>
                    <a:pt x="311" y="383"/>
                    <a:pt x="311" y="383"/>
                    <a:pt x="311" y="383"/>
                  </a:cubicBezTo>
                  <a:cubicBezTo>
                    <a:pt x="311" y="385"/>
                    <a:pt x="311" y="386"/>
                    <a:pt x="311" y="388"/>
                  </a:cubicBezTo>
                  <a:cubicBezTo>
                    <a:pt x="311" y="388"/>
                    <a:pt x="312" y="390"/>
                    <a:pt x="312" y="391"/>
                  </a:cubicBezTo>
                  <a:cubicBezTo>
                    <a:pt x="311" y="391"/>
                    <a:pt x="311" y="391"/>
                    <a:pt x="311" y="391"/>
                  </a:cubicBezTo>
                  <a:cubicBezTo>
                    <a:pt x="310" y="392"/>
                    <a:pt x="310" y="392"/>
                    <a:pt x="310" y="394"/>
                  </a:cubicBezTo>
                  <a:cubicBezTo>
                    <a:pt x="310" y="394"/>
                    <a:pt x="311" y="394"/>
                    <a:pt x="312" y="394"/>
                  </a:cubicBezTo>
                  <a:cubicBezTo>
                    <a:pt x="312" y="394"/>
                    <a:pt x="312" y="395"/>
                    <a:pt x="312" y="395"/>
                  </a:cubicBezTo>
                  <a:cubicBezTo>
                    <a:pt x="312" y="395"/>
                    <a:pt x="312" y="395"/>
                    <a:pt x="312" y="395"/>
                  </a:cubicBezTo>
                  <a:cubicBezTo>
                    <a:pt x="312" y="396"/>
                    <a:pt x="312" y="398"/>
                    <a:pt x="312" y="399"/>
                  </a:cubicBezTo>
                  <a:cubicBezTo>
                    <a:pt x="312" y="399"/>
                    <a:pt x="312" y="399"/>
                    <a:pt x="312" y="399"/>
                  </a:cubicBezTo>
                  <a:cubicBezTo>
                    <a:pt x="312" y="400"/>
                    <a:pt x="312" y="400"/>
                    <a:pt x="312" y="401"/>
                  </a:cubicBezTo>
                  <a:cubicBezTo>
                    <a:pt x="313" y="402"/>
                    <a:pt x="313" y="402"/>
                    <a:pt x="313" y="404"/>
                  </a:cubicBezTo>
                  <a:cubicBezTo>
                    <a:pt x="314" y="404"/>
                    <a:pt x="314" y="404"/>
                    <a:pt x="315" y="405"/>
                  </a:cubicBezTo>
                  <a:cubicBezTo>
                    <a:pt x="315" y="405"/>
                    <a:pt x="315" y="405"/>
                    <a:pt x="315" y="405"/>
                  </a:cubicBezTo>
                  <a:cubicBezTo>
                    <a:pt x="315" y="405"/>
                    <a:pt x="315" y="405"/>
                    <a:pt x="315" y="405"/>
                  </a:cubicBezTo>
                  <a:cubicBezTo>
                    <a:pt x="315" y="406"/>
                    <a:pt x="316" y="406"/>
                    <a:pt x="316" y="406"/>
                  </a:cubicBezTo>
                  <a:cubicBezTo>
                    <a:pt x="316" y="406"/>
                    <a:pt x="316" y="406"/>
                    <a:pt x="316" y="407"/>
                  </a:cubicBezTo>
                  <a:cubicBezTo>
                    <a:pt x="317" y="406"/>
                    <a:pt x="317" y="406"/>
                    <a:pt x="318" y="406"/>
                  </a:cubicBezTo>
                  <a:cubicBezTo>
                    <a:pt x="318" y="406"/>
                    <a:pt x="318" y="407"/>
                    <a:pt x="318" y="407"/>
                  </a:cubicBezTo>
                  <a:cubicBezTo>
                    <a:pt x="318" y="407"/>
                    <a:pt x="318" y="407"/>
                    <a:pt x="318" y="407"/>
                  </a:cubicBezTo>
                  <a:cubicBezTo>
                    <a:pt x="319" y="407"/>
                    <a:pt x="319" y="407"/>
                    <a:pt x="319" y="407"/>
                  </a:cubicBezTo>
                  <a:cubicBezTo>
                    <a:pt x="319" y="408"/>
                    <a:pt x="319" y="408"/>
                    <a:pt x="319" y="408"/>
                  </a:cubicBezTo>
                  <a:cubicBezTo>
                    <a:pt x="320" y="408"/>
                    <a:pt x="320" y="408"/>
                    <a:pt x="320" y="409"/>
                  </a:cubicBezTo>
                  <a:cubicBezTo>
                    <a:pt x="321" y="409"/>
                    <a:pt x="321" y="409"/>
                    <a:pt x="321" y="409"/>
                  </a:cubicBezTo>
                  <a:cubicBezTo>
                    <a:pt x="321" y="409"/>
                    <a:pt x="321" y="410"/>
                    <a:pt x="321" y="410"/>
                  </a:cubicBezTo>
                  <a:cubicBezTo>
                    <a:pt x="321" y="410"/>
                    <a:pt x="321" y="410"/>
                    <a:pt x="321" y="410"/>
                  </a:cubicBezTo>
                  <a:cubicBezTo>
                    <a:pt x="322" y="410"/>
                    <a:pt x="322" y="410"/>
                    <a:pt x="322" y="411"/>
                  </a:cubicBezTo>
                  <a:cubicBezTo>
                    <a:pt x="322" y="411"/>
                    <a:pt x="322" y="411"/>
                    <a:pt x="322" y="411"/>
                  </a:cubicBezTo>
                  <a:cubicBezTo>
                    <a:pt x="322" y="412"/>
                    <a:pt x="322" y="413"/>
                    <a:pt x="322" y="413"/>
                  </a:cubicBezTo>
                  <a:cubicBezTo>
                    <a:pt x="322" y="413"/>
                    <a:pt x="323" y="413"/>
                    <a:pt x="323" y="414"/>
                  </a:cubicBezTo>
                  <a:cubicBezTo>
                    <a:pt x="324" y="414"/>
                    <a:pt x="323" y="414"/>
                    <a:pt x="324" y="414"/>
                  </a:cubicBezTo>
                  <a:cubicBezTo>
                    <a:pt x="325" y="416"/>
                    <a:pt x="324" y="418"/>
                    <a:pt x="324" y="419"/>
                  </a:cubicBezTo>
                  <a:cubicBezTo>
                    <a:pt x="325" y="419"/>
                    <a:pt x="325" y="419"/>
                    <a:pt x="326" y="419"/>
                  </a:cubicBezTo>
                  <a:cubicBezTo>
                    <a:pt x="326" y="420"/>
                    <a:pt x="326" y="420"/>
                    <a:pt x="326" y="421"/>
                  </a:cubicBezTo>
                  <a:cubicBezTo>
                    <a:pt x="326" y="421"/>
                    <a:pt x="327" y="421"/>
                    <a:pt x="327" y="421"/>
                  </a:cubicBezTo>
                  <a:cubicBezTo>
                    <a:pt x="327" y="421"/>
                    <a:pt x="327" y="421"/>
                    <a:pt x="327" y="422"/>
                  </a:cubicBezTo>
                  <a:cubicBezTo>
                    <a:pt x="327" y="422"/>
                    <a:pt x="328" y="422"/>
                    <a:pt x="328" y="422"/>
                  </a:cubicBezTo>
                  <a:cubicBezTo>
                    <a:pt x="328" y="423"/>
                    <a:pt x="328" y="423"/>
                    <a:pt x="328" y="424"/>
                  </a:cubicBezTo>
                  <a:cubicBezTo>
                    <a:pt x="328" y="424"/>
                    <a:pt x="329" y="424"/>
                    <a:pt x="330" y="425"/>
                  </a:cubicBezTo>
                  <a:cubicBezTo>
                    <a:pt x="330" y="425"/>
                    <a:pt x="330" y="426"/>
                    <a:pt x="330" y="426"/>
                  </a:cubicBezTo>
                  <a:cubicBezTo>
                    <a:pt x="330" y="426"/>
                    <a:pt x="330" y="426"/>
                    <a:pt x="331" y="426"/>
                  </a:cubicBezTo>
                  <a:cubicBezTo>
                    <a:pt x="331" y="428"/>
                    <a:pt x="331" y="430"/>
                    <a:pt x="330" y="432"/>
                  </a:cubicBezTo>
                  <a:cubicBezTo>
                    <a:pt x="330" y="432"/>
                    <a:pt x="330" y="432"/>
                    <a:pt x="330" y="432"/>
                  </a:cubicBezTo>
                  <a:cubicBezTo>
                    <a:pt x="330" y="432"/>
                    <a:pt x="330" y="433"/>
                    <a:pt x="330" y="433"/>
                  </a:cubicBezTo>
                  <a:cubicBezTo>
                    <a:pt x="330" y="433"/>
                    <a:pt x="331" y="433"/>
                    <a:pt x="331" y="433"/>
                  </a:cubicBezTo>
                  <a:cubicBezTo>
                    <a:pt x="331" y="434"/>
                    <a:pt x="331" y="435"/>
                    <a:pt x="331" y="436"/>
                  </a:cubicBezTo>
                  <a:cubicBezTo>
                    <a:pt x="331" y="436"/>
                    <a:pt x="330" y="436"/>
                    <a:pt x="330" y="437"/>
                  </a:cubicBezTo>
                  <a:cubicBezTo>
                    <a:pt x="330" y="437"/>
                    <a:pt x="330" y="437"/>
                    <a:pt x="330" y="437"/>
                  </a:cubicBezTo>
                  <a:cubicBezTo>
                    <a:pt x="330" y="438"/>
                    <a:pt x="330" y="439"/>
                    <a:pt x="331" y="440"/>
                  </a:cubicBezTo>
                  <a:cubicBezTo>
                    <a:pt x="331" y="440"/>
                    <a:pt x="331" y="440"/>
                    <a:pt x="331" y="440"/>
                  </a:cubicBezTo>
                  <a:cubicBezTo>
                    <a:pt x="331" y="440"/>
                    <a:pt x="331" y="440"/>
                    <a:pt x="331" y="441"/>
                  </a:cubicBezTo>
                  <a:cubicBezTo>
                    <a:pt x="331" y="441"/>
                    <a:pt x="331" y="441"/>
                    <a:pt x="331" y="441"/>
                  </a:cubicBezTo>
                  <a:cubicBezTo>
                    <a:pt x="331" y="441"/>
                    <a:pt x="331" y="442"/>
                    <a:pt x="331" y="443"/>
                  </a:cubicBezTo>
                  <a:cubicBezTo>
                    <a:pt x="331" y="443"/>
                    <a:pt x="331" y="443"/>
                    <a:pt x="332" y="443"/>
                  </a:cubicBezTo>
                  <a:cubicBezTo>
                    <a:pt x="332" y="444"/>
                    <a:pt x="332" y="444"/>
                    <a:pt x="332" y="444"/>
                  </a:cubicBezTo>
                  <a:cubicBezTo>
                    <a:pt x="332" y="444"/>
                    <a:pt x="333" y="445"/>
                    <a:pt x="333" y="445"/>
                  </a:cubicBezTo>
                  <a:cubicBezTo>
                    <a:pt x="333" y="446"/>
                    <a:pt x="333" y="447"/>
                    <a:pt x="332" y="449"/>
                  </a:cubicBezTo>
                  <a:cubicBezTo>
                    <a:pt x="332" y="449"/>
                    <a:pt x="333" y="449"/>
                    <a:pt x="333" y="449"/>
                  </a:cubicBezTo>
                  <a:cubicBezTo>
                    <a:pt x="333" y="449"/>
                    <a:pt x="333" y="450"/>
                    <a:pt x="333" y="451"/>
                  </a:cubicBezTo>
                  <a:cubicBezTo>
                    <a:pt x="335" y="451"/>
                    <a:pt x="337" y="452"/>
                    <a:pt x="339" y="452"/>
                  </a:cubicBezTo>
                  <a:cubicBezTo>
                    <a:pt x="339" y="452"/>
                    <a:pt x="340" y="452"/>
                    <a:pt x="340" y="452"/>
                  </a:cubicBezTo>
                  <a:cubicBezTo>
                    <a:pt x="340" y="452"/>
                    <a:pt x="341" y="452"/>
                    <a:pt x="342" y="452"/>
                  </a:cubicBezTo>
                  <a:cubicBezTo>
                    <a:pt x="342" y="452"/>
                    <a:pt x="342" y="451"/>
                    <a:pt x="342" y="451"/>
                  </a:cubicBezTo>
                  <a:cubicBezTo>
                    <a:pt x="342" y="451"/>
                    <a:pt x="343" y="451"/>
                    <a:pt x="343" y="451"/>
                  </a:cubicBezTo>
                  <a:cubicBezTo>
                    <a:pt x="344" y="450"/>
                    <a:pt x="344" y="450"/>
                    <a:pt x="345" y="449"/>
                  </a:cubicBezTo>
                  <a:cubicBezTo>
                    <a:pt x="346" y="449"/>
                    <a:pt x="346" y="449"/>
                    <a:pt x="347" y="449"/>
                  </a:cubicBezTo>
                  <a:cubicBezTo>
                    <a:pt x="347" y="449"/>
                    <a:pt x="347" y="449"/>
                    <a:pt x="347" y="449"/>
                  </a:cubicBezTo>
                  <a:cubicBezTo>
                    <a:pt x="348" y="448"/>
                    <a:pt x="349" y="448"/>
                    <a:pt x="350" y="448"/>
                  </a:cubicBezTo>
                  <a:cubicBezTo>
                    <a:pt x="350" y="448"/>
                    <a:pt x="350" y="449"/>
                    <a:pt x="350" y="449"/>
                  </a:cubicBezTo>
                  <a:cubicBezTo>
                    <a:pt x="351" y="449"/>
                    <a:pt x="352" y="449"/>
                    <a:pt x="352" y="449"/>
                  </a:cubicBezTo>
                  <a:cubicBezTo>
                    <a:pt x="352" y="449"/>
                    <a:pt x="352" y="449"/>
                    <a:pt x="352" y="448"/>
                  </a:cubicBezTo>
                  <a:cubicBezTo>
                    <a:pt x="353" y="448"/>
                    <a:pt x="353" y="448"/>
                    <a:pt x="354" y="448"/>
                  </a:cubicBezTo>
                  <a:cubicBezTo>
                    <a:pt x="354" y="448"/>
                    <a:pt x="354" y="448"/>
                    <a:pt x="354" y="447"/>
                  </a:cubicBezTo>
                  <a:cubicBezTo>
                    <a:pt x="355" y="447"/>
                    <a:pt x="355" y="447"/>
                    <a:pt x="355" y="447"/>
                  </a:cubicBezTo>
                  <a:cubicBezTo>
                    <a:pt x="355" y="447"/>
                    <a:pt x="355" y="447"/>
                    <a:pt x="356" y="447"/>
                  </a:cubicBezTo>
                  <a:cubicBezTo>
                    <a:pt x="356" y="447"/>
                    <a:pt x="356" y="446"/>
                    <a:pt x="357" y="446"/>
                  </a:cubicBezTo>
                  <a:cubicBezTo>
                    <a:pt x="357" y="446"/>
                    <a:pt x="357" y="446"/>
                    <a:pt x="357" y="446"/>
                  </a:cubicBezTo>
                  <a:cubicBezTo>
                    <a:pt x="358" y="446"/>
                    <a:pt x="359" y="445"/>
                    <a:pt x="359" y="445"/>
                  </a:cubicBezTo>
                  <a:cubicBezTo>
                    <a:pt x="360" y="445"/>
                    <a:pt x="359" y="446"/>
                    <a:pt x="360" y="446"/>
                  </a:cubicBezTo>
                  <a:cubicBezTo>
                    <a:pt x="360" y="446"/>
                    <a:pt x="360" y="445"/>
                    <a:pt x="360" y="445"/>
                  </a:cubicBezTo>
                  <a:cubicBezTo>
                    <a:pt x="361" y="445"/>
                    <a:pt x="362" y="445"/>
                    <a:pt x="362" y="445"/>
                  </a:cubicBezTo>
                  <a:cubicBezTo>
                    <a:pt x="363" y="444"/>
                    <a:pt x="364" y="444"/>
                    <a:pt x="366" y="443"/>
                  </a:cubicBezTo>
                  <a:cubicBezTo>
                    <a:pt x="366" y="443"/>
                    <a:pt x="366" y="443"/>
                    <a:pt x="366" y="443"/>
                  </a:cubicBezTo>
                  <a:cubicBezTo>
                    <a:pt x="366" y="443"/>
                    <a:pt x="366" y="443"/>
                    <a:pt x="366" y="443"/>
                  </a:cubicBezTo>
                  <a:cubicBezTo>
                    <a:pt x="367" y="442"/>
                    <a:pt x="367" y="442"/>
                    <a:pt x="367" y="442"/>
                  </a:cubicBezTo>
                  <a:cubicBezTo>
                    <a:pt x="367" y="442"/>
                    <a:pt x="368" y="442"/>
                    <a:pt x="369" y="442"/>
                  </a:cubicBezTo>
                  <a:cubicBezTo>
                    <a:pt x="369" y="442"/>
                    <a:pt x="369" y="442"/>
                    <a:pt x="369" y="442"/>
                  </a:cubicBezTo>
                  <a:cubicBezTo>
                    <a:pt x="369" y="441"/>
                    <a:pt x="370" y="441"/>
                    <a:pt x="371" y="441"/>
                  </a:cubicBezTo>
                  <a:cubicBezTo>
                    <a:pt x="371" y="441"/>
                    <a:pt x="371" y="441"/>
                    <a:pt x="371" y="441"/>
                  </a:cubicBezTo>
                  <a:cubicBezTo>
                    <a:pt x="372" y="441"/>
                    <a:pt x="372" y="441"/>
                    <a:pt x="372" y="441"/>
                  </a:cubicBezTo>
                  <a:cubicBezTo>
                    <a:pt x="372" y="441"/>
                    <a:pt x="372" y="440"/>
                    <a:pt x="372" y="440"/>
                  </a:cubicBezTo>
                  <a:cubicBezTo>
                    <a:pt x="373" y="440"/>
                    <a:pt x="373" y="440"/>
                    <a:pt x="373" y="440"/>
                  </a:cubicBezTo>
                  <a:cubicBezTo>
                    <a:pt x="373" y="440"/>
                    <a:pt x="373" y="440"/>
                    <a:pt x="373" y="440"/>
                  </a:cubicBezTo>
                  <a:cubicBezTo>
                    <a:pt x="374" y="440"/>
                    <a:pt x="374" y="440"/>
                    <a:pt x="375" y="440"/>
                  </a:cubicBezTo>
                  <a:cubicBezTo>
                    <a:pt x="375" y="440"/>
                    <a:pt x="375" y="440"/>
                    <a:pt x="375" y="439"/>
                  </a:cubicBezTo>
                  <a:cubicBezTo>
                    <a:pt x="375" y="439"/>
                    <a:pt x="376" y="439"/>
                    <a:pt x="376" y="439"/>
                  </a:cubicBezTo>
                  <a:cubicBezTo>
                    <a:pt x="376" y="439"/>
                    <a:pt x="376" y="439"/>
                    <a:pt x="376" y="439"/>
                  </a:cubicBezTo>
                  <a:cubicBezTo>
                    <a:pt x="377" y="439"/>
                    <a:pt x="377" y="439"/>
                    <a:pt x="377" y="439"/>
                  </a:cubicBezTo>
                  <a:cubicBezTo>
                    <a:pt x="379" y="438"/>
                    <a:pt x="381" y="437"/>
                    <a:pt x="382" y="435"/>
                  </a:cubicBezTo>
                  <a:cubicBezTo>
                    <a:pt x="382" y="435"/>
                    <a:pt x="382" y="435"/>
                    <a:pt x="383" y="435"/>
                  </a:cubicBezTo>
                  <a:cubicBezTo>
                    <a:pt x="383" y="435"/>
                    <a:pt x="383" y="435"/>
                    <a:pt x="383" y="435"/>
                  </a:cubicBezTo>
                  <a:cubicBezTo>
                    <a:pt x="383" y="435"/>
                    <a:pt x="383" y="435"/>
                    <a:pt x="383" y="435"/>
                  </a:cubicBezTo>
                  <a:cubicBezTo>
                    <a:pt x="383" y="435"/>
                    <a:pt x="383" y="434"/>
                    <a:pt x="383" y="434"/>
                  </a:cubicBezTo>
                  <a:cubicBezTo>
                    <a:pt x="383" y="434"/>
                    <a:pt x="383" y="434"/>
                    <a:pt x="382" y="434"/>
                  </a:cubicBezTo>
                  <a:cubicBezTo>
                    <a:pt x="382" y="434"/>
                    <a:pt x="382" y="433"/>
                    <a:pt x="382" y="433"/>
                  </a:cubicBezTo>
                  <a:cubicBezTo>
                    <a:pt x="383" y="433"/>
                    <a:pt x="383" y="433"/>
                    <a:pt x="383" y="433"/>
                  </a:cubicBezTo>
                  <a:cubicBezTo>
                    <a:pt x="383" y="433"/>
                    <a:pt x="383" y="432"/>
                    <a:pt x="383" y="432"/>
                  </a:cubicBezTo>
                  <a:cubicBezTo>
                    <a:pt x="383" y="432"/>
                    <a:pt x="384" y="432"/>
                    <a:pt x="384" y="432"/>
                  </a:cubicBezTo>
                  <a:cubicBezTo>
                    <a:pt x="384" y="431"/>
                    <a:pt x="385" y="431"/>
                    <a:pt x="385" y="431"/>
                  </a:cubicBezTo>
                  <a:cubicBezTo>
                    <a:pt x="385" y="431"/>
                    <a:pt x="385" y="431"/>
                    <a:pt x="386" y="431"/>
                  </a:cubicBezTo>
                  <a:cubicBezTo>
                    <a:pt x="386" y="431"/>
                    <a:pt x="386" y="431"/>
                    <a:pt x="386" y="431"/>
                  </a:cubicBezTo>
                  <a:cubicBezTo>
                    <a:pt x="386" y="431"/>
                    <a:pt x="387" y="431"/>
                    <a:pt x="387" y="431"/>
                  </a:cubicBezTo>
                  <a:cubicBezTo>
                    <a:pt x="388" y="430"/>
                    <a:pt x="388" y="430"/>
                    <a:pt x="388" y="430"/>
                  </a:cubicBezTo>
                  <a:cubicBezTo>
                    <a:pt x="389" y="429"/>
                    <a:pt x="391" y="429"/>
                    <a:pt x="392" y="429"/>
                  </a:cubicBezTo>
                  <a:cubicBezTo>
                    <a:pt x="392" y="429"/>
                    <a:pt x="392" y="429"/>
                    <a:pt x="392" y="429"/>
                  </a:cubicBezTo>
                  <a:cubicBezTo>
                    <a:pt x="393" y="429"/>
                    <a:pt x="394" y="428"/>
                    <a:pt x="394" y="428"/>
                  </a:cubicBezTo>
                  <a:cubicBezTo>
                    <a:pt x="394" y="428"/>
                    <a:pt x="394" y="428"/>
                    <a:pt x="394" y="428"/>
                  </a:cubicBezTo>
                  <a:cubicBezTo>
                    <a:pt x="395" y="428"/>
                    <a:pt x="396" y="428"/>
                    <a:pt x="397" y="428"/>
                  </a:cubicBezTo>
                  <a:cubicBezTo>
                    <a:pt x="397" y="428"/>
                    <a:pt x="397" y="428"/>
                    <a:pt x="397" y="427"/>
                  </a:cubicBezTo>
                  <a:cubicBezTo>
                    <a:pt x="398" y="427"/>
                    <a:pt x="398" y="427"/>
                    <a:pt x="398" y="427"/>
                  </a:cubicBezTo>
                  <a:cubicBezTo>
                    <a:pt x="398" y="427"/>
                    <a:pt x="398" y="427"/>
                    <a:pt x="398" y="427"/>
                  </a:cubicBezTo>
                  <a:cubicBezTo>
                    <a:pt x="398" y="427"/>
                    <a:pt x="399" y="427"/>
                    <a:pt x="399" y="427"/>
                  </a:cubicBezTo>
                  <a:cubicBezTo>
                    <a:pt x="399" y="426"/>
                    <a:pt x="399" y="426"/>
                    <a:pt x="399" y="425"/>
                  </a:cubicBezTo>
                  <a:cubicBezTo>
                    <a:pt x="399" y="425"/>
                    <a:pt x="400" y="425"/>
                    <a:pt x="400" y="425"/>
                  </a:cubicBezTo>
                  <a:cubicBezTo>
                    <a:pt x="400" y="424"/>
                    <a:pt x="400" y="424"/>
                    <a:pt x="400" y="423"/>
                  </a:cubicBezTo>
                  <a:cubicBezTo>
                    <a:pt x="403" y="424"/>
                    <a:pt x="405" y="424"/>
                    <a:pt x="406" y="423"/>
                  </a:cubicBezTo>
                  <a:cubicBezTo>
                    <a:pt x="408" y="422"/>
                    <a:pt x="406" y="422"/>
                    <a:pt x="407" y="421"/>
                  </a:cubicBezTo>
                  <a:cubicBezTo>
                    <a:pt x="407" y="421"/>
                    <a:pt x="408" y="421"/>
                    <a:pt x="408" y="421"/>
                  </a:cubicBezTo>
                  <a:cubicBezTo>
                    <a:pt x="408" y="421"/>
                    <a:pt x="408" y="420"/>
                    <a:pt x="408" y="420"/>
                  </a:cubicBezTo>
                  <a:cubicBezTo>
                    <a:pt x="408" y="420"/>
                    <a:pt x="408" y="420"/>
                    <a:pt x="409" y="420"/>
                  </a:cubicBezTo>
                  <a:cubicBezTo>
                    <a:pt x="409" y="419"/>
                    <a:pt x="409" y="419"/>
                    <a:pt x="409" y="419"/>
                  </a:cubicBezTo>
                  <a:cubicBezTo>
                    <a:pt x="411" y="419"/>
                    <a:pt x="413" y="418"/>
                    <a:pt x="414" y="418"/>
                  </a:cubicBezTo>
                  <a:cubicBezTo>
                    <a:pt x="415" y="418"/>
                    <a:pt x="415" y="418"/>
                    <a:pt x="415" y="417"/>
                  </a:cubicBezTo>
                  <a:cubicBezTo>
                    <a:pt x="415" y="417"/>
                    <a:pt x="415" y="417"/>
                    <a:pt x="414" y="417"/>
                  </a:cubicBezTo>
                  <a:cubicBezTo>
                    <a:pt x="415" y="415"/>
                    <a:pt x="415" y="414"/>
                    <a:pt x="415" y="413"/>
                  </a:cubicBezTo>
                  <a:cubicBezTo>
                    <a:pt x="415" y="413"/>
                    <a:pt x="415" y="413"/>
                    <a:pt x="415" y="413"/>
                  </a:cubicBezTo>
                  <a:cubicBezTo>
                    <a:pt x="415" y="412"/>
                    <a:pt x="415" y="412"/>
                    <a:pt x="415" y="412"/>
                  </a:cubicBezTo>
                  <a:cubicBezTo>
                    <a:pt x="415" y="412"/>
                    <a:pt x="416" y="412"/>
                    <a:pt x="416" y="412"/>
                  </a:cubicBezTo>
                  <a:cubicBezTo>
                    <a:pt x="416" y="411"/>
                    <a:pt x="416" y="411"/>
                    <a:pt x="416" y="410"/>
                  </a:cubicBezTo>
                  <a:cubicBezTo>
                    <a:pt x="416" y="410"/>
                    <a:pt x="416" y="410"/>
                    <a:pt x="417" y="410"/>
                  </a:cubicBezTo>
                  <a:cubicBezTo>
                    <a:pt x="417" y="410"/>
                    <a:pt x="417" y="410"/>
                    <a:pt x="417" y="410"/>
                  </a:cubicBezTo>
                  <a:cubicBezTo>
                    <a:pt x="417" y="410"/>
                    <a:pt x="418" y="410"/>
                    <a:pt x="418" y="410"/>
                  </a:cubicBezTo>
                  <a:cubicBezTo>
                    <a:pt x="418" y="409"/>
                    <a:pt x="418" y="408"/>
                    <a:pt x="419" y="407"/>
                  </a:cubicBezTo>
                  <a:cubicBezTo>
                    <a:pt x="420" y="407"/>
                    <a:pt x="420" y="407"/>
                    <a:pt x="420" y="407"/>
                  </a:cubicBezTo>
                  <a:cubicBezTo>
                    <a:pt x="421" y="406"/>
                    <a:pt x="421" y="405"/>
                    <a:pt x="421" y="404"/>
                  </a:cubicBezTo>
                  <a:cubicBezTo>
                    <a:pt x="422" y="404"/>
                    <a:pt x="422" y="403"/>
                    <a:pt x="423" y="403"/>
                  </a:cubicBezTo>
                  <a:cubicBezTo>
                    <a:pt x="423" y="403"/>
                    <a:pt x="423" y="402"/>
                    <a:pt x="423" y="402"/>
                  </a:cubicBezTo>
                  <a:cubicBezTo>
                    <a:pt x="423" y="402"/>
                    <a:pt x="423" y="402"/>
                    <a:pt x="423" y="402"/>
                  </a:cubicBezTo>
                  <a:cubicBezTo>
                    <a:pt x="424" y="402"/>
                    <a:pt x="424" y="401"/>
                    <a:pt x="424" y="401"/>
                  </a:cubicBezTo>
                  <a:cubicBezTo>
                    <a:pt x="424" y="401"/>
                    <a:pt x="424" y="401"/>
                    <a:pt x="424" y="401"/>
                  </a:cubicBezTo>
                  <a:cubicBezTo>
                    <a:pt x="424" y="400"/>
                    <a:pt x="424" y="400"/>
                    <a:pt x="425" y="399"/>
                  </a:cubicBezTo>
                  <a:cubicBezTo>
                    <a:pt x="425" y="399"/>
                    <a:pt x="425" y="399"/>
                    <a:pt x="425" y="399"/>
                  </a:cubicBezTo>
                  <a:cubicBezTo>
                    <a:pt x="425" y="399"/>
                    <a:pt x="425" y="399"/>
                    <a:pt x="425" y="399"/>
                  </a:cubicBezTo>
                  <a:cubicBezTo>
                    <a:pt x="426" y="398"/>
                    <a:pt x="426" y="397"/>
                    <a:pt x="426" y="396"/>
                  </a:cubicBezTo>
                  <a:cubicBezTo>
                    <a:pt x="426" y="396"/>
                    <a:pt x="426" y="396"/>
                    <a:pt x="426" y="396"/>
                  </a:cubicBezTo>
                  <a:cubicBezTo>
                    <a:pt x="425" y="395"/>
                    <a:pt x="425" y="395"/>
                    <a:pt x="425" y="395"/>
                  </a:cubicBezTo>
                  <a:cubicBezTo>
                    <a:pt x="425" y="395"/>
                    <a:pt x="424" y="395"/>
                    <a:pt x="424" y="394"/>
                  </a:cubicBezTo>
                  <a:cubicBezTo>
                    <a:pt x="424" y="394"/>
                    <a:pt x="424" y="393"/>
                    <a:pt x="424" y="393"/>
                  </a:cubicBezTo>
                  <a:cubicBezTo>
                    <a:pt x="424" y="392"/>
                    <a:pt x="423" y="392"/>
                    <a:pt x="423" y="392"/>
                  </a:cubicBezTo>
                  <a:cubicBezTo>
                    <a:pt x="423" y="391"/>
                    <a:pt x="423" y="391"/>
                    <a:pt x="423" y="390"/>
                  </a:cubicBezTo>
                  <a:cubicBezTo>
                    <a:pt x="422" y="390"/>
                    <a:pt x="422" y="390"/>
                    <a:pt x="421" y="390"/>
                  </a:cubicBezTo>
                  <a:cubicBezTo>
                    <a:pt x="421" y="389"/>
                    <a:pt x="420" y="389"/>
                    <a:pt x="419" y="388"/>
                  </a:cubicBezTo>
                  <a:cubicBezTo>
                    <a:pt x="419" y="388"/>
                    <a:pt x="418" y="388"/>
                    <a:pt x="418" y="388"/>
                  </a:cubicBezTo>
                  <a:cubicBezTo>
                    <a:pt x="418" y="388"/>
                    <a:pt x="418" y="387"/>
                    <a:pt x="418" y="387"/>
                  </a:cubicBezTo>
                  <a:cubicBezTo>
                    <a:pt x="417" y="387"/>
                    <a:pt x="416" y="387"/>
                    <a:pt x="415" y="386"/>
                  </a:cubicBezTo>
                  <a:cubicBezTo>
                    <a:pt x="415" y="386"/>
                    <a:pt x="415" y="386"/>
                    <a:pt x="416" y="386"/>
                  </a:cubicBezTo>
                  <a:cubicBezTo>
                    <a:pt x="415" y="386"/>
                    <a:pt x="414" y="386"/>
                    <a:pt x="414" y="386"/>
                  </a:cubicBezTo>
                  <a:cubicBezTo>
                    <a:pt x="414" y="386"/>
                    <a:pt x="414" y="386"/>
                    <a:pt x="414" y="385"/>
                  </a:cubicBezTo>
                  <a:cubicBezTo>
                    <a:pt x="413" y="385"/>
                    <a:pt x="412" y="384"/>
                    <a:pt x="411" y="383"/>
                  </a:cubicBezTo>
                  <a:cubicBezTo>
                    <a:pt x="411" y="383"/>
                    <a:pt x="411" y="383"/>
                    <a:pt x="411" y="383"/>
                  </a:cubicBezTo>
                  <a:cubicBezTo>
                    <a:pt x="411" y="382"/>
                    <a:pt x="411" y="382"/>
                    <a:pt x="410" y="382"/>
                  </a:cubicBezTo>
                  <a:cubicBezTo>
                    <a:pt x="410" y="382"/>
                    <a:pt x="410" y="382"/>
                    <a:pt x="410" y="382"/>
                  </a:cubicBezTo>
                  <a:cubicBezTo>
                    <a:pt x="410" y="381"/>
                    <a:pt x="410" y="381"/>
                    <a:pt x="409" y="381"/>
                  </a:cubicBezTo>
                  <a:cubicBezTo>
                    <a:pt x="409" y="381"/>
                    <a:pt x="409" y="381"/>
                    <a:pt x="409" y="380"/>
                  </a:cubicBezTo>
                  <a:cubicBezTo>
                    <a:pt x="409" y="380"/>
                    <a:pt x="408" y="380"/>
                    <a:pt x="408" y="380"/>
                  </a:cubicBezTo>
                  <a:cubicBezTo>
                    <a:pt x="408" y="379"/>
                    <a:pt x="408" y="379"/>
                    <a:pt x="408" y="378"/>
                  </a:cubicBezTo>
                  <a:cubicBezTo>
                    <a:pt x="408" y="378"/>
                    <a:pt x="408" y="378"/>
                    <a:pt x="407" y="378"/>
                  </a:cubicBezTo>
                  <a:cubicBezTo>
                    <a:pt x="408" y="376"/>
                    <a:pt x="408" y="374"/>
                    <a:pt x="408" y="372"/>
                  </a:cubicBezTo>
                  <a:cubicBezTo>
                    <a:pt x="405" y="372"/>
                    <a:pt x="407" y="373"/>
                    <a:pt x="405" y="374"/>
                  </a:cubicBezTo>
                  <a:cubicBezTo>
                    <a:pt x="404" y="375"/>
                    <a:pt x="403" y="376"/>
                    <a:pt x="401" y="377"/>
                  </a:cubicBezTo>
                  <a:cubicBezTo>
                    <a:pt x="401" y="377"/>
                    <a:pt x="401" y="377"/>
                    <a:pt x="401" y="378"/>
                  </a:cubicBezTo>
                  <a:cubicBezTo>
                    <a:pt x="401" y="378"/>
                    <a:pt x="401" y="378"/>
                    <a:pt x="400" y="378"/>
                  </a:cubicBezTo>
                  <a:cubicBezTo>
                    <a:pt x="400" y="379"/>
                    <a:pt x="400" y="379"/>
                    <a:pt x="400" y="379"/>
                  </a:cubicBezTo>
                  <a:cubicBezTo>
                    <a:pt x="400" y="379"/>
                    <a:pt x="399" y="379"/>
                    <a:pt x="399" y="380"/>
                  </a:cubicBezTo>
                  <a:cubicBezTo>
                    <a:pt x="399" y="380"/>
                    <a:pt x="399" y="380"/>
                    <a:pt x="398" y="380"/>
                  </a:cubicBezTo>
                  <a:cubicBezTo>
                    <a:pt x="398" y="380"/>
                    <a:pt x="398" y="380"/>
                    <a:pt x="397" y="381"/>
                  </a:cubicBezTo>
                  <a:cubicBezTo>
                    <a:pt x="396" y="381"/>
                    <a:pt x="395" y="381"/>
                    <a:pt x="395" y="382"/>
                  </a:cubicBezTo>
                  <a:cubicBezTo>
                    <a:pt x="394" y="382"/>
                    <a:pt x="394" y="382"/>
                    <a:pt x="393" y="382"/>
                  </a:cubicBezTo>
                  <a:cubicBezTo>
                    <a:pt x="393" y="382"/>
                    <a:pt x="393" y="383"/>
                    <a:pt x="393" y="383"/>
                  </a:cubicBezTo>
                  <a:cubicBezTo>
                    <a:pt x="392" y="383"/>
                    <a:pt x="391" y="383"/>
                    <a:pt x="390" y="383"/>
                  </a:cubicBezTo>
                  <a:cubicBezTo>
                    <a:pt x="390" y="382"/>
                    <a:pt x="390" y="382"/>
                    <a:pt x="390" y="382"/>
                  </a:cubicBezTo>
                  <a:cubicBezTo>
                    <a:pt x="389" y="381"/>
                    <a:pt x="388" y="382"/>
                    <a:pt x="388" y="381"/>
                  </a:cubicBezTo>
                  <a:cubicBezTo>
                    <a:pt x="386" y="381"/>
                    <a:pt x="386" y="381"/>
                    <a:pt x="385" y="382"/>
                  </a:cubicBezTo>
                  <a:cubicBezTo>
                    <a:pt x="384" y="382"/>
                    <a:pt x="383" y="382"/>
                    <a:pt x="382" y="382"/>
                  </a:cubicBezTo>
                  <a:cubicBezTo>
                    <a:pt x="381" y="380"/>
                    <a:pt x="381" y="381"/>
                    <a:pt x="379" y="380"/>
                  </a:cubicBezTo>
                  <a:cubicBezTo>
                    <a:pt x="380" y="379"/>
                    <a:pt x="380" y="378"/>
                    <a:pt x="380" y="377"/>
                  </a:cubicBezTo>
                  <a:cubicBezTo>
                    <a:pt x="381" y="377"/>
                    <a:pt x="381" y="377"/>
                    <a:pt x="381" y="377"/>
                  </a:cubicBezTo>
                  <a:cubicBezTo>
                    <a:pt x="381" y="377"/>
                    <a:pt x="381" y="374"/>
                    <a:pt x="381" y="374"/>
                  </a:cubicBezTo>
                  <a:cubicBezTo>
                    <a:pt x="380" y="374"/>
                    <a:pt x="380" y="374"/>
                    <a:pt x="380" y="374"/>
                  </a:cubicBezTo>
                  <a:cubicBezTo>
                    <a:pt x="380" y="373"/>
                    <a:pt x="381" y="373"/>
                    <a:pt x="381" y="373"/>
                  </a:cubicBezTo>
                  <a:cubicBezTo>
                    <a:pt x="381" y="372"/>
                    <a:pt x="381" y="372"/>
                    <a:pt x="380" y="371"/>
                  </a:cubicBezTo>
                  <a:cubicBezTo>
                    <a:pt x="380" y="371"/>
                    <a:pt x="379" y="371"/>
                    <a:pt x="379" y="371"/>
                  </a:cubicBezTo>
                  <a:cubicBezTo>
                    <a:pt x="379" y="371"/>
                    <a:pt x="379" y="373"/>
                    <a:pt x="378" y="374"/>
                  </a:cubicBezTo>
                  <a:cubicBezTo>
                    <a:pt x="378" y="374"/>
                    <a:pt x="377" y="374"/>
                    <a:pt x="377" y="374"/>
                  </a:cubicBezTo>
                  <a:cubicBezTo>
                    <a:pt x="377" y="374"/>
                    <a:pt x="376" y="374"/>
                    <a:pt x="376" y="374"/>
                  </a:cubicBezTo>
                  <a:cubicBezTo>
                    <a:pt x="376" y="375"/>
                    <a:pt x="376" y="375"/>
                    <a:pt x="376" y="375"/>
                  </a:cubicBezTo>
                  <a:cubicBezTo>
                    <a:pt x="375" y="375"/>
                    <a:pt x="375" y="375"/>
                    <a:pt x="375" y="374"/>
                  </a:cubicBezTo>
                  <a:cubicBezTo>
                    <a:pt x="374" y="374"/>
                    <a:pt x="374" y="374"/>
                    <a:pt x="374" y="374"/>
                  </a:cubicBezTo>
                  <a:cubicBezTo>
                    <a:pt x="374" y="372"/>
                    <a:pt x="374" y="369"/>
                    <a:pt x="374" y="367"/>
                  </a:cubicBezTo>
                  <a:cubicBezTo>
                    <a:pt x="372" y="366"/>
                    <a:pt x="373" y="365"/>
                    <a:pt x="372" y="364"/>
                  </a:cubicBezTo>
                  <a:cubicBezTo>
                    <a:pt x="371" y="363"/>
                    <a:pt x="370" y="364"/>
                    <a:pt x="370" y="362"/>
                  </a:cubicBezTo>
                  <a:cubicBezTo>
                    <a:pt x="369" y="362"/>
                    <a:pt x="369" y="362"/>
                    <a:pt x="369" y="362"/>
                  </a:cubicBezTo>
                  <a:cubicBezTo>
                    <a:pt x="369" y="362"/>
                    <a:pt x="369" y="361"/>
                    <a:pt x="370" y="360"/>
                  </a:cubicBezTo>
                  <a:cubicBezTo>
                    <a:pt x="369" y="360"/>
                    <a:pt x="369" y="360"/>
                    <a:pt x="369" y="360"/>
                  </a:cubicBezTo>
                  <a:cubicBezTo>
                    <a:pt x="367" y="360"/>
                    <a:pt x="370" y="359"/>
                    <a:pt x="367" y="358"/>
                  </a:cubicBezTo>
                  <a:cubicBezTo>
                    <a:pt x="367" y="357"/>
                    <a:pt x="366" y="357"/>
                    <a:pt x="366" y="356"/>
                  </a:cubicBezTo>
                  <a:cubicBezTo>
                    <a:pt x="366" y="355"/>
                    <a:pt x="366" y="355"/>
                    <a:pt x="366" y="355"/>
                  </a:cubicBezTo>
                  <a:cubicBezTo>
                    <a:pt x="366" y="355"/>
                    <a:pt x="365" y="355"/>
                    <a:pt x="365" y="355"/>
                  </a:cubicBezTo>
                  <a:cubicBezTo>
                    <a:pt x="365" y="354"/>
                    <a:pt x="365" y="354"/>
                    <a:pt x="365" y="354"/>
                  </a:cubicBezTo>
                  <a:cubicBezTo>
                    <a:pt x="365" y="354"/>
                    <a:pt x="365" y="354"/>
                    <a:pt x="365" y="354"/>
                  </a:cubicBezTo>
                  <a:cubicBezTo>
                    <a:pt x="365" y="353"/>
                    <a:pt x="365" y="353"/>
                    <a:pt x="365" y="352"/>
                  </a:cubicBezTo>
                  <a:cubicBezTo>
                    <a:pt x="365" y="352"/>
                    <a:pt x="364" y="352"/>
                    <a:pt x="364" y="352"/>
                  </a:cubicBezTo>
                  <a:cubicBezTo>
                    <a:pt x="364" y="352"/>
                    <a:pt x="364" y="351"/>
                    <a:pt x="364" y="351"/>
                  </a:cubicBezTo>
                  <a:cubicBezTo>
                    <a:pt x="364" y="351"/>
                    <a:pt x="364" y="350"/>
                    <a:pt x="363" y="350"/>
                  </a:cubicBezTo>
                  <a:cubicBezTo>
                    <a:pt x="363" y="350"/>
                    <a:pt x="363" y="349"/>
                    <a:pt x="363" y="349"/>
                  </a:cubicBezTo>
                  <a:cubicBezTo>
                    <a:pt x="363" y="349"/>
                    <a:pt x="362" y="349"/>
                    <a:pt x="362" y="349"/>
                  </a:cubicBezTo>
                  <a:cubicBezTo>
                    <a:pt x="362" y="348"/>
                    <a:pt x="363" y="345"/>
                    <a:pt x="363" y="345"/>
                  </a:cubicBezTo>
                  <a:cubicBezTo>
                    <a:pt x="364" y="344"/>
                    <a:pt x="365" y="345"/>
                    <a:pt x="366" y="346"/>
                  </a:cubicBezTo>
                  <a:cubicBezTo>
                    <a:pt x="366" y="345"/>
                    <a:pt x="366" y="345"/>
                    <a:pt x="366" y="345"/>
                  </a:cubicBezTo>
                  <a:cubicBezTo>
                    <a:pt x="366" y="345"/>
                    <a:pt x="366" y="345"/>
                    <a:pt x="366" y="345"/>
                  </a:cubicBezTo>
                  <a:cubicBezTo>
                    <a:pt x="366" y="345"/>
                    <a:pt x="366" y="345"/>
                    <a:pt x="365" y="345"/>
                  </a:cubicBezTo>
                  <a:cubicBezTo>
                    <a:pt x="365" y="345"/>
                    <a:pt x="365" y="345"/>
                    <a:pt x="365" y="344"/>
                  </a:cubicBezTo>
                  <a:cubicBezTo>
                    <a:pt x="365" y="344"/>
                    <a:pt x="365" y="344"/>
                    <a:pt x="364" y="344"/>
                  </a:cubicBezTo>
                  <a:cubicBezTo>
                    <a:pt x="364" y="343"/>
                    <a:pt x="364" y="343"/>
                    <a:pt x="364" y="342"/>
                  </a:cubicBezTo>
                  <a:cubicBezTo>
                    <a:pt x="364" y="342"/>
                    <a:pt x="364" y="342"/>
                    <a:pt x="364" y="342"/>
                  </a:cubicBezTo>
                  <a:cubicBezTo>
                    <a:pt x="364" y="342"/>
                    <a:pt x="364" y="342"/>
                    <a:pt x="364" y="342"/>
                  </a:cubicBezTo>
                  <a:cubicBezTo>
                    <a:pt x="364" y="342"/>
                    <a:pt x="365" y="342"/>
                    <a:pt x="365" y="342"/>
                  </a:cubicBezTo>
                  <a:cubicBezTo>
                    <a:pt x="365" y="343"/>
                    <a:pt x="365" y="343"/>
                    <a:pt x="366" y="343"/>
                  </a:cubicBezTo>
                  <a:cubicBezTo>
                    <a:pt x="367" y="344"/>
                    <a:pt x="366" y="343"/>
                    <a:pt x="367" y="344"/>
                  </a:cubicBezTo>
                  <a:cubicBezTo>
                    <a:pt x="368" y="344"/>
                    <a:pt x="368" y="344"/>
                    <a:pt x="368" y="343"/>
                  </a:cubicBezTo>
                  <a:cubicBezTo>
                    <a:pt x="369" y="343"/>
                    <a:pt x="372" y="345"/>
                    <a:pt x="373" y="345"/>
                  </a:cubicBezTo>
                  <a:cubicBezTo>
                    <a:pt x="373" y="345"/>
                    <a:pt x="373" y="345"/>
                    <a:pt x="373" y="344"/>
                  </a:cubicBezTo>
                  <a:cubicBezTo>
                    <a:pt x="374" y="344"/>
                    <a:pt x="375" y="344"/>
                    <a:pt x="376" y="344"/>
                  </a:cubicBezTo>
                  <a:cubicBezTo>
                    <a:pt x="376" y="346"/>
                    <a:pt x="377" y="346"/>
                    <a:pt x="377" y="347"/>
                  </a:cubicBezTo>
                  <a:cubicBezTo>
                    <a:pt x="377" y="348"/>
                    <a:pt x="377" y="348"/>
                    <a:pt x="377" y="348"/>
                  </a:cubicBezTo>
                  <a:cubicBezTo>
                    <a:pt x="377" y="348"/>
                    <a:pt x="377" y="348"/>
                    <a:pt x="378" y="348"/>
                  </a:cubicBezTo>
                  <a:cubicBezTo>
                    <a:pt x="378" y="349"/>
                    <a:pt x="377" y="350"/>
                    <a:pt x="378" y="351"/>
                  </a:cubicBezTo>
                  <a:cubicBezTo>
                    <a:pt x="378" y="351"/>
                    <a:pt x="379" y="351"/>
                    <a:pt x="380" y="352"/>
                  </a:cubicBezTo>
                  <a:cubicBezTo>
                    <a:pt x="380" y="352"/>
                    <a:pt x="379" y="353"/>
                    <a:pt x="379" y="353"/>
                  </a:cubicBezTo>
                  <a:cubicBezTo>
                    <a:pt x="380" y="353"/>
                    <a:pt x="380" y="354"/>
                    <a:pt x="380" y="354"/>
                  </a:cubicBezTo>
                  <a:cubicBezTo>
                    <a:pt x="380" y="354"/>
                    <a:pt x="380" y="354"/>
                    <a:pt x="380" y="355"/>
                  </a:cubicBezTo>
                  <a:cubicBezTo>
                    <a:pt x="381" y="355"/>
                    <a:pt x="381" y="355"/>
                    <a:pt x="381" y="355"/>
                  </a:cubicBezTo>
                  <a:cubicBezTo>
                    <a:pt x="381" y="356"/>
                    <a:pt x="381" y="356"/>
                    <a:pt x="381" y="357"/>
                  </a:cubicBezTo>
                  <a:cubicBezTo>
                    <a:pt x="382" y="357"/>
                    <a:pt x="382" y="357"/>
                    <a:pt x="383" y="358"/>
                  </a:cubicBezTo>
                  <a:cubicBezTo>
                    <a:pt x="383" y="358"/>
                    <a:pt x="383" y="359"/>
                    <a:pt x="383" y="359"/>
                  </a:cubicBezTo>
                  <a:cubicBezTo>
                    <a:pt x="383" y="359"/>
                    <a:pt x="383" y="359"/>
                    <a:pt x="384" y="359"/>
                  </a:cubicBezTo>
                  <a:cubicBezTo>
                    <a:pt x="384" y="359"/>
                    <a:pt x="384" y="360"/>
                    <a:pt x="383" y="360"/>
                  </a:cubicBezTo>
                  <a:cubicBezTo>
                    <a:pt x="384" y="360"/>
                    <a:pt x="384" y="361"/>
                    <a:pt x="385" y="361"/>
                  </a:cubicBezTo>
                  <a:cubicBezTo>
                    <a:pt x="386" y="362"/>
                    <a:pt x="385" y="362"/>
                    <a:pt x="387" y="363"/>
                  </a:cubicBezTo>
                  <a:cubicBezTo>
                    <a:pt x="387" y="365"/>
                    <a:pt x="388" y="365"/>
                    <a:pt x="389" y="366"/>
                  </a:cubicBezTo>
                  <a:cubicBezTo>
                    <a:pt x="390" y="367"/>
                    <a:pt x="390" y="367"/>
                    <a:pt x="390" y="368"/>
                  </a:cubicBezTo>
                  <a:cubicBezTo>
                    <a:pt x="391" y="368"/>
                    <a:pt x="392" y="368"/>
                    <a:pt x="393" y="368"/>
                  </a:cubicBezTo>
                  <a:cubicBezTo>
                    <a:pt x="393" y="368"/>
                    <a:pt x="393" y="369"/>
                    <a:pt x="393" y="369"/>
                  </a:cubicBezTo>
                  <a:cubicBezTo>
                    <a:pt x="394" y="369"/>
                    <a:pt x="394" y="369"/>
                    <a:pt x="395" y="369"/>
                  </a:cubicBezTo>
                  <a:cubicBezTo>
                    <a:pt x="395" y="369"/>
                    <a:pt x="395" y="369"/>
                    <a:pt x="395" y="369"/>
                  </a:cubicBezTo>
                  <a:cubicBezTo>
                    <a:pt x="396" y="370"/>
                    <a:pt x="396" y="370"/>
                    <a:pt x="397" y="370"/>
                  </a:cubicBezTo>
                  <a:cubicBezTo>
                    <a:pt x="397" y="370"/>
                    <a:pt x="397" y="370"/>
                    <a:pt x="397" y="370"/>
                  </a:cubicBezTo>
                  <a:cubicBezTo>
                    <a:pt x="399" y="370"/>
                    <a:pt x="400" y="370"/>
                    <a:pt x="401" y="370"/>
                  </a:cubicBezTo>
                  <a:cubicBezTo>
                    <a:pt x="401" y="370"/>
                    <a:pt x="401" y="369"/>
                    <a:pt x="401" y="369"/>
                  </a:cubicBezTo>
                  <a:cubicBezTo>
                    <a:pt x="402" y="369"/>
                    <a:pt x="402" y="369"/>
                    <a:pt x="403" y="369"/>
                  </a:cubicBezTo>
                  <a:cubicBezTo>
                    <a:pt x="403" y="369"/>
                    <a:pt x="403" y="369"/>
                    <a:pt x="403" y="369"/>
                  </a:cubicBezTo>
                  <a:cubicBezTo>
                    <a:pt x="403" y="369"/>
                    <a:pt x="404" y="368"/>
                    <a:pt x="405" y="368"/>
                  </a:cubicBezTo>
                  <a:cubicBezTo>
                    <a:pt x="405" y="368"/>
                    <a:pt x="405" y="368"/>
                    <a:pt x="405" y="368"/>
                  </a:cubicBezTo>
                  <a:cubicBezTo>
                    <a:pt x="405" y="368"/>
                    <a:pt x="406" y="368"/>
                    <a:pt x="406" y="368"/>
                  </a:cubicBezTo>
                  <a:cubicBezTo>
                    <a:pt x="406" y="367"/>
                    <a:pt x="406" y="367"/>
                    <a:pt x="406" y="367"/>
                  </a:cubicBezTo>
                  <a:cubicBezTo>
                    <a:pt x="408" y="366"/>
                    <a:pt x="408" y="368"/>
                    <a:pt x="409" y="366"/>
                  </a:cubicBezTo>
                  <a:cubicBezTo>
                    <a:pt x="409" y="366"/>
                    <a:pt x="410" y="366"/>
                    <a:pt x="410" y="366"/>
                  </a:cubicBezTo>
                  <a:cubicBezTo>
                    <a:pt x="410" y="366"/>
                    <a:pt x="410" y="366"/>
                    <a:pt x="410" y="366"/>
                  </a:cubicBezTo>
                  <a:cubicBezTo>
                    <a:pt x="410" y="367"/>
                    <a:pt x="411" y="367"/>
                    <a:pt x="411" y="367"/>
                  </a:cubicBezTo>
                  <a:cubicBezTo>
                    <a:pt x="411" y="367"/>
                    <a:pt x="412" y="368"/>
                    <a:pt x="412" y="368"/>
                  </a:cubicBezTo>
                  <a:cubicBezTo>
                    <a:pt x="412" y="368"/>
                    <a:pt x="413" y="368"/>
                    <a:pt x="413" y="368"/>
                  </a:cubicBezTo>
                  <a:cubicBezTo>
                    <a:pt x="413" y="369"/>
                    <a:pt x="413" y="370"/>
                    <a:pt x="413" y="370"/>
                  </a:cubicBezTo>
                  <a:cubicBezTo>
                    <a:pt x="413" y="370"/>
                    <a:pt x="413" y="370"/>
                    <a:pt x="413" y="370"/>
                  </a:cubicBezTo>
                  <a:cubicBezTo>
                    <a:pt x="413" y="371"/>
                    <a:pt x="413" y="371"/>
                    <a:pt x="413" y="372"/>
                  </a:cubicBezTo>
                  <a:cubicBezTo>
                    <a:pt x="414" y="372"/>
                    <a:pt x="414" y="372"/>
                    <a:pt x="414" y="372"/>
                  </a:cubicBezTo>
                  <a:cubicBezTo>
                    <a:pt x="414" y="372"/>
                    <a:pt x="414" y="373"/>
                    <a:pt x="414" y="374"/>
                  </a:cubicBezTo>
                  <a:cubicBezTo>
                    <a:pt x="414" y="374"/>
                    <a:pt x="414" y="374"/>
                    <a:pt x="415" y="374"/>
                  </a:cubicBezTo>
                  <a:cubicBezTo>
                    <a:pt x="415" y="376"/>
                    <a:pt x="418" y="377"/>
                    <a:pt x="419" y="378"/>
                  </a:cubicBezTo>
                  <a:cubicBezTo>
                    <a:pt x="421" y="378"/>
                    <a:pt x="422" y="378"/>
                    <a:pt x="424" y="378"/>
                  </a:cubicBezTo>
                  <a:cubicBezTo>
                    <a:pt x="424" y="378"/>
                    <a:pt x="424" y="378"/>
                    <a:pt x="425" y="379"/>
                  </a:cubicBezTo>
                  <a:cubicBezTo>
                    <a:pt x="427" y="379"/>
                    <a:pt x="428" y="379"/>
                    <a:pt x="430" y="379"/>
                  </a:cubicBezTo>
                  <a:cubicBezTo>
                    <a:pt x="430" y="379"/>
                    <a:pt x="430" y="378"/>
                    <a:pt x="431" y="379"/>
                  </a:cubicBezTo>
                  <a:cubicBezTo>
                    <a:pt x="431" y="379"/>
                    <a:pt x="431" y="379"/>
                    <a:pt x="431" y="379"/>
                  </a:cubicBezTo>
                  <a:cubicBezTo>
                    <a:pt x="432" y="379"/>
                    <a:pt x="433" y="380"/>
                    <a:pt x="433" y="380"/>
                  </a:cubicBezTo>
                  <a:cubicBezTo>
                    <a:pt x="433" y="380"/>
                    <a:pt x="433" y="380"/>
                    <a:pt x="433" y="381"/>
                  </a:cubicBezTo>
                  <a:cubicBezTo>
                    <a:pt x="434" y="381"/>
                    <a:pt x="435" y="381"/>
                    <a:pt x="436" y="381"/>
                  </a:cubicBezTo>
                  <a:cubicBezTo>
                    <a:pt x="436" y="381"/>
                    <a:pt x="436" y="381"/>
                    <a:pt x="436" y="381"/>
                  </a:cubicBezTo>
                  <a:cubicBezTo>
                    <a:pt x="437" y="381"/>
                    <a:pt x="437" y="381"/>
                    <a:pt x="438" y="381"/>
                  </a:cubicBezTo>
                  <a:cubicBezTo>
                    <a:pt x="438" y="381"/>
                    <a:pt x="438" y="381"/>
                    <a:pt x="438" y="380"/>
                  </a:cubicBezTo>
                  <a:cubicBezTo>
                    <a:pt x="439" y="380"/>
                    <a:pt x="440" y="381"/>
                    <a:pt x="440" y="381"/>
                  </a:cubicBezTo>
                  <a:cubicBezTo>
                    <a:pt x="441" y="380"/>
                    <a:pt x="441" y="380"/>
                    <a:pt x="441" y="380"/>
                  </a:cubicBezTo>
                  <a:cubicBezTo>
                    <a:pt x="442" y="380"/>
                    <a:pt x="442" y="380"/>
                    <a:pt x="443" y="380"/>
                  </a:cubicBezTo>
                  <a:cubicBezTo>
                    <a:pt x="442" y="380"/>
                    <a:pt x="442" y="380"/>
                    <a:pt x="442" y="381"/>
                  </a:cubicBezTo>
                  <a:cubicBezTo>
                    <a:pt x="444" y="381"/>
                    <a:pt x="445" y="381"/>
                    <a:pt x="446" y="381"/>
                  </a:cubicBezTo>
                  <a:cubicBezTo>
                    <a:pt x="447" y="380"/>
                    <a:pt x="446" y="381"/>
                    <a:pt x="447" y="380"/>
                  </a:cubicBezTo>
                  <a:cubicBezTo>
                    <a:pt x="448" y="380"/>
                    <a:pt x="450" y="381"/>
                    <a:pt x="451" y="381"/>
                  </a:cubicBezTo>
                  <a:cubicBezTo>
                    <a:pt x="451" y="381"/>
                    <a:pt x="451" y="381"/>
                    <a:pt x="451" y="380"/>
                  </a:cubicBezTo>
                  <a:cubicBezTo>
                    <a:pt x="452" y="381"/>
                    <a:pt x="453" y="381"/>
                    <a:pt x="454" y="381"/>
                  </a:cubicBezTo>
                  <a:cubicBezTo>
                    <a:pt x="454" y="381"/>
                    <a:pt x="454" y="380"/>
                    <a:pt x="454" y="380"/>
                  </a:cubicBezTo>
                  <a:cubicBezTo>
                    <a:pt x="455" y="380"/>
                    <a:pt x="455" y="380"/>
                    <a:pt x="456" y="380"/>
                  </a:cubicBezTo>
                  <a:cubicBezTo>
                    <a:pt x="456" y="380"/>
                    <a:pt x="456" y="380"/>
                    <a:pt x="456" y="380"/>
                  </a:cubicBezTo>
                  <a:cubicBezTo>
                    <a:pt x="456" y="380"/>
                    <a:pt x="457" y="380"/>
                    <a:pt x="457" y="380"/>
                  </a:cubicBezTo>
                  <a:cubicBezTo>
                    <a:pt x="457" y="380"/>
                    <a:pt x="457" y="379"/>
                    <a:pt x="457" y="379"/>
                  </a:cubicBezTo>
                  <a:cubicBezTo>
                    <a:pt x="458" y="380"/>
                    <a:pt x="459" y="380"/>
                    <a:pt x="460" y="380"/>
                  </a:cubicBezTo>
                  <a:cubicBezTo>
                    <a:pt x="461" y="380"/>
                    <a:pt x="462" y="379"/>
                    <a:pt x="464" y="379"/>
                  </a:cubicBezTo>
                  <a:cubicBezTo>
                    <a:pt x="464" y="380"/>
                    <a:pt x="464" y="381"/>
                    <a:pt x="463" y="381"/>
                  </a:cubicBezTo>
                  <a:cubicBezTo>
                    <a:pt x="464" y="381"/>
                    <a:pt x="464" y="381"/>
                    <a:pt x="464" y="381"/>
                  </a:cubicBezTo>
                  <a:cubicBezTo>
                    <a:pt x="464" y="382"/>
                    <a:pt x="465" y="383"/>
                    <a:pt x="465" y="384"/>
                  </a:cubicBezTo>
                  <a:cubicBezTo>
                    <a:pt x="464" y="384"/>
                    <a:pt x="464" y="384"/>
                    <a:pt x="464" y="384"/>
                  </a:cubicBezTo>
                  <a:cubicBezTo>
                    <a:pt x="464" y="384"/>
                    <a:pt x="464" y="385"/>
                    <a:pt x="464" y="385"/>
                  </a:cubicBezTo>
                  <a:cubicBezTo>
                    <a:pt x="465" y="385"/>
                    <a:pt x="466" y="385"/>
                    <a:pt x="467" y="385"/>
                  </a:cubicBezTo>
                  <a:cubicBezTo>
                    <a:pt x="467" y="385"/>
                    <a:pt x="467" y="386"/>
                    <a:pt x="467" y="386"/>
                  </a:cubicBezTo>
                  <a:cubicBezTo>
                    <a:pt x="467" y="386"/>
                    <a:pt x="467" y="386"/>
                    <a:pt x="467" y="386"/>
                  </a:cubicBezTo>
                  <a:cubicBezTo>
                    <a:pt x="467" y="386"/>
                    <a:pt x="467" y="386"/>
                    <a:pt x="467" y="386"/>
                  </a:cubicBezTo>
                  <a:cubicBezTo>
                    <a:pt x="468" y="386"/>
                    <a:pt x="468" y="386"/>
                    <a:pt x="469" y="387"/>
                  </a:cubicBezTo>
                  <a:cubicBezTo>
                    <a:pt x="469" y="388"/>
                    <a:pt x="469" y="389"/>
                    <a:pt x="470" y="390"/>
                  </a:cubicBezTo>
                  <a:cubicBezTo>
                    <a:pt x="470" y="390"/>
                    <a:pt x="470" y="390"/>
                    <a:pt x="471" y="390"/>
                  </a:cubicBezTo>
                  <a:cubicBezTo>
                    <a:pt x="471" y="390"/>
                    <a:pt x="471" y="390"/>
                    <a:pt x="471" y="390"/>
                  </a:cubicBezTo>
                  <a:cubicBezTo>
                    <a:pt x="471" y="391"/>
                    <a:pt x="471" y="390"/>
                    <a:pt x="472" y="390"/>
                  </a:cubicBezTo>
                  <a:cubicBezTo>
                    <a:pt x="472" y="391"/>
                    <a:pt x="472" y="391"/>
                    <a:pt x="472" y="391"/>
                  </a:cubicBezTo>
                  <a:cubicBezTo>
                    <a:pt x="472" y="391"/>
                    <a:pt x="472" y="391"/>
                    <a:pt x="473" y="391"/>
                  </a:cubicBezTo>
                  <a:cubicBezTo>
                    <a:pt x="473" y="392"/>
                    <a:pt x="473" y="392"/>
                    <a:pt x="473" y="392"/>
                  </a:cubicBezTo>
                  <a:cubicBezTo>
                    <a:pt x="474" y="392"/>
                    <a:pt x="475" y="392"/>
                    <a:pt x="476" y="391"/>
                  </a:cubicBezTo>
                  <a:cubicBezTo>
                    <a:pt x="476" y="391"/>
                    <a:pt x="476" y="391"/>
                    <a:pt x="476" y="391"/>
                  </a:cubicBezTo>
                  <a:cubicBezTo>
                    <a:pt x="476" y="392"/>
                    <a:pt x="475" y="392"/>
                    <a:pt x="475" y="392"/>
                  </a:cubicBezTo>
                  <a:cubicBezTo>
                    <a:pt x="475" y="394"/>
                    <a:pt x="476" y="395"/>
                    <a:pt x="475" y="396"/>
                  </a:cubicBezTo>
                  <a:cubicBezTo>
                    <a:pt x="476" y="397"/>
                    <a:pt x="478" y="398"/>
                    <a:pt x="479" y="398"/>
                  </a:cubicBezTo>
                  <a:cubicBezTo>
                    <a:pt x="481" y="398"/>
                    <a:pt x="482" y="399"/>
                    <a:pt x="484" y="399"/>
                  </a:cubicBezTo>
                  <a:cubicBezTo>
                    <a:pt x="484" y="399"/>
                    <a:pt x="485" y="398"/>
                    <a:pt x="485" y="398"/>
                  </a:cubicBezTo>
                  <a:cubicBezTo>
                    <a:pt x="485" y="398"/>
                    <a:pt x="485" y="398"/>
                    <a:pt x="485" y="398"/>
                  </a:cubicBezTo>
                  <a:cubicBezTo>
                    <a:pt x="485" y="398"/>
                    <a:pt x="485" y="398"/>
                    <a:pt x="485" y="397"/>
                  </a:cubicBezTo>
                  <a:cubicBezTo>
                    <a:pt x="486" y="397"/>
                    <a:pt x="486" y="397"/>
                    <a:pt x="486" y="397"/>
                  </a:cubicBezTo>
                  <a:cubicBezTo>
                    <a:pt x="486" y="397"/>
                    <a:pt x="487" y="397"/>
                    <a:pt x="487" y="396"/>
                  </a:cubicBezTo>
                  <a:cubicBezTo>
                    <a:pt x="487" y="396"/>
                    <a:pt x="488" y="396"/>
                    <a:pt x="488" y="396"/>
                  </a:cubicBezTo>
                  <a:cubicBezTo>
                    <a:pt x="487" y="397"/>
                    <a:pt x="487" y="398"/>
                    <a:pt x="486" y="399"/>
                  </a:cubicBezTo>
                  <a:cubicBezTo>
                    <a:pt x="484" y="400"/>
                    <a:pt x="485" y="400"/>
                    <a:pt x="483" y="401"/>
                  </a:cubicBezTo>
                  <a:cubicBezTo>
                    <a:pt x="483" y="401"/>
                    <a:pt x="483" y="402"/>
                    <a:pt x="483" y="402"/>
                  </a:cubicBezTo>
                  <a:cubicBezTo>
                    <a:pt x="483" y="402"/>
                    <a:pt x="482" y="402"/>
                    <a:pt x="481" y="401"/>
                  </a:cubicBezTo>
                  <a:cubicBezTo>
                    <a:pt x="481" y="402"/>
                    <a:pt x="481" y="402"/>
                    <a:pt x="481" y="402"/>
                  </a:cubicBezTo>
                  <a:cubicBezTo>
                    <a:pt x="481" y="402"/>
                    <a:pt x="481" y="402"/>
                    <a:pt x="480" y="402"/>
                  </a:cubicBezTo>
                  <a:cubicBezTo>
                    <a:pt x="480" y="402"/>
                    <a:pt x="480" y="402"/>
                    <a:pt x="480" y="403"/>
                  </a:cubicBezTo>
                  <a:cubicBezTo>
                    <a:pt x="479" y="402"/>
                    <a:pt x="479" y="402"/>
                    <a:pt x="478" y="402"/>
                  </a:cubicBezTo>
                  <a:cubicBezTo>
                    <a:pt x="478" y="402"/>
                    <a:pt x="478" y="402"/>
                    <a:pt x="478" y="402"/>
                  </a:cubicBezTo>
                  <a:cubicBezTo>
                    <a:pt x="478" y="402"/>
                    <a:pt x="477" y="403"/>
                    <a:pt x="477" y="403"/>
                  </a:cubicBezTo>
                  <a:cubicBezTo>
                    <a:pt x="478" y="407"/>
                    <a:pt x="483" y="409"/>
                    <a:pt x="485" y="413"/>
                  </a:cubicBezTo>
                  <a:cubicBezTo>
                    <a:pt x="486" y="413"/>
                    <a:pt x="487" y="413"/>
                    <a:pt x="488" y="413"/>
                  </a:cubicBezTo>
                  <a:cubicBezTo>
                    <a:pt x="488" y="413"/>
                    <a:pt x="488" y="412"/>
                    <a:pt x="488" y="412"/>
                  </a:cubicBezTo>
                  <a:cubicBezTo>
                    <a:pt x="489" y="412"/>
                    <a:pt x="489" y="412"/>
                    <a:pt x="490" y="412"/>
                  </a:cubicBezTo>
                  <a:cubicBezTo>
                    <a:pt x="490" y="412"/>
                    <a:pt x="490" y="411"/>
                    <a:pt x="490" y="411"/>
                  </a:cubicBezTo>
                  <a:cubicBezTo>
                    <a:pt x="491" y="411"/>
                    <a:pt x="491" y="411"/>
                    <a:pt x="492" y="411"/>
                  </a:cubicBezTo>
                  <a:cubicBezTo>
                    <a:pt x="492" y="411"/>
                    <a:pt x="492" y="411"/>
                    <a:pt x="493" y="411"/>
                  </a:cubicBezTo>
                  <a:cubicBezTo>
                    <a:pt x="493" y="410"/>
                    <a:pt x="494" y="409"/>
                    <a:pt x="494" y="408"/>
                  </a:cubicBezTo>
                  <a:cubicBezTo>
                    <a:pt x="494" y="407"/>
                    <a:pt x="494" y="406"/>
                    <a:pt x="494" y="405"/>
                  </a:cubicBezTo>
                  <a:cubicBezTo>
                    <a:pt x="494" y="405"/>
                    <a:pt x="494" y="405"/>
                    <a:pt x="494" y="405"/>
                  </a:cubicBezTo>
                  <a:cubicBezTo>
                    <a:pt x="494" y="404"/>
                    <a:pt x="495" y="403"/>
                    <a:pt x="495" y="403"/>
                  </a:cubicBezTo>
                  <a:cubicBezTo>
                    <a:pt x="495" y="403"/>
                    <a:pt x="496" y="403"/>
                    <a:pt x="497" y="403"/>
                  </a:cubicBezTo>
                  <a:cubicBezTo>
                    <a:pt x="496" y="403"/>
                    <a:pt x="496" y="404"/>
                    <a:pt x="496" y="404"/>
                  </a:cubicBezTo>
                  <a:cubicBezTo>
                    <a:pt x="496" y="404"/>
                    <a:pt x="497" y="404"/>
                    <a:pt x="497" y="405"/>
                  </a:cubicBezTo>
                  <a:cubicBezTo>
                    <a:pt x="497" y="405"/>
                    <a:pt x="496" y="405"/>
                    <a:pt x="496" y="405"/>
                  </a:cubicBezTo>
                  <a:cubicBezTo>
                    <a:pt x="496" y="407"/>
                    <a:pt x="496" y="406"/>
                    <a:pt x="497" y="407"/>
                  </a:cubicBezTo>
                  <a:cubicBezTo>
                    <a:pt x="497" y="408"/>
                    <a:pt x="497" y="408"/>
                    <a:pt x="496" y="408"/>
                  </a:cubicBezTo>
                  <a:cubicBezTo>
                    <a:pt x="496" y="409"/>
                    <a:pt x="496" y="409"/>
                    <a:pt x="496" y="410"/>
                  </a:cubicBezTo>
                  <a:cubicBezTo>
                    <a:pt x="497" y="411"/>
                    <a:pt x="497" y="411"/>
                    <a:pt x="498" y="411"/>
                  </a:cubicBezTo>
                  <a:cubicBezTo>
                    <a:pt x="498" y="411"/>
                    <a:pt x="498" y="412"/>
                    <a:pt x="498" y="412"/>
                  </a:cubicBezTo>
                  <a:cubicBezTo>
                    <a:pt x="498" y="412"/>
                    <a:pt x="498" y="412"/>
                    <a:pt x="498" y="412"/>
                  </a:cubicBezTo>
                  <a:cubicBezTo>
                    <a:pt x="498" y="413"/>
                    <a:pt x="498" y="413"/>
                    <a:pt x="497" y="413"/>
                  </a:cubicBezTo>
                  <a:cubicBezTo>
                    <a:pt x="497" y="413"/>
                    <a:pt x="497" y="413"/>
                    <a:pt x="497" y="413"/>
                  </a:cubicBezTo>
                  <a:cubicBezTo>
                    <a:pt x="497" y="414"/>
                    <a:pt x="497" y="414"/>
                    <a:pt x="497" y="415"/>
                  </a:cubicBezTo>
                  <a:cubicBezTo>
                    <a:pt x="497" y="415"/>
                    <a:pt x="496" y="415"/>
                    <a:pt x="496" y="415"/>
                  </a:cubicBezTo>
                  <a:cubicBezTo>
                    <a:pt x="495" y="417"/>
                    <a:pt x="496" y="417"/>
                    <a:pt x="494" y="418"/>
                  </a:cubicBezTo>
                  <a:cubicBezTo>
                    <a:pt x="495" y="419"/>
                    <a:pt x="494" y="419"/>
                    <a:pt x="495" y="420"/>
                  </a:cubicBezTo>
                  <a:cubicBezTo>
                    <a:pt x="495" y="420"/>
                    <a:pt x="495" y="420"/>
                    <a:pt x="495" y="420"/>
                  </a:cubicBezTo>
                  <a:cubicBezTo>
                    <a:pt x="495" y="420"/>
                    <a:pt x="495" y="421"/>
                    <a:pt x="495" y="421"/>
                  </a:cubicBezTo>
                  <a:cubicBezTo>
                    <a:pt x="495" y="421"/>
                    <a:pt x="496" y="422"/>
                    <a:pt x="496" y="422"/>
                  </a:cubicBezTo>
                  <a:cubicBezTo>
                    <a:pt x="496" y="422"/>
                    <a:pt x="496" y="423"/>
                    <a:pt x="496" y="423"/>
                  </a:cubicBezTo>
                  <a:cubicBezTo>
                    <a:pt x="496" y="423"/>
                    <a:pt x="496" y="423"/>
                    <a:pt x="496" y="423"/>
                  </a:cubicBezTo>
                  <a:cubicBezTo>
                    <a:pt x="496" y="424"/>
                    <a:pt x="496" y="425"/>
                    <a:pt x="496" y="425"/>
                  </a:cubicBezTo>
                  <a:cubicBezTo>
                    <a:pt x="496" y="425"/>
                    <a:pt x="496" y="426"/>
                    <a:pt x="496" y="426"/>
                  </a:cubicBezTo>
                  <a:cubicBezTo>
                    <a:pt x="496" y="426"/>
                    <a:pt x="496" y="426"/>
                    <a:pt x="495" y="427"/>
                  </a:cubicBezTo>
                  <a:cubicBezTo>
                    <a:pt x="496" y="427"/>
                    <a:pt x="496" y="427"/>
                    <a:pt x="496" y="427"/>
                  </a:cubicBezTo>
                  <a:cubicBezTo>
                    <a:pt x="496" y="428"/>
                    <a:pt x="496" y="429"/>
                    <a:pt x="496" y="430"/>
                  </a:cubicBezTo>
                  <a:cubicBezTo>
                    <a:pt x="496" y="430"/>
                    <a:pt x="496" y="430"/>
                    <a:pt x="496" y="430"/>
                  </a:cubicBezTo>
                  <a:cubicBezTo>
                    <a:pt x="496" y="431"/>
                    <a:pt x="496" y="431"/>
                    <a:pt x="496" y="431"/>
                  </a:cubicBezTo>
                  <a:cubicBezTo>
                    <a:pt x="496" y="431"/>
                    <a:pt x="496" y="431"/>
                    <a:pt x="496" y="431"/>
                  </a:cubicBezTo>
                  <a:cubicBezTo>
                    <a:pt x="496" y="432"/>
                    <a:pt x="496" y="432"/>
                    <a:pt x="496" y="432"/>
                  </a:cubicBezTo>
                  <a:cubicBezTo>
                    <a:pt x="496" y="432"/>
                    <a:pt x="497" y="432"/>
                    <a:pt x="497" y="432"/>
                  </a:cubicBezTo>
                  <a:cubicBezTo>
                    <a:pt x="497" y="433"/>
                    <a:pt x="497" y="433"/>
                    <a:pt x="497" y="433"/>
                  </a:cubicBezTo>
                  <a:cubicBezTo>
                    <a:pt x="497" y="433"/>
                    <a:pt x="496" y="433"/>
                    <a:pt x="496" y="434"/>
                  </a:cubicBezTo>
                  <a:cubicBezTo>
                    <a:pt x="496" y="434"/>
                    <a:pt x="496" y="434"/>
                    <a:pt x="497" y="434"/>
                  </a:cubicBezTo>
                  <a:cubicBezTo>
                    <a:pt x="497" y="434"/>
                    <a:pt x="497" y="434"/>
                    <a:pt x="497" y="434"/>
                  </a:cubicBezTo>
                  <a:cubicBezTo>
                    <a:pt x="497" y="434"/>
                    <a:pt x="497" y="434"/>
                    <a:pt x="497" y="434"/>
                  </a:cubicBezTo>
                  <a:cubicBezTo>
                    <a:pt x="497" y="435"/>
                    <a:pt x="497" y="435"/>
                    <a:pt x="497" y="436"/>
                  </a:cubicBezTo>
                  <a:cubicBezTo>
                    <a:pt x="497" y="436"/>
                    <a:pt x="497" y="436"/>
                    <a:pt x="497" y="436"/>
                  </a:cubicBezTo>
                  <a:cubicBezTo>
                    <a:pt x="497" y="436"/>
                    <a:pt x="497" y="437"/>
                    <a:pt x="497" y="438"/>
                  </a:cubicBezTo>
                  <a:cubicBezTo>
                    <a:pt x="497" y="438"/>
                    <a:pt x="497" y="438"/>
                    <a:pt x="498" y="438"/>
                  </a:cubicBezTo>
                  <a:cubicBezTo>
                    <a:pt x="497" y="439"/>
                    <a:pt x="497" y="440"/>
                    <a:pt x="497" y="440"/>
                  </a:cubicBezTo>
                  <a:cubicBezTo>
                    <a:pt x="497" y="440"/>
                    <a:pt x="498" y="440"/>
                    <a:pt x="498" y="441"/>
                  </a:cubicBezTo>
                  <a:cubicBezTo>
                    <a:pt x="498" y="441"/>
                    <a:pt x="498" y="442"/>
                    <a:pt x="498" y="442"/>
                  </a:cubicBezTo>
                  <a:cubicBezTo>
                    <a:pt x="498" y="442"/>
                    <a:pt x="498" y="442"/>
                    <a:pt x="498" y="442"/>
                  </a:cubicBezTo>
                  <a:cubicBezTo>
                    <a:pt x="498" y="443"/>
                    <a:pt x="498" y="443"/>
                    <a:pt x="498" y="444"/>
                  </a:cubicBezTo>
                  <a:cubicBezTo>
                    <a:pt x="498" y="444"/>
                    <a:pt x="498" y="444"/>
                    <a:pt x="498" y="444"/>
                  </a:cubicBezTo>
                  <a:cubicBezTo>
                    <a:pt x="498" y="444"/>
                    <a:pt x="498" y="444"/>
                    <a:pt x="498" y="444"/>
                  </a:cubicBezTo>
                  <a:cubicBezTo>
                    <a:pt x="498" y="444"/>
                    <a:pt x="499" y="444"/>
                    <a:pt x="499" y="444"/>
                  </a:cubicBezTo>
                  <a:cubicBezTo>
                    <a:pt x="499" y="445"/>
                    <a:pt x="499" y="446"/>
                    <a:pt x="499" y="447"/>
                  </a:cubicBezTo>
                  <a:cubicBezTo>
                    <a:pt x="499" y="447"/>
                    <a:pt x="499" y="447"/>
                    <a:pt x="499" y="447"/>
                  </a:cubicBezTo>
                  <a:cubicBezTo>
                    <a:pt x="499" y="447"/>
                    <a:pt x="499" y="447"/>
                    <a:pt x="499" y="447"/>
                  </a:cubicBezTo>
                  <a:cubicBezTo>
                    <a:pt x="499" y="447"/>
                    <a:pt x="500" y="447"/>
                    <a:pt x="500" y="447"/>
                  </a:cubicBezTo>
                  <a:cubicBezTo>
                    <a:pt x="500" y="448"/>
                    <a:pt x="500" y="448"/>
                    <a:pt x="500" y="448"/>
                  </a:cubicBezTo>
                  <a:cubicBezTo>
                    <a:pt x="500" y="448"/>
                    <a:pt x="500" y="448"/>
                    <a:pt x="500" y="448"/>
                  </a:cubicBezTo>
                  <a:cubicBezTo>
                    <a:pt x="500" y="448"/>
                    <a:pt x="500" y="449"/>
                    <a:pt x="500" y="449"/>
                  </a:cubicBezTo>
                  <a:cubicBezTo>
                    <a:pt x="500" y="449"/>
                    <a:pt x="500" y="449"/>
                    <a:pt x="500" y="449"/>
                  </a:cubicBezTo>
                  <a:cubicBezTo>
                    <a:pt x="500" y="449"/>
                    <a:pt x="500" y="450"/>
                    <a:pt x="500" y="450"/>
                  </a:cubicBezTo>
                  <a:cubicBezTo>
                    <a:pt x="500" y="450"/>
                    <a:pt x="501" y="450"/>
                    <a:pt x="501" y="450"/>
                  </a:cubicBezTo>
                  <a:cubicBezTo>
                    <a:pt x="501" y="451"/>
                    <a:pt x="501" y="451"/>
                    <a:pt x="501" y="451"/>
                  </a:cubicBezTo>
                  <a:cubicBezTo>
                    <a:pt x="501" y="451"/>
                    <a:pt x="501" y="451"/>
                    <a:pt x="501" y="451"/>
                  </a:cubicBezTo>
                  <a:cubicBezTo>
                    <a:pt x="501" y="452"/>
                    <a:pt x="501" y="452"/>
                    <a:pt x="501" y="452"/>
                  </a:cubicBezTo>
                  <a:cubicBezTo>
                    <a:pt x="501" y="452"/>
                    <a:pt x="501" y="452"/>
                    <a:pt x="501" y="453"/>
                  </a:cubicBezTo>
                  <a:cubicBezTo>
                    <a:pt x="501" y="453"/>
                    <a:pt x="501" y="454"/>
                    <a:pt x="501" y="454"/>
                  </a:cubicBezTo>
                  <a:cubicBezTo>
                    <a:pt x="501" y="454"/>
                    <a:pt x="502" y="454"/>
                    <a:pt x="502" y="454"/>
                  </a:cubicBezTo>
                  <a:cubicBezTo>
                    <a:pt x="502" y="456"/>
                    <a:pt x="502" y="457"/>
                    <a:pt x="502" y="458"/>
                  </a:cubicBezTo>
                  <a:cubicBezTo>
                    <a:pt x="502" y="458"/>
                    <a:pt x="502" y="458"/>
                    <a:pt x="502" y="458"/>
                  </a:cubicBezTo>
                  <a:cubicBezTo>
                    <a:pt x="502" y="459"/>
                    <a:pt x="502" y="460"/>
                    <a:pt x="502" y="461"/>
                  </a:cubicBezTo>
                  <a:cubicBezTo>
                    <a:pt x="502" y="461"/>
                    <a:pt x="502" y="461"/>
                    <a:pt x="502" y="461"/>
                  </a:cubicBezTo>
                  <a:cubicBezTo>
                    <a:pt x="502" y="462"/>
                    <a:pt x="502" y="462"/>
                    <a:pt x="502" y="462"/>
                  </a:cubicBezTo>
                  <a:cubicBezTo>
                    <a:pt x="502" y="462"/>
                    <a:pt x="503" y="462"/>
                    <a:pt x="503" y="462"/>
                  </a:cubicBezTo>
                  <a:cubicBezTo>
                    <a:pt x="503" y="463"/>
                    <a:pt x="503" y="463"/>
                    <a:pt x="503" y="463"/>
                  </a:cubicBezTo>
                  <a:cubicBezTo>
                    <a:pt x="503" y="463"/>
                    <a:pt x="503" y="463"/>
                    <a:pt x="503" y="463"/>
                  </a:cubicBezTo>
                  <a:cubicBezTo>
                    <a:pt x="503" y="464"/>
                    <a:pt x="503" y="465"/>
                    <a:pt x="503" y="466"/>
                  </a:cubicBezTo>
                  <a:cubicBezTo>
                    <a:pt x="503" y="466"/>
                    <a:pt x="504" y="466"/>
                    <a:pt x="504" y="466"/>
                  </a:cubicBezTo>
                  <a:cubicBezTo>
                    <a:pt x="504" y="466"/>
                    <a:pt x="504" y="466"/>
                    <a:pt x="504" y="467"/>
                  </a:cubicBezTo>
                  <a:cubicBezTo>
                    <a:pt x="504" y="467"/>
                    <a:pt x="505" y="467"/>
                    <a:pt x="505" y="468"/>
                  </a:cubicBezTo>
                  <a:cubicBezTo>
                    <a:pt x="505" y="468"/>
                    <a:pt x="505" y="469"/>
                    <a:pt x="505" y="470"/>
                  </a:cubicBezTo>
                  <a:cubicBezTo>
                    <a:pt x="506" y="470"/>
                    <a:pt x="506" y="470"/>
                    <a:pt x="506" y="470"/>
                  </a:cubicBezTo>
                  <a:cubicBezTo>
                    <a:pt x="506" y="470"/>
                    <a:pt x="506" y="470"/>
                    <a:pt x="506" y="471"/>
                  </a:cubicBezTo>
                  <a:cubicBezTo>
                    <a:pt x="506" y="471"/>
                    <a:pt x="506" y="471"/>
                    <a:pt x="507" y="471"/>
                  </a:cubicBezTo>
                  <a:cubicBezTo>
                    <a:pt x="507" y="472"/>
                    <a:pt x="507" y="472"/>
                    <a:pt x="507" y="473"/>
                  </a:cubicBezTo>
                  <a:cubicBezTo>
                    <a:pt x="507" y="473"/>
                    <a:pt x="507" y="473"/>
                    <a:pt x="507" y="473"/>
                  </a:cubicBezTo>
                  <a:cubicBezTo>
                    <a:pt x="508" y="474"/>
                    <a:pt x="508" y="475"/>
                    <a:pt x="508" y="476"/>
                  </a:cubicBezTo>
                  <a:cubicBezTo>
                    <a:pt x="508" y="476"/>
                    <a:pt x="508" y="476"/>
                    <a:pt x="509" y="476"/>
                  </a:cubicBezTo>
                  <a:cubicBezTo>
                    <a:pt x="509" y="477"/>
                    <a:pt x="509" y="478"/>
                    <a:pt x="509" y="478"/>
                  </a:cubicBezTo>
                  <a:cubicBezTo>
                    <a:pt x="509" y="478"/>
                    <a:pt x="510" y="478"/>
                    <a:pt x="510" y="478"/>
                  </a:cubicBezTo>
                  <a:cubicBezTo>
                    <a:pt x="510" y="479"/>
                    <a:pt x="510" y="479"/>
                    <a:pt x="510" y="479"/>
                  </a:cubicBezTo>
                  <a:cubicBezTo>
                    <a:pt x="510" y="479"/>
                    <a:pt x="510" y="479"/>
                    <a:pt x="510" y="479"/>
                  </a:cubicBezTo>
                  <a:cubicBezTo>
                    <a:pt x="510" y="480"/>
                    <a:pt x="510" y="481"/>
                    <a:pt x="510" y="481"/>
                  </a:cubicBezTo>
                  <a:cubicBezTo>
                    <a:pt x="510" y="481"/>
                    <a:pt x="510" y="481"/>
                    <a:pt x="510" y="481"/>
                  </a:cubicBezTo>
                  <a:cubicBezTo>
                    <a:pt x="509" y="481"/>
                    <a:pt x="509" y="481"/>
                    <a:pt x="509" y="481"/>
                  </a:cubicBezTo>
                  <a:cubicBezTo>
                    <a:pt x="509" y="482"/>
                    <a:pt x="509" y="482"/>
                    <a:pt x="509" y="482"/>
                  </a:cubicBezTo>
                  <a:cubicBezTo>
                    <a:pt x="510" y="483"/>
                    <a:pt x="509" y="483"/>
                    <a:pt x="510" y="483"/>
                  </a:cubicBezTo>
                  <a:cubicBezTo>
                    <a:pt x="510" y="484"/>
                    <a:pt x="510" y="484"/>
                    <a:pt x="511" y="484"/>
                  </a:cubicBezTo>
                  <a:cubicBezTo>
                    <a:pt x="511" y="484"/>
                    <a:pt x="511" y="485"/>
                    <a:pt x="511" y="485"/>
                  </a:cubicBezTo>
                  <a:cubicBezTo>
                    <a:pt x="511" y="485"/>
                    <a:pt x="511" y="485"/>
                    <a:pt x="511" y="485"/>
                  </a:cubicBezTo>
                  <a:cubicBezTo>
                    <a:pt x="511" y="485"/>
                    <a:pt x="511" y="486"/>
                    <a:pt x="511" y="486"/>
                  </a:cubicBezTo>
                  <a:cubicBezTo>
                    <a:pt x="512" y="486"/>
                    <a:pt x="512" y="486"/>
                    <a:pt x="512" y="487"/>
                  </a:cubicBezTo>
                  <a:cubicBezTo>
                    <a:pt x="512" y="487"/>
                    <a:pt x="512" y="487"/>
                    <a:pt x="512" y="487"/>
                  </a:cubicBezTo>
                  <a:cubicBezTo>
                    <a:pt x="512" y="487"/>
                    <a:pt x="512" y="487"/>
                    <a:pt x="512" y="487"/>
                  </a:cubicBezTo>
                  <a:cubicBezTo>
                    <a:pt x="512" y="488"/>
                    <a:pt x="512" y="488"/>
                    <a:pt x="512" y="488"/>
                  </a:cubicBezTo>
                  <a:cubicBezTo>
                    <a:pt x="512" y="488"/>
                    <a:pt x="513" y="488"/>
                    <a:pt x="513" y="488"/>
                  </a:cubicBezTo>
                  <a:cubicBezTo>
                    <a:pt x="513" y="488"/>
                    <a:pt x="513" y="489"/>
                    <a:pt x="513" y="489"/>
                  </a:cubicBezTo>
                  <a:cubicBezTo>
                    <a:pt x="513" y="489"/>
                    <a:pt x="513" y="489"/>
                    <a:pt x="513" y="489"/>
                  </a:cubicBezTo>
                  <a:cubicBezTo>
                    <a:pt x="513" y="490"/>
                    <a:pt x="513" y="490"/>
                    <a:pt x="513" y="490"/>
                  </a:cubicBezTo>
                  <a:cubicBezTo>
                    <a:pt x="514" y="490"/>
                    <a:pt x="514" y="490"/>
                    <a:pt x="514" y="490"/>
                  </a:cubicBezTo>
                  <a:cubicBezTo>
                    <a:pt x="514" y="490"/>
                    <a:pt x="514" y="491"/>
                    <a:pt x="514" y="491"/>
                  </a:cubicBezTo>
                  <a:cubicBezTo>
                    <a:pt x="514" y="491"/>
                    <a:pt x="514" y="491"/>
                    <a:pt x="515" y="492"/>
                  </a:cubicBezTo>
                  <a:cubicBezTo>
                    <a:pt x="515" y="492"/>
                    <a:pt x="516" y="492"/>
                    <a:pt x="516" y="492"/>
                  </a:cubicBezTo>
                  <a:cubicBezTo>
                    <a:pt x="516" y="492"/>
                    <a:pt x="516" y="492"/>
                    <a:pt x="516" y="491"/>
                  </a:cubicBezTo>
                  <a:cubicBezTo>
                    <a:pt x="518" y="491"/>
                    <a:pt x="518" y="491"/>
                    <a:pt x="519" y="489"/>
                  </a:cubicBezTo>
                  <a:cubicBezTo>
                    <a:pt x="519" y="489"/>
                    <a:pt x="519" y="489"/>
                    <a:pt x="519" y="488"/>
                  </a:cubicBezTo>
                  <a:cubicBezTo>
                    <a:pt x="520" y="488"/>
                    <a:pt x="521" y="488"/>
                    <a:pt x="522" y="487"/>
                  </a:cubicBezTo>
                  <a:cubicBezTo>
                    <a:pt x="522" y="487"/>
                    <a:pt x="522" y="486"/>
                    <a:pt x="522" y="486"/>
                  </a:cubicBezTo>
                  <a:cubicBezTo>
                    <a:pt x="522" y="486"/>
                    <a:pt x="522" y="486"/>
                    <a:pt x="523" y="486"/>
                  </a:cubicBezTo>
                  <a:cubicBezTo>
                    <a:pt x="523" y="486"/>
                    <a:pt x="523" y="486"/>
                    <a:pt x="523" y="485"/>
                  </a:cubicBezTo>
                  <a:cubicBezTo>
                    <a:pt x="523" y="485"/>
                    <a:pt x="523" y="485"/>
                    <a:pt x="524" y="485"/>
                  </a:cubicBezTo>
                  <a:cubicBezTo>
                    <a:pt x="524" y="484"/>
                    <a:pt x="524" y="484"/>
                    <a:pt x="524" y="484"/>
                  </a:cubicBezTo>
                  <a:cubicBezTo>
                    <a:pt x="524" y="484"/>
                    <a:pt x="525" y="483"/>
                    <a:pt x="525" y="483"/>
                  </a:cubicBezTo>
                  <a:cubicBezTo>
                    <a:pt x="525" y="483"/>
                    <a:pt x="525" y="482"/>
                    <a:pt x="526" y="482"/>
                  </a:cubicBezTo>
                  <a:cubicBezTo>
                    <a:pt x="526" y="482"/>
                    <a:pt x="526" y="482"/>
                    <a:pt x="526" y="481"/>
                  </a:cubicBezTo>
                  <a:cubicBezTo>
                    <a:pt x="527" y="481"/>
                    <a:pt x="527" y="482"/>
                    <a:pt x="528" y="482"/>
                  </a:cubicBezTo>
                  <a:cubicBezTo>
                    <a:pt x="529" y="481"/>
                    <a:pt x="528" y="481"/>
                    <a:pt x="528" y="481"/>
                  </a:cubicBezTo>
                  <a:cubicBezTo>
                    <a:pt x="529" y="481"/>
                    <a:pt x="529" y="480"/>
                    <a:pt x="529" y="479"/>
                  </a:cubicBezTo>
                  <a:cubicBezTo>
                    <a:pt x="529" y="479"/>
                    <a:pt x="528" y="479"/>
                    <a:pt x="528" y="479"/>
                  </a:cubicBezTo>
                  <a:cubicBezTo>
                    <a:pt x="528" y="479"/>
                    <a:pt x="528" y="478"/>
                    <a:pt x="528" y="478"/>
                  </a:cubicBezTo>
                  <a:cubicBezTo>
                    <a:pt x="528" y="478"/>
                    <a:pt x="528" y="478"/>
                    <a:pt x="528" y="478"/>
                  </a:cubicBezTo>
                  <a:cubicBezTo>
                    <a:pt x="528" y="477"/>
                    <a:pt x="528" y="476"/>
                    <a:pt x="528" y="474"/>
                  </a:cubicBezTo>
                  <a:cubicBezTo>
                    <a:pt x="528" y="474"/>
                    <a:pt x="528" y="474"/>
                    <a:pt x="528" y="474"/>
                  </a:cubicBezTo>
                  <a:cubicBezTo>
                    <a:pt x="528" y="474"/>
                    <a:pt x="528" y="474"/>
                    <a:pt x="528" y="474"/>
                  </a:cubicBezTo>
                  <a:cubicBezTo>
                    <a:pt x="528" y="474"/>
                    <a:pt x="528" y="474"/>
                    <a:pt x="528" y="474"/>
                  </a:cubicBezTo>
                  <a:cubicBezTo>
                    <a:pt x="529" y="473"/>
                    <a:pt x="529" y="472"/>
                    <a:pt x="529" y="471"/>
                  </a:cubicBezTo>
                  <a:cubicBezTo>
                    <a:pt x="530" y="471"/>
                    <a:pt x="530" y="471"/>
                    <a:pt x="531" y="471"/>
                  </a:cubicBezTo>
                  <a:cubicBezTo>
                    <a:pt x="531" y="470"/>
                    <a:pt x="531" y="469"/>
                    <a:pt x="531" y="468"/>
                  </a:cubicBezTo>
                  <a:cubicBezTo>
                    <a:pt x="532" y="467"/>
                    <a:pt x="532" y="467"/>
                    <a:pt x="532" y="467"/>
                  </a:cubicBezTo>
                  <a:cubicBezTo>
                    <a:pt x="532" y="465"/>
                    <a:pt x="532" y="462"/>
                    <a:pt x="532" y="460"/>
                  </a:cubicBezTo>
                  <a:cubicBezTo>
                    <a:pt x="532" y="458"/>
                    <a:pt x="532" y="456"/>
                    <a:pt x="533" y="453"/>
                  </a:cubicBezTo>
                  <a:cubicBezTo>
                    <a:pt x="533" y="453"/>
                    <a:pt x="533" y="453"/>
                    <a:pt x="533" y="453"/>
                  </a:cubicBezTo>
                  <a:cubicBezTo>
                    <a:pt x="533" y="453"/>
                    <a:pt x="533" y="453"/>
                    <a:pt x="533" y="453"/>
                  </a:cubicBezTo>
                  <a:cubicBezTo>
                    <a:pt x="533" y="453"/>
                    <a:pt x="533" y="453"/>
                    <a:pt x="534" y="453"/>
                  </a:cubicBezTo>
                  <a:cubicBezTo>
                    <a:pt x="534" y="451"/>
                    <a:pt x="533" y="451"/>
                    <a:pt x="533" y="451"/>
                  </a:cubicBezTo>
                  <a:cubicBezTo>
                    <a:pt x="533" y="450"/>
                    <a:pt x="533" y="449"/>
                    <a:pt x="533" y="448"/>
                  </a:cubicBezTo>
                  <a:cubicBezTo>
                    <a:pt x="534" y="448"/>
                    <a:pt x="534" y="447"/>
                    <a:pt x="535" y="447"/>
                  </a:cubicBezTo>
                  <a:cubicBezTo>
                    <a:pt x="535" y="447"/>
                    <a:pt x="535" y="447"/>
                    <a:pt x="535" y="446"/>
                  </a:cubicBezTo>
                  <a:cubicBezTo>
                    <a:pt x="536" y="446"/>
                    <a:pt x="538" y="447"/>
                    <a:pt x="539" y="446"/>
                  </a:cubicBezTo>
                  <a:cubicBezTo>
                    <a:pt x="539" y="446"/>
                    <a:pt x="540" y="445"/>
                    <a:pt x="540" y="445"/>
                  </a:cubicBezTo>
                  <a:cubicBezTo>
                    <a:pt x="542" y="444"/>
                    <a:pt x="543" y="444"/>
                    <a:pt x="544" y="444"/>
                  </a:cubicBezTo>
                  <a:cubicBezTo>
                    <a:pt x="545" y="443"/>
                    <a:pt x="545" y="443"/>
                    <a:pt x="545" y="443"/>
                  </a:cubicBezTo>
                  <a:cubicBezTo>
                    <a:pt x="545" y="442"/>
                    <a:pt x="545" y="442"/>
                    <a:pt x="545" y="441"/>
                  </a:cubicBezTo>
                  <a:cubicBezTo>
                    <a:pt x="545" y="441"/>
                    <a:pt x="546" y="441"/>
                    <a:pt x="546" y="441"/>
                  </a:cubicBezTo>
                  <a:cubicBezTo>
                    <a:pt x="546" y="441"/>
                    <a:pt x="546" y="441"/>
                    <a:pt x="546" y="440"/>
                  </a:cubicBezTo>
                  <a:cubicBezTo>
                    <a:pt x="546" y="440"/>
                    <a:pt x="546" y="440"/>
                    <a:pt x="546" y="440"/>
                  </a:cubicBezTo>
                  <a:cubicBezTo>
                    <a:pt x="546" y="440"/>
                    <a:pt x="546" y="440"/>
                    <a:pt x="546" y="439"/>
                  </a:cubicBezTo>
                  <a:cubicBezTo>
                    <a:pt x="546" y="440"/>
                    <a:pt x="547" y="440"/>
                    <a:pt x="547" y="440"/>
                  </a:cubicBezTo>
                  <a:cubicBezTo>
                    <a:pt x="547" y="439"/>
                    <a:pt x="547" y="440"/>
                    <a:pt x="547" y="439"/>
                  </a:cubicBezTo>
                  <a:cubicBezTo>
                    <a:pt x="547" y="439"/>
                    <a:pt x="547" y="439"/>
                    <a:pt x="547" y="439"/>
                  </a:cubicBezTo>
                  <a:cubicBezTo>
                    <a:pt x="548" y="439"/>
                    <a:pt x="548" y="439"/>
                    <a:pt x="548" y="439"/>
                  </a:cubicBezTo>
                  <a:cubicBezTo>
                    <a:pt x="548" y="439"/>
                    <a:pt x="548" y="439"/>
                    <a:pt x="548" y="439"/>
                  </a:cubicBezTo>
                  <a:cubicBezTo>
                    <a:pt x="549" y="439"/>
                    <a:pt x="550" y="438"/>
                    <a:pt x="552" y="438"/>
                  </a:cubicBezTo>
                  <a:cubicBezTo>
                    <a:pt x="552" y="438"/>
                    <a:pt x="552" y="438"/>
                    <a:pt x="552" y="437"/>
                  </a:cubicBezTo>
                  <a:cubicBezTo>
                    <a:pt x="553" y="437"/>
                    <a:pt x="555" y="436"/>
                    <a:pt x="557" y="436"/>
                  </a:cubicBezTo>
                  <a:cubicBezTo>
                    <a:pt x="558" y="434"/>
                    <a:pt x="560" y="433"/>
                    <a:pt x="561" y="431"/>
                  </a:cubicBezTo>
                  <a:cubicBezTo>
                    <a:pt x="562" y="431"/>
                    <a:pt x="562" y="431"/>
                    <a:pt x="562" y="431"/>
                  </a:cubicBezTo>
                  <a:cubicBezTo>
                    <a:pt x="563" y="429"/>
                    <a:pt x="563" y="430"/>
                    <a:pt x="564" y="429"/>
                  </a:cubicBezTo>
                  <a:cubicBezTo>
                    <a:pt x="564" y="429"/>
                    <a:pt x="564" y="429"/>
                    <a:pt x="564" y="429"/>
                  </a:cubicBezTo>
                  <a:cubicBezTo>
                    <a:pt x="564" y="429"/>
                    <a:pt x="564" y="428"/>
                    <a:pt x="565" y="428"/>
                  </a:cubicBezTo>
                  <a:cubicBezTo>
                    <a:pt x="565" y="428"/>
                    <a:pt x="565" y="428"/>
                    <a:pt x="565" y="428"/>
                  </a:cubicBezTo>
                  <a:cubicBezTo>
                    <a:pt x="565" y="428"/>
                    <a:pt x="565" y="427"/>
                    <a:pt x="565" y="427"/>
                  </a:cubicBezTo>
                  <a:cubicBezTo>
                    <a:pt x="565" y="427"/>
                    <a:pt x="565" y="427"/>
                    <a:pt x="565" y="427"/>
                  </a:cubicBezTo>
                  <a:cubicBezTo>
                    <a:pt x="566" y="427"/>
                    <a:pt x="567" y="427"/>
                    <a:pt x="568" y="427"/>
                  </a:cubicBezTo>
                  <a:cubicBezTo>
                    <a:pt x="569" y="427"/>
                    <a:pt x="569" y="427"/>
                    <a:pt x="569" y="427"/>
                  </a:cubicBezTo>
                  <a:cubicBezTo>
                    <a:pt x="569" y="427"/>
                    <a:pt x="570" y="426"/>
                    <a:pt x="571" y="426"/>
                  </a:cubicBezTo>
                  <a:cubicBezTo>
                    <a:pt x="571" y="426"/>
                    <a:pt x="571" y="426"/>
                    <a:pt x="571" y="426"/>
                  </a:cubicBezTo>
                  <a:cubicBezTo>
                    <a:pt x="572" y="426"/>
                    <a:pt x="572" y="426"/>
                    <a:pt x="572" y="426"/>
                  </a:cubicBezTo>
                  <a:cubicBezTo>
                    <a:pt x="573" y="426"/>
                    <a:pt x="573" y="425"/>
                    <a:pt x="573" y="425"/>
                  </a:cubicBezTo>
                  <a:cubicBezTo>
                    <a:pt x="574" y="425"/>
                    <a:pt x="575" y="424"/>
                    <a:pt x="575" y="423"/>
                  </a:cubicBezTo>
                  <a:cubicBezTo>
                    <a:pt x="575" y="423"/>
                    <a:pt x="575" y="423"/>
                    <a:pt x="575" y="423"/>
                  </a:cubicBezTo>
                  <a:cubicBezTo>
                    <a:pt x="575" y="423"/>
                    <a:pt x="576" y="423"/>
                    <a:pt x="576" y="423"/>
                  </a:cubicBezTo>
                  <a:cubicBezTo>
                    <a:pt x="576" y="422"/>
                    <a:pt x="576" y="421"/>
                    <a:pt x="576" y="420"/>
                  </a:cubicBezTo>
                  <a:cubicBezTo>
                    <a:pt x="576" y="420"/>
                    <a:pt x="576" y="420"/>
                    <a:pt x="576" y="420"/>
                  </a:cubicBezTo>
                  <a:cubicBezTo>
                    <a:pt x="576" y="419"/>
                    <a:pt x="576" y="419"/>
                    <a:pt x="576" y="419"/>
                  </a:cubicBezTo>
                  <a:cubicBezTo>
                    <a:pt x="576" y="419"/>
                    <a:pt x="576" y="419"/>
                    <a:pt x="576" y="419"/>
                  </a:cubicBezTo>
                  <a:cubicBezTo>
                    <a:pt x="577" y="419"/>
                    <a:pt x="577" y="419"/>
                    <a:pt x="577" y="418"/>
                  </a:cubicBezTo>
                  <a:cubicBezTo>
                    <a:pt x="577" y="418"/>
                    <a:pt x="577" y="418"/>
                    <a:pt x="577" y="418"/>
                  </a:cubicBezTo>
                  <a:cubicBezTo>
                    <a:pt x="577" y="418"/>
                    <a:pt x="577" y="418"/>
                    <a:pt x="578" y="417"/>
                  </a:cubicBezTo>
                  <a:cubicBezTo>
                    <a:pt x="579" y="417"/>
                    <a:pt x="580" y="417"/>
                    <a:pt x="581" y="416"/>
                  </a:cubicBezTo>
                  <a:cubicBezTo>
                    <a:pt x="581" y="416"/>
                    <a:pt x="581" y="416"/>
                    <a:pt x="582" y="416"/>
                  </a:cubicBezTo>
                  <a:cubicBezTo>
                    <a:pt x="582" y="416"/>
                    <a:pt x="582" y="416"/>
                    <a:pt x="582" y="415"/>
                  </a:cubicBezTo>
                  <a:cubicBezTo>
                    <a:pt x="582" y="415"/>
                    <a:pt x="582" y="415"/>
                    <a:pt x="582" y="415"/>
                  </a:cubicBezTo>
                  <a:cubicBezTo>
                    <a:pt x="582" y="416"/>
                    <a:pt x="582" y="416"/>
                    <a:pt x="582" y="416"/>
                  </a:cubicBezTo>
                  <a:cubicBezTo>
                    <a:pt x="583" y="416"/>
                    <a:pt x="584" y="416"/>
                    <a:pt x="585" y="416"/>
                  </a:cubicBezTo>
                  <a:cubicBezTo>
                    <a:pt x="585" y="417"/>
                    <a:pt x="585" y="417"/>
                    <a:pt x="585" y="418"/>
                  </a:cubicBezTo>
                  <a:cubicBezTo>
                    <a:pt x="587" y="418"/>
                    <a:pt x="588" y="418"/>
                    <a:pt x="588" y="416"/>
                  </a:cubicBezTo>
                  <a:cubicBezTo>
                    <a:pt x="589" y="417"/>
                    <a:pt x="589" y="417"/>
                    <a:pt x="590" y="417"/>
                  </a:cubicBezTo>
                  <a:cubicBezTo>
                    <a:pt x="590" y="416"/>
                    <a:pt x="590" y="416"/>
                    <a:pt x="590" y="416"/>
                  </a:cubicBezTo>
                  <a:cubicBezTo>
                    <a:pt x="591" y="415"/>
                    <a:pt x="590" y="416"/>
                    <a:pt x="590" y="416"/>
                  </a:cubicBezTo>
                  <a:cubicBezTo>
                    <a:pt x="591" y="416"/>
                    <a:pt x="591" y="416"/>
                    <a:pt x="592" y="416"/>
                  </a:cubicBezTo>
                  <a:cubicBezTo>
                    <a:pt x="592" y="416"/>
                    <a:pt x="592" y="416"/>
                    <a:pt x="592" y="415"/>
                  </a:cubicBezTo>
                  <a:cubicBezTo>
                    <a:pt x="593" y="416"/>
                    <a:pt x="593" y="416"/>
                    <a:pt x="593" y="417"/>
                  </a:cubicBezTo>
                  <a:cubicBezTo>
                    <a:pt x="595" y="417"/>
                    <a:pt x="595" y="416"/>
                    <a:pt x="596" y="415"/>
                  </a:cubicBezTo>
                  <a:cubicBezTo>
                    <a:pt x="596" y="414"/>
                    <a:pt x="595" y="413"/>
                    <a:pt x="595" y="411"/>
                  </a:cubicBezTo>
                  <a:cubicBezTo>
                    <a:pt x="596" y="411"/>
                    <a:pt x="596" y="411"/>
                    <a:pt x="597" y="411"/>
                  </a:cubicBezTo>
                  <a:cubicBezTo>
                    <a:pt x="597" y="410"/>
                    <a:pt x="597" y="410"/>
                    <a:pt x="596" y="409"/>
                  </a:cubicBezTo>
                  <a:cubicBezTo>
                    <a:pt x="596" y="409"/>
                    <a:pt x="596" y="409"/>
                    <a:pt x="596" y="409"/>
                  </a:cubicBezTo>
                  <a:cubicBezTo>
                    <a:pt x="596" y="409"/>
                    <a:pt x="596" y="408"/>
                    <a:pt x="596" y="408"/>
                  </a:cubicBezTo>
                  <a:cubicBezTo>
                    <a:pt x="596" y="408"/>
                    <a:pt x="596" y="408"/>
                    <a:pt x="596" y="408"/>
                  </a:cubicBezTo>
                  <a:cubicBezTo>
                    <a:pt x="596" y="408"/>
                    <a:pt x="596" y="408"/>
                    <a:pt x="596" y="407"/>
                  </a:cubicBezTo>
                  <a:cubicBezTo>
                    <a:pt x="597" y="408"/>
                    <a:pt x="598" y="409"/>
                    <a:pt x="598" y="410"/>
                  </a:cubicBezTo>
                  <a:cubicBezTo>
                    <a:pt x="599" y="410"/>
                    <a:pt x="599" y="410"/>
                    <a:pt x="599" y="411"/>
                  </a:cubicBezTo>
                  <a:cubicBezTo>
                    <a:pt x="600" y="411"/>
                    <a:pt x="600" y="411"/>
                    <a:pt x="601" y="411"/>
                  </a:cubicBezTo>
                  <a:cubicBezTo>
                    <a:pt x="601" y="411"/>
                    <a:pt x="601" y="412"/>
                    <a:pt x="601" y="412"/>
                  </a:cubicBezTo>
                  <a:cubicBezTo>
                    <a:pt x="602" y="412"/>
                    <a:pt x="602" y="412"/>
                    <a:pt x="602" y="412"/>
                  </a:cubicBezTo>
                  <a:cubicBezTo>
                    <a:pt x="602" y="412"/>
                    <a:pt x="602" y="414"/>
                    <a:pt x="602" y="414"/>
                  </a:cubicBezTo>
                  <a:cubicBezTo>
                    <a:pt x="603" y="414"/>
                    <a:pt x="603" y="414"/>
                    <a:pt x="604" y="415"/>
                  </a:cubicBezTo>
                  <a:cubicBezTo>
                    <a:pt x="603" y="415"/>
                    <a:pt x="603" y="416"/>
                    <a:pt x="603" y="416"/>
                  </a:cubicBezTo>
                  <a:cubicBezTo>
                    <a:pt x="604" y="416"/>
                    <a:pt x="604" y="416"/>
                    <a:pt x="604" y="417"/>
                  </a:cubicBezTo>
                  <a:cubicBezTo>
                    <a:pt x="605" y="418"/>
                    <a:pt x="603" y="421"/>
                    <a:pt x="604" y="423"/>
                  </a:cubicBezTo>
                  <a:cubicBezTo>
                    <a:pt x="604" y="423"/>
                    <a:pt x="604" y="423"/>
                    <a:pt x="604" y="423"/>
                  </a:cubicBezTo>
                  <a:cubicBezTo>
                    <a:pt x="604" y="423"/>
                    <a:pt x="604" y="423"/>
                    <a:pt x="604" y="423"/>
                  </a:cubicBezTo>
                  <a:cubicBezTo>
                    <a:pt x="605" y="424"/>
                    <a:pt x="605" y="424"/>
                    <a:pt x="605" y="424"/>
                  </a:cubicBezTo>
                  <a:cubicBezTo>
                    <a:pt x="605" y="425"/>
                    <a:pt x="605" y="425"/>
                    <a:pt x="605" y="426"/>
                  </a:cubicBezTo>
                  <a:cubicBezTo>
                    <a:pt x="605" y="426"/>
                    <a:pt x="606" y="426"/>
                    <a:pt x="606" y="426"/>
                  </a:cubicBezTo>
                  <a:cubicBezTo>
                    <a:pt x="606" y="426"/>
                    <a:pt x="606" y="426"/>
                    <a:pt x="606" y="427"/>
                  </a:cubicBezTo>
                  <a:cubicBezTo>
                    <a:pt x="606" y="427"/>
                    <a:pt x="606" y="427"/>
                    <a:pt x="606" y="427"/>
                  </a:cubicBezTo>
                  <a:cubicBezTo>
                    <a:pt x="606" y="427"/>
                    <a:pt x="606" y="428"/>
                    <a:pt x="606" y="428"/>
                  </a:cubicBezTo>
                  <a:cubicBezTo>
                    <a:pt x="607" y="428"/>
                    <a:pt x="607" y="428"/>
                    <a:pt x="607" y="428"/>
                  </a:cubicBezTo>
                  <a:cubicBezTo>
                    <a:pt x="607" y="429"/>
                    <a:pt x="607" y="429"/>
                    <a:pt x="607" y="429"/>
                  </a:cubicBezTo>
                  <a:cubicBezTo>
                    <a:pt x="607" y="429"/>
                    <a:pt x="608" y="429"/>
                    <a:pt x="608" y="429"/>
                  </a:cubicBezTo>
                  <a:cubicBezTo>
                    <a:pt x="608" y="429"/>
                    <a:pt x="608" y="429"/>
                    <a:pt x="608" y="429"/>
                  </a:cubicBezTo>
                  <a:cubicBezTo>
                    <a:pt x="608" y="429"/>
                    <a:pt x="608" y="429"/>
                    <a:pt x="608" y="428"/>
                  </a:cubicBezTo>
                  <a:cubicBezTo>
                    <a:pt x="609" y="428"/>
                    <a:pt x="609" y="429"/>
                    <a:pt x="610" y="429"/>
                  </a:cubicBezTo>
                  <a:cubicBezTo>
                    <a:pt x="610" y="428"/>
                    <a:pt x="610" y="428"/>
                    <a:pt x="610" y="428"/>
                  </a:cubicBezTo>
                  <a:cubicBezTo>
                    <a:pt x="610" y="428"/>
                    <a:pt x="611" y="428"/>
                    <a:pt x="612" y="428"/>
                  </a:cubicBezTo>
                  <a:cubicBezTo>
                    <a:pt x="611" y="430"/>
                    <a:pt x="611" y="431"/>
                    <a:pt x="612" y="431"/>
                  </a:cubicBezTo>
                  <a:cubicBezTo>
                    <a:pt x="612" y="433"/>
                    <a:pt x="612" y="433"/>
                    <a:pt x="613" y="434"/>
                  </a:cubicBezTo>
                  <a:cubicBezTo>
                    <a:pt x="613" y="434"/>
                    <a:pt x="613" y="434"/>
                    <a:pt x="613" y="435"/>
                  </a:cubicBezTo>
                  <a:cubicBezTo>
                    <a:pt x="613" y="435"/>
                    <a:pt x="613" y="435"/>
                    <a:pt x="613" y="435"/>
                  </a:cubicBezTo>
                  <a:cubicBezTo>
                    <a:pt x="613" y="436"/>
                    <a:pt x="613" y="438"/>
                    <a:pt x="613" y="439"/>
                  </a:cubicBezTo>
                  <a:cubicBezTo>
                    <a:pt x="613" y="439"/>
                    <a:pt x="614" y="439"/>
                    <a:pt x="615" y="440"/>
                  </a:cubicBezTo>
                  <a:cubicBezTo>
                    <a:pt x="615" y="440"/>
                    <a:pt x="615" y="440"/>
                    <a:pt x="615" y="441"/>
                  </a:cubicBezTo>
                  <a:cubicBezTo>
                    <a:pt x="615" y="441"/>
                    <a:pt x="614" y="441"/>
                    <a:pt x="614" y="442"/>
                  </a:cubicBezTo>
                  <a:cubicBezTo>
                    <a:pt x="614" y="442"/>
                    <a:pt x="615" y="442"/>
                    <a:pt x="615" y="442"/>
                  </a:cubicBezTo>
                  <a:cubicBezTo>
                    <a:pt x="615" y="442"/>
                    <a:pt x="615" y="442"/>
                    <a:pt x="615" y="443"/>
                  </a:cubicBezTo>
                  <a:cubicBezTo>
                    <a:pt x="615" y="443"/>
                    <a:pt x="615" y="443"/>
                    <a:pt x="615" y="443"/>
                  </a:cubicBezTo>
                  <a:cubicBezTo>
                    <a:pt x="615" y="444"/>
                    <a:pt x="614" y="445"/>
                    <a:pt x="614" y="446"/>
                  </a:cubicBezTo>
                  <a:cubicBezTo>
                    <a:pt x="614" y="446"/>
                    <a:pt x="614" y="446"/>
                    <a:pt x="614" y="446"/>
                  </a:cubicBezTo>
                  <a:cubicBezTo>
                    <a:pt x="614" y="447"/>
                    <a:pt x="613" y="447"/>
                    <a:pt x="613" y="448"/>
                  </a:cubicBezTo>
                  <a:cubicBezTo>
                    <a:pt x="613" y="448"/>
                    <a:pt x="613" y="448"/>
                    <a:pt x="613" y="448"/>
                  </a:cubicBezTo>
                  <a:cubicBezTo>
                    <a:pt x="613" y="448"/>
                    <a:pt x="613" y="449"/>
                    <a:pt x="613" y="449"/>
                  </a:cubicBezTo>
                  <a:cubicBezTo>
                    <a:pt x="613" y="449"/>
                    <a:pt x="612" y="449"/>
                    <a:pt x="612" y="449"/>
                  </a:cubicBezTo>
                  <a:cubicBezTo>
                    <a:pt x="612" y="450"/>
                    <a:pt x="612" y="451"/>
                    <a:pt x="612" y="452"/>
                  </a:cubicBezTo>
                  <a:cubicBezTo>
                    <a:pt x="612" y="452"/>
                    <a:pt x="612" y="452"/>
                    <a:pt x="611" y="452"/>
                  </a:cubicBezTo>
                  <a:cubicBezTo>
                    <a:pt x="612" y="453"/>
                    <a:pt x="612" y="453"/>
                    <a:pt x="613" y="454"/>
                  </a:cubicBezTo>
                  <a:cubicBezTo>
                    <a:pt x="614" y="454"/>
                    <a:pt x="614" y="454"/>
                    <a:pt x="614" y="454"/>
                  </a:cubicBezTo>
                  <a:cubicBezTo>
                    <a:pt x="614" y="454"/>
                    <a:pt x="614" y="454"/>
                    <a:pt x="615" y="454"/>
                  </a:cubicBezTo>
                  <a:cubicBezTo>
                    <a:pt x="615" y="455"/>
                    <a:pt x="615" y="454"/>
                    <a:pt x="615" y="454"/>
                  </a:cubicBezTo>
                  <a:cubicBezTo>
                    <a:pt x="617" y="454"/>
                    <a:pt x="618" y="455"/>
                    <a:pt x="619" y="455"/>
                  </a:cubicBezTo>
                  <a:cubicBezTo>
                    <a:pt x="619" y="454"/>
                    <a:pt x="619" y="453"/>
                    <a:pt x="620" y="453"/>
                  </a:cubicBezTo>
                  <a:cubicBezTo>
                    <a:pt x="620" y="453"/>
                    <a:pt x="621" y="453"/>
                    <a:pt x="621" y="453"/>
                  </a:cubicBezTo>
                  <a:cubicBezTo>
                    <a:pt x="621" y="453"/>
                    <a:pt x="621" y="453"/>
                    <a:pt x="621" y="453"/>
                  </a:cubicBezTo>
                  <a:cubicBezTo>
                    <a:pt x="622" y="453"/>
                    <a:pt x="622" y="452"/>
                    <a:pt x="623" y="452"/>
                  </a:cubicBezTo>
                  <a:cubicBezTo>
                    <a:pt x="623" y="451"/>
                    <a:pt x="624" y="450"/>
                    <a:pt x="625" y="448"/>
                  </a:cubicBezTo>
                  <a:cubicBezTo>
                    <a:pt x="625" y="448"/>
                    <a:pt x="625" y="448"/>
                    <a:pt x="626" y="448"/>
                  </a:cubicBezTo>
                  <a:cubicBezTo>
                    <a:pt x="626" y="449"/>
                    <a:pt x="626" y="449"/>
                    <a:pt x="626" y="450"/>
                  </a:cubicBezTo>
                  <a:cubicBezTo>
                    <a:pt x="626" y="450"/>
                    <a:pt x="627" y="450"/>
                    <a:pt x="627" y="450"/>
                  </a:cubicBezTo>
                  <a:cubicBezTo>
                    <a:pt x="627" y="450"/>
                    <a:pt x="627" y="450"/>
                    <a:pt x="627" y="450"/>
                  </a:cubicBezTo>
                  <a:cubicBezTo>
                    <a:pt x="627" y="450"/>
                    <a:pt x="628" y="451"/>
                    <a:pt x="628" y="451"/>
                  </a:cubicBezTo>
                  <a:cubicBezTo>
                    <a:pt x="629" y="452"/>
                    <a:pt x="628" y="452"/>
                    <a:pt x="628" y="453"/>
                  </a:cubicBezTo>
                  <a:cubicBezTo>
                    <a:pt x="629" y="453"/>
                    <a:pt x="630" y="453"/>
                    <a:pt x="630" y="453"/>
                  </a:cubicBezTo>
                  <a:cubicBezTo>
                    <a:pt x="630" y="453"/>
                    <a:pt x="630" y="453"/>
                    <a:pt x="630" y="453"/>
                  </a:cubicBezTo>
                  <a:cubicBezTo>
                    <a:pt x="630" y="453"/>
                    <a:pt x="630" y="453"/>
                    <a:pt x="631" y="453"/>
                  </a:cubicBezTo>
                  <a:cubicBezTo>
                    <a:pt x="630" y="453"/>
                    <a:pt x="630" y="454"/>
                    <a:pt x="630" y="454"/>
                  </a:cubicBezTo>
                  <a:cubicBezTo>
                    <a:pt x="630" y="454"/>
                    <a:pt x="630" y="454"/>
                    <a:pt x="630" y="454"/>
                  </a:cubicBezTo>
                  <a:cubicBezTo>
                    <a:pt x="630" y="455"/>
                    <a:pt x="631" y="455"/>
                    <a:pt x="629" y="456"/>
                  </a:cubicBezTo>
                  <a:cubicBezTo>
                    <a:pt x="629" y="458"/>
                    <a:pt x="630" y="457"/>
                    <a:pt x="631" y="459"/>
                  </a:cubicBezTo>
                  <a:cubicBezTo>
                    <a:pt x="631" y="459"/>
                    <a:pt x="631" y="459"/>
                    <a:pt x="631" y="459"/>
                  </a:cubicBezTo>
                  <a:cubicBezTo>
                    <a:pt x="631" y="459"/>
                    <a:pt x="631" y="459"/>
                    <a:pt x="631" y="460"/>
                  </a:cubicBezTo>
                  <a:cubicBezTo>
                    <a:pt x="631" y="460"/>
                    <a:pt x="631" y="460"/>
                    <a:pt x="631" y="460"/>
                  </a:cubicBezTo>
                  <a:cubicBezTo>
                    <a:pt x="631" y="460"/>
                    <a:pt x="631" y="460"/>
                    <a:pt x="631" y="460"/>
                  </a:cubicBezTo>
                  <a:cubicBezTo>
                    <a:pt x="632" y="460"/>
                    <a:pt x="632" y="461"/>
                    <a:pt x="632" y="461"/>
                  </a:cubicBezTo>
                  <a:cubicBezTo>
                    <a:pt x="632" y="462"/>
                    <a:pt x="632" y="463"/>
                    <a:pt x="631" y="464"/>
                  </a:cubicBezTo>
                  <a:cubicBezTo>
                    <a:pt x="632" y="464"/>
                    <a:pt x="632" y="464"/>
                    <a:pt x="632" y="464"/>
                  </a:cubicBezTo>
                  <a:cubicBezTo>
                    <a:pt x="632" y="464"/>
                    <a:pt x="632" y="465"/>
                    <a:pt x="632" y="466"/>
                  </a:cubicBezTo>
                  <a:cubicBezTo>
                    <a:pt x="632" y="466"/>
                    <a:pt x="632" y="466"/>
                    <a:pt x="632" y="466"/>
                  </a:cubicBezTo>
                  <a:cubicBezTo>
                    <a:pt x="632" y="466"/>
                    <a:pt x="632" y="467"/>
                    <a:pt x="632" y="467"/>
                  </a:cubicBezTo>
                  <a:cubicBezTo>
                    <a:pt x="632" y="467"/>
                    <a:pt x="632" y="467"/>
                    <a:pt x="632" y="467"/>
                  </a:cubicBezTo>
                  <a:cubicBezTo>
                    <a:pt x="632" y="468"/>
                    <a:pt x="632" y="469"/>
                    <a:pt x="632" y="469"/>
                  </a:cubicBezTo>
                  <a:cubicBezTo>
                    <a:pt x="633" y="470"/>
                    <a:pt x="633" y="470"/>
                    <a:pt x="634" y="470"/>
                  </a:cubicBezTo>
                  <a:cubicBezTo>
                    <a:pt x="634" y="471"/>
                    <a:pt x="634" y="473"/>
                    <a:pt x="634" y="474"/>
                  </a:cubicBezTo>
                  <a:cubicBezTo>
                    <a:pt x="634" y="474"/>
                    <a:pt x="634" y="474"/>
                    <a:pt x="634" y="474"/>
                  </a:cubicBezTo>
                  <a:cubicBezTo>
                    <a:pt x="634" y="475"/>
                    <a:pt x="634" y="475"/>
                    <a:pt x="634" y="476"/>
                  </a:cubicBezTo>
                  <a:cubicBezTo>
                    <a:pt x="634" y="476"/>
                    <a:pt x="634" y="476"/>
                    <a:pt x="634" y="476"/>
                  </a:cubicBezTo>
                  <a:cubicBezTo>
                    <a:pt x="634" y="476"/>
                    <a:pt x="634" y="476"/>
                    <a:pt x="634" y="477"/>
                  </a:cubicBezTo>
                  <a:cubicBezTo>
                    <a:pt x="634" y="477"/>
                    <a:pt x="634" y="477"/>
                    <a:pt x="635" y="477"/>
                  </a:cubicBezTo>
                  <a:cubicBezTo>
                    <a:pt x="635" y="479"/>
                    <a:pt x="634" y="480"/>
                    <a:pt x="633" y="481"/>
                  </a:cubicBezTo>
                  <a:cubicBezTo>
                    <a:pt x="633" y="481"/>
                    <a:pt x="634" y="481"/>
                    <a:pt x="634" y="482"/>
                  </a:cubicBezTo>
                  <a:cubicBezTo>
                    <a:pt x="634" y="482"/>
                    <a:pt x="634" y="482"/>
                    <a:pt x="634" y="482"/>
                  </a:cubicBezTo>
                  <a:cubicBezTo>
                    <a:pt x="634" y="482"/>
                    <a:pt x="634" y="483"/>
                    <a:pt x="635" y="483"/>
                  </a:cubicBezTo>
                  <a:cubicBezTo>
                    <a:pt x="635" y="483"/>
                    <a:pt x="635" y="484"/>
                    <a:pt x="635" y="485"/>
                  </a:cubicBezTo>
                  <a:cubicBezTo>
                    <a:pt x="635" y="485"/>
                    <a:pt x="635" y="485"/>
                    <a:pt x="635" y="485"/>
                  </a:cubicBezTo>
                  <a:cubicBezTo>
                    <a:pt x="635" y="485"/>
                    <a:pt x="635" y="485"/>
                    <a:pt x="635" y="485"/>
                  </a:cubicBezTo>
                  <a:cubicBezTo>
                    <a:pt x="635" y="485"/>
                    <a:pt x="635" y="485"/>
                    <a:pt x="635" y="486"/>
                  </a:cubicBezTo>
                  <a:cubicBezTo>
                    <a:pt x="636" y="487"/>
                    <a:pt x="634" y="489"/>
                    <a:pt x="634" y="490"/>
                  </a:cubicBezTo>
                  <a:cubicBezTo>
                    <a:pt x="634" y="490"/>
                    <a:pt x="633" y="490"/>
                    <a:pt x="633" y="490"/>
                  </a:cubicBezTo>
                  <a:cubicBezTo>
                    <a:pt x="633" y="491"/>
                    <a:pt x="633" y="492"/>
                    <a:pt x="633" y="493"/>
                  </a:cubicBezTo>
                  <a:cubicBezTo>
                    <a:pt x="633" y="493"/>
                    <a:pt x="634" y="493"/>
                    <a:pt x="634" y="493"/>
                  </a:cubicBezTo>
                  <a:cubicBezTo>
                    <a:pt x="634" y="493"/>
                    <a:pt x="634" y="494"/>
                    <a:pt x="634" y="494"/>
                  </a:cubicBezTo>
                  <a:cubicBezTo>
                    <a:pt x="633" y="495"/>
                    <a:pt x="633" y="495"/>
                    <a:pt x="632" y="495"/>
                  </a:cubicBezTo>
                  <a:cubicBezTo>
                    <a:pt x="632" y="495"/>
                    <a:pt x="630" y="499"/>
                    <a:pt x="631" y="500"/>
                  </a:cubicBezTo>
                  <a:cubicBezTo>
                    <a:pt x="631" y="500"/>
                    <a:pt x="631" y="500"/>
                    <a:pt x="631" y="500"/>
                  </a:cubicBezTo>
                  <a:cubicBezTo>
                    <a:pt x="631" y="500"/>
                    <a:pt x="631" y="501"/>
                    <a:pt x="631" y="502"/>
                  </a:cubicBezTo>
                  <a:cubicBezTo>
                    <a:pt x="631" y="502"/>
                    <a:pt x="631" y="502"/>
                    <a:pt x="632" y="502"/>
                  </a:cubicBezTo>
                  <a:cubicBezTo>
                    <a:pt x="632" y="503"/>
                    <a:pt x="632" y="503"/>
                    <a:pt x="631" y="504"/>
                  </a:cubicBezTo>
                  <a:cubicBezTo>
                    <a:pt x="633" y="505"/>
                    <a:pt x="634" y="506"/>
                    <a:pt x="635" y="507"/>
                  </a:cubicBezTo>
                  <a:cubicBezTo>
                    <a:pt x="635" y="508"/>
                    <a:pt x="635" y="508"/>
                    <a:pt x="635" y="508"/>
                  </a:cubicBezTo>
                  <a:cubicBezTo>
                    <a:pt x="636" y="509"/>
                    <a:pt x="636" y="509"/>
                    <a:pt x="637" y="510"/>
                  </a:cubicBezTo>
                  <a:cubicBezTo>
                    <a:pt x="637" y="510"/>
                    <a:pt x="637" y="511"/>
                    <a:pt x="637" y="512"/>
                  </a:cubicBezTo>
                  <a:cubicBezTo>
                    <a:pt x="637" y="512"/>
                    <a:pt x="638" y="512"/>
                    <a:pt x="638" y="513"/>
                  </a:cubicBezTo>
                  <a:cubicBezTo>
                    <a:pt x="638" y="515"/>
                    <a:pt x="638" y="516"/>
                    <a:pt x="638" y="518"/>
                  </a:cubicBezTo>
                  <a:cubicBezTo>
                    <a:pt x="638" y="518"/>
                    <a:pt x="638" y="518"/>
                    <a:pt x="638" y="518"/>
                  </a:cubicBezTo>
                  <a:cubicBezTo>
                    <a:pt x="638" y="519"/>
                    <a:pt x="638" y="519"/>
                    <a:pt x="638" y="520"/>
                  </a:cubicBezTo>
                  <a:cubicBezTo>
                    <a:pt x="638" y="520"/>
                    <a:pt x="638" y="520"/>
                    <a:pt x="638" y="520"/>
                  </a:cubicBezTo>
                  <a:cubicBezTo>
                    <a:pt x="638" y="520"/>
                    <a:pt x="638" y="520"/>
                    <a:pt x="638" y="521"/>
                  </a:cubicBezTo>
                  <a:cubicBezTo>
                    <a:pt x="638" y="521"/>
                    <a:pt x="639" y="521"/>
                    <a:pt x="639" y="521"/>
                  </a:cubicBezTo>
                  <a:cubicBezTo>
                    <a:pt x="639" y="521"/>
                    <a:pt x="639" y="522"/>
                    <a:pt x="639" y="522"/>
                  </a:cubicBezTo>
                  <a:cubicBezTo>
                    <a:pt x="639" y="522"/>
                    <a:pt x="639" y="522"/>
                    <a:pt x="639" y="522"/>
                  </a:cubicBezTo>
                  <a:cubicBezTo>
                    <a:pt x="639" y="522"/>
                    <a:pt x="638" y="524"/>
                    <a:pt x="638" y="525"/>
                  </a:cubicBezTo>
                  <a:cubicBezTo>
                    <a:pt x="638" y="525"/>
                    <a:pt x="638" y="525"/>
                    <a:pt x="639" y="525"/>
                  </a:cubicBezTo>
                  <a:cubicBezTo>
                    <a:pt x="639" y="525"/>
                    <a:pt x="639" y="525"/>
                    <a:pt x="639" y="526"/>
                  </a:cubicBezTo>
                  <a:cubicBezTo>
                    <a:pt x="639" y="526"/>
                    <a:pt x="639" y="526"/>
                    <a:pt x="639" y="526"/>
                  </a:cubicBezTo>
                  <a:cubicBezTo>
                    <a:pt x="639" y="526"/>
                    <a:pt x="639" y="526"/>
                    <a:pt x="639" y="527"/>
                  </a:cubicBezTo>
                  <a:cubicBezTo>
                    <a:pt x="639" y="527"/>
                    <a:pt x="639" y="527"/>
                    <a:pt x="639" y="527"/>
                  </a:cubicBezTo>
                  <a:cubicBezTo>
                    <a:pt x="639" y="529"/>
                    <a:pt x="639" y="531"/>
                    <a:pt x="639" y="533"/>
                  </a:cubicBezTo>
                  <a:cubicBezTo>
                    <a:pt x="640" y="533"/>
                    <a:pt x="640" y="533"/>
                    <a:pt x="641" y="533"/>
                  </a:cubicBezTo>
                  <a:cubicBezTo>
                    <a:pt x="641" y="534"/>
                    <a:pt x="641" y="534"/>
                    <a:pt x="641" y="535"/>
                  </a:cubicBezTo>
                  <a:cubicBezTo>
                    <a:pt x="641" y="535"/>
                    <a:pt x="641" y="535"/>
                    <a:pt x="642" y="535"/>
                  </a:cubicBezTo>
                  <a:cubicBezTo>
                    <a:pt x="642" y="536"/>
                    <a:pt x="641" y="538"/>
                    <a:pt x="642" y="539"/>
                  </a:cubicBezTo>
                  <a:cubicBezTo>
                    <a:pt x="642" y="540"/>
                    <a:pt x="645" y="542"/>
                    <a:pt x="646" y="542"/>
                  </a:cubicBezTo>
                  <a:cubicBezTo>
                    <a:pt x="646" y="543"/>
                    <a:pt x="646" y="543"/>
                    <a:pt x="646" y="543"/>
                  </a:cubicBezTo>
                  <a:cubicBezTo>
                    <a:pt x="646" y="543"/>
                    <a:pt x="646" y="543"/>
                    <a:pt x="646" y="544"/>
                  </a:cubicBezTo>
                  <a:cubicBezTo>
                    <a:pt x="647" y="544"/>
                    <a:pt x="647" y="544"/>
                    <a:pt x="647" y="544"/>
                  </a:cubicBezTo>
                  <a:cubicBezTo>
                    <a:pt x="647" y="544"/>
                    <a:pt x="648" y="545"/>
                    <a:pt x="648" y="545"/>
                  </a:cubicBezTo>
                  <a:cubicBezTo>
                    <a:pt x="648" y="545"/>
                    <a:pt x="648" y="545"/>
                    <a:pt x="649" y="545"/>
                  </a:cubicBezTo>
                  <a:cubicBezTo>
                    <a:pt x="649" y="545"/>
                    <a:pt x="649" y="545"/>
                    <a:pt x="649" y="545"/>
                  </a:cubicBezTo>
                  <a:cubicBezTo>
                    <a:pt x="649" y="545"/>
                    <a:pt x="649" y="545"/>
                    <a:pt x="650" y="545"/>
                  </a:cubicBezTo>
                  <a:cubicBezTo>
                    <a:pt x="650" y="546"/>
                    <a:pt x="650" y="546"/>
                    <a:pt x="650" y="546"/>
                  </a:cubicBezTo>
                  <a:cubicBezTo>
                    <a:pt x="650" y="546"/>
                    <a:pt x="650" y="547"/>
                    <a:pt x="651" y="547"/>
                  </a:cubicBezTo>
                  <a:cubicBezTo>
                    <a:pt x="652" y="546"/>
                    <a:pt x="652" y="546"/>
                    <a:pt x="653" y="546"/>
                  </a:cubicBezTo>
                  <a:cubicBezTo>
                    <a:pt x="654" y="546"/>
                    <a:pt x="655" y="546"/>
                    <a:pt x="656" y="546"/>
                  </a:cubicBezTo>
                  <a:cubicBezTo>
                    <a:pt x="656" y="544"/>
                    <a:pt x="656" y="544"/>
                    <a:pt x="655" y="543"/>
                  </a:cubicBezTo>
                  <a:cubicBezTo>
                    <a:pt x="655" y="543"/>
                    <a:pt x="655" y="543"/>
                    <a:pt x="655" y="543"/>
                  </a:cubicBezTo>
                  <a:cubicBezTo>
                    <a:pt x="655" y="542"/>
                    <a:pt x="655" y="542"/>
                    <a:pt x="655" y="541"/>
                  </a:cubicBezTo>
                  <a:cubicBezTo>
                    <a:pt x="655" y="541"/>
                    <a:pt x="654" y="541"/>
                    <a:pt x="654" y="541"/>
                  </a:cubicBezTo>
                  <a:cubicBezTo>
                    <a:pt x="654" y="541"/>
                    <a:pt x="654" y="540"/>
                    <a:pt x="654" y="540"/>
                  </a:cubicBezTo>
                  <a:cubicBezTo>
                    <a:pt x="654" y="539"/>
                    <a:pt x="654" y="539"/>
                    <a:pt x="653" y="539"/>
                  </a:cubicBezTo>
                  <a:cubicBezTo>
                    <a:pt x="653" y="539"/>
                    <a:pt x="653" y="538"/>
                    <a:pt x="653" y="538"/>
                  </a:cubicBezTo>
                  <a:cubicBezTo>
                    <a:pt x="653" y="538"/>
                    <a:pt x="653" y="538"/>
                    <a:pt x="653" y="538"/>
                  </a:cubicBezTo>
                  <a:cubicBezTo>
                    <a:pt x="653" y="535"/>
                    <a:pt x="653" y="533"/>
                    <a:pt x="654" y="530"/>
                  </a:cubicBezTo>
                  <a:cubicBezTo>
                    <a:pt x="654" y="530"/>
                    <a:pt x="653" y="530"/>
                    <a:pt x="654" y="529"/>
                  </a:cubicBezTo>
                  <a:cubicBezTo>
                    <a:pt x="654" y="529"/>
                    <a:pt x="654" y="529"/>
                    <a:pt x="654" y="529"/>
                  </a:cubicBezTo>
                  <a:cubicBezTo>
                    <a:pt x="654" y="529"/>
                    <a:pt x="654" y="528"/>
                    <a:pt x="654" y="528"/>
                  </a:cubicBezTo>
                  <a:cubicBezTo>
                    <a:pt x="654" y="528"/>
                    <a:pt x="654" y="528"/>
                    <a:pt x="654" y="528"/>
                  </a:cubicBezTo>
                  <a:cubicBezTo>
                    <a:pt x="654" y="528"/>
                    <a:pt x="654" y="527"/>
                    <a:pt x="654" y="527"/>
                  </a:cubicBezTo>
                  <a:cubicBezTo>
                    <a:pt x="654" y="527"/>
                    <a:pt x="654" y="527"/>
                    <a:pt x="653" y="527"/>
                  </a:cubicBezTo>
                  <a:cubicBezTo>
                    <a:pt x="654" y="527"/>
                    <a:pt x="654" y="526"/>
                    <a:pt x="654" y="526"/>
                  </a:cubicBezTo>
                  <a:cubicBezTo>
                    <a:pt x="653" y="526"/>
                    <a:pt x="653" y="525"/>
                    <a:pt x="652" y="525"/>
                  </a:cubicBezTo>
                  <a:cubicBezTo>
                    <a:pt x="652" y="524"/>
                    <a:pt x="652" y="523"/>
                    <a:pt x="652" y="522"/>
                  </a:cubicBezTo>
                  <a:cubicBezTo>
                    <a:pt x="651" y="521"/>
                    <a:pt x="651" y="521"/>
                    <a:pt x="650" y="521"/>
                  </a:cubicBezTo>
                  <a:cubicBezTo>
                    <a:pt x="650" y="521"/>
                    <a:pt x="651" y="520"/>
                    <a:pt x="651" y="520"/>
                  </a:cubicBezTo>
                  <a:cubicBezTo>
                    <a:pt x="650" y="520"/>
                    <a:pt x="650" y="520"/>
                    <a:pt x="650" y="520"/>
                  </a:cubicBezTo>
                  <a:cubicBezTo>
                    <a:pt x="650" y="520"/>
                    <a:pt x="649" y="520"/>
                    <a:pt x="649" y="519"/>
                  </a:cubicBezTo>
                  <a:cubicBezTo>
                    <a:pt x="649" y="519"/>
                    <a:pt x="648" y="518"/>
                    <a:pt x="648" y="518"/>
                  </a:cubicBezTo>
                  <a:cubicBezTo>
                    <a:pt x="648" y="518"/>
                    <a:pt x="648" y="517"/>
                    <a:pt x="648" y="516"/>
                  </a:cubicBezTo>
                  <a:cubicBezTo>
                    <a:pt x="647" y="516"/>
                    <a:pt x="647" y="516"/>
                    <a:pt x="647" y="516"/>
                  </a:cubicBezTo>
                  <a:cubicBezTo>
                    <a:pt x="647" y="516"/>
                    <a:pt x="647" y="516"/>
                    <a:pt x="647" y="516"/>
                  </a:cubicBezTo>
                  <a:cubicBezTo>
                    <a:pt x="647" y="516"/>
                    <a:pt x="647" y="515"/>
                    <a:pt x="647" y="515"/>
                  </a:cubicBezTo>
                  <a:cubicBezTo>
                    <a:pt x="646" y="514"/>
                    <a:pt x="645" y="513"/>
                    <a:pt x="645" y="512"/>
                  </a:cubicBezTo>
                  <a:cubicBezTo>
                    <a:pt x="644" y="512"/>
                    <a:pt x="643" y="511"/>
                    <a:pt x="643" y="511"/>
                  </a:cubicBezTo>
                  <a:cubicBezTo>
                    <a:pt x="643" y="511"/>
                    <a:pt x="643" y="511"/>
                    <a:pt x="643" y="511"/>
                  </a:cubicBezTo>
                  <a:cubicBezTo>
                    <a:pt x="640" y="510"/>
                    <a:pt x="639" y="506"/>
                    <a:pt x="640" y="503"/>
                  </a:cubicBezTo>
                  <a:cubicBezTo>
                    <a:pt x="639" y="503"/>
                    <a:pt x="639" y="504"/>
                    <a:pt x="638" y="504"/>
                  </a:cubicBezTo>
                  <a:cubicBezTo>
                    <a:pt x="638" y="502"/>
                    <a:pt x="638" y="501"/>
                    <a:pt x="637" y="500"/>
                  </a:cubicBezTo>
                  <a:cubicBezTo>
                    <a:pt x="637" y="500"/>
                    <a:pt x="637" y="500"/>
                    <a:pt x="637" y="499"/>
                  </a:cubicBezTo>
                  <a:cubicBezTo>
                    <a:pt x="637" y="499"/>
                    <a:pt x="637" y="499"/>
                    <a:pt x="636" y="499"/>
                  </a:cubicBezTo>
                  <a:cubicBezTo>
                    <a:pt x="636" y="498"/>
                    <a:pt x="636" y="496"/>
                    <a:pt x="636" y="494"/>
                  </a:cubicBezTo>
                  <a:cubicBezTo>
                    <a:pt x="636" y="494"/>
                    <a:pt x="637" y="494"/>
                    <a:pt x="637" y="494"/>
                  </a:cubicBezTo>
                  <a:cubicBezTo>
                    <a:pt x="637" y="494"/>
                    <a:pt x="637" y="494"/>
                    <a:pt x="637" y="493"/>
                  </a:cubicBezTo>
                  <a:cubicBezTo>
                    <a:pt x="637" y="493"/>
                    <a:pt x="637" y="493"/>
                    <a:pt x="637" y="493"/>
                  </a:cubicBezTo>
                  <a:cubicBezTo>
                    <a:pt x="638" y="492"/>
                    <a:pt x="638" y="491"/>
                    <a:pt x="638" y="490"/>
                  </a:cubicBezTo>
                  <a:cubicBezTo>
                    <a:pt x="638" y="490"/>
                    <a:pt x="638" y="490"/>
                    <a:pt x="638" y="490"/>
                  </a:cubicBezTo>
                  <a:cubicBezTo>
                    <a:pt x="639" y="490"/>
                    <a:pt x="639" y="490"/>
                    <a:pt x="639" y="490"/>
                  </a:cubicBezTo>
                  <a:cubicBezTo>
                    <a:pt x="639" y="490"/>
                    <a:pt x="639" y="490"/>
                    <a:pt x="639" y="490"/>
                  </a:cubicBezTo>
                  <a:cubicBezTo>
                    <a:pt x="639" y="488"/>
                    <a:pt x="639" y="487"/>
                    <a:pt x="639" y="486"/>
                  </a:cubicBezTo>
                  <a:cubicBezTo>
                    <a:pt x="640" y="486"/>
                    <a:pt x="640" y="486"/>
                    <a:pt x="640" y="486"/>
                  </a:cubicBezTo>
                  <a:cubicBezTo>
                    <a:pt x="640" y="485"/>
                    <a:pt x="640" y="485"/>
                    <a:pt x="640" y="484"/>
                  </a:cubicBezTo>
                  <a:cubicBezTo>
                    <a:pt x="640" y="484"/>
                    <a:pt x="640" y="484"/>
                    <a:pt x="641" y="484"/>
                  </a:cubicBezTo>
                  <a:cubicBezTo>
                    <a:pt x="641" y="483"/>
                    <a:pt x="641" y="483"/>
                    <a:pt x="641" y="482"/>
                  </a:cubicBezTo>
                  <a:cubicBezTo>
                    <a:pt x="641" y="482"/>
                    <a:pt x="641" y="482"/>
                    <a:pt x="642" y="482"/>
                  </a:cubicBezTo>
                  <a:cubicBezTo>
                    <a:pt x="642" y="481"/>
                    <a:pt x="642" y="480"/>
                    <a:pt x="642" y="479"/>
                  </a:cubicBezTo>
                  <a:cubicBezTo>
                    <a:pt x="642" y="479"/>
                    <a:pt x="643" y="477"/>
                    <a:pt x="643" y="476"/>
                  </a:cubicBezTo>
                  <a:cubicBezTo>
                    <a:pt x="643" y="476"/>
                    <a:pt x="642" y="476"/>
                    <a:pt x="642" y="476"/>
                  </a:cubicBezTo>
                  <a:cubicBezTo>
                    <a:pt x="642" y="475"/>
                    <a:pt x="642" y="475"/>
                    <a:pt x="642" y="474"/>
                  </a:cubicBezTo>
                  <a:cubicBezTo>
                    <a:pt x="642" y="474"/>
                    <a:pt x="643" y="474"/>
                    <a:pt x="643" y="474"/>
                  </a:cubicBezTo>
                  <a:cubicBezTo>
                    <a:pt x="643" y="474"/>
                    <a:pt x="643" y="474"/>
                    <a:pt x="643" y="474"/>
                  </a:cubicBezTo>
                  <a:cubicBezTo>
                    <a:pt x="644" y="474"/>
                    <a:pt x="644" y="474"/>
                    <a:pt x="645" y="474"/>
                  </a:cubicBezTo>
                  <a:cubicBezTo>
                    <a:pt x="645" y="474"/>
                    <a:pt x="645" y="474"/>
                    <a:pt x="645" y="474"/>
                  </a:cubicBezTo>
                  <a:cubicBezTo>
                    <a:pt x="646" y="474"/>
                    <a:pt x="646" y="474"/>
                    <a:pt x="647" y="474"/>
                  </a:cubicBezTo>
                  <a:cubicBezTo>
                    <a:pt x="647" y="475"/>
                    <a:pt x="647" y="475"/>
                    <a:pt x="647" y="475"/>
                  </a:cubicBezTo>
                  <a:cubicBezTo>
                    <a:pt x="648" y="475"/>
                    <a:pt x="648" y="478"/>
                    <a:pt x="648" y="479"/>
                  </a:cubicBezTo>
                  <a:cubicBezTo>
                    <a:pt x="649" y="479"/>
                    <a:pt x="650" y="479"/>
                    <a:pt x="650" y="479"/>
                  </a:cubicBezTo>
                  <a:cubicBezTo>
                    <a:pt x="650" y="479"/>
                    <a:pt x="650" y="479"/>
                    <a:pt x="650" y="479"/>
                  </a:cubicBezTo>
                  <a:cubicBezTo>
                    <a:pt x="652" y="480"/>
                    <a:pt x="652" y="482"/>
                    <a:pt x="653" y="483"/>
                  </a:cubicBezTo>
                  <a:cubicBezTo>
                    <a:pt x="653" y="484"/>
                    <a:pt x="653" y="484"/>
                    <a:pt x="653" y="484"/>
                  </a:cubicBezTo>
                  <a:cubicBezTo>
                    <a:pt x="654" y="484"/>
                    <a:pt x="654" y="484"/>
                    <a:pt x="655" y="484"/>
                  </a:cubicBezTo>
                  <a:cubicBezTo>
                    <a:pt x="655" y="486"/>
                    <a:pt x="656" y="487"/>
                    <a:pt x="656" y="489"/>
                  </a:cubicBezTo>
                  <a:cubicBezTo>
                    <a:pt x="657" y="489"/>
                    <a:pt x="657" y="489"/>
                    <a:pt x="657" y="489"/>
                  </a:cubicBezTo>
                  <a:cubicBezTo>
                    <a:pt x="657" y="490"/>
                    <a:pt x="658" y="491"/>
                    <a:pt x="658" y="492"/>
                  </a:cubicBezTo>
                  <a:cubicBezTo>
                    <a:pt x="659" y="492"/>
                    <a:pt x="659" y="492"/>
                    <a:pt x="660" y="492"/>
                  </a:cubicBezTo>
                  <a:cubicBezTo>
                    <a:pt x="660" y="492"/>
                    <a:pt x="660" y="493"/>
                    <a:pt x="660" y="494"/>
                  </a:cubicBezTo>
                  <a:cubicBezTo>
                    <a:pt x="660" y="494"/>
                    <a:pt x="661" y="494"/>
                    <a:pt x="661" y="494"/>
                  </a:cubicBezTo>
                  <a:cubicBezTo>
                    <a:pt x="661" y="494"/>
                    <a:pt x="662" y="494"/>
                    <a:pt x="663" y="494"/>
                  </a:cubicBezTo>
                  <a:cubicBezTo>
                    <a:pt x="663" y="494"/>
                    <a:pt x="663" y="494"/>
                    <a:pt x="663" y="494"/>
                  </a:cubicBezTo>
                  <a:cubicBezTo>
                    <a:pt x="663" y="495"/>
                    <a:pt x="665" y="497"/>
                    <a:pt x="664" y="499"/>
                  </a:cubicBezTo>
                  <a:cubicBezTo>
                    <a:pt x="664" y="499"/>
                    <a:pt x="664" y="499"/>
                    <a:pt x="664" y="499"/>
                  </a:cubicBezTo>
                  <a:cubicBezTo>
                    <a:pt x="664" y="499"/>
                    <a:pt x="664" y="500"/>
                    <a:pt x="664" y="500"/>
                  </a:cubicBezTo>
                  <a:cubicBezTo>
                    <a:pt x="664" y="500"/>
                    <a:pt x="664" y="500"/>
                    <a:pt x="664" y="500"/>
                  </a:cubicBezTo>
                  <a:cubicBezTo>
                    <a:pt x="664" y="501"/>
                    <a:pt x="663" y="503"/>
                    <a:pt x="663" y="504"/>
                  </a:cubicBezTo>
                  <a:cubicBezTo>
                    <a:pt x="664" y="504"/>
                    <a:pt x="664" y="504"/>
                    <a:pt x="665" y="505"/>
                  </a:cubicBezTo>
                  <a:cubicBezTo>
                    <a:pt x="664" y="506"/>
                    <a:pt x="664" y="505"/>
                    <a:pt x="664" y="506"/>
                  </a:cubicBezTo>
                  <a:cubicBezTo>
                    <a:pt x="666" y="506"/>
                    <a:pt x="667" y="506"/>
                    <a:pt x="668" y="504"/>
                  </a:cubicBezTo>
                  <a:cubicBezTo>
                    <a:pt x="668" y="504"/>
                    <a:pt x="669" y="504"/>
                    <a:pt x="669" y="504"/>
                  </a:cubicBezTo>
                  <a:cubicBezTo>
                    <a:pt x="669" y="504"/>
                    <a:pt x="669" y="504"/>
                    <a:pt x="669" y="504"/>
                  </a:cubicBezTo>
                  <a:cubicBezTo>
                    <a:pt x="670" y="504"/>
                    <a:pt x="670" y="504"/>
                    <a:pt x="670" y="504"/>
                  </a:cubicBezTo>
                  <a:cubicBezTo>
                    <a:pt x="670" y="503"/>
                    <a:pt x="670" y="503"/>
                    <a:pt x="670" y="503"/>
                  </a:cubicBezTo>
                  <a:cubicBezTo>
                    <a:pt x="670" y="503"/>
                    <a:pt x="670" y="503"/>
                    <a:pt x="670" y="503"/>
                  </a:cubicBezTo>
                  <a:cubicBezTo>
                    <a:pt x="669" y="502"/>
                    <a:pt x="669" y="500"/>
                    <a:pt x="669" y="499"/>
                  </a:cubicBezTo>
                  <a:cubicBezTo>
                    <a:pt x="669" y="499"/>
                    <a:pt x="669" y="499"/>
                    <a:pt x="669" y="499"/>
                  </a:cubicBezTo>
                  <a:cubicBezTo>
                    <a:pt x="669" y="498"/>
                    <a:pt x="669" y="498"/>
                    <a:pt x="669" y="498"/>
                  </a:cubicBezTo>
                  <a:cubicBezTo>
                    <a:pt x="669" y="498"/>
                    <a:pt x="669" y="498"/>
                    <a:pt x="668" y="498"/>
                  </a:cubicBezTo>
                  <a:cubicBezTo>
                    <a:pt x="668" y="498"/>
                    <a:pt x="669" y="497"/>
                    <a:pt x="669" y="497"/>
                  </a:cubicBezTo>
                  <a:cubicBezTo>
                    <a:pt x="670" y="498"/>
                    <a:pt x="669" y="498"/>
                    <a:pt x="670" y="500"/>
                  </a:cubicBezTo>
                  <a:cubicBezTo>
                    <a:pt x="670" y="500"/>
                    <a:pt x="670" y="500"/>
                    <a:pt x="670" y="500"/>
                  </a:cubicBezTo>
                  <a:cubicBezTo>
                    <a:pt x="671" y="500"/>
                    <a:pt x="671" y="501"/>
                    <a:pt x="671" y="501"/>
                  </a:cubicBezTo>
                  <a:cubicBezTo>
                    <a:pt x="672" y="501"/>
                    <a:pt x="672" y="501"/>
                    <a:pt x="673" y="501"/>
                  </a:cubicBezTo>
                  <a:cubicBezTo>
                    <a:pt x="673" y="501"/>
                    <a:pt x="673" y="500"/>
                    <a:pt x="673" y="500"/>
                  </a:cubicBezTo>
                  <a:cubicBezTo>
                    <a:pt x="671" y="499"/>
                    <a:pt x="671" y="497"/>
                    <a:pt x="669" y="496"/>
                  </a:cubicBezTo>
                  <a:cubicBezTo>
                    <a:pt x="669" y="496"/>
                    <a:pt x="669" y="495"/>
                    <a:pt x="669" y="495"/>
                  </a:cubicBezTo>
                  <a:cubicBezTo>
                    <a:pt x="670" y="496"/>
                    <a:pt x="671" y="496"/>
                    <a:pt x="672" y="496"/>
                  </a:cubicBezTo>
                  <a:cubicBezTo>
                    <a:pt x="672" y="497"/>
                    <a:pt x="672" y="497"/>
                    <a:pt x="672" y="497"/>
                  </a:cubicBezTo>
                  <a:cubicBezTo>
                    <a:pt x="672" y="497"/>
                    <a:pt x="673" y="497"/>
                    <a:pt x="674" y="497"/>
                  </a:cubicBezTo>
                  <a:cubicBezTo>
                    <a:pt x="674" y="497"/>
                    <a:pt x="674" y="497"/>
                    <a:pt x="674" y="497"/>
                  </a:cubicBezTo>
                  <a:cubicBezTo>
                    <a:pt x="674" y="497"/>
                    <a:pt x="674" y="497"/>
                    <a:pt x="674" y="497"/>
                  </a:cubicBezTo>
                  <a:cubicBezTo>
                    <a:pt x="675" y="497"/>
                    <a:pt x="675" y="497"/>
                    <a:pt x="676" y="497"/>
                  </a:cubicBezTo>
                  <a:cubicBezTo>
                    <a:pt x="676" y="497"/>
                    <a:pt x="676" y="497"/>
                    <a:pt x="676" y="497"/>
                  </a:cubicBezTo>
                  <a:cubicBezTo>
                    <a:pt x="676" y="497"/>
                    <a:pt x="676" y="497"/>
                    <a:pt x="676" y="497"/>
                  </a:cubicBezTo>
                  <a:cubicBezTo>
                    <a:pt x="677" y="497"/>
                    <a:pt x="677" y="497"/>
                    <a:pt x="677" y="497"/>
                  </a:cubicBezTo>
                  <a:cubicBezTo>
                    <a:pt x="677" y="497"/>
                    <a:pt x="677" y="497"/>
                    <a:pt x="677" y="496"/>
                  </a:cubicBezTo>
                  <a:cubicBezTo>
                    <a:pt x="678" y="497"/>
                    <a:pt x="679" y="497"/>
                    <a:pt x="679" y="497"/>
                  </a:cubicBezTo>
                  <a:cubicBezTo>
                    <a:pt x="679" y="497"/>
                    <a:pt x="679" y="497"/>
                    <a:pt x="679" y="497"/>
                  </a:cubicBezTo>
                  <a:cubicBezTo>
                    <a:pt x="680" y="497"/>
                    <a:pt x="680" y="497"/>
                    <a:pt x="680" y="497"/>
                  </a:cubicBezTo>
                  <a:cubicBezTo>
                    <a:pt x="681" y="496"/>
                    <a:pt x="681" y="496"/>
                    <a:pt x="681" y="496"/>
                  </a:cubicBezTo>
                  <a:cubicBezTo>
                    <a:pt x="681" y="496"/>
                    <a:pt x="681" y="495"/>
                    <a:pt x="681" y="495"/>
                  </a:cubicBezTo>
                  <a:cubicBezTo>
                    <a:pt x="682" y="495"/>
                    <a:pt x="682" y="495"/>
                    <a:pt x="682" y="495"/>
                  </a:cubicBezTo>
                  <a:cubicBezTo>
                    <a:pt x="682" y="495"/>
                    <a:pt x="682" y="495"/>
                    <a:pt x="682" y="495"/>
                  </a:cubicBezTo>
                  <a:cubicBezTo>
                    <a:pt x="683" y="495"/>
                    <a:pt x="683" y="495"/>
                    <a:pt x="684" y="495"/>
                  </a:cubicBezTo>
                  <a:cubicBezTo>
                    <a:pt x="684" y="495"/>
                    <a:pt x="684" y="495"/>
                    <a:pt x="684" y="495"/>
                  </a:cubicBezTo>
                  <a:cubicBezTo>
                    <a:pt x="685" y="494"/>
                    <a:pt x="685" y="494"/>
                    <a:pt x="685" y="494"/>
                  </a:cubicBezTo>
                  <a:cubicBezTo>
                    <a:pt x="685" y="494"/>
                    <a:pt x="685" y="494"/>
                    <a:pt x="685" y="494"/>
                  </a:cubicBezTo>
                  <a:cubicBezTo>
                    <a:pt x="686" y="494"/>
                    <a:pt x="686" y="494"/>
                    <a:pt x="687" y="494"/>
                  </a:cubicBezTo>
                  <a:cubicBezTo>
                    <a:pt x="687" y="493"/>
                    <a:pt x="688" y="492"/>
                    <a:pt x="689" y="492"/>
                  </a:cubicBezTo>
                  <a:cubicBezTo>
                    <a:pt x="689" y="492"/>
                    <a:pt x="689" y="492"/>
                    <a:pt x="689" y="492"/>
                  </a:cubicBezTo>
                  <a:cubicBezTo>
                    <a:pt x="690" y="491"/>
                    <a:pt x="690" y="490"/>
                    <a:pt x="690" y="489"/>
                  </a:cubicBezTo>
                  <a:cubicBezTo>
                    <a:pt x="691" y="489"/>
                    <a:pt x="691" y="489"/>
                    <a:pt x="691" y="489"/>
                  </a:cubicBezTo>
                  <a:cubicBezTo>
                    <a:pt x="691" y="488"/>
                    <a:pt x="691" y="487"/>
                    <a:pt x="691" y="486"/>
                  </a:cubicBezTo>
                  <a:cubicBezTo>
                    <a:pt x="691" y="485"/>
                    <a:pt x="691" y="485"/>
                    <a:pt x="693" y="485"/>
                  </a:cubicBezTo>
                  <a:cubicBezTo>
                    <a:pt x="693" y="484"/>
                    <a:pt x="693" y="483"/>
                    <a:pt x="692" y="483"/>
                  </a:cubicBezTo>
                  <a:cubicBezTo>
                    <a:pt x="692" y="483"/>
                    <a:pt x="692" y="483"/>
                    <a:pt x="692" y="483"/>
                  </a:cubicBezTo>
                  <a:cubicBezTo>
                    <a:pt x="692" y="482"/>
                    <a:pt x="692" y="481"/>
                    <a:pt x="692" y="481"/>
                  </a:cubicBezTo>
                  <a:cubicBezTo>
                    <a:pt x="692" y="481"/>
                    <a:pt x="692" y="481"/>
                    <a:pt x="691" y="481"/>
                  </a:cubicBezTo>
                  <a:cubicBezTo>
                    <a:pt x="691" y="480"/>
                    <a:pt x="692" y="480"/>
                    <a:pt x="692" y="479"/>
                  </a:cubicBezTo>
                  <a:cubicBezTo>
                    <a:pt x="691" y="479"/>
                    <a:pt x="691" y="479"/>
                    <a:pt x="691" y="479"/>
                  </a:cubicBezTo>
                  <a:cubicBezTo>
                    <a:pt x="691" y="478"/>
                    <a:pt x="691" y="477"/>
                    <a:pt x="692" y="476"/>
                  </a:cubicBezTo>
                  <a:cubicBezTo>
                    <a:pt x="691" y="476"/>
                    <a:pt x="691" y="475"/>
                    <a:pt x="691" y="475"/>
                  </a:cubicBezTo>
                  <a:cubicBezTo>
                    <a:pt x="690" y="474"/>
                    <a:pt x="691" y="474"/>
                    <a:pt x="691" y="473"/>
                  </a:cubicBezTo>
                  <a:cubicBezTo>
                    <a:pt x="691" y="472"/>
                    <a:pt x="690" y="472"/>
                    <a:pt x="690" y="472"/>
                  </a:cubicBezTo>
                  <a:cubicBezTo>
                    <a:pt x="690" y="471"/>
                    <a:pt x="690" y="470"/>
                    <a:pt x="690" y="469"/>
                  </a:cubicBezTo>
                  <a:cubicBezTo>
                    <a:pt x="690" y="469"/>
                    <a:pt x="690" y="469"/>
                    <a:pt x="690" y="469"/>
                  </a:cubicBezTo>
                  <a:cubicBezTo>
                    <a:pt x="690" y="469"/>
                    <a:pt x="690" y="469"/>
                    <a:pt x="690" y="468"/>
                  </a:cubicBezTo>
                  <a:cubicBezTo>
                    <a:pt x="688" y="468"/>
                    <a:pt x="689" y="467"/>
                    <a:pt x="687" y="466"/>
                  </a:cubicBezTo>
                  <a:cubicBezTo>
                    <a:pt x="688" y="464"/>
                    <a:pt x="687" y="464"/>
                    <a:pt x="687" y="463"/>
                  </a:cubicBezTo>
                  <a:cubicBezTo>
                    <a:pt x="686" y="462"/>
                    <a:pt x="686" y="463"/>
                    <a:pt x="686" y="461"/>
                  </a:cubicBezTo>
                  <a:cubicBezTo>
                    <a:pt x="686" y="461"/>
                    <a:pt x="685" y="461"/>
                    <a:pt x="685" y="461"/>
                  </a:cubicBezTo>
                  <a:cubicBezTo>
                    <a:pt x="685" y="461"/>
                    <a:pt x="685" y="461"/>
                    <a:pt x="685" y="460"/>
                  </a:cubicBezTo>
                  <a:cubicBezTo>
                    <a:pt x="685" y="460"/>
                    <a:pt x="684" y="460"/>
                    <a:pt x="684" y="460"/>
                  </a:cubicBezTo>
                  <a:cubicBezTo>
                    <a:pt x="684" y="460"/>
                    <a:pt x="684" y="460"/>
                    <a:pt x="684" y="459"/>
                  </a:cubicBezTo>
                  <a:cubicBezTo>
                    <a:pt x="684" y="459"/>
                    <a:pt x="684" y="459"/>
                    <a:pt x="684" y="459"/>
                  </a:cubicBezTo>
                  <a:cubicBezTo>
                    <a:pt x="684" y="459"/>
                    <a:pt x="684" y="459"/>
                    <a:pt x="684" y="459"/>
                  </a:cubicBezTo>
                  <a:cubicBezTo>
                    <a:pt x="684" y="458"/>
                    <a:pt x="684" y="458"/>
                    <a:pt x="683" y="458"/>
                  </a:cubicBezTo>
                  <a:cubicBezTo>
                    <a:pt x="683" y="458"/>
                    <a:pt x="683" y="458"/>
                    <a:pt x="683" y="457"/>
                  </a:cubicBezTo>
                  <a:cubicBezTo>
                    <a:pt x="683" y="457"/>
                    <a:pt x="683" y="457"/>
                    <a:pt x="683" y="457"/>
                  </a:cubicBezTo>
                  <a:cubicBezTo>
                    <a:pt x="683" y="457"/>
                    <a:pt x="683" y="457"/>
                    <a:pt x="683" y="456"/>
                  </a:cubicBezTo>
                  <a:cubicBezTo>
                    <a:pt x="683" y="456"/>
                    <a:pt x="683" y="456"/>
                    <a:pt x="683" y="456"/>
                  </a:cubicBezTo>
                  <a:cubicBezTo>
                    <a:pt x="683" y="456"/>
                    <a:pt x="682" y="456"/>
                    <a:pt x="682" y="455"/>
                  </a:cubicBezTo>
                  <a:cubicBezTo>
                    <a:pt x="682" y="455"/>
                    <a:pt x="682" y="455"/>
                    <a:pt x="681" y="455"/>
                  </a:cubicBezTo>
                  <a:cubicBezTo>
                    <a:pt x="681" y="455"/>
                    <a:pt x="681" y="454"/>
                    <a:pt x="680" y="454"/>
                  </a:cubicBezTo>
                  <a:cubicBezTo>
                    <a:pt x="680" y="453"/>
                    <a:pt x="680" y="453"/>
                    <a:pt x="680" y="453"/>
                  </a:cubicBezTo>
                  <a:cubicBezTo>
                    <a:pt x="680" y="453"/>
                    <a:pt x="680" y="453"/>
                    <a:pt x="680" y="453"/>
                  </a:cubicBezTo>
                  <a:cubicBezTo>
                    <a:pt x="679" y="453"/>
                    <a:pt x="679" y="452"/>
                    <a:pt x="678" y="452"/>
                  </a:cubicBezTo>
                  <a:cubicBezTo>
                    <a:pt x="678" y="452"/>
                    <a:pt x="679" y="452"/>
                    <a:pt x="679" y="451"/>
                  </a:cubicBezTo>
                  <a:cubicBezTo>
                    <a:pt x="678" y="451"/>
                    <a:pt x="678" y="451"/>
                    <a:pt x="678" y="451"/>
                  </a:cubicBezTo>
                  <a:cubicBezTo>
                    <a:pt x="678" y="451"/>
                    <a:pt x="678" y="451"/>
                    <a:pt x="678" y="450"/>
                  </a:cubicBezTo>
                  <a:cubicBezTo>
                    <a:pt x="678" y="450"/>
                    <a:pt x="677" y="449"/>
                    <a:pt x="677" y="449"/>
                  </a:cubicBezTo>
                  <a:cubicBezTo>
                    <a:pt x="677" y="449"/>
                    <a:pt x="677" y="448"/>
                    <a:pt x="677" y="448"/>
                  </a:cubicBezTo>
                  <a:cubicBezTo>
                    <a:pt x="677" y="448"/>
                    <a:pt x="677" y="448"/>
                    <a:pt x="676" y="448"/>
                  </a:cubicBezTo>
                  <a:cubicBezTo>
                    <a:pt x="676" y="448"/>
                    <a:pt x="676" y="448"/>
                    <a:pt x="676" y="447"/>
                  </a:cubicBezTo>
                  <a:cubicBezTo>
                    <a:pt x="676" y="447"/>
                    <a:pt x="676" y="447"/>
                    <a:pt x="676" y="447"/>
                  </a:cubicBezTo>
                  <a:cubicBezTo>
                    <a:pt x="676" y="446"/>
                    <a:pt x="676" y="446"/>
                    <a:pt x="676" y="446"/>
                  </a:cubicBezTo>
                  <a:cubicBezTo>
                    <a:pt x="676" y="446"/>
                    <a:pt x="676" y="446"/>
                    <a:pt x="675" y="446"/>
                  </a:cubicBezTo>
                  <a:cubicBezTo>
                    <a:pt x="675" y="445"/>
                    <a:pt x="675" y="445"/>
                    <a:pt x="676" y="445"/>
                  </a:cubicBezTo>
                  <a:cubicBezTo>
                    <a:pt x="675" y="445"/>
                    <a:pt x="675" y="445"/>
                    <a:pt x="675" y="445"/>
                  </a:cubicBezTo>
                  <a:cubicBezTo>
                    <a:pt x="675" y="444"/>
                    <a:pt x="676" y="442"/>
                    <a:pt x="676" y="442"/>
                  </a:cubicBezTo>
                  <a:cubicBezTo>
                    <a:pt x="676" y="441"/>
                    <a:pt x="677" y="440"/>
                    <a:pt x="677" y="439"/>
                  </a:cubicBezTo>
                  <a:cubicBezTo>
                    <a:pt x="677" y="439"/>
                    <a:pt x="677" y="439"/>
                    <a:pt x="677" y="439"/>
                  </a:cubicBezTo>
                  <a:cubicBezTo>
                    <a:pt x="677" y="438"/>
                    <a:pt x="678" y="438"/>
                    <a:pt x="678" y="438"/>
                  </a:cubicBezTo>
                  <a:cubicBezTo>
                    <a:pt x="678" y="438"/>
                    <a:pt x="679" y="438"/>
                    <a:pt x="679" y="438"/>
                  </a:cubicBezTo>
                  <a:cubicBezTo>
                    <a:pt x="679" y="438"/>
                    <a:pt x="679" y="438"/>
                    <a:pt x="679" y="437"/>
                  </a:cubicBezTo>
                  <a:cubicBezTo>
                    <a:pt x="679" y="437"/>
                    <a:pt x="680" y="438"/>
                    <a:pt x="680" y="438"/>
                  </a:cubicBezTo>
                  <a:cubicBezTo>
                    <a:pt x="680" y="437"/>
                    <a:pt x="680" y="437"/>
                    <a:pt x="681" y="436"/>
                  </a:cubicBezTo>
                  <a:cubicBezTo>
                    <a:pt x="681" y="436"/>
                    <a:pt x="681" y="436"/>
                    <a:pt x="681" y="436"/>
                  </a:cubicBezTo>
                  <a:cubicBezTo>
                    <a:pt x="681" y="436"/>
                    <a:pt x="682" y="436"/>
                    <a:pt x="682" y="435"/>
                  </a:cubicBezTo>
                  <a:cubicBezTo>
                    <a:pt x="682" y="435"/>
                    <a:pt x="682" y="435"/>
                    <a:pt x="683" y="435"/>
                  </a:cubicBezTo>
                  <a:cubicBezTo>
                    <a:pt x="683" y="435"/>
                    <a:pt x="683" y="434"/>
                    <a:pt x="683" y="434"/>
                  </a:cubicBezTo>
                  <a:cubicBezTo>
                    <a:pt x="683" y="434"/>
                    <a:pt x="684" y="434"/>
                    <a:pt x="684" y="434"/>
                  </a:cubicBezTo>
                  <a:cubicBezTo>
                    <a:pt x="685" y="433"/>
                    <a:pt x="684" y="432"/>
                    <a:pt x="685" y="432"/>
                  </a:cubicBezTo>
                  <a:cubicBezTo>
                    <a:pt x="686" y="432"/>
                    <a:pt x="687" y="432"/>
                    <a:pt x="687" y="432"/>
                  </a:cubicBezTo>
                  <a:cubicBezTo>
                    <a:pt x="688" y="432"/>
                    <a:pt x="688" y="431"/>
                    <a:pt x="689" y="430"/>
                  </a:cubicBezTo>
                  <a:cubicBezTo>
                    <a:pt x="691" y="429"/>
                    <a:pt x="692" y="431"/>
                    <a:pt x="693" y="428"/>
                  </a:cubicBezTo>
                  <a:cubicBezTo>
                    <a:pt x="693" y="428"/>
                    <a:pt x="694" y="429"/>
                    <a:pt x="695" y="429"/>
                  </a:cubicBezTo>
                  <a:cubicBezTo>
                    <a:pt x="695" y="429"/>
                    <a:pt x="695" y="428"/>
                    <a:pt x="695" y="428"/>
                  </a:cubicBezTo>
                  <a:cubicBezTo>
                    <a:pt x="696" y="428"/>
                    <a:pt x="697" y="428"/>
                    <a:pt x="697" y="429"/>
                  </a:cubicBezTo>
                  <a:cubicBezTo>
                    <a:pt x="697" y="429"/>
                    <a:pt x="697" y="429"/>
                    <a:pt x="697" y="430"/>
                  </a:cubicBezTo>
                  <a:cubicBezTo>
                    <a:pt x="698" y="430"/>
                    <a:pt x="699" y="429"/>
                    <a:pt x="699" y="429"/>
                  </a:cubicBezTo>
                  <a:cubicBezTo>
                    <a:pt x="699" y="430"/>
                    <a:pt x="699" y="430"/>
                    <a:pt x="699" y="430"/>
                  </a:cubicBezTo>
                  <a:cubicBezTo>
                    <a:pt x="699" y="430"/>
                    <a:pt x="700" y="430"/>
                    <a:pt x="700" y="430"/>
                  </a:cubicBezTo>
                  <a:cubicBezTo>
                    <a:pt x="699" y="432"/>
                    <a:pt x="699" y="432"/>
                    <a:pt x="698" y="435"/>
                  </a:cubicBezTo>
                  <a:cubicBezTo>
                    <a:pt x="699" y="435"/>
                    <a:pt x="699" y="435"/>
                    <a:pt x="699" y="435"/>
                  </a:cubicBezTo>
                  <a:cubicBezTo>
                    <a:pt x="700" y="436"/>
                    <a:pt x="700" y="437"/>
                    <a:pt x="700" y="438"/>
                  </a:cubicBezTo>
                  <a:cubicBezTo>
                    <a:pt x="701" y="438"/>
                    <a:pt x="702" y="438"/>
                    <a:pt x="703" y="438"/>
                  </a:cubicBezTo>
                  <a:cubicBezTo>
                    <a:pt x="703" y="438"/>
                    <a:pt x="703" y="438"/>
                    <a:pt x="703" y="438"/>
                  </a:cubicBezTo>
                  <a:cubicBezTo>
                    <a:pt x="703" y="436"/>
                    <a:pt x="703" y="436"/>
                    <a:pt x="702" y="435"/>
                  </a:cubicBezTo>
                  <a:cubicBezTo>
                    <a:pt x="702" y="435"/>
                    <a:pt x="702" y="435"/>
                    <a:pt x="702" y="435"/>
                  </a:cubicBezTo>
                  <a:cubicBezTo>
                    <a:pt x="702" y="435"/>
                    <a:pt x="702" y="435"/>
                    <a:pt x="702" y="435"/>
                  </a:cubicBezTo>
                  <a:cubicBezTo>
                    <a:pt x="702" y="435"/>
                    <a:pt x="703" y="435"/>
                    <a:pt x="703" y="435"/>
                  </a:cubicBezTo>
                  <a:cubicBezTo>
                    <a:pt x="703" y="435"/>
                    <a:pt x="703" y="435"/>
                    <a:pt x="703" y="434"/>
                  </a:cubicBezTo>
                  <a:cubicBezTo>
                    <a:pt x="703" y="434"/>
                    <a:pt x="703" y="435"/>
                    <a:pt x="703" y="435"/>
                  </a:cubicBezTo>
                  <a:cubicBezTo>
                    <a:pt x="704" y="434"/>
                    <a:pt x="704" y="434"/>
                    <a:pt x="704" y="433"/>
                  </a:cubicBezTo>
                  <a:cubicBezTo>
                    <a:pt x="706" y="433"/>
                    <a:pt x="708" y="433"/>
                    <a:pt x="709" y="431"/>
                  </a:cubicBezTo>
                  <a:cubicBezTo>
                    <a:pt x="710" y="431"/>
                    <a:pt x="710" y="431"/>
                    <a:pt x="710" y="431"/>
                  </a:cubicBezTo>
                  <a:cubicBezTo>
                    <a:pt x="710" y="431"/>
                    <a:pt x="710" y="430"/>
                    <a:pt x="710" y="430"/>
                  </a:cubicBezTo>
                  <a:cubicBezTo>
                    <a:pt x="711" y="430"/>
                    <a:pt x="711" y="431"/>
                    <a:pt x="712" y="431"/>
                  </a:cubicBezTo>
                  <a:cubicBezTo>
                    <a:pt x="712" y="430"/>
                    <a:pt x="712" y="430"/>
                    <a:pt x="713" y="430"/>
                  </a:cubicBezTo>
                  <a:cubicBezTo>
                    <a:pt x="713" y="430"/>
                    <a:pt x="713" y="429"/>
                    <a:pt x="713" y="429"/>
                  </a:cubicBezTo>
                  <a:cubicBezTo>
                    <a:pt x="713" y="429"/>
                    <a:pt x="714" y="430"/>
                    <a:pt x="714" y="430"/>
                  </a:cubicBezTo>
                  <a:cubicBezTo>
                    <a:pt x="714" y="430"/>
                    <a:pt x="714" y="430"/>
                    <a:pt x="714" y="429"/>
                  </a:cubicBezTo>
                  <a:cubicBezTo>
                    <a:pt x="714" y="430"/>
                    <a:pt x="715" y="430"/>
                    <a:pt x="715" y="430"/>
                  </a:cubicBezTo>
                  <a:cubicBezTo>
                    <a:pt x="715" y="429"/>
                    <a:pt x="715" y="429"/>
                    <a:pt x="715" y="429"/>
                  </a:cubicBezTo>
                  <a:cubicBezTo>
                    <a:pt x="716" y="429"/>
                    <a:pt x="717" y="429"/>
                    <a:pt x="718" y="430"/>
                  </a:cubicBezTo>
                  <a:cubicBezTo>
                    <a:pt x="718" y="429"/>
                    <a:pt x="718" y="429"/>
                    <a:pt x="718" y="429"/>
                  </a:cubicBezTo>
                  <a:cubicBezTo>
                    <a:pt x="718" y="429"/>
                    <a:pt x="718" y="429"/>
                    <a:pt x="719" y="429"/>
                  </a:cubicBezTo>
                  <a:cubicBezTo>
                    <a:pt x="719" y="429"/>
                    <a:pt x="719" y="430"/>
                    <a:pt x="719" y="430"/>
                  </a:cubicBezTo>
                  <a:cubicBezTo>
                    <a:pt x="721" y="430"/>
                    <a:pt x="721" y="429"/>
                    <a:pt x="722" y="428"/>
                  </a:cubicBezTo>
                  <a:cubicBezTo>
                    <a:pt x="723" y="428"/>
                    <a:pt x="724" y="427"/>
                    <a:pt x="724" y="426"/>
                  </a:cubicBezTo>
                  <a:cubicBezTo>
                    <a:pt x="724" y="426"/>
                    <a:pt x="725" y="426"/>
                    <a:pt x="725" y="426"/>
                  </a:cubicBezTo>
                  <a:cubicBezTo>
                    <a:pt x="725" y="426"/>
                    <a:pt x="725" y="425"/>
                    <a:pt x="725" y="425"/>
                  </a:cubicBezTo>
                  <a:cubicBezTo>
                    <a:pt x="725" y="425"/>
                    <a:pt x="724" y="425"/>
                    <a:pt x="724" y="425"/>
                  </a:cubicBezTo>
                  <a:cubicBezTo>
                    <a:pt x="724" y="425"/>
                    <a:pt x="724" y="424"/>
                    <a:pt x="724" y="424"/>
                  </a:cubicBezTo>
                  <a:cubicBezTo>
                    <a:pt x="725" y="424"/>
                    <a:pt x="725" y="424"/>
                    <a:pt x="725" y="424"/>
                  </a:cubicBezTo>
                  <a:cubicBezTo>
                    <a:pt x="725" y="425"/>
                    <a:pt x="725" y="425"/>
                    <a:pt x="725" y="425"/>
                  </a:cubicBezTo>
                  <a:cubicBezTo>
                    <a:pt x="726" y="425"/>
                    <a:pt x="726" y="426"/>
                    <a:pt x="726" y="426"/>
                  </a:cubicBezTo>
                  <a:cubicBezTo>
                    <a:pt x="727" y="426"/>
                    <a:pt x="726" y="427"/>
                    <a:pt x="727" y="427"/>
                  </a:cubicBezTo>
                  <a:cubicBezTo>
                    <a:pt x="727" y="427"/>
                    <a:pt x="727" y="428"/>
                    <a:pt x="727" y="428"/>
                  </a:cubicBezTo>
                  <a:cubicBezTo>
                    <a:pt x="727" y="428"/>
                    <a:pt x="728" y="428"/>
                    <a:pt x="728" y="428"/>
                  </a:cubicBezTo>
                  <a:cubicBezTo>
                    <a:pt x="728" y="428"/>
                    <a:pt x="728" y="427"/>
                    <a:pt x="728" y="427"/>
                  </a:cubicBezTo>
                  <a:cubicBezTo>
                    <a:pt x="729" y="427"/>
                    <a:pt x="730" y="427"/>
                    <a:pt x="730" y="428"/>
                  </a:cubicBezTo>
                  <a:cubicBezTo>
                    <a:pt x="730" y="427"/>
                    <a:pt x="730" y="427"/>
                    <a:pt x="730" y="427"/>
                  </a:cubicBezTo>
                  <a:cubicBezTo>
                    <a:pt x="732" y="427"/>
                    <a:pt x="733" y="427"/>
                    <a:pt x="734" y="426"/>
                  </a:cubicBezTo>
                  <a:cubicBezTo>
                    <a:pt x="735" y="427"/>
                    <a:pt x="736" y="427"/>
                    <a:pt x="737" y="427"/>
                  </a:cubicBezTo>
                  <a:cubicBezTo>
                    <a:pt x="737" y="426"/>
                    <a:pt x="737" y="427"/>
                    <a:pt x="738" y="426"/>
                  </a:cubicBezTo>
                  <a:cubicBezTo>
                    <a:pt x="738" y="426"/>
                    <a:pt x="739" y="426"/>
                    <a:pt x="739" y="426"/>
                  </a:cubicBezTo>
                  <a:cubicBezTo>
                    <a:pt x="739" y="425"/>
                    <a:pt x="739" y="424"/>
                    <a:pt x="739" y="423"/>
                  </a:cubicBezTo>
                  <a:cubicBezTo>
                    <a:pt x="740" y="423"/>
                    <a:pt x="741" y="423"/>
                    <a:pt x="742" y="422"/>
                  </a:cubicBezTo>
                  <a:cubicBezTo>
                    <a:pt x="742" y="422"/>
                    <a:pt x="742" y="422"/>
                    <a:pt x="742" y="421"/>
                  </a:cubicBezTo>
                  <a:cubicBezTo>
                    <a:pt x="743" y="421"/>
                    <a:pt x="743" y="422"/>
                    <a:pt x="744" y="422"/>
                  </a:cubicBezTo>
                  <a:cubicBezTo>
                    <a:pt x="744" y="422"/>
                    <a:pt x="744" y="421"/>
                    <a:pt x="745" y="421"/>
                  </a:cubicBezTo>
                  <a:cubicBezTo>
                    <a:pt x="745" y="420"/>
                    <a:pt x="745" y="420"/>
                    <a:pt x="745" y="420"/>
                  </a:cubicBezTo>
                  <a:cubicBezTo>
                    <a:pt x="746" y="420"/>
                    <a:pt x="746" y="420"/>
                    <a:pt x="747" y="420"/>
                  </a:cubicBezTo>
                  <a:cubicBezTo>
                    <a:pt x="747" y="420"/>
                    <a:pt x="747" y="420"/>
                    <a:pt x="747" y="420"/>
                  </a:cubicBezTo>
                  <a:cubicBezTo>
                    <a:pt x="748" y="419"/>
                    <a:pt x="748" y="420"/>
                    <a:pt x="748" y="419"/>
                  </a:cubicBezTo>
                  <a:cubicBezTo>
                    <a:pt x="749" y="419"/>
                    <a:pt x="749" y="419"/>
                    <a:pt x="749" y="419"/>
                  </a:cubicBezTo>
                  <a:cubicBezTo>
                    <a:pt x="749" y="418"/>
                    <a:pt x="748" y="418"/>
                    <a:pt x="748" y="417"/>
                  </a:cubicBezTo>
                  <a:cubicBezTo>
                    <a:pt x="749" y="417"/>
                    <a:pt x="750" y="417"/>
                    <a:pt x="753" y="417"/>
                  </a:cubicBezTo>
                  <a:cubicBezTo>
                    <a:pt x="753" y="417"/>
                    <a:pt x="753" y="416"/>
                    <a:pt x="753" y="416"/>
                  </a:cubicBezTo>
                  <a:cubicBezTo>
                    <a:pt x="753" y="416"/>
                    <a:pt x="754" y="416"/>
                    <a:pt x="755" y="417"/>
                  </a:cubicBezTo>
                  <a:cubicBezTo>
                    <a:pt x="755" y="416"/>
                    <a:pt x="755" y="415"/>
                    <a:pt x="755" y="414"/>
                  </a:cubicBezTo>
                  <a:cubicBezTo>
                    <a:pt x="755" y="414"/>
                    <a:pt x="755" y="414"/>
                    <a:pt x="756" y="414"/>
                  </a:cubicBezTo>
                  <a:cubicBezTo>
                    <a:pt x="756" y="413"/>
                    <a:pt x="755" y="413"/>
                    <a:pt x="755" y="412"/>
                  </a:cubicBezTo>
                  <a:cubicBezTo>
                    <a:pt x="756" y="412"/>
                    <a:pt x="757" y="412"/>
                    <a:pt x="759" y="413"/>
                  </a:cubicBezTo>
                  <a:cubicBezTo>
                    <a:pt x="759" y="412"/>
                    <a:pt x="759" y="412"/>
                    <a:pt x="759" y="412"/>
                  </a:cubicBezTo>
                  <a:cubicBezTo>
                    <a:pt x="759" y="412"/>
                    <a:pt x="759" y="412"/>
                    <a:pt x="759" y="412"/>
                  </a:cubicBezTo>
                  <a:cubicBezTo>
                    <a:pt x="759" y="412"/>
                    <a:pt x="759" y="409"/>
                    <a:pt x="759" y="408"/>
                  </a:cubicBezTo>
                  <a:cubicBezTo>
                    <a:pt x="759" y="408"/>
                    <a:pt x="758" y="408"/>
                    <a:pt x="757" y="408"/>
                  </a:cubicBezTo>
                  <a:cubicBezTo>
                    <a:pt x="758" y="407"/>
                    <a:pt x="757" y="407"/>
                    <a:pt x="758" y="407"/>
                  </a:cubicBezTo>
                  <a:cubicBezTo>
                    <a:pt x="758" y="407"/>
                    <a:pt x="758" y="407"/>
                    <a:pt x="758" y="407"/>
                  </a:cubicBezTo>
                  <a:cubicBezTo>
                    <a:pt x="758" y="407"/>
                    <a:pt x="759" y="407"/>
                    <a:pt x="759" y="407"/>
                  </a:cubicBezTo>
                  <a:cubicBezTo>
                    <a:pt x="759" y="405"/>
                    <a:pt x="759" y="404"/>
                    <a:pt x="760" y="404"/>
                  </a:cubicBezTo>
                  <a:cubicBezTo>
                    <a:pt x="761" y="404"/>
                    <a:pt x="762" y="404"/>
                    <a:pt x="762" y="404"/>
                  </a:cubicBezTo>
                  <a:cubicBezTo>
                    <a:pt x="763" y="404"/>
                    <a:pt x="762" y="403"/>
                    <a:pt x="764" y="403"/>
                  </a:cubicBezTo>
                  <a:cubicBezTo>
                    <a:pt x="764" y="403"/>
                    <a:pt x="764" y="403"/>
                    <a:pt x="764" y="402"/>
                  </a:cubicBezTo>
                  <a:cubicBezTo>
                    <a:pt x="765" y="402"/>
                    <a:pt x="765" y="402"/>
                    <a:pt x="766" y="402"/>
                  </a:cubicBezTo>
                  <a:cubicBezTo>
                    <a:pt x="766" y="402"/>
                    <a:pt x="766" y="402"/>
                    <a:pt x="766" y="401"/>
                  </a:cubicBezTo>
                  <a:cubicBezTo>
                    <a:pt x="766" y="401"/>
                    <a:pt x="766" y="401"/>
                    <a:pt x="766" y="401"/>
                  </a:cubicBezTo>
                  <a:cubicBezTo>
                    <a:pt x="766" y="401"/>
                    <a:pt x="766" y="400"/>
                    <a:pt x="766" y="399"/>
                  </a:cubicBezTo>
                  <a:cubicBezTo>
                    <a:pt x="767" y="399"/>
                    <a:pt x="767" y="399"/>
                    <a:pt x="768" y="399"/>
                  </a:cubicBezTo>
                  <a:cubicBezTo>
                    <a:pt x="768" y="398"/>
                    <a:pt x="767" y="398"/>
                    <a:pt x="767" y="398"/>
                  </a:cubicBezTo>
                  <a:cubicBezTo>
                    <a:pt x="767" y="398"/>
                    <a:pt x="767" y="398"/>
                    <a:pt x="767" y="397"/>
                  </a:cubicBezTo>
                  <a:cubicBezTo>
                    <a:pt x="768" y="398"/>
                    <a:pt x="768" y="398"/>
                    <a:pt x="769" y="398"/>
                  </a:cubicBezTo>
                  <a:cubicBezTo>
                    <a:pt x="770" y="398"/>
                    <a:pt x="769" y="397"/>
                    <a:pt x="770" y="396"/>
                  </a:cubicBezTo>
                  <a:cubicBezTo>
                    <a:pt x="770" y="396"/>
                    <a:pt x="770" y="396"/>
                    <a:pt x="770" y="396"/>
                  </a:cubicBezTo>
                  <a:cubicBezTo>
                    <a:pt x="770" y="396"/>
                    <a:pt x="770" y="396"/>
                    <a:pt x="770" y="396"/>
                  </a:cubicBezTo>
                  <a:cubicBezTo>
                    <a:pt x="771" y="397"/>
                    <a:pt x="771" y="396"/>
                    <a:pt x="772" y="396"/>
                  </a:cubicBezTo>
                  <a:cubicBezTo>
                    <a:pt x="772" y="395"/>
                    <a:pt x="772" y="395"/>
                    <a:pt x="771" y="394"/>
                  </a:cubicBezTo>
                  <a:cubicBezTo>
                    <a:pt x="771" y="394"/>
                    <a:pt x="771" y="394"/>
                    <a:pt x="771" y="394"/>
                  </a:cubicBezTo>
                  <a:cubicBezTo>
                    <a:pt x="771" y="393"/>
                    <a:pt x="772" y="393"/>
                    <a:pt x="772" y="393"/>
                  </a:cubicBezTo>
                  <a:cubicBezTo>
                    <a:pt x="772" y="393"/>
                    <a:pt x="772" y="391"/>
                    <a:pt x="772" y="390"/>
                  </a:cubicBezTo>
                  <a:cubicBezTo>
                    <a:pt x="773" y="390"/>
                    <a:pt x="775" y="391"/>
                    <a:pt x="775" y="391"/>
                  </a:cubicBezTo>
                  <a:cubicBezTo>
                    <a:pt x="775" y="391"/>
                    <a:pt x="775" y="391"/>
                    <a:pt x="775" y="391"/>
                  </a:cubicBezTo>
                  <a:cubicBezTo>
                    <a:pt x="775" y="391"/>
                    <a:pt x="775" y="391"/>
                    <a:pt x="775" y="391"/>
                  </a:cubicBezTo>
                  <a:cubicBezTo>
                    <a:pt x="775" y="390"/>
                    <a:pt x="774" y="390"/>
                    <a:pt x="775" y="389"/>
                  </a:cubicBezTo>
                  <a:cubicBezTo>
                    <a:pt x="775" y="388"/>
                    <a:pt x="776" y="389"/>
                    <a:pt x="776" y="388"/>
                  </a:cubicBezTo>
                  <a:cubicBezTo>
                    <a:pt x="776" y="388"/>
                    <a:pt x="775" y="388"/>
                    <a:pt x="775" y="388"/>
                  </a:cubicBezTo>
                  <a:cubicBezTo>
                    <a:pt x="775" y="387"/>
                    <a:pt x="775" y="387"/>
                    <a:pt x="775" y="387"/>
                  </a:cubicBezTo>
                  <a:cubicBezTo>
                    <a:pt x="776" y="387"/>
                    <a:pt x="776" y="386"/>
                    <a:pt x="777" y="386"/>
                  </a:cubicBezTo>
                  <a:cubicBezTo>
                    <a:pt x="777" y="386"/>
                    <a:pt x="777" y="386"/>
                    <a:pt x="777" y="386"/>
                  </a:cubicBezTo>
                  <a:cubicBezTo>
                    <a:pt x="777" y="385"/>
                    <a:pt x="777" y="385"/>
                    <a:pt x="777" y="385"/>
                  </a:cubicBezTo>
                  <a:cubicBezTo>
                    <a:pt x="776" y="385"/>
                    <a:pt x="776" y="385"/>
                    <a:pt x="775" y="385"/>
                  </a:cubicBezTo>
                  <a:cubicBezTo>
                    <a:pt x="775" y="384"/>
                    <a:pt x="775" y="384"/>
                    <a:pt x="775" y="384"/>
                  </a:cubicBezTo>
                  <a:cubicBezTo>
                    <a:pt x="773" y="383"/>
                    <a:pt x="771" y="384"/>
                    <a:pt x="770" y="383"/>
                  </a:cubicBezTo>
                  <a:cubicBezTo>
                    <a:pt x="770" y="383"/>
                    <a:pt x="770" y="383"/>
                    <a:pt x="770" y="382"/>
                  </a:cubicBezTo>
                  <a:cubicBezTo>
                    <a:pt x="771" y="382"/>
                    <a:pt x="772" y="382"/>
                    <a:pt x="773" y="381"/>
                  </a:cubicBezTo>
                  <a:cubicBezTo>
                    <a:pt x="774" y="381"/>
                    <a:pt x="774" y="380"/>
                    <a:pt x="775" y="380"/>
                  </a:cubicBezTo>
                  <a:cubicBezTo>
                    <a:pt x="775" y="378"/>
                    <a:pt x="775" y="377"/>
                    <a:pt x="774" y="376"/>
                  </a:cubicBezTo>
                  <a:cubicBezTo>
                    <a:pt x="774" y="376"/>
                    <a:pt x="773" y="376"/>
                    <a:pt x="773" y="375"/>
                  </a:cubicBezTo>
                  <a:cubicBezTo>
                    <a:pt x="773" y="375"/>
                    <a:pt x="773" y="375"/>
                    <a:pt x="773" y="375"/>
                  </a:cubicBezTo>
                  <a:cubicBezTo>
                    <a:pt x="772" y="374"/>
                    <a:pt x="771" y="374"/>
                    <a:pt x="771" y="374"/>
                  </a:cubicBezTo>
                  <a:cubicBezTo>
                    <a:pt x="770" y="374"/>
                    <a:pt x="770" y="374"/>
                    <a:pt x="770" y="374"/>
                  </a:cubicBezTo>
                  <a:cubicBezTo>
                    <a:pt x="770" y="374"/>
                    <a:pt x="770" y="374"/>
                    <a:pt x="770" y="374"/>
                  </a:cubicBezTo>
                  <a:cubicBezTo>
                    <a:pt x="770" y="374"/>
                    <a:pt x="770" y="374"/>
                    <a:pt x="770" y="374"/>
                  </a:cubicBezTo>
                  <a:cubicBezTo>
                    <a:pt x="769" y="374"/>
                    <a:pt x="769" y="374"/>
                    <a:pt x="769" y="374"/>
                  </a:cubicBezTo>
                  <a:cubicBezTo>
                    <a:pt x="769" y="372"/>
                    <a:pt x="769" y="372"/>
                    <a:pt x="769" y="372"/>
                  </a:cubicBezTo>
                  <a:cubicBezTo>
                    <a:pt x="770" y="372"/>
                    <a:pt x="770" y="372"/>
                    <a:pt x="771" y="373"/>
                  </a:cubicBezTo>
                  <a:cubicBezTo>
                    <a:pt x="771" y="373"/>
                    <a:pt x="771" y="373"/>
                    <a:pt x="771" y="373"/>
                  </a:cubicBezTo>
                  <a:cubicBezTo>
                    <a:pt x="771" y="373"/>
                    <a:pt x="772" y="373"/>
                    <a:pt x="772" y="373"/>
                  </a:cubicBezTo>
                  <a:cubicBezTo>
                    <a:pt x="772" y="373"/>
                    <a:pt x="772" y="373"/>
                    <a:pt x="772" y="373"/>
                  </a:cubicBezTo>
                  <a:cubicBezTo>
                    <a:pt x="772" y="374"/>
                    <a:pt x="773" y="374"/>
                    <a:pt x="774" y="374"/>
                  </a:cubicBezTo>
                  <a:cubicBezTo>
                    <a:pt x="774" y="373"/>
                    <a:pt x="774" y="372"/>
                    <a:pt x="774" y="372"/>
                  </a:cubicBezTo>
                  <a:cubicBezTo>
                    <a:pt x="773" y="372"/>
                    <a:pt x="773" y="371"/>
                    <a:pt x="773" y="371"/>
                  </a:cubicBezTo>
                  <a:cubicBezTo>
                    <a:pt x="772" y="370"/>
                    <a:pt x="772" y="369"/>
                    <a:pt x="771" y="368"/>
                  </a:cubicBezTo>
                  <a:cubicBezTo>
                    <a:pt x="771" y="368"/>
                    <a:pt x="771" y="367"/>
                    <a:pt x="770" y="367"/>
                  </a:cubicBezTo>
                  <a:cubicBezTo>
                    <a:pt x="769" y="365"/>
                    <a:pt x="769" y="363"/>
                    <a:pt x="768" y="361"/>
                  </a:cubicBezTo>
                  <a:cubicBezTo>
                    <a:pt x="768" y="361"/>
                    <a:pt x="768" y="361"/>
                    <a:pt x="767" y="361"/>
                  </a:cubicBezTo>
                  <a:cubicBezTo>
                    <a:pt x="767" y="361"/>
                    <a:pt x="767" y="361"/>
                    <a:pt x="767" y="361"/>
                  </a:cubicBezTo>
                  <a:cubicBezTo>
                    <a:pt x="767" y="361"/>
                    <a:pt x="766" y="361"/>
                    <a:pt x="766" y="361"/>
                  </a:cubicBezTo>
                  <a:cubicBezTo>
                    <a:pt x="766" y="360"/>
                    <a:pt x="767" y="360"/>
                    <a:pt x="767" y="359"/>
                  </a:cubicBezTo>
                  <a:cubicBezTo>
                    <a:pt x="765" y="358"/>
                    <a:pt x="764" y="352"/>
                    <a:pt x="767" y="349"/>
                  </a:cubicBezTo>
                  <a:cubicBezTo>
                    <a:pt x="768" y="349"/>
                    <a:pt x="769" y="348"/>
                    <a:pt x="770" y="348"/>
                  </a:cubicBezTo>
                  <a:cubicBezTo>
                    <a:pt x="770" y="347"/>
                    <a:pt x="770" y="346"/>
                    <a:pt x="770" y="346"/>
                  </a:cubicBezTo>
                  <a:cubicBezTo>
                    <a:pt x="770" y="346"/>
                    <a:pt x="772" y="345"/>
                    <a:pt x="772" y="345"/>
                  </a:cubicBezTo>
                  <a:cubicBezTo>
                    <a:pt x="772" y="345"/>
                    <a:pt x="773" y="345"/>
                    <a:pt x="773" y="344"/>
                  </a:cubicBezTo>
                  <a:cubicBezTo>
                    <a:pt x="773" y="344"/>
                    <a:pt x="773" y="344"/>
                    <a:pt x="774" y="344"/>
                  </a:cubicBezTo>
                  <a:cubicBezTo>
                    <a:pt x="774" y="343"/>
                    <a:pt x="774" y="343"/>
                    <a:pt x="775" y="343"/>
                  </a:cubicBezTo>
                  <a:cubicBezTo>
                    <a:pt x="775" y="343"/>
                    <a:pt x="776" y="342"/>
                    <a:pt x="777" y="342"/>
                  </a:cubicBezTo>
                  <a:cubicBezTo>
                    <a:pt x="778" y="342"/>
                    <a:pt x="778" y="342"/>
                    <a:pt x="778" y="341"/>
                  </a:cubicBezTo>
                  <a:cubicBezTo>
                    <a:pt x="779" y="341"/>
                    <a:pt x="780" y="342"/>
                    <a:pt x="780" y="342"/>
                  </a:cubicBezTo>
                  <a:cubicBezTo>
                    <a:pt x="781" y="342"/>
                    <a:pt x="781" y="341"/>
                    <a:pt x="782" y="340"/>
                  </a:cubicBezTo>
                  <a:cubicBezTo>
                    <a:pt x="782" y="340"/>
                    <a:pt x="782" y="340"/>
                    <a:pt x="783" y="341"/>
                  </a:cubicBezTo>
                  <a:cubicBezTo>
                    <a:pt x="783" y="341"/>
                    <a:pt x="783" y="341"/>
                    <a:pt x="783" y="341"/>
                  </a:cubicBezTo>
                  <a:cubicBezTo>
                    <a:pt x="784" y="341"/>
                    <a:pt x="784" y="341"/>
                    <a:pt x="785" y="341"/>
                  </a:cubicBezTo>
                  <a:cubicBezTo>
                    <a:pt x="786" y="340"/>
                    <a:pt x="787" y="339"/>
                    <a:pt x="787" y="337"/>
                  </a:cubicBezTo>
                  <a:cubicBezTo>
                    <a:pt x="785" y="337"/>
                    <a:pt x="784" y="335"/>
                    <a:pt x="782" y="337"/>
                  </a:cubicBezTo>
                  <a:cubicBezTo>
                    <a:pt x="781" y="336"/>
                    <a:pt x="780" y="336"/>
                    <a:pt x="779" y="336"/>
                  </a:cubicBezTo>
                  <a:cubicBezTo>
                    <a:pt x="779" y="336"/>
                    <a:pt x="779" y="335"/>
                    <a:pt x="778" y="335"/>
                  </a:cubicBezTo>
                  <a:cubicBezTo>
                    <a:pt x="777" y="334"/>
                    <a:pt x="775" y="334"/>
                    <a:pt x="773" y="334"/>
                  </a:cubicBezTo>
                  <a:cubicBezTo>
                    <a:pt x="773" y="334"/>
                    <a:pt x="772" y="334"/>
                    <a:pt x="772" y="335"/>
                  </a:cubicBezTo>
                  <a:cubicBezTo>
                    <a:pt x="771" y="335"/>
                    <a:pt x="770" y="335"/>
                    <a:pt x="769" y="335"/>
                  </a:cubicBezTo>
                  <a:cubicBezTo>
                    <a:pt x="769" y="336"/>
                    <a:pt x="769" y="336"/>
                    <a:pt x="768" y="336"/>
                  </a:cubicBezTo>
                  <a:cubicBezTo>
                    <a:pt x="768" y="337"/>
                    <a:pt x="768" y="337"/>
                    <a:pt x="768" y="337"/>
                  </a:cubicBezTo>
                  <a:cubicBezTo>
                    <a:pt x="768" y="337"/>
                    <a:pt x="767" y="337"/>
                    <a:pt x="766" y="337"/>
                  </a:cubicBezTo>
                  <a:cubicBezTo>
                    <a:pt x="766" y="337"/>
                    <a:pt x="766" y="337"/>
                    <a:pt x="766" y="337"/>
                  </a:cubicBezTo>
                  <a:cubicBezTo>
                    <a:pt x="766" y="337"/>
                    <a:pt x="766" y="337"/>
                    <a:pt x="765" y="337"/>
                  </a:cubicBezTo>
                  <a:cubicBezTo>
                    <a:pt x="765" y="337"/>
                    <a:pt x="765" y="337"/>
                    <a:pt x="765" y="337"/>
                  </a:cubicBezTo>
                  <a:cubicBezTo>
                    <a:pt x="765" y="337"/>
                    <a:pt x="765" y="337"/>
                    <a:pt x="765" y="337"/>
                  </a:cubicBezTo>
                  <a:cubicBezTo>
                    <a:pt x="762" y="335"/>
                    <a:pt x="764" y="332"/>
                    <a:pt x="761" y="331"/>
                  </a:cubicBezTo>
                  <a:cubicBezTo>
                    <a:pt x="761" y="330"/>
                    <a:pt x="761" y="330"/>
                    <a:pt x="761" y="330"/>
                  </a:cubicBezTo>
                  <a:cubicBezTo>
                    <a:pt x="760" y="330"/>
                    <a:pt x="760" y="330"/>
                    <a:pt x="760" y="330"/>
                  </a:cubicBezTo>
                  <a:cubicBezTo>
                    <a:pt x="760" y="329"/>
                    <a:pt x="760" y="329"/>
                    <a:pt x="760" y="328"/>
                  </a:cubicBezTo>
                  <a:cubicBezTo>
                    <a:pt x="760" y="328"/>
                    <a:pt x="760" y="328"/>
                    <a:pt x="760" y="328"/>
                  </a:cubicBezTo>
                  <a:cubicBezTo>
                    <a:pt x="760" y="328"/>
                    <a:pt x="760" y="327"/>
                    <a:pt x="760" y="327"/>
                  </a:cubicBezTo>
                  <a:cubicBezTo>
                    <a:pt x="760" y="327"/>
                    <a:pt x="760" y="327"/>
                    <a:pt x="760" y="327"/>
                  </a:cubicBezTo>
                  <a:cubicBezTo>
                    <a:pt x="759" y="326"/>
                    <a:pt x="759" y="326"/>
                    <a:pt x="759" y="326"/>
                  </a:cubicBezTo>
                  <a:cubicBezTo>
                    <a:pt x="759" y="326"/>
                    <a:pt x="759" y="326"/>
                    <a:pt x="759" y="326"/>
                  </a:cubicBezTo>
                  <a:cubicBezTo>
                    <a:pt x="759" y="325"/>
                    <a:pt x="759" y="325"/>
                    <a:pt x="759" y="325"/>
                  </a:cubicBezTo>
                  <a:cubicBezTo>
                    <a:pt x="760" y="323"/>
                    <a:pt x="760" y="324"/>
                    <a:pt x="761" y="323"/>
                  </a:cubicBezTo>
                  <a:cubicBezTo>
                    <a:pt x="762" y="323"/>
                    <a:pt x="764" y="323"/>
                    <a:pt x="766" y="324"/>
                  </a:cubicBezTo>
                  <a:cubicBezTo>
                    <a:pt x="767" y="322"/>
                    <a:pt x="769" y="321"/>
                    <a:pt x="770" y="320"/>
                  </a:cubicBezTo>
                  <a:cubicBezTo>
                    <a:pt x="770" y="320"/>
                    <a:pt x="770" y="320"/>
                    <a:pt x="771" y="320"/>
                  </a:cubicBezTo>
                  <a:cubicBezTo>
                    <a:pt x="771" y="320"/>
                    <a:pt x="771" y="319"/>
                    <a:pt x="772" y="319"/>
                  </a:cubicBezTo>
                  <a:cubicBezTo>
                    <a:pt x="773" y="319"/>
                    <a:pt x="773" y="319"/>
                    <a:pt x="774" y="319"/>
                  </a:cubicBezTo>
                  <a:cubicBezTo>
                    <a:pt x="775" y="319"/>
                    <a:pt x="775" y="318"/>
                    <a:pt x="776" y="317"/>
                  </a:cubicBezTo>
                  <a:cubicBezTo>
                    <a:pt x="776" y="318"/>
                    <a:pt x="777" y="318"/>
                    <a:pt x="777" y="318"/>
                  </a:cubicBezTo>
                  <a:cubicBezTo>
                    <a:pt x="777" y="317"/>
                    <a:pt x="778" y="315"/>
                    <a:pt x="779" y="314"/>
                  </a:cubicBezTo>
                  <a:cubicBezTo>
                    <a:pt x="779" y="314"/>
                    <a:pt x="779" y="314"/>
                    <a:pt x="780" y="314"/>
                  </a:cubicBezTo>
                  <a:cubicBezTo>
                    <a:pt x="780" y="314"/>
                    <a:pt x="781" y="313"/>
                    <a:pt x="782" y="312"/>
                  </a:cubicBezTo>
                  <a:cubicBezTo>
                    <a:pt x="784" y="313"/>
                    <a:pt x="787" y="314"/>
                    <a:pt x="789" y="315"/>
                  </a:cubicBezTo>
                  <a:cubicBezTo>
                    <a:pt x="788" y="316"/>
                    <a:pt x="788" y="316"/>
                    <a:pt x="787" y="317"/>
                  </a:cubicBezTo>
                  <a:cubicBezTo>
                    <a:pt x="787" y="317"/>
                    <a:pt x="787" y="317"/>
                    <a:pt x="787" y="317"/>
                  </a:cubicBezTo>
                  <a:cubicBezTo>
                    <a:pt x="787" y="317"/>
                    <a:pt x="786" y="318"/>
                    <a:pt x="786" y="319"/>
                  </a:cubicBezTo>
                  <a:cubicBezTo>
                    <a:pt x="786" y="319"/>
                    <a:pt x="785" y="319"/>
                    <a:pt x="785" y="319"/>
                  </a:cubicBezTo>
                  <a:cubicBezTo>
                    <a:pt x="785" y="319"/>
                    <a:pt x="785" y="320"/>
                    <a:pt x="785" y="320"/>
                  </a:cubicBezTo>
                  <a:cubicBezTo>
                    <a:pt x="784" y="320"/>
                    <a:pt x="783" y="321"/>
                    <a:pt x="782" y="321"/>
                  </a:cubicBezTo>
                  <a:cubicBezTo>
                    <a:pt x="782" y="322"/>
                    <a:pt x="782" y="322"/>
                    <a:pt x="782" y="322"/>
                  </a:cubicBezTo>
                  <a:cubicBezTo>
                    <a:pt x="782" y="323"/>
                    <a:pt x="782" y="323"/>
                    <a:pt x="782" y="323"/>
                  </a:cubicBezTo>
                  <a:cubicBezTo>
                    <a:pt x="782" y="323"/>
                    <a:pt x="782" y="324"/>
                    <a:pt x="782" y="324"/>
                  </a:cubicBezTo>
                  <a:cubicBezTo>
                    <a:pt x="782" y="324"/>
                    <a:pt x="782" y="324"/>
                    <a:pt x="782" y="324"/>
                  </a:cubicBezTo>
                  <a:cubicBezTo>
                    <a:pt x="783" y="325"/>
                    <a:pt x="782" y="324"/>
                    <a:pt x="783" y="324"/>
                  </a:cubicBezTo>
                  <a:cubicBezTo>
                    <a:pt x="783" y="324"/>
                    <a:pt x="784" y="324"/>
                    <a:pt x="784" y="324"/>
                  </a:cubicBezTo>
                  <a:cubicBezTo>
                    <a:pt x="784" y="324"/>
                    <a:pt x="783" y="325"/>
                    <a:pt x="783" y="325"/>
                  </a:cubicBezTo>
                  <a:cubicBezTo>
                    <a:pt x="782" y="326"/>
                    <a:pt x="783" y="326"/>
                    <a:pt x="781" y="326"/>
                  </a:cubicBezTo>
                  <a:cubicBezTo>
                    <a:pt x="781" y="327"/>
                    <a:pt x="781" y="326"/>
                    <a:pt x="781" y="327"/>
                  </a:cubicBezTo>
                  <a:cubicBezTo>
                    <a:pt x="781" y="327"/>
                    <a:pt x="781" y="327"/>
                    <a:pt x="781" y="327"/>
                  </a:cubicBezTo>
                  <a:cubicBezTo>
                    <a:pt x="781" y="327"/>
                    <a:pt x="781" y="328"/>
                    <a:pt x="781" y="328"/>
                  </a:cubicBezTo>
                  <a:cubicBezTo>
                    <a:pt x="782" y="328"/>
                    <a:pt x="783" y="328"/>
                    <a:pt x="783" y="328"/>
                  </a:cubicBezTo>
                  <a:cubicBezTo>
                    <a:pt x="783" y="328"/>
                    <a:pt x="783" y="327"/>
                    <a:pt x="783" y="327"/>
                  </a:cubicBezTo>
                  <a:cubicBezTo>
                    <a:pt x="784" y="327"/>
                    <a:pt x="784" y="327"/>
                    <a:pt x="784" y="327"/>
                  </a:cubicBezTo>
                  <a:cubicBezTo>
                    <a:pt x="784" y="327"/>
                    <a:pt x="784" y="327"/>
                    <a:pt x="784" y="326"/>
                  </a:cubicBezTo>
                  <a:cubicBezTo>
                    <a:pt x="784" y="326"/>
                    <a:pt x="785" y="326"/>
                    <a:pt x="785" y="326"/>
                  </a:cubicBezTo>
                  <a:cubicBezTo>
                    <a:pt x="785" y="326"/>
                    <a:pt x="785" y="326"/>
                    <a:pt x="785" y="326"/>
                  </a:cubicBezTo>
                  <a:cubicBezTo>
                    <a:pt x="785" y="326"/>
                    <a:pt x="786" y="326"/>
                    <a:pt x="786" y="326"/>
                  </a:cubicBezTo>
                  <a:cubicBezTo>
                    <a:pt x="787" y="325"/>
                    <a:pt x="788" y="324"/>
                    <a:pt x="788" y="324"/>
                  </a:cubicBezTo>
                  <a:cubicBezTo>
                    <a:pt x="789" y="324"/>
                    <a:pt x="789" y="324"/>
                    <a:pt x="789" y="324"/>
                  </a:cubicBezTo>
                  <a:cubicBezTo>
                    <a:pt x="789" y="324"/>
                    <a:pt x="790" y="324"/>
                    <a:pt x="790" y="323"/>
                  </a:cubicBezTo>
                  <a:cubicBezTo>
                    <a:pt x="790" y="323"/>
                    <a:pt x="790" y="323"/>
                    <a:pt x="791" y="323"/>
                  </a:cubicBezTo>
                  <a:cubicBezTo>
                    <a:pt x="791" y="323"/>
                    <a:pt x="791" y="323"/>
                    <a:pt x="792" y="323"/>
                  </a:cubicBezTo>
                  <a:cubicBezTo>
                    <a:pt x="792" y="323"/>
                    <a:pt x="792" y="323"/>
                    <a:pt x="793" y="323"/>
                  </a:cubicBezTo>
                  <a:cubicBezTo>
                    <a:pt x="793" y="323"/>
                    <a:pt x="793" y="323"/>
                    <a:pt x="793" y="323"/>
                  </a:cubicBezTo>
                  <a:cubicBezTo>
                    <a:pt x="793" y="323"/>
                    <a:pt x="793" y="323"/>
                    <a:pt x="793" y="323"/>
                  </a:cubicBezTo>
                  <a:cubicBezTo>
                    <a:pt x="793" y="323"/>
                    <a:pt x="793" y="322"/>
                    <a:pt x="794" y="322"/>
                  </a:cubicBezTo>
                  <a:cubicBezTo>
                    <a:pt x="794" y="322"/>
                    <a:pt x="794" y="322"/>
                    <a:pt x="794" y="322"/>
                  </a:cubicBezTo>
                  <a:cubicBezTo>
                    <a:pt x="794" y="322"/>
                    <a:pt x="794" y="322"/>
                    <a:pt x="794" y="322"/>
                  </a:cubicBezTo>
                  <a:cubicBezTo>
                    <a:pt x="796" y="322"/>
                    <a:pt x="798" y="323"/>
                    <a:pt x="798" y="323"/>
                  </a:cubicBezTo>
                  <a:cubicBezTo>
                    <a:pt x="798" y="323"/>
                    <a:pt x="799" y="324"/>
                    <a:pt x="799" y="324"/>
                  </a:cubicBezTo>
                  <a:cubicBezTo>
                    <a:pt x="800" y="324"/>
                    <a:pt x="800" y="323"/>
                    <a:pt x="800" y="323"/>
                  </a:cubicBezTo>
                  <a:cubicBezTo>
                    <a:pt x="800" y="323"/>
                    <a:pt x="801" y="323"/>
                    <a:pt x="801" y="323"/>
                  </a:cubicBezTo>
                  <a:cubicBezTo>
                    <a:pt x="801" y="324"/>
                    <a:pt x="801" y="324"/>
                    <a:pt x="801" y="325"/>
                  </a:cubicBezTo>
                  <a:cubicBezTo>
                    <a:pt x="803" y="325"/>
                    <a:pt x="802" y="326"/>
                    <a:pt x="804" y="326"/>
                  </a:cubicBezTo>
                  <a:cubicBezTo>
                    <a:pt x="803" y="328"/>
                    <a:pt x="803" y="328"/>
                    <a:pt x="803" y="330"/>
                  </a:cubicBezTo>
                  <a:cubicBezTo>
                    <a:pt x="803" y="330"/>
                    <a:pt x="804" y="331"/>
                    <a:pt x="804" y="331"/>
                  </a:cubicBezTo>
                  <a:cubicBezTo>
                    <a:pt x="803" y="332"/>
                    <a:pt x="802" y="331"/>
                    <a:pt x="801" y="331"/>
                  </a:cubicBezTo>
                  <a:cubicBezTo>
                    <a:pt x="801" y="331"/>
                    <a:pt x="801" y="331"/>
                    <a:pt x="801" y="331"/>
                  </a:cubicBezTo>
                  <a:cubicBezTo>
                    <a:pt x="800" y="332"/>
                    <a:pt x="800" y="333"/>
                    <a:pt x="799" y="333"/>
                  </a:cubicBezTo>
                  <a:cubicBezTo>
                    <a:pt x="799" y="334"/>
                    <a:pt x="799" y="335"/>
                    <a:pt x="800" y="336"/>
                  </a:cubicBezTo>
                  <a:cubicBezTo>
                    <a:pt x="800" y="336"/>
                    <a:pt x="801" y="335"/>
                    <a:pt x="801" y="335"/>
                  </a:cubicBezTo>
                  <a:cubicBezTo>
                    <a:pt x="801" y="335"/>
                    <a:pt x="802" y="336"/>
                    <a:pt x="802" y="336"/>
                  </a:cubicBezTo>
                  <a:cubicBezTo>
                    <a:pt x="802" y="337"/>
                    <a:pt x="801" y="337"/>
                    <a:pt x="801" y="337"/>
                  </a:cubicBezTo>
                  <a:cubicBezTo>
                    <a:pt x="801" y="338"/>
                    <a:pt x="802" y="339"/>
                    <a:pt x="803" y="339"/>
                  </a:cubicBezTo>
                  <a:cubicBezTo>
                    <a:pt x="803" y="339"/>
                    <a:pt x="803" y="340"/>
                    <a:pt x="803" y="339"/>
                  </a:cubicBezTo>
                  <a:cubicBezTo>
                    <a:pt x="803" y="339"/>
                    <a:pt x="803" y="339"/>
                    <a:pt x="803" y="339"/>
                  </a:cubicBezTo>
                  <a:cubicBezTo>
                    <a:pt x="804" y="339"/>
                    <a:pt x="805" y="339"/>
                    <a:pt x="805" y="339"/>
                  </a:cubicBezTo>
                  <a:cubicBezTo>
                    <a:pt x="805" y="339"/>
                    <a:pt x="805" y="339"/>
                    <a:pt x="805" y="339"/>
                  </a:cubicBezTo>
                  <a:cubicBezTo>
                    <a:pt x="806" y="339"/>
                    <a:pt x="807" y="339"/>
                    <a:pt x="808" y="339"/>
                  </a:cubicBezTo>
                  <a:cubicBezTo>
                    <a:pt x="808" y="339"/>
                    <a:pt x="808" y="339"/>
                    <a:pt x="808" y="339"/>
                  </a:cubicBezTo>
                  <a:cubicBezTo>
                    <a:pt x="809" y="339"/>
                    <a:pt x="809" y="339"/>
                    <a:pt x="810" y="340"/>
                  </a:cubicBezTo>
                  <a:cubicBezTo>
                    <a:pt x="810" y="341"/>
                    <a:pt x="810" y="342"/>
                    <a:pt x="810" y="343"/>
                  </a:cubicBezTo>
                  <a:cubicBezTo>
                    <a:pt x="810" y="343"/>
                    <a:pt x="810" y="343"/>
                    <a:pt x="811" y="343"/>
                  </a:cubicBezTo>
                  <a:cubicBezTo>
                    <a:pt x="811" y="344"/>
                    <a:pt x="811" y="344"/>
                    <a:pt x="811" y="344"/>
                  </a:cubicBezTo>
                  <a:cubicBezTo>
                    <a:pt x="810" y="345"/>
                    <a:pt x="811" y="344"/>
                    <a:pt x="810" y="345"/>
                  </a:cubicBezTo>
                  <a:cubicBezTo>
                    <a:pt x="810" y="344"/>
                    <a:pt x="809" y="344"/>
                    <a:pt x="808" y="344"/>
                  </a:cubicBezTo>
                  <a:cubicBezTo>
                    <a:pt x="808" y="346"/>
                    <a:pt x="809" y="347"/>
                    <a:pt x="810" y="348"/>
                  </a:cubicBezTo>
                  <a:cubicBezTo>
                    <a:pt x="810" y="348"/>
                    <a:pt x="810" y="348"/>
                    <a:pt x="810" y="348"/>
                  </a:cubicBezTo>
                  <a:cubicBezTo>
                    <a:pt x="809" y="348"/>
                    <a:pt x="809" y="348"/>
                    <a:pt x="808" y="348"/>
                  </a:cubicBezTo>
                  <a:cubicBezTo>
                    <a:pt x="808" y="349"/>
                    <a:pt x="809" y="350"/>
                    <a:pt x="809" y="351"/>
                  </a:cubicBezTo>
                  <a:cubicBezTo>
                    <a:pt x="809" y="351"/>
                    <a:pt x="809" y="351"/>
                    <a:pt x="809" y="351"/>
                  </a:cubicBezTo>
                  <a:cubicBezTo>
                    <a:pt x="809" y="352"/>
                    <a:pt x="809" y="352"/>
                    <a:pt x="809" y="352"/>
                  </a:cubicBezTo>
                  <a:cubicBezTo>
                    <a:pt x="809" y="352"/>
                    <a:pt x="809" y="352"/>
                    <a:pt x="809" y="353"/>
                  </a:cubicBezTo>
                  <a:cubicBezTo>
                    <a:pt x="808" y="353"/>
                    <a:pt x="807" y="354"/>
                    <a:pt x="806" y="354"/>
                  </a:cubicBezTo>
                  <a:cubicBezTo>
                    <a:pt x="806" y="355"/>
                    <a:pt x="806" y="356"/>
                    <a:pt x="806" y="357"/>
                  </a:cubicBezTo>
                  <a:cubicBezTo>
                    <a:pt x="806" y="357"/>
                    <a:pt x="806" y="357"/>
                    <a:pt x="806" y="357"/>
                  </a:cubicBezTo>
                  <a:cubicBezTo>
                    <a:pt x="806" y="357"/>
                    <a:pt x="806" y="358"/>
                    <a:pt x="806" y="358"/>
                  </a:cubicBezTo>
                  <a:cubicBezTo>
                    <a:pt x="806" y="358"/>
                    <a:pt x="806" y="358"/>
                    <a:pt x="805" y="358"/>
                  </a:cubicBezTo>
                  <a:cubicBezTo>
                    <a:pt x="805" y="358"/>
                    <a:pt x="805" y="358"/>
                    <a:pt x="805" y="359"/>
                  </a:cubicBezTo>
                  <a:cubicBezTo>
                    <a:pt x="805" y="359"/>
                    <a:pt x="805" y="359"/>
                    <a:pt x="805" y="359"/>
                  </a:cubicBezTo>
                  <a:cubicBezTo>
                    <a:pt x="804" y="359"/>
                    <a:pt x="805" y="360"/>
                    <a:pt x="805" y="361"/>
                  </a:cubicBezTo>
                  <a:cubicBezTo>
                    <a:pt x="805" y="361"/>
                    <a:pt x="804" y="361"/>
                    <a:pt x="804" y="362"/>
                  </a:cubicBezTo>
                  <a:cubicBezTo>
                    <a:pt x="805" y="362"/>
                    <a:pt x="805" y="362"/>
                    <a:pt x="805" y="362"/>
                  </a:cubicBezTo>
                  <a:cubicBezTo>
                    <a:pt x="807" y="363"/>
                    <a:pt x="807" y="362"/>
                    <a:pt x="809" y="362"/>
                  </a:cubicBezTo>
                  <a:cubicBezTo>
                    <a:pt x="809" y="361"/>
                    <a:pt x="810" y="361"/>
                    <a:pt x="810" y="360"/>
                  </a:cubicBezTo>
                  <a:cubicBezTo>
                    <a:pt x="811" y="360"/>
                    <a:pt x="811" y="360"/>
                    <a:pt x="812" y="360"/>
                  </a:cubicBezTo>
                  <a:cubicBezTo>
                    <a:pt x="812" y="360"/>
                    <a:pt x="812" y="360"/>
                    <a:pt x="812" y="360"/>
                  </a:cubicBezTo>
                  <a:cubicBezTo>
                    <a:pt x="813" y="360"/>
                    <a:pt x="815" y="360"/>
                    <a:pt x="817" y="360"/>
                  </a:cubicBezTo>
                  <a:cubicBezTo>
                    <a:pt x="817" y="359"/>
                    <a:pt x="817" y="359"/>
                    <a:pt x="817" y="358"/>
                  </a:cubicBezTo>
                  <a:cubicBezTo>
                    <a:pt x="819" y="358"/>
                    <a:pt x="819" y="358"/>
                    <a:pt x="821" y="358"/>
                  </a:cubicBezTo>
                  <a:cubicBezTo>
                    <a:pt x="821" y="356"/>
                    <a:pt x="823" y="355"/>
                    <a:pt x="823" y="353"/>
                  </a:cubicBezTo>
                  <a:cubicBezTo>
                    <a:pt x="823" y="353"/>
                    <a:pt x="822" y="353"/>
                    <a:pt x="822" y="353"/>
                  </a:cubicBezTo>
                  <a:cubicBezTo>
                    <a:pt x="822" y="352"/>
                    <a:pt x="822" y="351"/>
                    <a:pt x="822" y="350"/>
                  </a:cubicBezTo>
                  <a:cubicBezTo>
                    <a:pt x="822" y="350"/>
                    <a:pt x="823" y="350"/>
                    <a:pt x="823" y="350"/>
                  </a:cubicBezTo>
                  <a:cubicBezTo>
                    <a:pt x="823" y="350"/>
                    <a:pt x="823" y="350"/>
                    <a:pt x="823" y="350"/>
                  </a:cubicBezTo>
                  <a:cubicBezTo>
                    <a:pt x="823" y="349"/>
                    <a:pt x="823" y="348"/>
                    <a:pt x="823" y="348"/>
                  </a:cubicBezTo>
                  <a:cubicBezTo>
                    <a:pt x="823" y="348"/>
                    <a:pt x="824" y="347"/>
                    <a:pt x="823" y="347"/>
                  </a:cubicBezTo>
                  <a:cubicBezTo>
                    <a:pt x="823" y="347"/>
                    <a:pt x="823" y="347"/>
                    <a:pt x="823" y="347"/>
                  </a:cubicBezTo>
                  <a:cubicBezTo>
                    <a:pt x="823" y="346"/>
                    <a:pt x="823" y="346"/>
                    <a:pt x="823" y="345"/>
                  </a:cubicBezTo>
                  <a:cubicBezTo>
                    <a:pt x="822" y="345"/>
                    <a:pt x="822" y="344"/>
                    <a:pt x="822" y="344"/>
                  </a:cubicBezTo>
                  <a:cubicBezTo>
                    <a:pt x="822" y="343"/>
                    <a:pt x="822" y="343"/>
                    <a:pt x="822" y="342"/>
                  </a:cubicBezTo>
                  <a:cubicBezTo>
                    <a:pt x="821" y="342"/>
                    <a:pt x="821" y="342"/>
                    <a:pt x="821" y="342"/>
                  </a:cubicBezTo>
                  <a:cubicBezTo>
                    <a:pt x="821" y="342"/>
                    <a:pt x="821" y="341"/>
                    <a:pt x="821" y="341"/>
                  </a:cubicBezTo>
                  <a:cubicBezTo>
                    <a:pt x="821" y="341"/>
                    <a:pt x="820" y="341"/>
                    <a:pt x="820" y="341"/>
                  </a:cubicBezTo>
                  <a:cubicBezTo>
                    <a:pt x="820" y="341"/>
                    <a:pt x="820" y="340"/>
                    <a:pt x="820" y="340"/>
                  </a:cubicBezTo>
                  <a:cubicBezTo>
                    <a:pt x="820" y="340"/>
                    <a:pt x="821" y="339"/>
                    <a:pt x="820" y="339"/>
                  </a:cubicBezTo>
                  <a:cubicBezTo>
                    <a:pt x="820" y="338"/>
                    <a:pt x="820" y="338"/>
                    <a:pt x="819" y="338"/>
                  </a:cubicBezTo>
                  <a:cubicBezTo>
                    <a:pt x="819" y="337"/>
                    <a:pt x="819" y="337"/>
                    <a:pt x="819" y="337"/>
                  </a:cubicBezTo>
                  <a:cubicBezTo>
                    <a:pt x="819" y="337"/>
                    <a:pt x="819" y="337"/>
                    <a:pt x="819" y="337"/>
                  </a:cubicBezTo>
                  <a:cubicBezTo>
                    <a:pt x="819" y="337"/>
                    <a:pt x="819" y="336"/>
                    <a:pt x="819" y="336"/>
                  </a:cubicBezTo>
                  <a:cubicBezTo>
                    <a:pt x="819" y="336"/>
                    <a:pt x="819" y="336"/>
                    <a:pt x="818" y="336"/>
                  </a:cubicBezTo>
                  <a:cubicBezTo>
                    <a:pt x="819" y="336"/>
                    <a:pt x="819" y="335"/>
                    <a:pt x="819" y="335"/>
                  </a:cubicBezTo>
                  <a:cubicBezTo>
                    <a:pt x="819" y="335"/>
                    <a:pt x="818" y="335"/>
                    <a:pt x="818" y="335"/>
                  </a:cubicBezTo>
                  <a:cubicBezTo>
                    <a:pt x="818" y="335"/>
                    <a:pt x="818" y="335"/>
                    <a:pt x="818" y="334"/>
                  </a:cubicBezTo>
                  <a:cubicBezTo>
                    <a:pt x="818" y="334"/>
                    <a:pt x="819" y="334"/>
                    <a:pt x="819" y="333"/>
                  </a:cubicBezTo>
                  <a:cubicBezTo>
                    <a:pt x="819" y="333"/>
                    <a:pt x="819" y="333"/>
                    <a:pt x="818" y="333"/>
                  </a:cubicBezTo>
                  <a:cubicBezTo>
                    <a:pt x="818" y="332"/>
                    <a:pt x="817" y="333"/>
                    <a:pt x="817" y="331"/>
                  </a:cubicBezTo>
                  <a:cubicBezTo>
                    <a:pt x="816" y="331"/>
                    <a:pt x="815" y="331"/>
                    <a:pt x="815" y="331"/>
                  </a:cubicBezTo>
                  <a:cubicBezTo>
                    <a:pt x="815" y="331"/>
                    <a:pt x="815" y="331"/>
                    <a:pt x="815" y="331"/>
                  </a:cubicBezTo>
                  <a:cubicBezTo>
                    <a:pt x="814" y="330"/>
                    <a:pt x="814" y="330"/>
                    <a:pt x="814" y="329"/>
                  </a:cubicBezTo>
                  <a:cubicBezTo>
                    <a:pt x="814" y="329"/>
                    <a:pt x="815" y="329"/>
                    <a:pt x="815" y="329"/>
                  </a:cubicBezTo>
                  <a:cubicBezTo>
                    <a:pt x="815" y="328"/>
                    <a:pt x="816" y="327"/>
                    <a:pt x="816" y="326"/>
                  </a:cubicBezTo>
                  <a:cubicBezTo>
                    <a:pt x="816" y="325"/>
                    <a:pt x="818" y="326"/>
                    <a:pt x="818" y="325"/>
                  </a:cubicBezTo>
                  <a:cubicBezTo>
                    <a:pt x="819" y="325"/>
                    <a:pt x="819" y="325"/>
                    <a:pt x="819" y="325"/>
                  </a:cubicBezTo>
                  <a:cubicBezTo>
                    <a:pt x="819" y="325"/>
                    <a:pt x="820" y="325"/>
                    <a:pt x="820" y="325"/>
                  </a:cubicBezTo>
                  <a:cubicBezTo>
                    <a:pt x="820" y="325"/>
                    <a:pt x="821" y="324"/>
                    <a:pt x="821" y="324"/>
                  </a:cubicBezTo>
                  <a:cubicBezTo>
                    <a:pt x="822" y="323"/>
                    <a:pt x="822" y="323"/>
                    <a:pt x="823" y="323"/>
                  </a:cubicBezTo>
                  <a:cubicBezTo>
                    <a:pt x="823" y="322"/>
                    <a:pt x="823" y="322"/>
                    <a:pt x="823" y="322"/>
                  </a:cubicBezTo>
                  <a:cubicBezTo>
                    <a:pt x="824" y="322"/>
                    <a:pt x="824" y="322"/>
                    <a:pt x="824" y="322"/>
                  </a:cubicBezTo>
                  <a:cubicBezTo>
                    <a:pt x="824" y="322"/>
                    <a:pt x="824" y="322"/>
                    <a:pt x="824" y="322"/>
                  </a:cubicBezTo>
                  <a:cubicBezTo>
                    <a:pt x="825" y="322"/>
                    <a:pt x="826" y="322"/>
                    <a:pt x="827" y="322"/>
                  </a:cubicBezTo>
                  <a:cubicBezTo>
                    <a:pt x="827" y="322"/>
                    <a:pt x="827" y="321"/>
                    <a:pt x="827" y="321"/>
                  </a:cubicBezTo>
                  <a:cubicBezTo>
                    <a:pt x="827" y="321"/>
                    <a:pt x="827" y="321"/>
                    <a:pt x="828" y="321"/>
                  </a:cubicBezTo>
                  <a:cubicBezTo>
                    <a:pt x="828" y="321"/>
                    <a:pt x="828" y="321"/>
                    <a:pt x="828" y="320"/>
                  </a:cubicBezTo>
                  <a:cubicBezTo>
                    <a:pt x="828" y="320"/>
                    <a:pt x="829" y="320"/>
                    <a:pt x="829" y="320"/>
                  </a:cubicBezTo>
                  <a:cubicBezTo>
                    <a:pt x="830" y="319"/>
                    <a:pt x="830" y="317"/>
                    <a:pt x="829" y="316"/>
                  </a:cubicBezTo>
                  <a:cubicBezTo>
                    <a:pt x="829" y="314"/>
                    <a:pt x="829" y="313"/>
                    <a:pt x="831" y="313"/>
                  </a:cubicBezTo>
                  <a:cubicBezTo>
                    <a:pt x="831" y="313"/>
                    <a:pt x="831" y="312"/>
                    <a:pt x="832" y="312"/>
                  </a:cubicBezTo>
                  <a:cubicBezTo>
                    <a:pt x="832" y="312"/>
                    <a:pt x="833" y="312"/>
                    <a:pt x="834" y="312"/>
                  </a:cubicBezTo>
                  <a:cubicBezTo>
                    <a:pt x="834" y="312"/>
                    <a:pt x="834" y="311"/>
                    <a:pt x="834" y="311"/>
                  </a:cubicBezTo>
                  <a:cubicBezTo>
                    <a:pt x="834" y="311"/>
                    <a:pt x="835" y="311"/>
                    <a:pt x="835" y="311"/>
                  </a:cubicBezTo>
                  <a:cubicBezTo>
                    <a:pt x="836" y="310"/>
                    <a:pt x="837" y="310"/>
                    <a:pt x="838" y="309"/>
                  </a:cubicBezTo>
                  <a:cubicBezTo>
                    <a:pt x="838" y="309"/>
                    <a:pt x="838" y="309"/>
                    <a:pt x="839" y="309"/>
                  </a:cubicBezTo>
                  <a:cubicBezTo>
                    <a:pt x="839" y="309"/>
                    <a:pt x="839" y="309"/>
                    <a:pt x="839" y="309"/>
                  </a:cubicBezTo>
                  <a:cubicBezTo>
                    <a:pt x="839" y="309"/>
                    <a:pt x="840" y="309"/>
                    <a:pt x="840" y="309"/>
                  </a:cubicBezTo>
                  <a:cubicBezTo>
                    <a:pt x="840" y="308"/>
                    <a:pt x="840" y="308"/>
                    <a:pt x="840" y="307"/>
                  </a:cubicBezTo>
                  <a:cubicBezTo>
                    <a:pt x="841" y="307"/>
                    <a:pt x="842" y="307"/>
                    <a:pt x="842" y="307"/>
                  </a:cubicBezTo>
                  <a:cubicBezTo>
                    <a:pt x="842" y="307"/>
                    <a:pt x="842" y="307"/>
                    <a:pt x="842" y="307"/>
                  </a:cubicBezTo>
                  <a:cubicBezTo>
                    <a:pt x="843" y="307"/>
                    <a:pt x="843" y="307"/>
                    <a:pt x="843" y="307"/>
                  </a:cubicBezTo>
                  <a:cubicBezTo>
                    <a:pt x="844" y="306"/>
                    <a:pt x="844" y="305"/>
                    <a:pt x="845" y="304"/>
                  </a:cubicBezTo>
                  <a:cubicBezTo>
                    <a:pt x="845" y="304"/>
                    <a:pt x="846" y="305"/>
                    <a:pt x="846" y="305"/>
                  </a:cubicBezTo>
                  <a:cubicBezTo>
                    <a:pt x="846" y="305"/>
                    <a:pt x="846" y="305"/>
                    <a:pt x="846" y="305"/>
                  </a:cubicBezTo>
                  <a:cubicBezTo>
                    <a:pt x="846" y="305"/>
                    <a:pt x="846" y="305"/>
                    <a:pt x="847" y="305"/>
                  </a:cubicBezTo>
                  <a:cubicBezTo>
                    <a:pt x="846" y="305"/>
                    <a:pt x="846" y="306"/>
                    <a:pt x="846" y="306"/>
                  </a:cubicBezTo>
                  <a:cubicBezTo>
                    <a:pt x="848" y="306"/>
                    <a:pt x="848" y="306"/>
                    <a:pt x="849" y="305"/>
                  </a:cubicBezTo>
                  <a:cubicBezTo>
                    <a:pt x="849" y="307"/>
                    <a:pt x="848" y="306"/>
                    <a:pt x="848" y="308"/>
                  </a:cubicBezTo>
                  <a:cubicBezTo>
                    <a:pt x="849" y="308"/>
                    <a:pt x="849" y="309"/>
                    <a:pt x="850" y="309"/>
                  </a:cubicBezTo>
                  <a:cubicBezTo>
                    <a:pt x="850" y="310"/>
                    <a:pt x="850" y="310"/>
                    <a:pt x="850" y="311"/>
                  </a:cubicBezTo>
                  <a:cubicBezTo>
                    <a:pt x="851" y="311"/>
                    <a:pt x="851" y="311"/>
                    <a:pt x="852" y="311"/>
                  </a:cubicBezTo>
                  <a:cubicBezTo>
                    <a:pt x="852" y="311"/>
                    <a:pt x="853" y="313"/>
                    <a:pt x="854" y="313"/>
                  </a:cubicBezTo>
                  <a:cubicBezTo>
                    <a:pt x="854" y="313"/>
                    <a:pt x="854" y="312"/>
                    <a:pt x="854" y="312"/>
                  </a:cubicBezTo>
                  <a:cubicBezTo>
                    <a:pt x="856" y="313"/>
                    <a:pt x="855" y="312"/>
                    <a:pt x="857" y="312"/>
                  </a:cubicBezTo>
                  <a:cubicBezTo>
                    <a:pt x="857" y="312"/>
                    <a:pt x="857" y="311"/>
                    <a:pt x="858" y="311"/>
                  </a:cubicBezTo>
                  <a:cubicBezTo>
                    <a:pt x="858" y="311"/>
                    <a:pt x="858" y="311"/>
                    <a:pt x="858" y="310"/>
                  </a:cubicBezTo>
                  <a:cubicBezTo>
                    <a:pt x="858" y="310"/>
                    <a:pt x="858" y="310"/>
                    <a:pt x="858" y="310"/>
                  </a:cubicBezTo>
                  <a:cubicBezTo>
                    <a:pt x="858" y="310"/>
                    <a:pt x="859" y="310"/>
                    <a:pt x="859" y="310"/>
                  </a:cubicBezTo>
                  <a:cubicBezTo>
                    <a:pt x="859" y="310"/>
                    <a:pt x="859" y="310"/>
                    <a:pt x="860" y="310"/>
                  </a:cubicBezTo>
                  <a:cubicBezTo>
                    <a:pt x="860" y="310"/>
                    <a:pt x="860" y="309"/>
                    <a:pt x="860" y="309"/>
                  </a:cubicBezTo>
                  <a:cubicBezTo>
                    <a:pt x="860" y="309"/>
                    <a:pt x="861" y="309"/>
                    <a:pt x="861" y="309"/>
                  </a:cubicBezTo>
                  <a:cubicBezTo>
                    <a:pt x="861" y="308"/>
                    <a:pt x="862" y="308"/>
                    <a:pt x="862" y="307"/>
                  </a:cubicBezTo>
                  <a:cubicBezTo>
                    <a:pt x="862" y="307"/>
                    <a:pt x="863" y="307"/>
                    <a:pt x="863" y="307"/>
                  </a:cubicBezTo>
                  <a:cubicBezTo>
                    <a:pt x="863" y="307"/>
                    <a:pt x="863" y="307"/>
                    <a:pt x="863" y="306"/>
                  </a:cubicBezTo>
                  <a:cubicBezTo>
                    <a:pt x="863" y="306"/>
                    <a:pt x="864" y="307"/>
                    <a:pt x="864" y="307"/>
                  </a:cubicBezTo>
                  <a:cubicBezTo>
                    <a:pt x="864" y="307"/>
                    <a:pt x="864" y="307"/>
                    <a:pt x="864" y="306"/>
                  </a:cubicBezTo>
                  <a:cubicBezTo>
                    <a:pt x="865" y="306"/>
                    <a:pt x="865" y="307"/>
                    <a:pt x="865" y="307"/>
                  </a:cubicBezTo>
                  <a:cubicBezTo>
                    <a:pt x="866" y="303"/>
                    <a:pt x="868" y="303"/>
                    <a:pt x="869" y="301"/>
                  </a:cubicBezTo>
                  <a:cubicBezTo>
                    <a:pt x="870" y="301"/>
                    <a:pt x="870" y="301"/>
                    <a:pt x="871" y="300"/>
                  </a:cubicBezTo>
                  <a:cubicBezTo>
                    <a:pt x="871" y="300"/>
                    <a:pt x="871" y="300"/>
                    <a:pt x="872" y="300"/>
                  </a:cubicBezTo>
                  <a:cubicBezTo>
                    <a:pt x="872" y="300"/>
                    <a:pt x="872" y="299"/>
                    <a:pt x="872" y="299"/>
                  </a:cubicBezTo>
                  <a:cubicBezTo>
                    <a:pt x="873" y="299"/>
                    <a:pt x="873" y="298"/>
                    <a:pt x="874" y="298"/>
                  </a:cubicBezTo>
                  <a:cubicBezTo>
                    <a:pt x="874" y="297"/>
                    <a:pt x="875" y="297"/>
                    <a:pt x="875" y="297"/>
                  </a:cubicBezTo>
                  <a:cubicBezTo>
                    <a:pt x="875" y="297"/>
                    <a:pt x="875" y="297"/>
                    <a:pt x="875" y="297"/>
                  </a:cubicBezTo>
                  <a:cubicBezTo>
                    <a:pt x="875" y="297"/>
                    <a:pt x="876" y="296"/>
                    <a:pt x="876" y="296"/>
                  </a:cubicBezTo>
                  <a:cubicBezTo>
                    <a:pt x="876" y="296"/>
                    <a:pt x="876" y="296"/>
                    <a:pt x="877" y="296"/>
                  </a:cubicBezTo>
                  <a:cubicBezTo>
                    <a:pt x="877" y="296"/>
                    <a:pt x="877" y="296"/>
                    <a:pt x="877" y="296"/>
                  </a:cubicBezTo>
                  <a:cubicBezTo>
                    <a:pt x="877" y="296"/>
                    <a:pt x="877" y="296"/>
                    <a:pt x="878" y="296"/>
                  </a:cubicBezTo>
                  <a:cubicBezTo>
                    <a:pt x="878" y="296"/>
                    <a:pt x="878" y="295"/>
                    <a:pt x="879" y="294"/>
                  </a:cubicBezTo>
                  <a:cubicBezTo>
                    <a:pt x="880" y="294"/>
                    <a:pt x="881" y="293"/>
                    <a:pt x="882" y="293"/>
                  </a:cubicBezTo>
                  <a:cubicBezTo>
                    <a:pt x="882" y="293"/>
                    <a:pt x="882" y="292"/>
                    <a:pt x="882" y="292"/>
                  </a:cubicBezTo>
                  <a:cubicBezTo>
                    <a:pt x="882" y="292"/>
                    <a:pt x="883" y="292"/>
                    <a:pt x="883" y="292"/>
                  </a:cubicBezTo>
                  <a:cubicBezTo>
                    <a:pt x="883" y="291"/>
                    <a:pt x="883" y="291"/>
                    <a:pt x="883" y="291"/>
                  </a:cubicBezTo>
                  <a:cubicBezTo>
                    <a:pt x="883" y="291"/>
                    <a:pt x="883" y="291"/>
                    <a:pt x="883" y="291"/>
                  </a:cubicBezTo>
                  <a:cubicBezTo>
                    <a:pt x="884" y="291"/>
                    <a:pt x="884" y="290"/>
                    <a:pt x="884" y="290"/>
                  </a:cubicBezTo>
                  <a:cubicBezTo>
                    <a:pt x="884" y="290"/>
                    <a:pt x="884" y="290"/>
                    <a:pt x="885" y="290"/>
                  </a:cubicBezTo>
                  <a:cubicBezTo>
                    <a:pt x="886" y="289"/>
                    <a:pt x="884" y="289"/>
                    <a:pt x="885" y="288"/>
                  </a:cubicBezTo>
                  <a:cubicBezTo>
                    <a:pt x="885" y="288"/>
                    <a:pt x="885" y="288"/>
                    <a:pt x="885" y="288"/>
                  </a:cubicBezTo>
                  <a:cubicBezTo>
                    <a:pt x="885" y="288"/>
                    <a:pt x="885" y="287"/>
                    <a:pt x="885" y="287"/>
                  </a:cubicBezTo>
                  <a:cubicBezTo>
                    <a:pt x="886" y="287"/>
                    <a:pt x="886" y="287"/>
                    <a:pt x="886" y="287"/>
                  </a:cubicBezTo>
                  <a:cubicBezTo>
                    <a:pt x="886" y="287"/>
                    <a:pt x="886" y="287"/>
                    <a:pt x="886" y="286"/>
                  </a:cubicBezTo>
                  <a:cubicBezTo>
                    <a:pt x="886" y="286"/>
                    <a:pt x="886" y="286"/>
                    <a:pt x="886" y="287"/>
                  </a:cubicBezTo>
                  <a:cubicBezTo>
                    <a:pt x="887" y="286"/>
                    <a:pt x="887" y="286"/>
                    <a:pt x="887" y="285"/>
                  </a:cubicBezTo>
                  <a:cubicBezTo>
                    <a:pt x="887" y="285"/>
                    <a:pt x="887" y="285"/>
                    <a:pt x="887" y="285"/>
                  </a:cubicBezTo>
                  <a:cubicBezTo>
                    <a:pt x="887" y="285"/>
                    <a:pt x="887" y="285"/>
                    <a:pt x="887" y="285"/>
                  </a:cubicBezTo>
                  <a:cubicBezTo>
                    <a:pt x="888" y="285"/>
                    <a:pt x="888" y="284"/>
                    <a:pt x="889" y="284"/>
                  </a:cubicBezTo>
                  <a:cubicBezTo>
                    <a:pt x="889" y="284"/>
                    <a:pt x="889" y="284"/>
                    <a:pt x="889" y="284"/>
                  </a:cubicBezTo>
                  <a:cubicBezTo>
                    <a:pt x="889" y="284"/>
                    <a:pt x="890" y="284"/>
                    <a:pt x="890" y="284"/>
                  </a:cubicBezTo>
                  <a:cubicBezTo>
                    <a:pt x="890" y="283"/>
                    <a:pt x="891" y="282"/>
                    <a:pt x="891" y="282"/>
                  </a:cubicBezTo>
                  <a:cubicBezTo>
                    <a:pt x="891" y="282"/>
                    <a:pt x="891" y="282"/>
                    <a:pt x="891" y="282"/>
                  </a:cubicBezTo>
                  <a:cubicBezTo>
                    <a:pt x="891" y="281"/>
                    <a:pt x="891" y="281"/>
                    <a:pt x="892" y="281"/>
                  </a:cubicBezTo>
                  <a:cubicBezTo>
                    <a:pt x="892" y="281"/>
                    <a:pt x="892" y="281"/>
                    <a:pt x="893" y="280"/>
                  </a:cubicBezTo>
                  <a:cubicBezTo>
                    <a:pt x="893" y="280"/>
                    <a:pt x="893" y="280"/>
                    <a:pt x="893" y="280"/>
                  </a:cubicBezTo>
                  <a:cubicBezTo>
                    <a:pt x="894" y="279"/>
                    <a:pt x="896" y="279"/>
                    <a:pt x="897" y="278"/>
                  </a:cubicBezTo>
                  <a:cubicBezTo>
                    <a:pt x="897" y="277"/>
                    <a:pt x="898" y="276"/>
                    <a:pt x="898" y="275"/>
                  </a:cubicBezTo>
                  <a:cubicBezTo>
                    <a:pt x="899" y="275"/>
                    <a:pt x="898" y="275"/>
                    <a:pt x="899" y="275"/>
                  </a:cubicBezTo>
                  <a:cubicBezTo>
                    <a:pt x="899" y="275"/>
                    <a:pt x="899" y="275"/>
                    <a:pt x="899" y="274"/>
                  </a:cubicBezTo>
                  <a:cubicBezTo>
                    <a:pt x="899" y="274"/>
                    <a:pt x="899" y="274"/>
                    <a:pt x="898" y="274"/>
                  </a:cubicBezTo>
                  <a:cubicBezTo>
                    <a:pt x="898" y="273"/>
                    <a:pt x="899" y="273"/>
                    <a:pt x="899" y="273"/>
                  </a:cubicBezTo>
                  <a:cubicBezTo>
                    <a:pt x="899" y="273"/>
                    <a:pt x="899" y="273"/>
                    <a:pt x="899" y="273"/>
                  </a:cubicBezTo>
                  <a:cubicBezTo>
                    <a:pt x="899" y="272"/>
                    <a:pt x="899" y="272"/>
                    <a:pt x="899" y="272"/>
                  </a:cubicBezTo>
                  <a:cubicBezTo>
                    <a:pt x="900" y="272"/>
                    <a:pt x="900" y="272"/>
                    <a:pt x="900" y="272"/>
                  </a:cubicBezTo>
                  <a:cubicBezTo>
                    <a:pt x="900" y="272"/>
                    <a:pt x="900" y="271"/>
                    <a:pt x="900" y="271"/>
                  </a:cubicBezTo>
                  <a:cubicBezTo>
                    <a:pt x="900" y="271"/>
                    <a:pt x="900" y="271"/>
                    <a:pt x="900" y="271"/>
                  </a:cubicBezTo>
                  <a:cubicBezTo>
                    <a:pt x="900" y="271"/>
                    <a:pt x="901" y="270"/>
                    <a:pt x="901" y="270"/>
                  </a:cubicBezTo>
                  <a:cubicBezTo>
                    <a:pt x="901" y="270"/>
                    <a:pt x="901" y="270"/>
                    <a:pt x="901" y="270"/>
                  </a:cubicBezTo>
                  <a:cubicBezTo>
                    <a:pt x="902" y="269"/>
                    <a:pt x="901" y="268"/>
                    <a:pt x="901" y="267"/>
                  </a:cubicBezTo>
                  <a:cubicBezTo>
                    <a:pt x="901" y="267"/>
                    <a:pt x="901" y="267"/>
                    <a:pt x="901" y="267"/>
                  </a:cubicBezTo>
                  <a:cubicBezTo>
                    <a:pt x="901" y="266"/>
                    <a:pt x="901" y="266"/>
                    <a:pt x="902" y="265"/>
                  </a:cubicBezTo>
                  <a:cubicBezTo>
                    <a:pt x="901" y="265"/>
                    <a:pt x="901" y="265"/>
                    <a:pt x="901" y="265"/>
                  </a:cubicBezTo>
                  <a:cubicBezTo>
                    <a:pt x="901" y="263"/>
                    <a:pt x="901" y="263"/>
                    <a:pt x="902" y="262"/>
                  </a:cubicBezTo>
                  <a:cubicBezTo>
                    <a:pt x="902" y="262"/>
                    <a:pt x="903" y="262"/>
                    <a:pt x="903" y="262"/>
                  </a:cubicBezTo>
                  <a:cubicBezTo>
                    <a:pt x="904" y="261"/>
                    <a:pt x="901" y="260"/>
                    <a:pt x="902" y="259"/>
                  </a:cubicBezTo>
                  <a:cubicBezTo>
                    <a:pt x="902" y="259"/>
                    <a:pt x="903" y="259"/>
                    <a:pt x="903" y="259"/>
                  </a:cubicBezTo>
                  <a:cubicBezTo>
                    <a:pt x="903" y="259"/>
                    <a:pt x="903" y="259"/>
                    <a:pt x="903" y="259"/>
                  </a:cubicBezTo>
                  <a:cubicBezTo>
                    <a:pt x="903" y="259"/>
                    <a:pt x="903" y="259"/>
                    <a:pt x="903" y="259"/>
                  </a:cubicBezTo>
                  <a:cubicBezTo>
                    <a:pt x="904" y="258"/>
                    <a:pt x="905" y="258"/>
                    <a:pt x="905" y="257"/>
                  </a:cubicBezTo>
                  <a:cubicBezTo>
                    <a:pt x="905" y="257"/>
                    <a:pt x="905" y="257"/>
                    <a:pt x="906" y="257"/>
                  </a:cubicBezTo>
                  <a:cubicBezTo>
                    <a:pt x="906" y="257"/>
                    <a:pt x="906" y="256"/>
                    <a:pt x="906" y="256"/>
                  </a:cubicBezTo>
                  <a:cubicBezTo>
                    <a:pt x="906" y="256"/>
                    <a:pt x="906" y="256"/>
                    <a:pt x="906" y="256"/>
                  </a:cubicBezTo>
                  <a:cubicBezTo>
                    <a:pt x="907" y="255"/>
                    <a:pt x="907" y="255"/>
                    <a:pt x="907" y="255"/>
                  </a:cubicBezTo>
                  <a:cubicBezTo>
                    <a:pt x="907" y="254"/>
                    <a:pt x="907" y="255"/>
                    <a:pt x="907" y="254"/>
                  </a:cubicBezTo>
                  <a:cubicBezTo>
                    <a:pt x="906" y="254"/>
                    <a:pt x="906" y="254"/>
                    <a:pt x="906" y="254"/>
                  </a:cubicBezTo>
                  <a:cubicBezTo>
                    <a:pt x="906" y="254"/>
                    <a:pt x="907" y="253"/>
                    <a:pt x="907" y="253"/>
                  </a:cubicBezTo>
                  <a:cubicBezTo>
                    <a:pt x="907" y="253"/>
                    <a:pt x="907" y="253"/>
                    <a:pt x="907" y="253"/>
                  </a:cubicBezTo>
                  <a:cubicBezTo>
                    <a:pt x="907" y="252"/>
                    <a:pt x="907" y="252"/>
                    <a:pt x="907" y="252"/>
                  </a:cubicBezTo>
                  <a:cubicBezTo>
                    <a:pt x="907" y="251"/>
                    <a:pt x="906" y="251"/>
                    <a:pt x="906" y="251"/>
                  </a:cubicBezTo>
                  <a:cubicBezTo>
                    <a:pt x="906" y="251"/>
                    <a:pt x="907" y="250"/>
                    <a:pt x="907" y="249"/>
                  </a:cubicBezTo>
                  <a:cubicBezTo>
                    <a:pt x="907" y="249"/>
                    <a:pt x="907" y="249"/>
                    <a:pt x="907" y="249"/>
                  </a:cubicBezTo>
                  <a:cubicBezTo>
                    <a:pt x="907" y="249"/>
                    <a:pt x="907" y="249"/>
                    <a:pt x="908" y="249"/>
                  </a:cubicBezTo>
                  <a:cubicBezTo>
                    <a:pt x="909" y="249"/>
                    <a:pt x="910" y="250"/>
                    <a:pt x="911" y="250"/>
                  </a:cubicBezTo>
                  <a:cubicBezTo>
                    <a:pt x="911" y="250"/>
                    <a:pt x="911" y="250"/>
                    <a:pt x="911" y="250"/>
                  </a:cubicBezTo>
                  <a:cubicBezTo>
                    <a:pt x="911" y="250"/>
                    <a:pt x="912" y="250"/>
                    <a:pt x="912" y="250"/>
                  </a:cubicBezTo>
                  <a:cubicBezTo>
                    <a:pt x="912" y="250"/>
                    <a:pt x="912" y="249"/>
                    <a:pt x="912" y="249"/>
                  </a:cubicBezTo>
                  <a:cubicBezTo>
                    <a:pt x="912" y="249"/>
                    <a:pt x="912" y="249"/>
                    <a:pt x="912" y="249"/>
                  </a:cubicBezTo>
                  <a:cubicBezTo>
                    <a:pt x="912" y="249"/>
                    <a:pt x="912" y="248"/>
                    <a:pt x="911" y="248"/>
                  </a:cubicBezTo>
                  <a:cubicBezTo>
                    <a:pt x="911" y="248"/>
                    <a:pt x="911" y="249"/>
                    <a:pt x="911" y="249"/>
                  </a:cubicBezTo>
                  <a:cubicBezTo>
                    <a:pt x="911" y="249"/>
                    <a:pt x="911" y="248"/>
                    <a:pt x="911" y="248"/>
                  </a:cubicBezTo>
                  <a:cubicBezTo>
                    <a:pt x="910" y="248"/>
                    <a:pt x="910" y="248"/>
                    <a:pt x="909" y="248"/>
                  </a:cubicBezTo>
                  <a:cubicBezTo>
                    <a:pt x="909" y="248"/>
                    <a:pt x="909" y="248"/>
                    <a:pt x="909" y="248"/>
                  </a:cubicBezTo>
                  <a:cubicBezTo>
                    <a:pt x="909" y="247"/>
                    <a:pt x="908" y="247"/>
                    <a:pt x="908" y="247"/>
                  </a:cubicBezTo>
                  <a:cubicBezTo>
                    <a:pt x="908" y="247"/>
                    <a:pt x="908" y="246"/>
                    <a:pt x="908" y="246"/>
                  </a:cubicBezTo>
                  <a:cubicBezTo>
                    <a:pt x="907" y="246"/>
                    <a:pt x="907" y="246"/>
                    <a:pt x="907" y="246"/>
                  </a:cubicBezTo>
                  <a:cubicBezTo>
                    <a:pt x="907" y="246"/>
                    <a:pt x="907" y="246"/>
                    <a:pt x="907" y="246"/>
                  </a:cubicBezTo>
                  <a:cubicBezTo>
                    <a:pt x="906" y="245"/>
                    <a:pt x="905" y="244"/>
                    <a:pt x="904" y="243"/>
                  </a:cubicBezTo>
                  <a:cubicBezTo>
                    <a:pt x="904" y="243"/>
                    <a:pt x="904" y="243"/>
                    <a:pt x="904" y="243"/>
                  </a:cubicBezTo>
                  <a:cubicBezTo>
                    <a:pt x="904" y="243"/>
                    <a:pt x="904" y="242"/>
                    <a:pt x="904" y="241"/>
                  </a:cubicBezTo>
                  <a:cubicBezTo>
                    <a:pt x="903" y="241"/>
                    <a:pt x="902" y="240"/>
                    <a:pt x="900" y="239"/>
                  </a:cubicBezTo>
                  <a:cubicBezTo>
                    <a:pt x="900" y="239"/>
                    <a:pt x="900" y="239"/>
                    <a:pt x="901" y="239"/>
                  </a:cubicBezTo>
                  <a:cubicBezTo>
                    <a:pt x="899" y="238"/>
                    <a:pt x="897" y="238"/>
                    <a:pt x="895" y="237"/>
                  </a:cubicBezTo>
                  <a:cubicBezTo>
                    <a:pt x="895" y="238"/>
                    <a:pt x="894" y="239"/>
                    <a:pt x="894" y="241"/>
                  </a:cubicBezTo>
                  <a:cubicBezTo>
                    <a:pt x="894" y="241"/>
                    <a:pt x="894" y="240"/>
                    <a:pt x="893" y="240"/>
                  </a:cubicBezTo>
                  <a:cubicBezTo>
                    <a:pt x="893" y="240"/>
                    <a:pt x="893" y="240"/>
                    <a:pt x="894" y="240"/>
                  </a:cubicBezTo>
                  <a:cubicBezTo>
                    <a:pt x="893" y="240"/>
                    <a:pt x="893" y="240"/>
                    <a:pt x="892" y="239"/>
                  </a:cubicBezTo>
                  <a:cubicBezTo>
                    <a:pt x="892" y="240"/>
                    <a:pt x="892" y="240"/>
                    <a:pt x="891" y="241"/>
                  </a:cubicBezTo>
                  <a:cubicBezTo>
                    <a:pt x="890" y="241"/>
                    <a:pt x="890" y="241"/>
                    <a:pt x="889" y="242"/>
                  </a:cubicBezTo>
                  <a:cubicBezTo>
                    <a:pt x="888" y="242"/>
                    <a:pt x="888" y="242"/>
                    <a:pt x="887" y="242"/>
                  </a:cubicBezTo>
                  <a:cubicBezTo>
                    <a:pt x="888" y="240"/>
                    <a:pt x="889" y="240"/>
                    <a:pt x="890" y="238"/>
                  </a:cubicBezTo>
                  <a:cubicBezTo>
                    <a:pt x="889" y="237"/>
                    <a:pt x="888" y="237"/>
                    <a:pt x="888" y="236"/>
                  </a:cubicBezTo>
                  <a:cubicBezTo>
                    <a:pt x="887" y="237"/>
                    <a:pt x="886" y="238"/>
                    <a:pt x="886" y="239"/>
                  </a:cubicBezTo>
                  <a:cubicBezTo>
                    <a:pt x="885" y="239"/>
                    <a:pt x="885" y="239"/>
                    <a:pt x="884" y="239"/>
                  </a:cubicBezTo>
                  <a:cubicBezTo>
                    <a:pt x="884" y="238"/>
                    <a:pt x="884" y="237"/>
                    <a:pt x="885" y="236"/>
                  </a:cubicBezTo>
                  <a:cubicBezTo>
                    <a:pt x="885" y="236"/>
                    <a:pt x="885" y="236"/>
                    <a:pt x="885" y="236"/>
                  </a:cubicBezTo>
                  <a:cubicBezTo>
                    <a:pt x="885" y="234"/>
                    <a:pt x="885" y="233"/>
                    <a:pt x="885" y="231"/>
                  </a:cubicBezTo>
                  <a:cubicBezTo>
                    <a:pt x="883" y="231"/>
                    <a:pt x="881" y="231"/>
                    <a:pt x="879" y="231"/>
                  </a:cubicBezTo>
                  <a:cubicBezTo>
                    <a:pt x="879" y="231"/>
                    <a:pt x="879" y="231"/>
                    <a:pt x="879" y="230"/>
                  </a:cubicBezTo>
                  <a:cubicBezTo>
                    <a:pt x="878" y="230"/>
                    <a:pt x="877" y="230"/>
                    <a:pt x="876" y="230"/>
                  </a:cubicBezTo>
                  <a:cubicBezTo>
                    <a:pt x="877" y="230"/>
                    <a:pt x="877" y="229"/>
                    <a:pt x="877" y="229"/>
                  </a:cubicBezTo>
                  <a:cubicBezTo>
                    <a:pt x="877" y="228"/>
                    <a:pt x="878" y="228"/>
                    <a:pt x="878" y="228"/>
                  </a:cubicBezTo>
                  <a:cubicBezTo>
                    <a:pt x="878" y="228"/>
                    <a:pt x="878" y="228"/>
                    <a:pt x="878" y="228"/>
                  </a:cubicBezTo>
                  <a:cubicBezTo>
                    <a:pt x="878" y="228"/>
                    <a:pt x="878" y="228"/>
                    <a:pt x="879" y="228"/>
                  </a:cubicBezTo>
                  <a:cubicBezTo>
                    <a:pt x="879" y="227"/>
                    <a:pt x="879" y="227"/>
                    <a:pt x="879" y="227"/>
                  </a:cubicBezTo>
                  <a:cubicBezTo>
                    <a:pt x="879" y="227"/>
                    <a:pt x="880" y="227"/>
                    <a:pt x="880" y="226"/>
                  </a:cubicBezTo>
                  <a:cubicBezTo>
                    <a:pt x="880" y="226"/>
                    <a:pt x="880" y="226"/>
                    <a:pt x="880" y="226"/>
                  </a:cubicBezTo>
                  <a:cubicBezTo>
                    <a:pt x="881" y="226"/>
                    <a:pt x="881" y="226"/>
                    <a:pt x="882" y="226"/>
                  </a:cubicBezTo>
                  <a:cubicBezTo>
                    <a:pt x="882" y="226"/>
                    <a:pt x="882" y="225"/>
                    <a:pt x="882" y="225"/>
                  </a:cubicBezTo>
                  <a:cubicBezTo>
                    <a:pt x="882" y="225"/>
                    <a:pt x="882" y="225"/>
                    <a:pt x="883" y="225"/>
                  </a:cubicBezTo>
                  <a:cubicBezTo>
                    <a:pt x="883" y="224"/>
                    <a:pt x="884" y="224"/>
                    <a:pt x="885" y="223"/>
                  </a:cubicBezTo>
                  <a:cubicBezTo>
                    <a:pt x="885" y="223"/>
                    <a:pt x="886" y="223"/>
                    <a:pt x="887" y="223"/>
                  </a:cubicBezTo>
                  <a:cubicBezTo>
                    <a:pt x="888" y="222"/>
                    <a:pt x="889" y="221"/>
                    <a:pt x="891" y="221"/>
                  </a:cubicBezTo>
                  <a:cubicBezTo>
                    <a:pt x="892" y="220"/>
                    <a:pt x="892" y="221"/>
                    <a:pt x="893" y="220"/>
                  </a:cubicBezTo>
                  <a:cubicBezTo>
                    <a:pt x="893" y="220"/>
                    <a:pt x="893" y="219"/>
                    <a:pt x="893" y="219"/>
                  </a:cubicBezTo>
                  <a:cubicBezTo>
                    <a:pt x="894" y="218"/>
                    <a:pt x="895" y="218"/>
                    <a:pt x="896" y="218"/>
                  </a:cubicBezTo>
                  <a:cubicBezTo>
                    <a:pt x="896" y="217"/>
                    <a:pt x="897" y="216"/>
                    <a:pt x="897" y="216"/>
                  </a:cubicBezTo>
                  <a:cubicBezTo>
                    <a:pt x="897" y="216"/>
                    <a:pt x="897" y="216"/>
                    <a:pt x="897" y="216"/>
                  </a:cubicBezTo>
                  <a:cubicBezTo>
                    <a:pt x="897" y="215"/>
                    <a:pt x="898" y="215"/>
                    <a:pt x="898" y="214"/>
                  </a:cubicBezTo>
                  <a:cubicBezTo>
                    <a:pt x="898" y="214"/>
                    <a:pt x="898" y="215"/>
                    <a:pt x="898" y="215"/>
                  </a:cubicBezTo>
                  <a:cubicBezTo>
                    <a:pt x="898" y="215"/>
                    <a:pt x="898" y="214"/>
                    <a:pt x="898" y="213"/>
                  </a:cubicBezTo>
                  <a:cubicBezTo>
                    <a:pt x="898" y="213"/>
                    <a:pt x="899" y="213"/>
                    <a:pt x="899" y="213"/>
                  </a:cubicBezTo>
                  <a:cubicBezTo>
                    <a:pt x="900" y="214"/>
                    <a:pt x="899" y="213"/>
                    <a:pt x="900" y="214"/>
                  </a:cubicBezTo>
                  <a:cubicBezTo>
                    <a:pt x="900" y="213"/>
                    <a:pt x="901" y="212"/>
                    <a:pt x="902" y="212"/>
                  </a:cubicBezTo>
                  <a:cubicBezTo>
                    <a:pt x="902" y="212"/>
                    <a:pt x="903" y="212"/>
                    <a:pt x="903" y="212"/>
                  </a:cubicBezTo>
                  <a:cubicBezTo>
                    <a:pt x="904" y="211"/>
                    <a:pt x="903" y="211"/>
                    <a:pt x="904" y="211"/>
                  </a:cubicBezTo>
                  <a:cubicBezTo>
                    <a:pt x="904" y="211"/>
                    <a:pt x="904" y="211"/>
                    <a:pt x="904" y="211"/>
                  </a:cubicBezTo>
                  <a:cubicBezTo>
                    <a:pt x="905" y="211"/>
                    <a:pt x="905" y="211"/>
                    <a:pt x="905" y="211"/>
                  </a:cubicBezTo>
                  <a:cubicBezTo>
                    <a:pt x="906" y="210"/>
                    <a:pt x="907" y="210"/>
                    <a:pt x="907" y="209"/>
                  </a:cubicBezTo>
                  <a:cubicBezTo>
                    <a:pt x="908" y="209"/>
                    <a:pt x="908" y="209"/>
                    <a:pt x="909" y="209"/>
                  </a:cubicBezTo>
                  <a:cubicBezTo>
                    <a:pt x="909" y="209"/>
                    <a:pt x="909" y="208"/>
                    <a:pt x="909" y="208"/>
                  </a:cubicBezTo>
                  <a:cubicBezTo>
                    <a:pt x="910" y="208"/>
                    <a:pt x="911" y="208"/>
                    <a:pt x="911" y="208"/>
                  </a:cubicBezTo>
                  <a:cubicBezTo>
                    <a:pt x="911" y="208"/>
                    <a:pt x="911" y="207"/>
                    <a:pt x="911" y="207"/>
                  </a:cubicBezTo>
                  <a:cubicBezTo>
                    <a:pt x="912" y="207"/>
                    <a:pt x="912" y="208"/>
                    <a:pt x="913" y="208"/>
                  </a:cubicBezTo>
                  <a:cubicBezTo>
                    <a:pt x="914" y="206"/>
                    <a:pt x="915" y="204"/>
                    <a:pt x="916" y="203"/>
                  </a:cubicBezTo>
                  <a:cubicBezTo>
                    <a:pt x="916" y="203"/>
                    <a:pt x="917" y="202"/>
                    <a:pt x="917" y="202"/>
                  </a:cubicBezTo>
                  <a:cubicBezTo>
                    <a:pt x="917" y="202"/>
                    <a:pt x="917" y="202"/>
                    <a:pt x="917" y="201"/>
                  </a:cubicBezTo>
                  <a:cubicBezTo>
                    <a:pt x="918" y="201"/>
                    <a:pt x="918" y="201"/>
                    <a:pt x="918" y="201"/>
                  </a:cubicBezTo>
                  <a:cubicBezTo>
                    <a:pt x="919" y="200"/>
                    <a:pt x="918" y="200"/>
                    <a:pt x="920" y="200"/>
                  </a:cubicBezTo>
                  <a:cubicBezTo>
                    <a:pt x="920" y="200"/>
                    <a:pt x="921" y="200"/>
                    <a:pt x="921" y="199"/>
                  </a:cubicBezTo>
                  <a:cubicBezTo>
                    <a:pt x="921" y="199"/>
                    <a:pt x="921" y="199"/>
                    <a:pt x="922" y="199"/>
                  </a:cubicBezTo>
                  <a:cubicBezTo>
                    <a:pt x="922" y="198"/>
                    <a:pt x="921" y="198"/>
                    <a:pt x="921" y="197"/>
                  </a:cubicBezTo>
                  <a:cubicBezTo>
                    <a:pt x="923" y="198"/>
                    <a:pt x="923" y="198"/>
                    <a:pt x="925" y="198"/>
                  </a:cubicBezTo>
                  <a:cubicBezTo>
                    <a:pt x="925" y="196"/>
                    <a:pt x="928" y="196"/>
                    <a:pt x="930" y="196"/>
                  </a:cubicBezTo>
                  <a:cubicBezTo>
                    <a:pt x="930" y="195"/>
                    <a:pt x="930" y="195"/>
                    <a:pt x="930" y="194"/>
                  </a:cubicBezTo>
                  <a:cubicBezTo>
                    <a:pt x="931" y="194"/>
                    <a:pt x="931" y="194"/>
                    <a:pt x="931" y="195"/>
                  </a:cubicBezTo>
                  <a:cubicBezTo>
                    <a:pt x="932" y="195"/>
                    <a:pt x="932" y="195"/>
                    <a:pt x="933" y="195"/>
                  </a:cubicBezTo>
                  <a:cubicBezTo>
                    <a:pt x="933" y="195"/>
                    <a:pt x="933" y="195"/>
                    <a:pt x="933" y="195"/>
                  </a:cubicBezTo>
                  <a:cubicBezTo>
                    <a:pt x="933" y="195"/>
                    <a:pt x="933" y="196"/>
                    <a:pt x="933" y="196"/>
                  </a:cubicBezTo>
                  <a:cubicBezTo>
                    <a:pt x="934" y="196"/>
                    <a:pt x="934" y="196"/>
                    <a:pt x="934" y="196"/>
                  </a:cubicBezTo>
                  <a:cubicBezTo>
                    <a:pt x="934" y="196"/>
                    <a:pt x="935" y="197"/>
                    <a:pt x="936" y="197"/>
                  </a:cubicBezTo>
                  <a:cubicBezTo>
                    <a:pt x="936" y="197"/>
                    <a:pt x="936" y="196"/>
                    <a:pt x="936" y="196"/>
                  </a:cubicBezTo>
                  <a:cubicBezTo>
                    <a:pt x="938" y="197"/>
                    <a:pt x="940" y="197"/>
                    <a:pt x="943" y="197"/>
                  </a:cubicBezTo>
                  <a:cubicBezTo>
                    <a:pt x="943" y="197"/>
                    <a:pt x="943" y="197"/>
                    <a:pt x="944" y="197"/>
                  </a:cubicBezTo>
                  <a:cubicBezTo>
                    <a:pt x="944" y="198"/>
                    <a:pt x="944" y="198"/>
                    <a:pt x="944" y="198"/>
                  </a:cubicBezTo>
                  <a:cubicBezTo>
                    <a:pt x="944" y="198"/>
                    <a:pt x="945" y="198"/>
                    <a:pt x="946" y="198"/>
                  </a:cubicBezTo>
                  <a:cubicBezTo>
                    <a:pt x="946" y="198"/>
                    <a:pt x="946" y="198"/>
                    <a:pt x="946" y="198"/>
                  </a:cubicBezTo>
                  <a:cubicBezTo>
                    <a:pt x="946" y="199"/>
                    <a:pt x="947" y="199"/>
                    <a:pt x="948" y="199"/>
                  </a:cubicBezTo>
                  <a:cubicBezTo>
                    <a:pt x="948" y="200"/>
                    <a:pt x="949" y="200"/>
                    <a:pt x="948" y="201"/>
                  </a:cubicBezTo>
                  <a:cubicBezTo>
                    <a:pt x="948" y="201"/>
                    <a:pt x="948" y="201"/>
                    <a:pt x="948" y="201"/>
                  </a:cubicBezTo>
                  <a:cubicBezTo>
                    <a:pt x="948" y="202"/>
                    <a:pt x="948" y="202"/>
                    <a:pt x="948" y="202"/>
                  </a:cubicBezTo>
                  <a:cubicBezTo>
                    <a:pt x="949" y="202"/>
                    <a:pt x="949" y="202"/>
                    <a:pt x="950" y="202"/>
                  </a:cubicBezTo>
                  <a:cubicBezTo>
                    <a:pt x="950" y="202"/>
                    <a:pt x="950" y="202"/>
                    <a:pt x="950" y="201"/>
                  </a:cubicBezTo>
                  <a:cubicBezTo>
                    <a:pt x="950" y="201"/>
                    <a:pt x="951" y="201"/>
                    <a:pt x="951" y="201"/>
                  </a:cubicBezTo>
                  <a:cubicBezTo>
                    <a:pt x="951" y="200"/>
                    <a:pt x="951" y="200"/>
                    <a:pt x="953" y="200"/>
                  </a:cubicBezTo>
                  <a:cubicBezTo>
                    <a:pt x="953" y="201"/>
                    <a:pt x="953" y="200"/>
                    <a:pt x="954" y="201"/>
                  </a:cubicBezTo>
                  <a:cubicBezTo>
                    <a:pt x="954" y="202"/>
                    <a:pt x="954" y="201"/>
                    <a:pt x="955" y="202"/>
                  </a:cubicBezTo>
                  <a:cubicBezTo>
                    <a:pt x="955" y="202"/>
                    <a:pt x="955" y="202"/>
                    <a:pt x="955" y="202"/>
                  </a:cubicBezTo>
                  <a:cubicBezTo>
                    <a:pt x="955" y="203"/>
                    <a:pt x="956" y="203"/>
                    <a:pt x="956" y="203"/>
                  </a:cubicBezTo>
                  <a:cubicBezTo>
                    <a:pt x="956" y="203"/>
                    <a:pt x="956" y="203"/>
                    <a:pt x="956" y="203"/>
                  </a:cubicBezTo>
                  <a:cubicBezTo>
                    <a:pt x="958" y="203"/>
                    <a:pt x="960" y="204"/>
                    <a:pt x="963" y="204"/>
                  </a:cubicBezTo>
                  <a:cubicBezTo>
                    <a:pt x="963" y="205"/>
                    <a:pt x="963" y="205"/>
                    <a:pt x="963" y="205"/>
                  </a:cubicBezTo>
                  <a:cubicBezTo>
                    <a:pt x="963" y="205"/>
                    <a:pt x="963" y="205"/>
                    <a:pt x="963" y="205"/>
                  </a:cubicBezTo>
                  <a:cubicBezTo>
                    <a:pt x="964" y="205"/>
                    <a:pt x="965" y="205"/>
                    <a:pt x="966" y="205"/>
                  </a:cubicBezTo>
                  <a:cubicBezTo>
                    <a:pt x="966" y="204"/>
                    <a:pt x="965" y="204"/>
                    <a:pt x="965" y="203"/>
                  </a:cubicBezTo>
                  <a:cubicBezTo>
                    <a:pt x="965" y="203"/>
                    <a:pt x="966" y="203"/>
                    <a:pt x="966" y="203"/>
                  </a:cubicBezTo>
                  <a:cubicBezTo>
                    <a:pt x="966" y="202"/>
                    <a:pt x="966" y="203"/>
                    <a:pt x="966" y="202"/>
                  </a:cubicBezTo>
                  <a:cubicBezTo>
                    <a:pt x="966" y="201"/>
                    <a:pt x="966" y="201"/>
                    <a:pt x="967" y="201"/>
                  </a:cubicBezTo>
                  <a:cubicBezTo>
                    <a:pt x="969" y="201"/>
                    <a:pt x="970" y="202"/>
                    <a:pt x="972" y="202"/>
                  </a:cubicBezTo>
                  <a:cubicBezTo>
                    <a:pt x="972" y="203"/>
                    <a:pt x="972" y="203"/>
                    <a:pt x="972" y="203"/>
                  </a:cubicBezTo>
                  <a:cubicBezTo>
                    <a:pt x="973" y="203"/>
                    <a:pt x="975" y="203"/>
                    <a:pt x="976" y="203"/>
                  </a:cubicBezTo>
                  <a:cubicBezTo>
                    <a:pt x="976" y="204"/>
                    <a:pt x="976" y="204"/>
                    <a:pt x="976" y="204"/>
                  </a:cubicBezTo>
                  <a:cubicBezTo>
                    <a:pt x="979" y="205"/>
                    <a:pt x="978" y="204"/>
                    <a:pt x="979" y="204"/>
                  </a:cubicBezTo>
                  <a:cubicBezTo>
                    <a:pt x="979" y="204"/>
                    <a:pt x="979" y="203"/>
                    <a:pt x="979" y="203"/>
                  </a:cubicBezTo>
                  <a:cubicBezTo>
                    <a:pt x="980" y="203"/>
                    <a:pt x="981" y="203"/>
                    <a:pt x="982" y="204"/>
                  </a:cubicBezTo>
                  <a:cubicBezTo>
                    <a:pt x="982" y="205"/>
                    <a:pt x="983" y="206"/>
                    <a:pt x="983" y="207"/>
                  </a:cubicBezTo>
                  <a:cubicBezTo>
                    <a:pt x="984" y="207"/>
                    <a:pt x="984" y="208"/>
                    <a:pt x="985" y="208"/>
                  </a:cubicBezTo>
                  <a:cubicBezTo>
                    <a:pt x="984" y="209"/>
                    <a:pt x="985" y="208"/>
                    <a:pt x="984" y="209"/>
                  </a:cubicBezTo>
                  <a:cubicBezTo>
                    <a:pt x="982" y="209"/>
                    <a:pt x="980" y="208"/>
                    <a:pt x="978" y="208"/>
                  </a:cubicBezTo>
                  <a:cubicBezTo>
                    <a:pt x="978" y="209"/>
                    <a:pt x="978" y="212"/>
                    <a:pt x="980" y="212"/>
                  </a:cubicBezTo>
                  <a:cubicBezTo>
                    <a:pt x="980" y="212"/>
                    <a:pt x="980" y="212"/>
                    <a:pt x="980" y="212"/>
                  </a:cubicBezTo>
                  <a:cubicBezTo>
                    <a:pt x="982" y="212"/>
                    <a:pt x="983" y="213"/>
                    <a:pt x="985" y="212"/>
                  </a:cubicBezTo>
                  <a:cubicBezTo>
                    <a:pt x="985" y="212"/>
                    <a:pt x="985" y="211"/>
                    <a:pt x="985" y="211"/>
                  </a:cubicBezTo>
                  <a:cubicBezTo>
                    <a:pt x="987" y="212"/>
                    <a:pt x="987" y="212"/>
                    <a:pt x="989" y="213"/>
                  </a:cubicBezTo>
                  <a:cubicBezTo>
                    <a:pt x="989" y="212"/>
                    <a:pt x="989" y="212"/>
                    <a:pt x="990" y="211"/>
                  </a:cubicBezTo>
                  <a:cubicBezTo>
                    <a:pt x="991" y="211"/>
                    <a:pt x="992" y="211"/>
                    <a:pt x="992" y="211"/>
                  </a:cubicBezTo>
                  <a:cubicBezTo>
                    <a:pt x="993" y="211"/>
                    <a:pt x="993" y="211"/>
                    <a:pt x="994" y="211"/>
                  </a:cubicBezTo>
                  <a:cubicBezTo>
                    <a:pt x="994" y="211"/>
                    <a:pt x="994" y="211"/>
                    <a:pt x="994" y="211"/>
                  </a:cubicBezTo>
                  <a:cubicBezTo>
                    <a:pt x="994" y="211"/>
                    <a:pt x="994" y="211"/>
                    <a:pt x="994" y="211"/>
                  </a:cubicBezTo>
                  <a:cubicBezTo>
                    <a:pt x="994" y="212"/>
                    <a:pt x="994" y="212"/>
                    <a:pt x="994" y="212"/>
                  </a:cubicBezTo>
                  <a:cubicBezTo>
                    <a:pt x="995" y="212"/>
                    <a:pt x="996" y="212"/>
                    <a:pt x="996" y="212"/>
                  </a:cubicBezTo>
                  <a:cubicBezTo>
                    <a:pt x="996" y="212"/>
                    <a:pt x="997" y="212"/>
                    <a:pt x="997" y="212"/>
                  </a:cubicBezTo>
                  <a:cubicBezTo>
                    <a:pt x="997" y="212"/>
                    <a:pt x="998" y="212"/>
                    <a:pt x="998" y="212"/>
                  </a:cubicBezTo>
                  <a:cubicBezTo>
                    <a:pt x="998" y="212"/>
                    <a:pt x="998" y="212"/>
                    <a:pt x="998" y="212"/>
                  </a:cubicBezTo>
                  <a:cubicBezTo>
                    <a:pt x="999" y="212"/>
                    <a:pt x="999" y="212"/>
                    <a:pt x="1000" y="212"/>
                  </a:cubicBezTo>
                  <a:cubicBezTo>
                    <a:pt x="1000" y="211"/>
                    <a:pt x="1000" y="211"/>
                    <a:pt x="1000" y="210"/>
                  </a:cubicBezTo>
                  <a:cubicBezTo>
                    <a:pt x="1000" y="209"/>
                    <a:pt x="1000" y="210"/>
                    <a:pt x="1000" y="209"/>
                  </a:cubicBezTo>
                  <a:cubicBezTo>
                    <a:pt x="998" y="209"/>
                    <a:pt x="997" y="209"/>
                    <a:pt x="996" y="210"/>
                  </a:cubicBezTo>
                  <a:cubicBezTo>
                    <a:pt x="995" y="209"/>
                    <a:pt x="995" y="209"/>
                    <a:pt x="994" y="209"/>
                  </a:cubicBezTo>
                  <a:cubicBezTo>
                    <a:pt x="994" y="208"/>
                    <a:pt x="995" y="207"/>
                    <a:pt x="995" y="207"/>
                  </a:cubicBezTo>
                  <a:cubicBezTo>
                    <a:pt x="995" y="207"/>
                    <a:pt x="995" y="207"/>
                    <a:pt x="995" y="207"/>
                  </a:cubicBezTo>
                  <a:cubicBezTo>
                    <a:pt x="995" y="206"/>
                    <a:pt x="995" y="205"/>
                    <a:pt x="995" y="205"/>
                  </a:cubicBezTo>
                  <a:cubicBezTo>
                    <a:pt x="996" y="205"/>
                    <a:pt x="997" y="205"/>
                    <a:pt x="997" y="205"/>
                  </a:cubicBezTo>
                  <a:cubicBezTo>
                    <a:pt x="997" y="205"/>
                    <a:pt x="997" y="205"/>
                    <a:pt x="997" y="205"/>
                  </a:cubicBezTo>
                  <a:cubicBezTo>
                    <a:pt x="997" y="205"/>
                    <a:pt x="998" y="205"/>
                    <a:pt x="998" y="205"/>
                  </a:cubicBezTo>
                  <a:cubicBezTo>
                    <a:pt x="998" y="205"/>
                    <a:pt x="998" y="204"/>
                    <a:pt x="997" y="204"/>
                  </a:cubicBezTo>
                  <a:cubicBezTo>
                    <a:pt x="998" y="204"/>
                    <a:pt x="998" y="204"/>
                    <a:pt x="998" y="204"/>
                  </a:cubicBezTo>
                  <a:cubicBezTo>
                    <a:pt x="998" y="204"/>
                    <a:pt x="998" y="203"/>
                    <a:pt x="998" y="203"/>
                  </a:cubicBezTo>
                  <a:cubicBezTo>
                    <a:pt x="998" y="202"/>
                    <a:pt x="999" y="203"/>
                    <a:pt x="999" y="202"/>
                  </a:cubicBezTo>
                  <a:cubicBezTo>
                    <a:pt x="1000" y="202"/>
                    <a:pt x="1001" y="202"/>
                    <a:pt x="1002" y="202"/>
                  </a:cubicBezTo>
                  <a:cubicBezTo>
                    <a:pt x="1003" y="201"/>
                    <a:pt x="1004" y="201"/>
                    <a:pt x="1004" y="200"/>
                  </a:cubicBezTo>
                  <a:cubicBezTo>
                    <a:pt x="1004" y="201"/>
                    <a:pt x="1004" y="201"/>
                    <a:pt x="1005" y="201"/>
                  </a:cubicBezTo>
                  <a:cubicBezTo>
                    <a:pt x="1005" y="201"/>
                    <a:pt x="1006" y="201"/>
                    <a:pt x="1007" y="201"/>
                  </a:cubicBezTo>
                  <a:cubicBezTo>
                    <a:pt x="1007" y="200"/>
                    <a:pt x="1008" y="200"/>
                    <a:pt x="1009" y="200"/>
                  </a:cubicBezTo>
                  <a:cubicBezTo>
                    <a:pt x="1009" y="199"/>
                    <a:pt x="1009" y="198"/>
                    <a:pt x="1009" y="197"/>
                  </a:cubicBezTo>
                  <a:cubicBezTo>
                    <a:pt x="1010" y="197"/>
                    <a:pt x="1011" y="197"/>
                    <a:pt x="1012" y="197"/>
                  </a:cubicBezTo>
                  <a:cubicBezTo>
                    <a:pt x="1013" y="196"/>
                    <a:pt x="1013" y="196"/>
                    <a:pt x="1013" y="195"/>
                  </a:cubicBezTo>
                  <a:cubicBezTo>
                    <a:pt x="1014" y="195"/>
                    <a:pt x="1014" y="195"/>
                    <a:pt x="1014" y="196"/>
                  </a:cubicBezTo>
                  <a:cubicBezTo>
                    <a:pt x="1014" y="195"/>
                    <a:pt x="1014" y="195"/>
                    <a:pt x="1014" y="195"/>
                  </a:cubicBezTo>
                  <a:cubicBezTo>
                    <a:pt x="1015" y="195"/>
                    <a:pt x="1015" y="195"/>
                    <a:pt x="1015" y="195"/>
                  </a:cubicBezTo>
                  <a:cubicBezTo>
                    <a:pt x="1016" y="195"/>
                    <a:pt x="1016" y="195"/>
                    <a:pt x="1016" y="195"/>
                  </a:cubicBezTo>
                  <a:cubicBezTo>
                    <a:pt x="1017" y="195"/>
                    <a:pt x="1017" y="195"/>
                    <a:pt x="1018" y="195"/>
                  </a:cubicBezTo>
                  <a:cubicBezTo>
                    <a:pt x="1018" y="195"/>
                    <a:pt x="1018" y="195"/>
                    <a:pt x="1018" y="194"/>
                  </a:cubicBezTo>
                  <a:cubicBezTo>
                    <a:pt x="1020" y="195"/>
                    <a:pt x="1021" y="195"/>
                    <a:pt x="1022" y="195"/>
                  </a:cubicBezTo>
                  <a:cubicBezTo>
                    <a:pt x="1022" y="195"/>
                    <a:pt x="1022" y="195"/>
                    <a:pt x="1022" y="195"/>
                  </a:cubicBezTo>
                  <a:cubicBezTo>
                    <a:pt x="1023" y="195"/>
                    <a:pt x="1023" y="195"/>
                    <a:pt x="1023" y="195"/>
                  </a:cubicBezTo>
                  <a:cubicBezTo>
                    <a:pt x="1023" y="195"/>
                    <a:pt x="1023" y="195"/>
                    <a:pt x="1023" y="195"/>
                  </a:cubicBezTo>
                  <a:cubicBezTo>
                    <a:pt x="1025" y="195"/>
                    <a:pt x="1024" y="196"/>
                    <a:pt x="1026" y="195"/>
                  </a:cubicBezTo>
                  <a:cubicBezTo>
                    <a:pt x="1028" y="195"/>
                    <a:pt x="1027" y="195"/>
                    <a:pt x="1028" y="196"/>
                  </a:cubicBezTo>
                  <a:cubicBezTo>
                    <a:pt x="1028" y="196"/>
                    <a:pt x="1028" y="197"/>
                    <a:pt x="1028" y="197"/>
                  </a:cubicBezTo>
                  <a:cubicBezTo>
                    <a:pt x="1029" y="197"/>
                    <a:pt x="1029" y="197"/>
                    <a:pt x="1030" y="198"/>
                  </a:cubicBezTo>
                  <a:cubicBezTo>
                    <a:pt x="1030" y="198"/>
                    <a:pt x="1031" y="198"/>
                    <a:pt x="1032" y="198"/>
                  </a:cubicBezTo>
                  <a:cubicBezTo>
                    <a:pt x="1032" y="198"/>
                    <a:pt x="1032" y="198"/>
                    <a:pt x="1033" y="198"/>
                  </a:cubicBezTo>
                  <a:cubicBezTo>
                    <a:pt x="1033" y="198"/>
                    <a:pt x="1034" y="198"/>
                    <a:pt x="1034" y="198"/>
                  </a:cubicBezTo>
                  <a:cubicBezTo>
                    <a:pt x="1034" y="198"/>
                    <a:pt x="1034" y="197"/>
                    <a:pt x="1035" y="197"/>
                  </a:cubicBezTo>
                  <a:cubicBezTo>
                    <a:pt x="1035" y="199"/>
                    <a:pt x="1034" y="198"/>
                    <a:pt x="1034" y="200"/>
                  </a:cubicBezTo>
                  <a:cubicBezTo>
                    <a:pt x="1033" y="200"/>
                    <a:pt x="1033" y="200"/>
                    <a:pt x="1033" y="200"/>
                  </a:cubicBezTo>
                  <a:cubicBezTo>
                    <a:pt x="1032" y="202"/>
                    <a:pt x="1031" y="202"/>
                    <a:pt x="1030" y="204"/>
                  </a:cubicBezTo>
                  <a:cubicBezTo>
                    <a:pt x="1032" y="204"/>
                    <a:pt x="1033" y="204"/>
                    <a:pt x="1034" y="203"/>
                  </a:cubicBezTo>
                  <a:cubicBezTo>
                    <a:pt x="1034" y="203"/>
                    <a:pt x="1034" y="203"/>
                    <a:pt x="1034" y="203"/>
                  </a:cubicBezTo>
                  <a:cubicBezTo>
                    <a:pt x="1034" y="204"/>
                    <a:pt x="1034" y="204"/>
                    <a:pt x="1033" y="205"/>
                  </a:cubicBezTo>
                  <a:cubicBezTo>
                    <a:pt x="1033" y="205"/>
                    <a:pt x="1032" y="205"/>
                    <a:pt x="1032" y="205"/>
                  </a:cubicBezTo>
                  <a:cubicBezTo>
                    <a:pt x="1032" y="206"/>
                    <a:pt x="1032" y="206"/>
                    <a:pt x="1032" y="207"/>
                  </a:cubicBezTo>
                  <a:cubicBezTo>
                    <a:pt x="1034" y="207"/>
                    <a:pt x="1033" y="207"/>
                    <a:pt x="1035" y="207"/>
                  </a:cubicBezTo>
                  <a:cubicBezTo>
                    <a:pt x="1036" y="205"/>
                    <a:pt x="1036" y="206"/>
                    <a:pt x="1038" y="205"/>
                  </a:cubicBezTo>
                  <a:cubicBezTo>
                    <a:pt x="1038" y="205"/>
                    <a:pt x="1038" y="205"/>
                    <a:pt x="1038" y="205"/>
                  </a:cubicBezTo>
                  <a:cubicBezTo>
                    <a:pt x="1038" y="205"/>
                    <a:pt x="1038" y="205"/>
                    <a:pt x="1039" y="205"/>
                  </a:cubicBezTo>
                  <a:cubicBezTo>
                    <a:pt x="1039" y="204"/>
                    <a:pt x="1039" y="204"/>
                    <a:pt x="1039" y="203"/>
                  </a:cubicBezTo>
                  <a:cubicBezTo>
                    <a:pt x="1039" y="203"/>
                    <a:pt x="1040" y="203"/>
                    <a:pt x="1040" y="203"/>
                  </a:cubicBezTo>
                  <a:cubicBezTo>
                    <a:pt x="1041" y="203"/>
                    <a:pt x="1041" y="203"/>
                    <a:pt x="1041" y="203"/>
                  </a:cubicBezTo>
                  <a:cubicBezTo>
                    <a:pt x="1041" y="203"/>
                    <a:pt x="1041" y="202"/>
                    <a:pt x="1041" y="202"/>
                  </a:cubicBezTo>
                  <a:cubicBezTo>
                    <a:pt x="1042" y="202"/>
                    <a:pt x="1042" y="202"/>
                    <a:pt x="1043" y="202"/>
                  </a:cubicBezTo>
                  <a:cubicBezTo>
                    <a:pt x="1043" y="201"/>
                    <a:pt x="1043" y="201"/>
                    <a:pt x="1043" y="201"/>
                  </a:cubicBezTo>
                  <a:cubicBezTo>
                    <a:pt x="1045" y="201"/>
                    <a:pt x="1045" y="201"/>
                    <a:pt x="1046" y="200"/>
                  </a:cubicBezTo>
                  <a:cubicBezTo>
                    <a:pt x="1046" y="200"/>
                    <a:pt x="1046" y="200"/>
                    <a:pt x="1046" y="200"/>
                  </a:cubicBezTo>
                  <a:cubicBezTo>
                    <a:pt x="1047" y="200"/>
                    <a:pt x="1048" y="201"/>
                    <a:pt x="1049" y="201"/>
                  </a:cubicBezTo>
                  <a:cubicBezTo>
                    <a:pt x="1049" y="201"/>
                    <a:pt x="1049" y="201"/>
                    <a:pt x="1049" y="201"/>
                  </a:cubicBezTo>
                  <a:cubicBezTo>
                    <a:pt x="1049" y="201"/>
                    <a:pt x="1050" y="201"/>
                    <a:pt x="1050" y="201"/>
                  </a:cubicBezTo>
                  <a:cubicBezTo>
                    <a:pt x="1050" y="201"/>
                    <a:pt x="1049" y="202"/>
                    <a:pt x="1049" y="202"/>
                  </a:cubicBezTo>
                  <a:cubicBezTo>
                    <a:pt x="1050" y="202"/>
                    <a:pt x="1050" y="203"/>
                    <a:pt x="1051" y="203"/>
                  </a:cubicBezTo>
                  <a:cubicBezTo>
                    <a:pt x="1051" y="203"/>
                    <a:pt x="1051" y="202"/>
                    <a:pt x="1051" y="202"/>
                  </a:cubicBezTo>
                  <a:cubicBezTo>
                    <a:pt x="1051" y="202"/>
                    <a:pt x="1052" y="202"/>
                    <a:pt x="1053" y="202"/>
                  </a:cubicBezTo>
                  <a:cubicBezTo>
                    <a:pt x="1053" y="202"/>
                    <a:pt x="1053" y="201"/>
                    <a:pt x="1053" y="201"/>
                  </a:cubicBezTo>
                  <a:cubicBezTo>
                    <a:pt x="1052" y="201"/>
                    <a:pt x="1052" y="201"/>
                    <a:pt x="1052" y="200"/>
                  </a:cubicBezTo>
                  <a:cubicBezTo>
                    <a:pt x="1052" y="200"/>
                    <a:pt x="1052" y="198"/>
                    <a:pt x="1052" y="197"/>
                  </a:cubicBezTo>
                  <a:cubicBezTo>
                    <a:pt x="1052" y="197"/>
                    <a:pt x="1053" y="197"/>
                    <a:pt x="1053" y="197"/>
                  </a:cubicBezTo>
                  <a:cubicBezTo>
                    <a:pt x="1053" y="197"/>
                    <a:pt x="1054" y="196"/>
                    <a:pt x="1054" y="195"/>
                  </a:cubicBezTo>
                  <a:cubicBezTo>
                    <a:pt x="1054" y="195"/>
                    <a:pt x="1054" y="195"/>
                    <a:pt x="1054" y="195"/>
                  </a:cubicBezTo>
                  <a:cubicBezTo>
                    <a:pt x="1054" y="195"/>
                    <a:pt x="1054" y="195"/>
                    <a:pt x="1054" y="195"/>
                  </a:cubicBezTo>
                  <a:cubicBezTo>
                    <a:pt x="1055" y="195"/>
                    <a:pt x="1056" y="195"/>
                    <a:pt x="1056" y="195"/>
                  </a:cubicBezTo>
                  <a:cubicBezTo>
                    <a:pt x="1056" y="195"/>
                    <a:pt x="1056" y="195"/>
                    <a:pt x="1056" y="195"/>
                  </a:cubicBezTo>
                  <a:cubicBezTo>
                    <a:pt x="1057" y="195"/>
                    <a:pt x="1057" y="195"/>
                    <a:pt x="1057" y="195"/>
                  </a:cubicBezTo>
                  <a:cubicBezTo>
                    <a:pt x="1057" y="195"/>
                    <a:pt x="1057" y="195"/>
                    <a:pt x="1057" y="195"/>
                  </a:cubicBezTo>
                  <a:cubicBezTo>
                    <a:pt x="1058" y="195"/>
                    <a:pt x="1059" y="195"/>
                    <a:pt x="1059" y="195"/>
                  </a:cubicBezTo>
                  <a:cubicBezTo>
                    <a:pt x="1059" y="195"/>
                    <a:pt x="1059" y="195"/>
                    <a:pt x="1059" y="195"/>
                  </a:cubicBezTo>
                  <a:cubicBezTo>
                    <a:pt x="1059" y="195"/>
                    <a:pt x="1060" y="195"/>
                    <a:pt x="1060" y="195"/>
                  </a:cubicBezTo>
                  <a:cubicBezTo>
                    <a:pt x="1061" y="196"/>
                    <a:pt x="1063" y="197"/>
                    <a:pt x="1065" y="198"/>
                  </a:cubicBezTo>
                  <a:cubicBezTo>
                    <a:pt x="1065" y="199"/>
                    <a:pt x="1065" y="199"/>
                    <a:pt x="1065" y="199"/>
                  </a:cubicBezTo>
                  <a:cubicBezTo>
                    <a:pt x="1063" y="198"/>
                    <a:pt x="1062" y="198"/>
                    <a:pt x="1061" y="197"/>
                  </a:cubicBezTo>
                  <a:cubicBezTo>
                    <a:pt x="1059" y="197"/>
                    <a:pt x="1058" y="198"/>
                    <a:pt x="1057" y="199"/>
                  </a:cubicBezTo>
                  <a:cubicBezTo>
                    <a:pt x="1057" y="200"/>
                    <a:pt x="1057" y="201"/>
                    <a:pt x="1057" y="203"/>
                  </a:cubicBezTo>
                  <a:cubicBezTo>
                    <a:pt x="1057" y="203"/>
                    <a:pt x="1056" y="203"/>
                    <a:pt x="1056" y="203"/>
                  </a:cubicBezTo>
                  <a:cubicBezTo>
                    <a:pt x="1056" y="203"/>
                    <a:pt x="1056" y="203"/>
                    <a:pt x="1056" y="204"/>
                  </a:cubicBezTo>
                  <a:cubicBezTo>
                    <a:pt x="1056" y="204"/>
                    <a:pt x="1055" y="204"/>
                    <a:pt x="1055" y="204"/>
                  </a:cubicBezTo>
                  <a:cubicBezTo>
                    <a:pt x="1054" y="204"/>
                    <a:pt x="1054" y="205"/>
                    <a:pt x="1054" y="206"/>
                  </a:cubicBezTo>
                  <a:cubicBezTo>
                    <a:pt x="1054" y="207"/>
                    <a:pt x="1054" y="207"/>
                    <a:pt x="1055" y="207"/>
                  </a:cubicBezTo>
                  <a:cubicBezTo>
                    <a:pt x="1054" y="207"/>
                    <a:pt x="1054" y="207"/>
                    <a:pt x="1054" y="208"/>
                  </a:cubicBezTo>
                  <a:cubicBezTo>
                    <a:pt x="1054" y="208"/>
                    <a:pt x="1053" y="208"/>
                    <a:pt x="1053" y="208"/>
                  </a:cubicBezTo>
                  <a:cubicBezTo>
                    <a:pt x="1053" y="208"/>
                    <a:pt x="1053" y="209"/>
                    <a:pt x="1053" y="209"/>
                  </a:cubicBezTo>
                  <a:cubicBezTo>
                    <a:pt x="1051" y="209"/>
                    <a:pt x="1049" y="209"/>
                    <a:pt x="1048" y="209"/>
                  </a:cubicBezTo>
                  <a:cubicBezTo>
                    <a:pt x="1048" y="209"/>
                    <a:pt x="1047" y="208"/>
                    <a:pt x="1046" y="208"/>
                  </a:cubicBezTo>
                  <a:cubicBezTo>
                    <a:pt x="1046" y="208"/>
                    <a:pt x="1046" y="208"/>
                    <a:pt x="1046" y="208"/>
                  </a:cubicBezTo>
                  <a:cubicBezTo>
                    <a:pt x="1046" y="208"/>
                    <a:pt x="1046" y="208"/>
                    <a:pt x="1045" y="208"/>
                  </a:cubicBezTo>
                  <a:cubicBezTo>
                    <a:pt x="1045" y="208"/>
                    <a:pt x="1045" y="209"/>
                    <a:pt x="1045" y="209"/>
                  </a:cubicBezTo>
                  <a:cubicBezTo>
                    <a:pt x="1044" y="209"/>
                    <a:pt x="1043" y="208"/>
                    <a:pt x="1042" y="208"/>
                  </a:cubicBezTo>
                  <a:cubicBezTo>
                    <a:pt x="1042" y="208"/>
                    <a:pt x="1041" y="209"/>
                    <a:pt x="1041" y="209"/>
                  </a:cubicBezTo>
                  <a:cubicBezTo>
                    <a:pt x="1041" y="209"/>
                    <a:pt x="1040" y="209"/>
                    <a:pt x="1040" y="210"/>
                  </a:cubicBezTo>
                  <a:cubicBezTo>
                    <a:pt x="1040" y="210"/>
                    <a:pt x="1040" y="210"/>
                    <a:pt x="1040" y="209"/>
                  </a:cubicBezTo>
                  <a:cubicBezTo>
                    <a:pt x="1040" y="210"/>
                    <a:pt x="1041" y="210"/>
                    <a:pt x="1041" y="210"/>
                  </a:cubicBezTo>
                  <a:cubicBezTo>
                    <a:pt x="1040" y="211"/>
                    <a:pt x="1040" y="212"/>
                    <a:pt x="1040" y="212"/>
                  </a:cubicBezTo>
                  <a:cubicBezTo>
                    <a:pt x="1039" y="212"/>
                    <a:pt x="1039" y="212"/>
                    <a:pt x="1038" y="212"/>
                  </a:cubicBezTo>
                  <a:cubicBezTo>
                    <a:pt x="1037" y="212"/>
                    <a:pt x="1038" y="213"/>
                    <a:pt x="1037" y="214"/>
                  </a:cubicBezTo>
                  <a:cubicBezTo>
                    <a:pt x="1037" y="214"/>
                    <a:pt x="1037" y="214"/>
                    <a:pt x="1037" y="214"/>
                  </a:cubicBezTo>
                  <a:cubicBezTo>
                    <a:pt x="1037" y="214"/>
                    <a:pt x="1036" y="214"/>
                    <a:pt x="1036" y="215"/>
                  </a:cubicBezTo>
                  <a:cubicBezTo>
                    <a:pt x="1036" y="215"/>
                    <a:pt x="1035" y="215"/>
                    <a:pt x="1035" y="215"/>
                  </a:cubicBezTo>
                  <a:cubicBezTo>
                    <a:pt x="1035" y="215"/>
                    <a:pt x="1035" y="216"/>
                    <a:pt x="1035" y="216"/>
                  </a:cubicBezTo>
                  <a:cubicBezTo>
                    <a:pt x="1034" y="216"/>
                    <a:pt x="1032" y="216"/>
                    <a:pt x="1031" y="217"/>
                  </a:cubicBezTo>
                  <a:cubicBezTo>
                    <a:pt x="1031" y="217"/>
                    <a:pt x="1031" y="217"/>
                    <a:pt x="1031" y="218"/>
                  </a:cubicBezTo>
                  <a:cubicBezTo>
                    <a:pt x="1028" y="218"/>
                    <a:pt x="1028" y="219"/>
                    <a:pt x="1027" y="220"/>
                  </a:cubicBezTo>
                  <a:cubicBezTo>
                    <a:pt x="1026" y="220"/>
                    <a:pt x="1026" y="220"/>
                    <a:pt x="1026" y="220"/>
                  </a:cubicBezTo>
                  <a:cubicBezTo>
                    <a:pt x="1026" y="220"/>
                    <a:pt x="1026" y="221"/>
                    <a:pt x="1026" y="221"/>
                  </a:cubicBezTo>
                  <a:cubicBezTo>
                    <a:pt x="1025" y="221"/>
                    <a:pt x="1025" y="221"/>
                    <a:pt x="1024" y="222"/>
                  </a:cubicBezTo>
                  <a:cubicBezTo>
                    <a:pt x="1023" y="222"/>
                    <a:pt x="1022" y="223"/>
                    <a:pt x="1020" y="224"/>
                  </a:cubicBezTo>
                  <a:cubicBezTo>
                    <a:pt x="1020" y="224"/>
                    <a:pt x="1020" y="224"/>
                    <a:pt x="1020" y="224"/>
                  </a:cubicBezTo>
                  <a:cubicBezTo>
                    <a:pt x="1019" y="224"/>
                    <a:pt x="1018" y="225"/>
                    <a:pt x="1017" y="226"/>
                  </a:cubicBezTo>
                  <a:cubicBezTo>
                    <a:pt x="1015" y="225"/>
                    <a:pt x="1016" y="225"/>
                    <a:pt x="1014" y="225"/>
                  </a:cubicBezTo>
                  <a:cubicBezTo>
                    <a:pt x="1013" y="226"/>
                    <a:pt x="1013" y="226"/>
                    <a:pt x="1012" y="227"/>
                  </a:cubicBezTo>
                  <a:cubicBezTo>
                    <a:pt x="1011" y="226"/>
                    <a:pt x="1011" y="226"/>
                    <a:pt x="1010" y="226"/>
                  </a:cubicBezTo>
                  <a:cubicBezTo>
                    <a:pt x="1010" y="226"/>
                    <a:pt x="1010" y="226"/>
                    <a:pt x="1010" y="226"/>
                  </a:cubicBezTo>
                  <a:cubicBezTo>
                    <a:pt x="1009" y="225"/>
                    <a:pt x="1008" y="225"/>
                    <a:pt x="1007" y="226"/>
                  </a:cubicBezTo>
                  <a:cubicBezTo>
                    <a:pt x="1007" y="227"/>
                    <a:pt x="1008" y="227"/>
                    <a:pt x="1009" y="227"/>
                  </a:cubicBezTo>
                  <a:cubicBezTo>
                    <a:pt x="1008" y="228"/>
                    <a:pt x="1008" y="229"/>
                    <a:pt x="1008" y="230"/>
                  </a:cubicBezTo>
                  <a:cubicBezTo>
                    <a:pt x="1008" y="229"/>
                    <a:pt x="1007" y="229"/>
                    <a:pt x="1007" y="229"/>
                  </a:cubicBezTo>
                  <a:cubicBezTo>
                    <a:pt x="1006" y="231"/>
                    <a:pt x="1007" y="233"/>
                    <a:pt x="1006" y="233"/>
                  </a:cubicBezTo>
                  <a:cubicBezTo>
                    <a:pt x="1006" y="233"/>
                    <a:pt x="1006" y="234"/>
                    <a:pt x="1006" y="234"/>
                  </a:cubicBezTo>
                  <a:cubicBezTo>
                    <a:pt x="1005" y="233"/>
                    <a:pt x="1004" y="233"/>
                    <a:pt x="1003" y="233"/>
                  </a:cubicBezTo>
                  <a:cubicBezTo>
                    <a:pt x="1003" y="233"/>
                    <a:pt x="1003" y="233"/>
                    <a:pt x="1003" y="233"/>
                  </a:cubicBezTo>
                  <a:cubicBezTo>
                    <a:pt x="1003" y="234"/>
                    <a:pt x="1001" y="234"/>
                    <a:pt x="1001" y="234"/>
                  </a:cubicBezTo>
                  <a:cubicBezTo>
                    <a:pt x="999" y="235"/>
                    <a:pt x="1000" y="237"/>
                    <a:pt x="999" y="238"/>
                  </a:cubicBezTo>
                  <a:cubicBezTo>
                    <a:pt x="999" y="238"/>
                    <a:pt x="999" y="238"/>
                    <a:pt x="999" y="238"/>
                  </a:cubicBezTo>
                  <a:cubicBezTo>
                    <a:pt x="999" y="239"/>
                    <a:pt x="999" y="239"/>
                    <a:pt x="998" y="240"/>
                  </a:cubicBezTo>
                  <a:cubicBezTo>
                    <a:pt x="998" y="240"/>
                    <a:pt x="998" y="240"/>
                    <a:pt x="998" y="239"/>
                  </a:cubicBezTo>
                  <a:cubicBezTo>
                    <a:pt x="998" y="240"/>
                    <a:pt x="998" y="240"/>
                    <a:pt x="997" y="241"/>
                  </a:cubicBezTo>
                  <a:cubicBezTo>
                    <a:pt x="997" y="241"/>
                    <a:pt x="997" y="241"/>
                    <a:pt x="997" y="241"/>
                  </a:cubicBezTo>
                  <a:cubicBezTo>
                    <a:pt x="996" y="243"/>
                    <a:pt x="996" y="246"/>
                    <a:pt x="996" y="249"/>
                  </a:cubicBezTo>
                  <a:cubicBezTo>
                    <a:pt x="996" y="249"/>
                    <a:pt x="996" y="249"/>
                    <a:pt x="996" y="249"/>
                  </a:cubicBezTo>
                  <a:cubicBezTo>
                    <a:pt x="996" y="249"/>
                    <a:pt x="996" y="250"/>
                    <a:pt x="996" y="251"/>
                  </a:cubicBezTo>
                  <a:cubicBezTo>
                    <a:pt x="996" y="251"/>
                    <a:pt x="996" y="251"/>
                    <a:pt x="996" y="251"/>
                  </a:cubicBezTo>
                  <a:cubicBezTo>
                    <a:pt x="996" y="251"/>
                    <a:pt x="996" y="251"/>
                    <a:pt x="996" y="251"/>
                  </a:cubicBezTo>
                  <a:cubicBezTo>
                    <a:pt x="996" y="251"/>
                    <a:pt x="996" y="251"/>
                    <a:pt x="997" y="251"/>
                  </a:cubicBezTo>
                  <a:cubicBezTo>
                    <a:pt x="997" y="252"/>
                    <a:pt x="997" y="253"/>
                    <a:pt x="997" y="254"/>
                  </a:cubicBezTo>
                  <a:cubicBezTo>
                    <a:pt x="997" y="254"/>
                    <a:pt x="997" y="254"/>
                    <a:pt x="997" y="254"/>
                  </a:cubicBezTo>
                  <a:cubicBezTo>
                    <a:pt x="997" y="255"/>
                    <a:pt x="996" y="256"/>
                    <a:pt x="996" y="257"/>
                  </a:cubicBezTo>
                  <a:cubicBezTo>
                    <a:pt x="996" y="257"/>
                    <a:pt x="996" y="257"/>
                    <a:pt x="996" y="257"/>
                  </a:cubicBezTo>
                  <a:cubicBezTo>
                    <a:pt x="996" y="258"/>
                    <a:pt x="996" y="258"/>
                    <a:pt x="996" y="259"/>
                  </a:cubicBezTo>
                  <a:cubicBezTo>
                    <a:pt x="996" y="259"/>
                    <a:pt x="996" y="259"/>
                    <a:pt x="996" y="259"/>
                  </a:cubicBezTo>
                  <a:cubicBezTo>
                    <a:pt x="996" y="260"/>
                    <a:pt x="996" y="262"/>
                    <a:pt x="995" y="263"/>
                  </a:cubicBezTo>
                  <a:cubicBezTo>
                    <a:pt x="995" y="263"/>
                    <a:pt x="996" y="263"/>
                    <a:pt x="996" y="263"/>
                  </a:cubicBezTo>
                  <a:cubicBezTo>
                    <a:pt x="996" y="264"/>
                    <a:pt x="996" y="264"/>
                    <a:pt x="995" y="265"/>
                  </a:cubicBezTo>
                  <a:cubicBezTo>
                    <a:pt x="996" y="265"/>
                    <a:pt x="996" y="265"/>
                    <a:pt x="996" y="265"/>
                  </a:cubicBezTo>
                  <a:cubicBezTo>
                    <a:pt x="996" y="266"/>
                    <a:pt x="996" y="266"/>
                    <a:pt x="995" y="267"/>
                  </a:cubicBezTo>
                  <a:cubicBezTo>
                    <a:pt x="995" y="267"/>
                    <a:pt x="996" y="267"/>
                    <a:pt x="996" y="267"/>
                  </a:cubicBezTo>
                  <a:cubicBezTo>
                    <a:pt x="996" y="268"/>
                    <a:pt x="996" y="268"/>
                    <a:pt x="996" y="268"/>
                  </a:cubicBezTo>
                  <a:cubicBezTo>
                    <a:pt x="996" y="268"/>
                    <a:pt x="996" y="268"/>
                    <a:pt x="996" y="269"/>
                  </a:cubicBezTo>
                  <a:cubicBezTo>
                    <a:pt x="996" y="269"/>
                    <a:pt x="996" y="269"/>
                    <a:pt x="996" y="270"/>
                  </a:cubicBezTo>
                  <a:cubicBezTo>
                    <a:pt x="996" y="270"/>
                    <a:pt x="997" y="270"/>
                    <a:pt x="997" y="270"/>
                  </a:cubicBezTo>
                  <a:cubicBezTo>
                    <a:pt x="997" y="271"/>
                    <a:pt x="996" y="273"/>
                    <a:pt x="996" y="274"/>
                  </a:cubicBezTo>
                  <a:cubicBezTo>
                    <a:pt x="996" y="274"/>
                    <a:pt x="995" y="275"/>
                    <a:pt x="996" y="275"/>
                  </a:cubicBezTo>
                  <a:cubicBezTo>
                    <a:pt x="996" y="276"/>
                    <a:pt x="996" y="276"/>
                    <a:pt x="996" y="276"/>
                  </a:cubicBezTo>
                  <a:cubicBezTo>
                    <a:pt x="997" y="277"/>
                    <a:pt x="997" y="278"/>
                    <a:pt x="996" y="279"/>
                  </a:cubicBezTo>
                  <a:cubicBezTo>
                    <a:pt x="999" y="279"/>
                    <a:pt x="998" y="278"/>
                    <a:pt x="999" y="278"/>
                  </a:cubicBezTo>
                  <a:cubicBezTo>
                    <a:pt x="1000" y="278"/>
                    <a:pt x="1001" y="278"/>
                    <a:pt x="1001" y="278"/>
                  </a:cubicBezTo>
                  <a:cubicBezTo>
                    <a:pt x="1001" y="277"/>
                    <a:pt x="1002" y="277"/>
                    <a:pt x="1002" y="277"/>
                  </a:cubicBezTo>
                  <a:cubicBezTo>
                    <a:pt x="1002" y="277"/>
                    <a:pt x="1002" y="277"/>
                    <a:pt x="1003" y="277"/>
                  </a:cubicBezTo>
                  <a:cubicBezTo>
                    <a:pt x="1003" y="277"/>
                    <a:pt x="1003" y="276"/>
                    <a:pt x="1003" y="276"/>
                  </a:cubicBezTo>
                  <a:cubicBezTo>
                    <a:pt x="1004" y="276"/>
                    <a:pt x="1005" y="275"/>
                    <a:pt x="1007" y="275"/>
                  </a:cubicBezTo>
                  <a:cubicBezTo>
                    <a:pt x="1007" y="272"/>
                    <a:pt x="1008" y="270"/>
                    <a:pt x="1008" y="268"/>
                  </a:cubicBezTo>
                  <a:cubicBezTo>
                    <a:pt x="1010" y="268"/>
                    <a:pt x="1010" y="268"/>
                    <a:pt x="1011" y="268"/>
                  </a:cubicBezTo>
                  <a:cubicBezTo>
                    <a:pt x="1011" y="268"/>
                    <a:pt x="1011" y="267"/>
                    <a:pt x="1011" y="267"/>
                  </a:cubicBezTo>
                  <a:cubicBezTo>
                    <a:pt x="1013" y="267"/>
                    <a:pt x="1014" y="268"/>
                    <a:pt x="1016" y="268"/>
                  </a:cubicBezTo>
                  <a:cubicBezTo>
                    <a:pt x="1016" y="266"/>
                    <a:pt x="1016" y="265"/>
                    <a:pt x="1017" y="262"/>
                  </a:cubicBezTo>
                  <a:cubicBezTo>
                    <a:pt x="1017" y="262"/>
                    <a:pt x="1018" y="261"/>
                    <a:pt x="1018" y="261"/>
                  </a:cubicBezTo>
                  <a:cubicBezTo>
                    <a:pt x="1019" y="261"/>
                    <a:pt x="1019" y="261"/>
                    <a:pt x="1019" y="260"/>
                  </a:cubicBezTo>
                  <a:cubicBezTo>
                    <a:pt x="1019" y="260"/>
                    <a:pt x="1019" y="260"/>
                    <a:pt x="1019" y="260"/>
                  </a:cubicBezTo>
                  <a:cubicBezTo>
                    <a:pt x="1020" y="260"/>
                    <a:pt x="1020" y="259"/>
                    <a:pt x="1021" y="259"/>
                  </a:cubicBezTo>
                  <a:cubicBezTo>
                    <a:pt x="1021" y="259"/>
                    <a:pt x="1021" y="259"/>
                    <a:pt x="1021" y="259"/>
                  </a:cubicBezTo>
                  <a:cubicBezTo>
                    <a:pt x="1021" y="259"/>
                    <a:pt x="1022" y="258"/>
                    <a:pt x="1022" y="258"/>
                  </a:cubicBezTo>
                  <a:cubicBezTo>
                    <a:pt x="1022" y="258"/>
                    <a:pt x="1023" y="258"/>
                    <a:pt x="1023" y="258"/>
                  </a:cubicBezTo>
                  <a:cubicBezTo>
                    <a:pt x="1024" y="257"/>
                    <a:pt x="1023" y="258"/>
                    <a:pt x="1024" y="257"/>
                  </a:cubicBezTo>
                  <a:cubicBezTo>
                    <a:pt x="1026" y="258"/>
                    <a:pt x="1027" y="258"/>
                    <a:pt x="1027" y="259"/>
                  </a:cubicBezTo>
                  <a:cubicBezTo>
                    <a:pt x="1028" y="259"/>
                    <a:pt x="1029" y="259"/>
                    <a:pt x="1030" y="259"/>
                  </a:cubicBezTo>
                  <a:cubicBezTo>
                    <a:pt x="1030" y="259"/>
                    <a:pt x="1030" y="258"/>
                    <a:pt x="1030" y="258"/>
                  </a:cubicBezTo>
                  <a:cubicBezTo>
                    <a:pt x="1030" y="258"/>
                    <a:pt x="1030" y="258"/>
                    <a:pt x="1030" y="258"/>
                  </a:cubicBezTo>
                  <a:cubicBezTo>
                    <a:pt x="1031" y="258"/>
                    <a:pt x="1031" y="257"/>
                    <a:pt x="1031" y="257"/>
                  </a:cubicBezTo>
                  <a:cubicBezTo>
                    <a:pt x="1032" y="257"/>
                    <a:pt x="1032" y="257"/>
                    <a:pt x="1032" y="257"/>
                  </a:cubicBezTo>
                  <a:cubicBezTo>
                    <a:pt x="1032" y="255"/>
                    <a:pt x="1031" y="254"/>
                    <a:pt x="1029" y="253"/>
                  </a:cubicBezTo>
                  <a:cubicBezTo>
                    <a:pt x="1030" y="252"/>
                    <a:pt x="1030" y="251"/>
                    <a:pt x="1030" y="251"/>
                  </a:cubicBezTo>
                  <a:cubicBezTo>
                    <a:pt x="1030" y="251"/>
                    <a:pt x="1031" y="251"/>
                    <a:pt x="1031" y="251"/>
                  </a:cubicBezTo>
                  <a:cubicBezTo>
                    <a:pt x="1031" y="250"/>
                    <a:pt x="1031" y="248"/>
                    <a:pt x="1032" y="247"/>
                  </a:cubicBezTo>
                  <a:cubicBezTo>
                    <a:pt x="1033" y="247"/>
                    <a:pt x="1035" y="246"/>
                    <a:pt x="1037" y="246"/>
                  </a:cubicBezTo>
                  <a:cubicBezTo>
                    <a:pt x="1037" y="246"/>
                    <a:pt x="1037" y="246"/>
                    <a:pt x="1037" y="246"/>
                  </a:cubicBezTo>
                  <a:cubicBezTo>
                    <a:pt x="1038" y="246"/>
                    <a:pt x="1039" y="247"/>
                    <a:pt x="1039" y="247"/>
                  </a:cubicBezTo>
                  <a:cubicBezTo>
                    <a:pt x="1040" y="247"/>
                    <a:pt x="1040" y="247"/>
                    <a:pt x="1041" y="247"/>
                  </a:cubicBezTo>
                  <a:cubicBezTo>
                    <a:pt x="1041" y="246"/>
                    <a:pt x="1042" y="245"/>
                    <a:pt x="1042" y="244"/>
                  </a:cubicBezTo>
                  <a:cubicBezTo>
                    <a:pt x="1041" y="244"/>
                    <a:pt x="1039" y="244"/>
                    <a:pt x="1038" y="244"/>
                  </a:cubicBezTo>
                  <a:cubicBezTo>
                    <a:pt x="1038" y="243"/>
                    <a:pt x="1038" y="243"/>
                    <a:pt x="1038" y="242"/>
                  </a:cubicBezTo>
                  <a:cubicBezTo>
                    <a:pt x="1038" y="241"/>
                    <a:pt x="1037" y="240"/>
                    <a:pt x="1037" y="239"/>
                  </a:cubicBezTo>
                  <a:cubicBezTo>
                    <a:pt x="1037" y="239"/>
                    <a:pt x="1038" y="239"/>
                    <a:pt x="1038" y="239"/>
                  </a:cubicBezTo>
                  <a:cubicBezTo>
                    <a:pt x="1038" y="238"/>
                    <a:pt x="1039" y="237"/>
                    <a:pt x="1039" y="236"/>
                  </a:cubicBezTo>
                  <a:cubicBezTo>
                    <a:pt x="1040" y="236"/>
                    <a:pt x="1041" y="235"/>
                    <a:pt x="1042" y="235"/>
                  </a:cubicBezTo>
                  <a:cubicBezTo>
                    <a:pt x="1042" y="234"/>
                    <a:pt x="1043" y="233"/>
                    <a:pt x="1043" y="232"/>
                  </a:cubicBezTo>
                  <a:cubicBezTo>
                    <a:pt x="1042" y="231"/>
                    <a:pt x="1042" y="231"/>
                    <a:pt x="1040" y="230"/>
                  </a:cubicBezTo>
                  <a:cubicBezTo>
                    <a:pt x="1039" y="230"/>
                    <a:pt x="1039" y="231"/>
                    <a:pt x="1039" y="231"/>
                  </a:cubicBezTo>
                  <a:cubicBezTo>
                    <a:pt x="1039" y="231"/>
                    <a:pt x="1039" y="230"/>
                    <a:pt x="1038" y="230"/>
                  </a:cubicBezTo>
                  <a:cubicBezTo>
                    <a:pt x="1038" y="230"/>
                    <a:pt x="1038" y="229"/>
                    <a:pt x="1038" y="229"/>
                  </a:cubicBezTo>
                  <a:cubicBezTo>
                    <a:pt x="1038" y="229"/>
                    <a:pt x="1038" y="229"/>
                    <a:pt x="1038" y="229"/>
                  </a:cubicBezTo>
                  <a:cubicBezTo>
                    <a:pt x="1037" y="225"/>
                    <a:pt x="1041" y="224"/>
                    <a:pt x="1043" y="223"/>
                  </a:cubicBezTo>
                  <a:cubicBezTo>
                    <a:pt x="1043" y="223"/>
                    <a:pt x="1043" y="222"/>
                    <a:pt x="1043" y="222"/>
                  </a:cubicBezTo>
                  <a:cubicBezTo>
                    <a:pt x="1043" y="222"/>
                    <a:pt x="1044" y="222"/>
                    <a:pt x="1044" y="222"/>
                  </a:cubicBezTo>
                  <a:cubicBezTo>
                    <a:pt x="1044" y="222"/>
                    <a:pt x="1044" y="221"/>
                    <a:pt x="1044" y="221"/>
                  </a:cubicBezTo>
                  <a:cubicBezTo>
                    <a:pt x="1044" y="221"/>
                    <a:pt x="1044" y="221"/>
                    <a:pt x="1045" y="221"/>
                  </a:cubicBezTo>
                  <a:cubicBezTo>
                    <a:pt x="1045" y="221"/>
                    <a:pt x="1045" y="221"/>
                    <a:pt x="1045" y="221"/>
                  </a:cubicBezTo>
                  <a:cubicBezTo>
                    <a:pt x="1045" y="221"/>
                    <a:pt x="1045" y="221"/>
                    <a:pt x="1045" y="221"/>
                  </a:cubicBezTo>
                  <a:cubicBezTo>
                    <a:pt x="1046" y="221"/>
                    <a:pt x="1046" y="221"/>
                    <a:pt x="1046" y="220"/>
                  </a:cubicBezTo>
                  <a:cubicBezTo>
                    <a:pt x="1047" y="220"/>
                    <a:pt x="1047" y="220"/>
                    <a:pt x="1048" y="220"/>
                  </a:cubicBezTo>
                  <a:cubicBezTo>
                    <a:pt x="1048" y="219"/>
                    <a:pt x="1048" y="218"/>
                    <a:pt x="1048" y="218"/>
                  </a:cubicBezTo>
                  <a:cubicBezTo>
                    <a:pt x="1048" y="218"/>
                    <a:pt x="1049" y="217"/>
                    <a:pt x="1049" y="217"/>
                  </a:cubicBezTo>
                  <a:cubicBezTo>
                    <a:pt x="1050" y="216"/>
                    <a:pt x="1050" y="216"/>
                    <a:pt x="1051" y="215"/>
                  </a:cubicBezTo>
                  <a:cubicBezTo>
                    <a:pt x="1052" y="215"/>
                    <a:pt x="1052" y="215"/>
                    <a:pt x="1053" y="216"/>
                  </a:cubicBezTo>
                  <a:cubicBezTo>
                    <a:pt x="1053" y="216"/>
                    <a:pt x="1053" y="216"/>
                    <a:pt x="1053" y="216"/>
                  </a:cubicBezTo>
                  <a:cubicBezTo>
                    <a:pt x="1055" y="216"/>
                    <a:pt x="1055" y="216"/>
                    <a:pt x="1057" y="217"/>
                  </a:cubicBezTo>
                  <a:cubicBezTo>
                    <a:pt x="1057" y="217"/>
                    <a:pt x="1056" y="218"/>
                    <a:pt x="1056" y="218"/>
                  </a:cubicBezTo>
                  <a:cubicBezTo>
                    <a:pt x="1057" y="218"/>
                    <a:pt x="1057" y="218"/>
                    <a:pt x="1058" y="218"/>
                  </a:cubicBezTo>
                  <a:cubicBezTo>
                    <a:pt x="1058" y="218"/>
                    <a:pt x="1058" y="218"/>
                    <a:pt x="1058" y="218"/>
                  </a:cubicBezTo>
                  <a:cubicBezTo>
                    <a:pt x="1058" y="218"/>
                    <a:pt x="1058" y="218"/>
                    <a:pt x="1058" y="218"/>
                  </a:cubicBezTo>
                  <a:cubicBezTo>
                    <a:pt x="1058" y="217"/>
                    <a:pt x="1058" y="217"/>
                    <a:pt x="1059" y="216"/>
                  </a:cubicBezTo>
                  <a:cubicBezTo>
                    <a:pt x="1061" y="216"/>
                    <a:pt x="1065" y="215"/>
                    <a:pt x="1066" y="214"/>
                  </a:cubicBezTo>
                  <a:cubicBezTo>
                    <a:pt x="1066" y="214"/>
                    <a:pt x="1067" y="214"/>
                    <a:pt x="1067" y="214"/>
                  </a:cubicBezTo>
                  <a:cubicBezTo>
                    <a:pt x="1067" y="214"/>
                    <a:pt x="1066" y="214"/>
                    <a:pt x="1066" y="214"/>
                  </a:cubicBezTo>
                  <a:cubicBezTo>
                    <a:pt x="1066" y="215"/>
                    <a:pt x="1066" y="215"/>
                    <a:pt x="1066" y="216"/>
                  </a:cubicBezTo>
                  <a:cubicBezTo>
                    <a:pt x="1064" y="217"/>
                    <a:pt x="1065" y="218"/>
                    <a:pt x="1064" y="220"/>
                  </a:cubicBezTo>
                  <a:cubicBezTo>
                    <a:pt x="1065" y="220"/>
                    <a:pt x="1066" y="220"/>
                    <a:pt x="1066" y="220"/>
                  </a:cubicBezTo>
                  <a:cubicBezTo>
                    <a:pt x="1067" y="220"/>
                    <a:pt x="1067" y="220"/>
                    <a:pt x="1067" y="220"/>
                  </a:cubicBezTo>
                  <a:cubicBezTo>
                    <a:pt x="1067" y="220"/>
                    <a:pt x="1067" y="220"/>
                    <a:pt x="1067" y="220"/>
                  </a:cubicBezTo>
                  <a:cubicBezTo>
                    <a:pt x="1068" y="219"/>
                    <a:pt x="1068" y="219"/>
                    <a:pt x="1069" y="218"/>
                  </a:cubicBezTo>
                  <a:cubicBezTo>
                    <a:pt x="1069" y="218"/>
                    <a:pt x="1069" y="219"/>
                    <a:pt x="1069" y="219"/>
                  </a:cubicBezTo>
                  <a:cubicBezTo>
                    <a:pt x="1069" y="218"/>
                    <a:pt x="1069" y="218"/>
                    <a:pt x="1069" y="218"/>
                  </a:cubicBezTo>
                  <a:cubicBezTo>
                    <a:pt x="1070" y="218"/>
                    <a:pt x="1070" y="218"/>
                    <a:pt x="1071" y="218"/>
                  </a:cubicBezTo>
                  <a:cubicBezTo>
                    <a:pt x="1071" y="217"/>
                    <a:pt x="1072" y="216"/>
                    <a:pt x="1072" y="215"/>
                  </a:cubicBezTo>
                  <a:cubicBezTo>
                    <a:pt x="1072" y="215"/>
                    <a:pt x="1073" y="216"/>
                    <a:pt x="1073" y="216"/>
                  </a:cubicBezTo>
                  <a:cubicBezTo>
                    <a:pt x="1073" y="216"/>
                    <a:pt x="1073" y="216"/>
                    <a:pt x="1073" y="216"/>
                  </a:cubicBezTo>
                  <a:cubicBezTo>
                    <a:pt x="1074" y="215"/>
                    <a:pt x="1074" y="215"/>
                    <a:pt x="1075" y="216"/>
                  </a:cubicBezTo>
                  <a:cubicBezTo>
                    <a:pt x="1075" y="215"/>
                    <a:pt x="1076" y="215"/>
                    <a:pt x="1076" y="215"/>
                  </a:cubicBezTo>
                  <a:cubicBezTo>
                    <a:pt x="1078" y="215"/>
                    <a:pt x="1078" y="215"/>
                    <a:pt x="1080" y="216"/>
                  </a:cubicBezTo>
                  <a:cubicBezTo>
                    <a:pt x="1080" y="216"/>
                    <a:pt x="1080" y="216"/>
                    <a:pt x="1080" y="216"/>
                  </a:cubicBezTo>
                  <a:cubicBezTo>
                    <a:pt x="1080" y="216"/>
                    <a:pt x="1081" y="216"/>
                    <a:pt x="1081" y="216"/>
                  </a:cubicBezTo>
                  <a:cubicBezTo>
                    <a:pt x="1081" y="217"/>
                    <a:pt x="1081" y="217"/>
                    <a:pt x="1081" y="217"/>
                  </a:cubicBezTo>
                  <a:cubicBezTo>
                    <a:pt x="1081" y="217"/>
                    <a:pt x="1081" y="217"/>
                    <a:pt x="1082" y="217"/>
                  </a:cubicBezTo>
                  <a:cubicBezTo>
                    <a:pt x="1082" y="217"/>
                    <a:pt x="1082" y="218"/>
                    <a:pt x="1082" y="218"/>
                  </a:cubicBezTo>
                  <a:cubicBezTo>
                    <a:pt x="1083" y="218"/>
                    <a:pt x="1084" y="219"/>
                    <a:pt x="1085" y="219"/>
                  </a:cubicBezTo>
                  <a:cubicBezTo>
                    <a:pt x="1085" y="219"/>
                    <a:pt x="1085" y="219"/>
                    <a:pt x="1085" y="219"/>
                  </a:cubicBezTo>
                  <a:cubicBezTo>
                    <a:pt x="1085" y="219"/>
                    <a:pt x="1085" y="219"/>
                    <a:pt x="1085" y="219"/>
                  </a:cubicBezTo>
                  <a:cubicBezTo>
                    <a:pt x="1085" y="220"/>
                    <a:pt x="1085" y="221"/>
                    <a:pt x="1085" y="221"/>
                  </a:cubicBezTo>
                  <a:cubicBezTo>
                    <a:pt x="1086" y="222"/>
                    <a:pt x="1086" y="222"/>
                    <a:pt x="1087" y="223"/>
                  </a:cubicBezTo>
                  <a:cubicBezTo>
                    <a:pt x="1087" y="223"/>
                    <a:pt x="1086" y="223"/>
                    <a:pt x="1086" y="223"/>
                  </a:cubicBezTo>
                  <a:cubicBezTo>
                    <a:pt x="1087" y="224"/>
                    <a:pt x="1088" y="224"/>
                    <a:pt x="1089" y="225"/>
                  </a:cubicBezTo>
                  <a:cubicBezTo>
                    <a:pt x="1090" y="223"/>
                    <a:pt x="1090" y="222"/>
                    <a:pt x="1091" y="221"/>
                  </a:cubicBezTo>
                  <a:cubicBezTo>
                    <a:pt x="1091" y="221"/>
                    <a:pt x="1091" y="221"/>
                    <a:pt x="1092" y="221"/>
                  </a:cubicBezTo>
                  <a:cubicBezTo>
                    <a:pt x="1093" y="220"/>
                    <a:pt x="1093" y="220"/>
                    <a:pt x="1094" y="219"/>
                  </a:cubicBezTo>
                  <a:cubicBezTo>
                    <a:pt x="1096" y="219"/>
                    <a:pt x="1097" y="219"/>
                    <a:pt x="1098" y="218"/>
                  </a:cubicBezTo>
                  <a:cubicBezTo>
                    <a:pt x="1098" y="218"/>
                    <a:pt x="1098" y="218"/>
                    <a:pt x="1098" y="219"/>
                  </a:cubicBezTo>
                  <a:cubicBezTo>
                    <a:pt x="1098" y="218"/>
                    <a:pt x="1098" y="218"/>
                    <a:pt x="1098" y="217"/>
                  </a:cubicBezTo>
                  <a:cubicBezTo>
                    <a:pt x="1098" y="217"/>
                    <a:pt x="1099" y="217"/>
                    <a:pt x="1099" y="217"/>
                  </a:cubicBezTo>
                  <a:cubicBezTo>
                    <a:pt x="1099" y="217"/>
                    <a:pt x="1100" y="217"/>
                    <a:pt x="1100" y="217"/>
                  </a:cubicBezTo>
                  <a:cubicBezTo>
                    <a:pt x="1100" y="217"/>
                    <a:pt x="1100" y="217"/>
                    <a:pt x="1100" y="217"/>
                  </a:cubicBezTo>
                  <a:cubicBezTo>
                    <a:pt x="1102" y="217"/>
                    <a:pt x="1103" y="217"/>
                    <a:pt x="1104" y="216"/>
                  </a:cubicBezTo>
                  <a:cubicBezTo>
                    <a:pt x="1104" y="216"/>
                    <a:pt x="1104" y="216"/>
                    <a:pt x="1104" y="216"/>
                  </a:cubicBezTo>
                  <a:cubicBezTo>
                    <a:pt x="1104" y="216"/>
                    <a:pt x="1103" y="215"/>
                    <a:pt x="1103" y="215"/>
                  </a:cubicBezTo>
                  <a:cubicBezTo>
                    <a:pt x="1103" y="215"/>
                    <a:pt x="1103" y="214"/>
                    <a:pt x="1103" y="214"/>
                  </a:cubicBezTo>
                  <a:cubicBezTo>
                    <a:pt x="1105" y="215"/>
                    <a:pt x="1105" y="216"/>
                    <a:pt x="1107" y="216"/>
                  </a:cubicBezTo>
                  <a:cubicBezTo>
                    <a:pt x="1107" y="216"/>
                    <a:pt x="1108" y="216"/>
                    <a:pt x="1109" y="215"/>
                  </a:cubicBezTo>
                  <a:cubicBezTo>
                    <a:pt x="1109" y="215"/>
                    <a:pt x="1109" y="214"/>
                    <a:pt x="1108" y="214"/>
                  </a:cubicBezTo>
                  <a:cubicBezTo>
                    <a:pt x="1108" y="213"/>
                    <a:pt x="1108" y="213"/>
                    <a:pt x="1108" y="213"/>
                  </a:cubicBezTo>
                  <a:cubicBezTo>
                    <a:pt x="1109" y="214"/>
                    <a:pt x="1110" y="214"/>
                    <a:pt x="1110" y="215"/>
                  </a:cubicBezTo>
                  <a:cubicBezTo>
                    <a:pt x="1111" y="215"/>
                    <a:pt x="1111" y="215"/>
                    <a:pt x="1112" y="214"/>
                  </a:cubicBezTo>
                  <a:cubicBezTo>
                    <a:pt x="1112" y="214"/>
                    <a:pt x="1112" y="214"/>
                    <a:pt x="1112" y="214"/>
                  </a:cubicBezTo>
                  <a:cubicBezTo>
                    <a:pt x="1113" y="214"/>
                    <a:pt x="1113" y="214"/>
                    <a:pt x="1113" y="214"/>
                  </a:cubicBezTo>
                  <a:cubicBezTo>
                    <a:pt x="1113" y="214"/>
                    <a:pt x="1114" y="214"/>
                    <a:pt x="1114" y="213"/>
                  </a:cubicBezTo>
                  <a:cubicBezTo>
                    <a:pt x="1114" y="214"/>
                    <a:pt x="1115" y="214"/>
                    <a:pt x="1115" y="214"/>
                  </a:cubicBezTo>
                  <a:cubicBezTo>
                    <a:pt x="1115" y="214"/>
                    <a:pt x="1115" y="213"/>
                    <a:pt x="1115" y="213"/>
                  </a:cubicBezTo>
                  <a:cubicBezTo>
                    <a:pt x="1116" y="213"/>
                    <a:pt x="1116" y="213"/>
                    <a:pt x="1116" y="214"/>
                  </a:cubicBezTo>
                  <a:cubicBezTo>
                    <a:pt x="1116" y="213"/>
                    <a:pt x="1116" y="213"/>
                    <a:pt x="1116" y="213"/>
                  </a:cubicBezTo>
                  <a:cubicBezTo>
                    <a:pt x="1117" y="213"/>
                    <a:pt x="1118" y="213"/>
                    <a:pt x="1119" y="213"/>
                  </a:cubicBezTo>
                  <a:cubicBezTo>
                    <a:pt x="1119" y="213"/>
                    <a:pt x="1119" y="213"/>
                    <a:pt x="1119" y="213"/>
                  </a:cubicBezTo>
                  <a:cubicBezTo>
                    <a:pt x="1119" y="213"/>
                    <a:pt x="1120" y="213"/>
                    <a:pt x="1120" y="213"/>
                  </a:cubicBezTo>
                  <a:cubicBezTo>
                    <a:pt x="1121" y="213"/>
                    <a:pt x="1121" y="213"/>
                    <a:pt x="1121" y="213"/>
                  </a:cubicBezTo>
                  <a:cubicBezTo>
                    <a:pt x="1121" y="213"/>
                    <a:pt x="1122" y="213"/>
                    <a:pt x="1122" y="213"/>
                  </a:cubicBezTo>
                  <a:cubicBezTo>
                    <a:pt x="1122" y="213"/>
                    <a:pt x="1122" y="213"/>
                    <a:pt x="1122" y="213"/>
                  </a:cubicBezTo>
                  <a:cubicBezTo>
                    <a:pt x="1122" y="213"/>
                    <a:pt x="1123" y="213"/>
                    <a:pt x="1123" y="213"/>
                  </a:cubicBezTo>
                  <a:cubicBezTo>
                    <a:pt x="1123" y="213"/>
                    <a:pt x="1123" y="212"/>
                    <a:pt x="1123" y="212"/>
                  </a:cubicBezTo>
                  <a:cubicBezTo>
                    <a:pt x="1123" y="212"/>
                    <a:pt x="1124" y="213"/>
                    <a:pt x="1124" y="213"/>
                  </a:cubicBezTo>
                  <a:cubicBezTo>
                    <a:pt x="1124" y="212"/>
                    <a:pt x="1125" y="212"/>
                    <a:pt x="1125" y="212"/>
                  </a:cubicBezTo>
                  <a:cubicBezTo>
                    <a:pt x="1125" y="212"/>
                    <a:pt x="1125" y="212"/>
                    <a:pt x="1126" y="212"/>
                  </a:cubicBezTo>
                  <a:cubicBezTo>
                    <a:pt x="1126" y="212"/>
                    <a:pt x="1126" y="212"/>
                    <a:pt x="1126" y="212"/>
                  </a:cubicBezTo>
                  <a:cubicBezTo>
                    <a:pt x="1127" y="212"/>
                    <a:pt x="1128" y="212"/>
                    <a:pt x="1129" y="212"/>
                  </a:cubicBezTo>
                  <a:cubicBezTo>
                    <a:pt x="1129" y="212"/>
                    <a:pt x="1129" y="212"/>
                    <a:pt x="1129" y="212"/>
                  </a:cubicBezTo>
                  <a:cubicBezTo>
                    <a:pt x="1129" y="212"/>
                    <a:pt x="1130" y="212"/>
                    <a:pt x="1130" y="212"/>
                  </a:cubicBezTo>
                  <a:cubicBezTo>
                    <a:pt x="1130" y="212"/>
                    <a:pt x="1130" y="212"/>
                    <a:pt x="1130" y="212"/>
                  </a:cubicBezTo>
                  <a:cubicBezTo>
                    <a:pt x="1131" y="212"/>
                    <a:pt x="1131" y="213"/>
                    <a:pt x="1131" y="213"/>
                  </a:cubicBezTo>
                  <a:cubicBezTo>
                    <a:pt x="1133" y="213"/>
                    <a:pt x="1134" y="213"/>
                    <a:pt x="1136" y="213"/>
                  </a:cubicBezTo>
                  <a:cubicBezTo>
                    <a:pt x="1136" y="213"/>
                    <a:pt x="1136" y="213"/>
                    <a:pt x="1136" y="213"/>
                  </a:cubicBezTo>
                  <a:cubicBezTo>
                    <a:pt x="1136" y="213"/>
                    <a:pt x="1136" y="213"/>
                    <a:pt x="1137" y="214"/>
                  </a:cubicBezTo>
                  <a:cubicBezTo>
                    <a:pt x="1137" y="214"/>
                    <a:pt x="1137" y="214"/>
                    <a:pt x="1137" y="214"/>
                  </a:cubicBezTo>
                  <a:cubicBezTo>
                    <a:pt x="1137" y="214"/>
                    <a:pt x="1138" y="214"/>
                    <a:pt x="1138" y="215"/>
                  </a:cubicBezTo>
                  <a:cubicBezTo>
                    <a:pt x="1138" y="215"/>
                    <a:pt x="1138" y="215"/>
                    <a:pt x="1138" y="215"/>
                  </a:cubicBezTo>
                  <a:cubicBezTo>
                    <a:pt x="1139" y="215"/>
                    <a:pt x="1140" y="215"/>
                    <a:pt x="1141" y="216"/>
                  </a:cubicBezTo>
                  <a:cubicBezTo>
                    <a:pt x="1141" y="216"/>
                    <a:pt x="1141" y="216"/>
                    <a:pt x="1141" y="216"/>
                  </a:cubicBezTo>
                  <a:cubicBezTo>
                    <a:pt x="1142" y="215"/>
                    <a:pt x="1144" y="215"/>
                    <a:pt x="1145" y="214"/>
                  </a:cubicBezTo>
                  <a:cubicBezTo>
                    <a:pt x="1145" y="215"/>
                    <a:pt x="1145" y="215"/>
                    <a:pt x="1145" y="215"/>
                  </a:cubicBezTo>
                  <a:cubicBezTo>
                    <a:pt x="1145" y="214"/>
                    <a:pt x="1145" y="214"/>
                    <a:pt x="1145" y="214"/>
                  </a:cubicBezTo>
                  <a:cubicBezTo>
                    <a:pt x="1145" y="214"/>
                    <a:pt x="1145" y="214"/>
                    <a:pt x="1144" y="214"/>
                  </a:cubicBezTo>
                  <a:cubicBezTo>
                    <a:pt x="1145" y="213"/>
                    <a:pt x="1145" y="212"/>
                    <a:pt x="1145" y="212"/>
                  </a:cubicBezTo>
                  <a:cubicBezTo>
                    <a:pt x="1144" y="211"/>
                    <a:pt x="1143" y="211"/>
                    <a:pt x="1143" y="211"/>
                  </a:cubicBezTo>
                  <a:cubicBezTo>
                    <a:pt x="1143" y="210"/>
                    <a:pt x="1143" y="210"/>
                    <a:pt x="1143" y="210"/>
                  </a:cubicBezTo>
                  <a:cubicBezTo>
                    <a:pt x="1143" y="210"/>
                    <a:pt x="1142" y="210"/>
                    <a:pt x="1142" y="210"/>
                  </a:cubicBezTo>
                  <a:cubicBezTo>
                    <a:pt x="1142" y="209"/>
                    <a:pt x="1143" y="209"/>
                    <a:pt x="1143" y="209"/>
                  </a:cubicBezTo>
                  <a:cubicBezTo>
                    <a:pt x="1143" y="209"/>
                    <a:pt x="1143" y="209"/>
                    <a:pt x="1143" y="209"/>
                  </a:cubicBezTo>
                  <a:cubicBezTo>
                    <a:pt x="1143" y="208"/>
                    <a:pt x="1143" y="208"/>
                    <a:pt x="1143" y="208"/>
                  </a:cubicBezTo>
                  <a:cubicBezTo>
                    <a:pt x="1143" y="208"/>
                    <a:pt x="1142" y="208"/>
                    <a:pt x="1142" y="208"/>
                  </a:cubicBezTo>
                  <a:cubicBezTo>
                    <a:pt x="1142" y="207"/>
                    <a:pt x="1142" y="206"/>
                    <a:pt x="1142" y="206"/>
                  </a:cubicBezTo>
                  <a:cubicBezTo>
                    <a:pt x="1142" y="205"/>
                    <a:pt x="1142" y="205"/>
                    <a:pt x="1142" y="205"/>
                  </a:cubicBezTo>
                  <a:cubicBezTo>
                    <a:pt x="1142" y="205"/>
                    <a:pt x="1142" y="204"/>
                    <a:pt x="1142" y="204"/>
                  </a:cubicBezTo>
                  <a:cubicBezTo>
                    <a:pt x="1141" y="204"/>
                    <a:pt x="1141" y="203"/>
                    <a:pt x="1141" y="203"/>
                  </a:cubicBezTo>
                  <a:cubicBezTo>
                    <a:pt x="1140" y="202"/>
                    <a:pt x="1140" y="201"/>
                    <a:pt x="1140" y="200"/>
                  </a:cubicBezTo>
                  <a:cubicBezTo>
                    <a:pt x="1139" y="200"/>
                    <a:pt x="1138" y="200"/>
                    <a:pt x="1138" y="201"/>
                  </a:cubicBezTo>
                  <a:cubicBezTo>
                    <a:pt x="1137" y="201"/>
                    <a:pt x="1137" y="200"/>
                    <a:pt x="1136" y="200"/>
                  </a:cubicBezTo>
                  <a:cubicBezTo>
                    <a:pt x="1136" y="200"/>
                    <a:pt x="1136" y="200"/>
                    <a:pt x="1136" y="200"/>
                  </a:cubicBezTo>
                  <a:cubicBezTo>
                    <a:pt x="1136" y="200"/>
                    <a:pt x="1136" y="200"/>
                    <a:pt x="1136" y="200"/>
                  </a:cubicBezTo>
                  <a:cubicBezTo>
                    <a:pt x="1135" y="199"/>
                    <a:pt x="1136" y="199"/>
                    <a:pt x="1137" y="199"/>
                  </a:cubicBezTo>
                  <a:cubicBezTo>
                    <a:pt x="1137" y="199"/>
                    <a:pt x="1137" y="198"/>
                    <a:pt x="1137" y="198"/>
                  </a:cubicBezTo>
                  <a:cubicBezTo>
                    <a:pt x="1137" y="198"/>
                    <a:pt x="1138" y="198"/>
                    <a:pt x="1138" y="198"/>
                  </a:cubicBezTo>
                  <a:cubicBezTo>
                    <a:pt x="1138" y="198"/>
                    <a:pt x="1138" y="197"/>
                    <a:pt x="1139" y="197"/>
                  </a:cubicBezTo>
                  <a:cubicBezTo>
                    <a:pt x="1138" y="197"/>
                    <a:pt x="1138" y="197"/>
                    <a:pt x="1138" y="197"/>
                  </a:cubicBezTo>
                  <a:cubicBezTo>
                    <a:pt x="1138" y="197"/>
                    <a:pt x="1138" y="197"/>
                    <a:pt x="1138" y="197"/>
                  </a:cubicBezTo>
                  <a:cubicBezTo>
                    <a:pt x="1138" y="197"/>
                    <a:pt x="1137" y="197"/>
                    <a:pt x="1137" y="197"/>
                  </a:cubicBezTo>
                  <a:cubicBezTo>
                    <a:pt x="1137" y="197"/>
                    <a:pt x="1137" y="197"/>
                    <a:pt x="1137" y="197"/>
                  </a:cubicBezTo>
                  <a:cubicBezTo>
                    <a:pt x="1136" y="197"/>
                    <a:pt x="1135" y="197"/>
                    <a:pt x="1135" y="197"/>
                  </a:cubicBezTo>
                  <a:cubicBezTo>
                    <a:pt x="1135" y="197"/>
                    <a:pt x="1135" y="197"/>
                    <a:pt x="1135" y="197"/>
                  </a:cubicBezTo>
                  <a:cubicBezTo>
                    <a:pt x="1134" y="196"/>
                    <a:pt x="1133" y="194"/>
                    <a:pt x="1131" y="195"/>
                  </a:cubicBezTo>
                  <a:cubicBezTo>
                    <a:pt x="1131" y="195"/>
                    <a:pt x="1130" y="195"/>
                    <a:pt x="1130" y="195"/>
                  </a:cubicBezTo>
                  <a:cubicBezTo>
                    <a:pt x="1130" y="194"/>
                    <a:pt x="1130" y="194"/>
                    <a:pt x="1130" y="194"/>
                  </a:cubicBezTo>
                  <a:cubicBezTo>
                    <a:pt x="1130" y="194"/>
                    <a:pt x="1131" y="194"/>
                    <a:pt x="1131" y="194"/>
                  </a:cubicBezTo>
                  <a:cubicBezTo>
                    <a:pt x="1131" y="194"/>
                    <a:pt x="1131" y="194"/>
                    <a:pt x="1131" y="194"/>
                  </a:cubicBezTo>
                  <a:cubicBezTo>
                    <a:pt x="1133" y="194"/>
                    <a:pt x="1135" y="195"/>
                    <a:pt x="1137" y="195"/>
                  </a:cubicBezTo>
                  <a:cubicBezTo>
                    <a:pt x="1137" y="195"/>
                    <a:pt x="1137" y="195"/>
                    <a:pt x="1137" y="195"/>
                  </a:cubicBezTo>
                  <a:cubicBezTo>
                    <a:pt x="1137" y="195"/>
                    <a:pt x="1137" y="195"/>
                    <a:pt x="1137" y="195"/>
                  </a:cubicBezTo>
                  <a:cubicBezTo>
                    <a:pt x="1137" y="195"/>
                    <a:pt x="1139" y="196"/>
                    <a:pt x="1139" y="196"/>
                  </a:cubicBezTo>
                  <a:cubicBezTo>
                    <a:pt x="1139" y="196"/>
                    <a:pt x="1139" y="196"/>
                    <a:pt x="1139" y="196"/>
                  </a:cubicBezTo>
                  <a:cubicBezTo>
                    <a:pt x="1139" y="196"/>
                    <a:pt x="1140" y="196"/>
                    <a:pt x="1140" y="197"/>
                  </a:cubicBezTo>
                  <a:cubicBezTo>
                    <a:pt x="1140" y="197"/>
                    <a:pt x="1140" y="197"/>
                    <a:pt x="1140" y="197"/>
                  </a:cubicBezTo>
                  <a:cubicBezTo>
                    <a:pt x="1142" y="198"/>
                    <a:pt x="1144" y="198"/>
                    <a:pt x="1146" y="199"/>
                  </a:cubicBezTo>
                  <a:cubicBezTo>
                    <a:pt x="1146" y="199"/>
                    <a:pt x="1146" y="199"/>
                    <a:pt x="1146" y="199"/>
                  </a:cubicBezTo>
                  <a:cubicBezTo>
                    <a:pt x="1147" y="199"/>
                    <a:pt x="1147" y="199"/>
                    <a:pt x="1148" y="199"/>
                  </a:cubicBezTo>
                  <a:cubicBezTo>
                    <a:pt x="1148" y="199"/>
                    <a:pt x="1148" y="199"/>
                    <a:pt x="1148" y="199"/>
                  </a:cubicBezTo>
                  <a:cubicBezTo>
                    <a:pt x="1149" y="199"/>
                    <a:pt x="1149" y="199"/>
                    <a:pt x="1149" y="199"/>
                  </a:cubicBezTo>
                  <a:cubicBezTo>
                    <a:pt x="1149" y="199"/>
                    <a:pt x="1149" y="199"/>
                    <a:pt x="1149" y="199"/>
                  </a:cubicBezTo>
                  <a:cubicBezTo>
                    <a:pt x="1150" y="199"/>
                    <a:pt x="1150" y="199"/>
                    <a:pt x="1150" y="199"/>
                  </a:cubicBezTo>
                  <a:cubicBezTo>
                    <a:pt x="1151" y="199"/>
                    <a:pt x="1151" y="199"/>
                    <a:pt x="1151" y="199"/>
                  </a:cubicBezTo>
                  <a:cubicBezTo>
                    <a:pt x="1151" y="199"/>
                    <a:pt x="1152" y="199"/>
                    <a:pt x="1152" y="199"/>
                  </a:cubicBezTo>
                  <a:cubicBezTo>
                    <a:pt x="1152" y="199"/>
                    <a:pt x="1152" y="199"/>
                    <a:pt x="1152" y="198"/>
                  </a:cubicBezTo>
                  <a:cubicBezTo>
                    <a:pt x="1152" y="198"/>
                    <a:pt x="1153" y="199"/>
                    <a:pt x="1153" y="199"/>
                  </a:cubicBezTo>
                  <a:cubicBezTo>
                    <a:pt x="1153" y="199"/>
                    <a:pt x="1153" y="198"/>
                    <a:pt x="1153" y="198"/>
                  </a:cubicBezTo>
                  <a:cubicBezTo>
                    <a:pt x="1153" y="198"/>
                    <a:pt x="1154" y="198"/>
                    <a:pt x="1154" y="198"/>
                  </a:cubicBezTo>
                  <a:cubicBezTo>
                    <a:pt x="1155" y="197"/>
                    <a:pt x="1156" y="195"/>
                    <a:pt x="1157" y="195"/>
                  </a:cubicBezTo>
                  <a:cubicBezTo>
                    <a:pt x="1158" y="194"/>
                    <a:pt x="1158" y="194"/>
                    <a:pt x="1157" y="193"/>
                  </a:cubicBezTo>
                  <a:cubicBezTo>
                    <a:pt x="1157" y="193"/>
                    <a:pt x="1156" y="193"/>
                    <a:pt x="1156" y="193"/>
                  </a:cubicBezTo>
                  <a:cubicBezTo>
                    <a:pt x="1156" y="192"/>
                    <a:pt x="1156" y="192"/>
                    <a:pt x="1155" y="192"/>
                  </a:cubicBezTo>
                  <a:cubicBezTo>
                    <a:pt x="1155" y="191"/>
                    <a:pt x="1155" y="191"/>
                    <a:pt x="1155" y="191"/>
                  </a:cubicBezTo>
                  <a:cubicBezTo>
                    <a:pt x="1156" y="190"/>
                    <a:pt x="1155" y="191"/>
                    <a:pt x="1156" y="190"/>
                  </a:cubicBezTo>
                  <a:cubicBezTo>
                    <a:pt x="1156" y="190"/>
                    <a:pt x="1156" y="190"/>
                    <a:pt x="1157" y="190"/>
                  </a:cubicBezTo>
                  <a:cubicBezTo>
                    <a:pt x="1157" y="189"/>
                    <a:pt x="1157" y="189"/>
                    <a:pt x="1157" y="188"/>
                  </a:cubicBezTo>
                  <a:cubicBezTo>
                    <a:pt x="1157" y="187"/>
                    <a:pt x="1158" y="187"/>
                    <a:pt x="1159" y="187"/>
                  </a:cubicBezTo>
                  <a:cubicBezTo>
                    <a:pt x="1159" y="187"/>
                    <a:pt x="1159" y="187"/>
                    <a:pt x="1159" y="187"/>
                  </a:cubicBezTo>
                  <a:cubicBezTo>
                    <a:pt x="1159" y="187"/>
                    <a:pt x="1160" y="187"/>
                    <a:pt x="1161" y="188"/>
                  </a:cubicBezTo>
                  <a:cubicBezTo>
                    <a:pt x="1161" y="188"/>
                    <a:pt x="1161" y="187"/>
                    <a:pt x="1161" y="187"/>
                  </a:cubicBezTo>
                  <a:cubicBezTo>
                    <a:pt x="1161" y="187"/>
                    <a:pt x="1161" y="187"/>
                    <a:pt x="1162" y="187"/>
                  </a:cubicBezTo>
                  <a:cubicBezTo>
                    <a:pt x="1161" y="189"/>
                    <a:pt x="1160" y="188"/>
                    <a:pt x="1160" y="190"/>
                  </a:cubicBezTo>
                  <a:cubicBezTo>
                    <a:pt x="1160" y="190"/>
                    <a:pt x="1160" y="190"/>
                    <a:pt x="1161" y="190"/>
                  </a:cubicBezTo>
                  <a:cubicBezTo>
                    <a:pt x="1161" y="191"/>
                    <a:pt x="1160" y="191"/>
                    <a:pt x="1160" y="192"/>
                  </a:cubicBezTo>
                  <a:cubicBezTo>
                    <a:pt x="1160" y="192"/>
                    <a:pt x="1159" y="192"/>
                    <a:pt x="1159" y="192"/>
                  </a:cubicBezTo>
                  <a:cubicBezTo>
                    <a:pt x="1159" y="193"/>
                    <a:pt x="1159" y="194"/>
                    <a:pt x="1159" y="194"/>
                  </a:cubicBezTo>
                  <a:cubicBezTo>
                    <a:pt x="1161" y="195"/>
                    <a:pt x="1162" y="195"/>
                    <a:pt x="1162" y="197"/>
                  </a:cubicBezTo>
                  <a:cubicBezTo>
                    <a:pt x="1165" y="197"/>
                    <a:pt x="1166" y="197"/>
                    <a:pt x="1168" y="197"/>
                  </a:cubicBezTo>
                  <a:cubicBezTo>
                    <a:pt x="1168" y="196"/>
                    <a:pt x="1169" y="196"/>
                    <a:pt x="1169" y="195"/>
                  </a:cubicBezTo>
                  <a:cubicBezTo>
                    <a:pt x="1169" y="195"/>
                    <a:pt x="1170" y="196"/>
                    <a:pt x="1170" y="196"/>
                  </a:cubicBezTo>
                  <a:cubicBezTo>
                    <a:pt x="1170" y="196"/>
                    <a:pt x="1170" y="196"/>
                    <a:pt x="1170" y="196"/>
                  </a:cubicBezTo>
                  <a:cubicBezTo>
                    <a:pt x="1172" y="197"/>
                    <a:pt x="1173" y="197"/>
                    <a:pt x="1174" y="197"/>
                  </a:cubicBezTo>
                  <a:cubicBezTo>
                    <a:pt x="1175" y="199"/>
                    <a:pt x="1176" y="200"/>
                    <a:pt x="1176" y="202"/>
                  </a:cubicBezTo>
                  <a:cubicBezTo>
                    <a:pt x="1176" y="202"/>
                    <a:pt x="1176" y="202"/>
                    <a:pt x="1177" y="202"/>
                  </a:cubicBezTo>
                  <a:cubicBezTo>
                    <a:pt x="1177" y="202"/>
                    <a:pt x="1176" y="203"/>
                    <a:pt x="1175" y="204"/>
                  </a:cubicBezTo>
                  <a:cubicBezTo>
                    <a:pt x="1176" y="205"/>
                    <a:pt x="1178" y="206"/>
                    <a:pt x="1178" y="207"/>
                  </a:cubicBezTo>
                  <a:cubicBezTo>
                    <a:pt x="1180" y="207"/>
                    <a:pt x="1180" y="207"/>
                    <a:pt x="1181" y="207"/>
                  </a:cubicBezTo>
                  <a:cubicBezTo>
                    <a:pt x="1182" y="207"/>
                    <a:pt x="1182" y="207"/>
                    <a:pt x="1183" y="208"/>
                  </a:cubicBezTo>
                  <a:cubicBezTo>
                    <a:pt x="1183" y="208"/>
                    <a:pt x="1183" y="208"/>
                    <a:pt x="1183" y="208"/>
                  </a:cubicBezTo>
                  <a:cubicBezTo>
                    <a:pt x="1184" y="208"/>
                    <a:pt x="1184" y="209"/>
                    <a:pt x="1184" y="209"/>
                  </a:cubicBezTo>
                  <a:cubicBezTo>
                    <a:pt x="1185" y="209"/>
                    <a:pt x="1185" y="209"/>
                    <a:pt x="1185" y="209"/>
                  </a:cubicBezTo>
                  <a:cubicBezTo>
                    <a:pt x="1186" y="211"/>
                    <a:pt x="1186" y="210"/>
                    <a:pt x="1186" y="212"/>
                  </a:cubicBezTo>
                  <a:cubicBezTo>
                    <a:pt x="1189" y="213"/>
                    <a:pt x="1189" y="211"/>
                    <a:pt x="1191" y="211"/>
                  </a:cubicBezTo>
                  <a:cubicBezTo>
                    <a:pt x="1191" y="213"/>
                    <a:pt x="1192" y="214"/>
                    <a:pt x="1193" y="214"/>
                  </a:cubicBezTo>
                  <a:cubicBezTo>
                    <a:pt x="1193" y="214"/>
                    <a:pt x="1193" y="214"/>
                    <a:pt x="1194" y="214"/>
                  </a:cubicBezTo>
                  <a:cubicBezTo>
                    <a:pt x="1195" y="214"/>
                    <a:pt x="1195" y="214"/>
                    <a:pt x="1197" y="215"/>
                  </a:cubicBezTo>
                  <a:cubicBezTo>
                    <a:pt x="1197" y="213"/>
                    <a:pt x="1196" y="213"/>
                    <a:pt x="1195" y="212"/>
                  </a:cubicBezTo>
                  <a:cubicBezTo>
                    <a:pt x="1195" y="211"/>
                    <a:pt x="1195" y="211"/>
                    <a:pt x="1195" y="211"/>
                  </a:cubicBezTo>
                  <a:cubicBezTo>
                    <a:pt x="1195" y="211"/>
                    <a:pt x="1195" y="211"/>
                    <a:pt x="1195" y="210"/>
                  </a:cubicBezTo>
                  <a:cubicBezTo>
                    <a:pt x="1195" y="210"/>
                    <a:pt x="1195" y="210"/>
                    <a:pt x="1195" y="209"/>
                  </a:cubicBezTo>
                  <a:cubicBezTo>
                    <a:pt x="1195" y="209"/>
                    <a:pt x="1194" y="209"/>
                    <a:pt x="1194" y="209"/>
                  </a:cubicBezTo>
                  <a:cubicBezTo>
                    <a:pt x="1194" y="209"/>
                    <a:pt x="1194" y="209"/>
                    <a:pt x="1194" y="209"/>
                  </a:cubicBezTo>
                  <a:cubicBezTo>
                    <a:pt x="1196" y="209"/>
                    <a:pt x="1197" y="209"/>
                    <a:pt x="1199" y="209"/>
                  </a:cubicBezTo>
                  <a:cubicBezTo>
                    <a:pt x="1199" y="209"/>
                    <a:pt x="1199" y="208"/>
                    <a:pt x="1199" y="207"/>
                  </a:cubicBezTo>
                  <a:cubicBezTo>
                    <a:pt x="1199" y="207"/>
                    <a:pt x="1199" y="207"/>
                    <a:pt x="1199" y="207"/>
                  </a:cubicBezTo>
                  <a:cubicBezTo>
                    <a:pt x="1199" y="207"/>
                    <a:pt x="1199" y="207"/>
                    <a:pt x="1199" y="207"/>
                  </a:cubicBezTo>
                  <a:cubicBezTo>
                    <a:pt x="1198" y="207"/>
                    <a:pt x="1197" y="206"/>
                    <a:pt x="1196" y="206"/>
                  </a:cubicBezTo>
                  <a:cubicBezTo>
                    <a:pt x="1196" y="206"/>
                    <a:pt x="1196" y="206"/>
                    <a:pt x="1196" y="206"/>
                  </a:cubicBezTo>
                  <a:cubicBezTo>
                    <a:pt x="1196" y="206"/>
                    <a:pt x="1196" y="206"/>
                    <a:pt x="1196" y="206"/>
                  </a:cubicBezTo>
                  <a:cubicBezTo>
                    <a:pt x="1196" y="205"/>
                    <a:pt x="1196" y="205"/>
                    <a:pt x="1197" y="205"/>
                  </a:cubicBezTo>
                  <a:cubicBezTo>
                    <a:pt x="1198" y="205"/>
                    <a:pt x="1199" y="205"/>
                    <a:pt x="1199" y="205"/>
                  </a:cubicBezTo>
                  <a:cubicBezTo>
                    <a:pt x="1199" y="205"/>
                    <a:pt x="1199" y="205"/>
                    <a:pt x="1199" y="206"/>
                  </a:cubicBezTo>
                  <a:cubicBezTo>
                    <a:pt x="1200" y="206"/>
                    <a:pt x="1201" y="206"/>
                    <a:pt x="1201" y="206"/>
                  </a:cubicBezTo>
                  <a:cubicBezTo>
                    <a:pt x="1201" y="206"/>
                    <a:pt x="1201" y="206"/>
                    <a:pt x="1201" y="206"/>
                  </a:cubicBezTo>
                  <a:cubicBezTo>
                    <a:pt x="1202" y="206"/>
                    <a:pt x="1203" y="206"/>
                    <a:pt x="1204" y="207"/>
                  </a:cubicBezTo>
                  <a:cubicBezTo>
                    <a:pt x="1204" y="207"/>
                    <a:pt x="1204" y="207"/>
                    <a:pt x="1204" y="207"/>
                  </a:cubicBezTo>
                  <a:cubicBezTo>
                    <a:pt x="1204" y="207"/>
                    <a:pt x="1204" y="207"/>
                    <a:pt x="1204" y="207"/>
                  </a:cubicBezTo>
                  <a:cubicBezTo>
                    <a:pt x="1204" y="207"/>
                    <a:pt x="1204" y="207"/>
                    <a:pt x="1204" y="207"/>
                  </a:cubicBezTo>
                  <a:cubicBezTo>
                    <a:pt x="1205" y="207"/>
                    <a:pt x="1205" y="208"/>
                    <a:pt x="1206" y="208"/>
                  </a:cubicBezTo>
                  <a:cubicBezTo>
                    <a:pt x="1206" y="208"/>
                    <a:pt x="1206" y="208"/>
                    <a:pt x="1206" y="208"/>
                  </a:cubicBezTo>
                  <a:cubicBezTo>
                    <a:pt x="1206" y="208"/>
                    <a:pt x="1206" y="208"/>
                    <a:pt x="1206" y="208"/>
                  </a:cubicBezTo>
                  <a:cubicBezTo>
                    <a:pt x="1207" y="207"/>
                    <a:pt x="1207" y="206"/>
                    <a:pt x="1207" y="206"/>
                  </a:cubicBezTo>
                  <a:cubicBezTo>
                    <a:pt x="1208" y="206"/>
                    <a:pt x="1208" y="206"/>
                    <a:pt x="1209" y="206"/>
                  </a:cubicBezTo>
                  <a:cubicBezTo>
                    <a:pt x="1209" y="206"/>
                    <a:pt x="1209" y="206"/>
                    <a:pt x="1209" y="206"/>
                  </a:cubicBezTo>
                  <a:cubicBezTo>
                    <a:pt x="1209" y="206"/>
                    <a:pt x="1209" y="206"/>
                    <a:pt x="1209" y="206"/>
                  </a:cubicBezTo>
                  <a:cubicBezTo>
                    <a:pt x="1209" y="205"/>
                    <a:pt x="1209" y="205"/>
                    <a:pt x="1210" y="204"/>
                  </a:cubicBezTo>
                  <a:cubicBezTo>
                    <a:pt x="1210" y="204"/>
                    <a:pt x="1211" y="204"/>
                    <a:pt x="1211" y="204"/>
                  </a:cubicBezTo>
                  <a:cubicBezTo>
                    <a:pt x="1211" y="204"/>
                    <a:pt x="1212" y="204"/>
                    <a:pt x="1212" y="204"/>
                  </a:cubicBezTo>
                  <a:cubicBezTo>
                    <a:pt x="1210" y="203"/>
                    <a:pt x="1210" y="203"/>
                    <a:pt x="1209" y="202"/>
                  </a:cubicBezTo>
                  <a:close/>
                  <a:moveTo>
                    <a:pt x="140" y="102"/>
                  </a:moveTo>
                  <a:cubicBezTo>
                    <a:pt x="141" y="103"/>
                    <a:pt x="141" y="102"/>
                    <a:pt x="141" y="103"/>
                  </a:cubicBezTo>
                  <a:cubicBezTo>
                    <a:pt x="140" y="103"/>
                    <a:pt x="141" y="103"/>
                    <a:pt x="140" y="102"/>
                  </a:cubicBezTo>
                  <a:close/>
                  <a:moveTo>
                    <a:pt x="175" y="132"/>
                  </a:moveTo>
                  <a:cubicBezTo>
                    <a:pt x="175" y="134"/>
                    <a:pt x="174" y="134"/>
                    <a:pt x="173" y="134"/>
                  </a:cubicBezTo>
                  <a:cubicBezTo>
                    <a:pt x="173" y="135"/>
                    <a:pt x="173" y="135"/>
                    <a:pt x="173" y="135"/>
                  </a:cubicBezTo>
                  <a:cubicBezTo>
                    <a:pt x="172" y="135"/>
                    <a:pt x="172" y="135"/>
                    <a:pt x="171" y="136"/>
                  </a:cubicBezTo>
                  <a:cubicBezTo>
                    <a:pt x="171" y="136"/>
                    <a:pt x="171" y="136"/>
                    <a:pt x="171" y="136"/>
                  </a:cubicBezTo>
                  <a:cubicBezTo>
                    <a:pt x="171" y="136"/>
                    <a:pt x="171" y="136"/>
                    <a:pt x="170" y="136"/>
                  </a:cubicBezTo>
                  <a:cubicBezTo>
                    <a:pt x="170" y="136"/>
                    <a:pt x="170" y="136"/>
                    <a:pt x="170" y="136"/>
                  </a:cubicBezTo>
                  <a:cubicBezTo>
                    <a:pt x="168" y="136"/>
                    <a:pt x="168" y="137"/>
                    <a:pt x="166" y="137"/>
                  </a:cubicBezTo>
                  <a:cubicBezTo>
                    <a:pt x="166" y="136"/>
                    <a:pt x="166" y="136"/>
                    <a:pt x="166" y="136"/>
                  </a:cubicBezTo>
                  <a:cubicBezTo>
                    <a:pt x="166" y="136"/>
                    <a:pt x="166" y="136"/>
                    <a:pt x="166" y="136"/>
                  </a:cubicBezTo>
                  <a:cubicBezTo>
                    <a:pt x="166" y="134"/>
                    <a:pt x="166" y="133"/>
                    <a:pt x="167" y="133"/>
                  </a:cubicBezTo>
                  <a:cubicBezTo>
                    <a:pt x="169" y="132"/>
                    <a:pt x="170" y="134"/>
                    <a:pt x="171" y="131"/>
                  </a:cubicBezTo>
                  <a:cubicBezTo>
                    <a:pt x="171" y="131"/>
                    <a:pt x="171" y="131"/>
                    <a:pt x="171" y="131"/>
                  </a:cubicBezTo>
                  <a:cubicBezTo>
                    <a:pt x="171" y="130"/>
                    <a:pt x="171" y="130"/>
                    <a:pt x="171" y="129"/>
                  </a:cubicBezTo>
                  <a:cubicBezTo>
                    <a:pt x="171" y="129"/>
                    <a:pt x="171" y="129"/>
                    <a:pt x="171" y="129"/>
                  </a:cubicBezTo>
                  <a:cubicBezTo>
                    <a:pt x="171" y="129"/>
                    <a:pt x="171" y="128"/>
                    <a:pt x="171" y="128"/>
                  </a:cubicBezTo>
                  <a:cubicBezTo>
                    <a:pt x="171" y="128"/>
                    <a:pt x="172" y="128"/>
                    <a:pt x="172" y="128"/>
                  </a:cubicBezTo>
                  <a:cubicBezTo>
                    <a:pt x="172" y="128"/>
                    <a:pt x="172" y="129"/>
                    <a:pt x="172" y="129"/>
                  </a:cubicBezTo>
                  <a:cubicBezTo>
                    <a:pt x="173" y="129"/>
                    <a:pt x="174" y="129"/>
                    <a:pt x="175" y="130"/>
                  </a:cubicBezTo>
                  <a:cubicBezTo>
                    <a:pt x="175" y="131"/>
                    <a:pt x="176" y="132"/>
                    <a:pt x="175" y="132"/>
                  </a:cubicBezTo>
                  <a:close/>
                  <a:moveTo>
                    <a:pt x="179" y="75"/>
                  </a:moveTo>
                  <a:cubicBezTo>
                    <a:pt x="179" y="75"/>
                    <a:pt x="179" y="75"/>
                    <a:pt x="179" y="75"/>
                  </a:cubicBezTo>
                  <a:cubicBezTo>
                    <a:pt x="179" y="75"/>
                    <a:pt x="179" y="76"/>
                    <a:pt x="179" y="76"/>
                  </a:cubicBezTo>
                  <a:cubicBezTo>
                    <a:pt x="179" y="76"/>
                    <a:pt x="179" y="76"/>
                    <a:pt x="179" y="76"/>
                  </a:cubicBezTo>
                  <a:cubicBezTo>
                    <a:pt x="179" y="76"/>
                    <a:pt x="179" y="75"/>
                    <a:pt x="179" y="75"/>
                  </a:cubicBezTo>
                  <a:close/>
                  <a:moveTo>
                    <a:pt x="180" y="137"/>
                  </a:moveTo>
                  <a:cubicBezTo>
                    <a:pt x="179" y="137"/>
                    <a:pt x="179" y="137"/>
                    <a:pt x="179" y="137"/>
                  </a:cubicBezTo>
                  <a:cubicBezTo>
                    <a:pt x="179" y="137"/>
                    <a:pt x="178" y="138"/>
                    <a:pt x="178" y="139"/>
                  </a:cubicBezTo>
                  <a:cubicBezTo>
                    <a:pt x="178" y="139"/>
                    <a:pt x="178" y="139"/>
                    <a:pt x="178" y="139"/>
                  </a:cubicBezTo>
                  <a:cubicBezTo>
                    <a:pt x="178" y="139"/>
                    <a:pt x="178" y="139"/>
                    <a:pt x="178" y="140"/>
                  </a:cubicBezTo>
                  <a:cubicBezTo>
                    <a:pt x="178" y="140"/>
                    <a:pt x="177" y="140"/>
                    <a:pt x="177" y="140"/>
                  </a:cubicBezTo>
                  <a:cubicBezTo>
                    <a:pt x="178" y="138"/>
                    <a:pt x="178" y="136"/>
                    <a:pt x="179" y="134"/>
                  </a:cubicBezTo>
                  <a:cubicBezTo>
                    <a:pt x="179" y="134"/>
                    <a:pt x="180" y="134"/>
                    <a:pt x="180" y="134"/>
                  </a:cubicBezTo>
                  <a:cubicBezTo>
                    <a:pt x="180" y="134"/>
                    <a:pt x="180" y="134"/>
                    <a:pt x="180" y="134"/>
                  </a:cubicBezTo>
                  <a:cubicBezTo>
                    <a:pt x="180" y="134"/>
                    <a:pt x="180" y="134"/>
                    <a:pt x="180" y="134"/>
                  </a:cubicBezTo>
                  <a:cubicBezTo>
                    <a:pt x="180" y="135"/>
                    <a:pt x="180" y="136"/>
                    <a:pt x="180" y="137"/>
                  </a:cubicBezTo>
                  <a:close/>
                  <a:moveTo>
                    <a:pt x="188" y="65"/>
                  </a:moveTo>
                  <a:cubicBezTo>
                    <a:pt x="189" y="66"/>
                    <a:pt x="189" y="65"/>
                    <a:pt x="189" y="66"/>
                  </a:cubicBezTo>
                  <a:cubicBezTo>
                    <a:pt x="188" y="66"/>
                    <a:pt x="189" y="66"/>
                    <a:pt x="188" y="65"/>
                  </a:cubicBezTo>
                  <a:close/>
                  <a:moveTo>
                    <a:pt x="193" y="128"/>
                  </a:moveTo>
                  <a:cubicBezTo>
                    <a:pt x="192" y="128"/>
                    <a:pt x="192" y="128"/>
                    <a:pt x="191" y="129"/>
                  </a:cubicBezTo>
                  <a:cubicBezTo>
                    <a:pt x="191" y="128"/>
                    <a:pt x="191" y="128"/>
                    <a:pt x="191" y="128"/>
                  </a:cubicBezTo>
                  <a:cubicBezTo>
                    <a:pt x="192" y="128"/>
                    <a:pt x="192" y="128"/>
                    <a:pt x="193" y="128"/>
                  </a:cubicBezTo>
                  <a:cubicBezTo>
                    <a:pt x="193" y="128"/>
                    <a:pt x="193" y="128"/>
                    <a:pt x="193" y="128"/>
                  </a:cubicBezTo>
                  <a:close/>
                  <a:moveTo>
                    <a:pt x="196" y="128"/>
                  </a:moveTo>
                  <a:cubicBezTo>
                    <a:pt x="196" y="128"/>
                    <a:pt x="196" y="128"/>
                    <a:pt x="196" y="129"/>
                  </a:cubicBezTo>
                  <a:cubicBezTo>
                    <a:pt x="196" y="129"/>
                    <a:pt x="197" y="128"/>
                    <a:pt x="198" y="128"/>
                  </a:cubicBezTo>
                  <a:cubicBezTo>
                    <a:pt x="198" y="128"/>
                    <a:pt x="199" y="129"/>
                    <a:pt x="199" y="129"/>
                  </a:cubicBezTo>
                  <a:cubicBezTo>
                    <a:pt x="199" y="130"/>
                    <a:pt x="199" y="130"/>
                    <a:pt x="199" y="130"/>
                  </a:cubicBezTo>
                  <a:cubicBezTo>
                    <a:pt x="198" y="130"/>
                    <a:pt x="196" y="129"/>
                    <a:pt x="195" y="129"/>
                  </a:cubicBezTo>
                  <a:cubicBezTo>
                    <a:pt x="194" y="129"/>
                    <a:pt x="194" y="128"/>
                    <a:pt x="194" y="128"/>
                  </a:cubicBezTo>
                  <a:cubicBezTo>
                    <a:pt x="195" y="128"/>
                    <a:pt x="195" y="128"/>
                    <a:pt x="196" y="128"/>
                  </a:cubicBezTo>
                  <a:close/>
                  <a:moveTo>
                    <a:pt x="147" y="176"/>
                  </a:moveTo>
                  <a:cubicBezTo>
                    <a:pt x="148" y="176"/>
                    <a:pt x="147" y="176"/>
                    <a:pt x="148" y="176"/>
                  </a:cubicBezTo>
                  <a:cubicBezTo>
                    <a:pt x="147" y="176"/>
                    <a:pt x="148" y="176"/>
                    <a:pt x="147" y="176"/>
                  </a:cubicBezTo>
                  <a:close/>
                  <a:moveTo>
                    <a:pt x="285" y="121"/>
                  </a:moveTo>
                  <a:cubicBezTo>
                    <a:pt x="285" y="122"/>
                    <a:pt x="285" y="122"/>
                    <a:pt x="285" y="123"/>
                  </a:cubicBezTo>
                  <a:cubicBezTo>
                    <a:pt x="282" y="124"/>
                    <a:pt x="281" y="122"/>
                    <a:pt x="279" y="124"/>
                  </a:cubicBezTo>
                  <a:cubicBezTo>
                    <a:pt x="278" y="124"/>
                    <a:pt x="277" y="124"/>
                    <a:pt x="276" y="124"/>
                  </a:cubicBezTo>
                  <a:cubicBezTo>
                    <a:pt x="276" y="122"/>
                    <a:pt x="276" y="122"/>
                    <a:pt x="275" y="121"/>
                  </a:cubicBezTo>
                  <a:cubicBezTo>
                    <a:pt x="275" y="121"/>
                    <a:pt x="275" y="121"/>
                    <a:pt x="275" y="121"/>
                  </a:cubicBezTo>
                  <a:cubicBezTo>
                    <a:pt x="275" y="120"/>
                    <a:pt x="275" y="120"/>
                    <a:pt x="275" y="120"/>
                  </a:cubicBezTo>
                  <a:cubicBezTo>
                    <a:pt x="274" y="120"/>
                    <a:pt x="274" y="119"/>
                    <a:pt x="273" y="119"/>
                  </a:cubicBezTo>
                  <a:cubicBezTo>
                    <a:pt x="273" y="118"/>
                    <a:pt x="273" y="117"/>
                    <a:pt x="272" y="116"/>
                  </a:cubicBezTo>
                  <a:cubicBezTo>
                    <a:pt x="272" y="115"/>
                    <a:pt x="272" y="115"/>
                    <a:pt x="271" y="115"/>
                  </a:cubicBezTo>
                  <a:cubicBezTo>
                    <a:pt x="270" y="114"/>
                    <a:pt x="270" y="114"/>
                    <a:pt x="270" y="113"/>
                  </a:cubicBezTo>
                  <a:cubicBezTo>
                    <a:pt x="271" y="113"/>
                    <a:pt x="271" y="113"/>
                    <a:pt x="272" y="112"/>
                  </a:cubicBezTo>
                  <a:cubicBezTo>
                    <a:pt x="272" y="112"/>
                    <a:pt x="272" y="112"/>
                    <a:pt x="272" y="112"/>
                  </a:cubicBezTo>
                  <a:cubicBezTo>
                    <a:pt x="272" y="112"/>
                    <a:pt x="273" y="112"/>
                    <a:pt x="274" y="112"/>
                  </a:cubicBezTo>
                  <a:cubicBezTo>
                    <a:pt x="274" y="112"/>
                    <a:pt x="274" y="111"/>
                    <a:pt x="274" y="111"/>
                  </a:cubicBezTo>
                  <a:cubicBezTo>
                    <a:pt x="274" y="111"/>
                    <a:pt x="274" y="111"/>
                    <a:pt x="274" y="111"/>
                  </a:cubicBezTo>
                  <a:cubicBezTo>
                    <a:pt x="274" y="111"/>
                    <a:pt x="274" y="111"/>
                    <a:pt x="274" y="110"/>
                  </a:cubicBezTo>
                  <a:cubicBezTo>
                    <a:pt x="275" y="110"/>
                    <a:pt x="275" y="110"/>
                    <a:pt x="276" y="110"/>
                  </a:cubicBezTo>
                  <a:cubicBezTo>
                    <a:pt x="276" y="111"/>
                    <a:pt x="276" y="111"/>
                    <a:pt x="276" y="111"/>
                  </a:cubicBezTo>
                  <a:cubicBezTo>
                    <a:pt x="277" y="111"/>
                    <a:pt x="278" y="111"/>
                    <a:pt x="279" y="112"/>
                  </a:cubicBezTo>
                  <a:cubicBezTo>
                    <a:pt x="279" y="112"/>
                    <a:pt x="279" y="113"/>
                    <a:pt x="279" y="113"/>
                  </a:cubicBezTo>
                  <a:cubicBezTo>
                    <a:pt x="280" y="113"/>
                    <a:pt x="280" y="113"/>
                    <a:pt x="281" y="113"/>
                  </a:cubicBezTo>
                  <a:cubicBezTo>
                    <a:pt x="281" y="114"/>
                    <a:pt x="281" y="114"/>
                    <a:pt x="282" y="114"/>
                  </a:cubicBezTo>
                  <a:cubicBezTo>
                    <a:pt x="282" y="115"/>
                    <a:pt x="282" y="115"/>
                    <a:pt x="283" y="115"/>
                  </a:cubicBezTo>
                  <a:cubicBezTo>
                    <a:pt x="283" y="115"/>
                    <a:pt x="283" y="115"/>
                    <a:pt x="284" y="116"/>
                  </a:cubicBezTo>
                  <a:cubicBezTo>
                    <a:pt x="284" y="116"/>
                    <a:pt x="284" y="116"/>
                    <a:pt x="284" y="116"/>
                  </a:cubicBezTo>
                  <a:cubicBezTo>
                    <a:pt x="285" y="118"/>
                    <a:pt x="287" y="119"/>
                    <a:pt x="287" y="122"/>
                  </a:cubicBezTo>
                  <a:cubicBezTo>
                    <a:pt x="286" y="121"/>
                    <a:pt x="286" y="121"/>
                    <a:pt x="285" y="121"/>
                  </a:cubicBezTo>
                  <a:close/>
                  <a:moveTo>
                    <a:pt x="175" y="646"/>
                  </a:moveTo>
                  <a:cubicBezTo>
                    <a:pt x="175" y="646"/>
                    <a:pt x="174" y="646"/>
                    <a:pt x="174" y="646"/>
                  </a:cubicBezTo>
                  <a:cubicBezTo>
                    <a:pt x="174" y="646"/>
                    <a:pt x="174" y="646"/>
                    <a:pt x="174" y="646"/>
                  </a:cubicBezTo>
                  <a:cubicBezTo>
                    <a:pt x="174" y="646"/>
                    <a:pt x="174" y="645"/>
                    <a:pt x="174" y="645"/>
                  </a:cubicBezTo>
                  <a:cubicBezTo>
                    <a:pt x="174" y="645"/>
                    <a:pt x="175" y="645"/>
                    <a:pt x="175" y="645"/>
                  </a:cubicBezTo>
                  <a:cubicBezTo>
                    <a:pt x="175" y="646"/>
                    <a:pt x="175" y="646"/>
                    <a:pt x="175" y="646"/>
                  </a:cubicBezTo>
                  <a:close/>
                  <a:moveTo>
                    <a:pt x="278" y="344"/>
                  </a:moveTo>
                  <a:cubicBezTo>
                    <a:pt x="277" y="344"/>
                    <a:pt x="277" y="344"/>
                    <a:pt x="277" y="344"/>
                  </a:cubicBezTo>
                  <a:cubicBezTo>
                    <a:pt x="277" y="344"/>
                    <a:pt x="277" y="343"/>
                    <a:pt x="277" y="342"/>
                  </a:cubicBezTo>
                  <a:cubicBezTo>
                    <a:pt x="277" y="342"/>
                    <a:pt x="278" y="343"/>
                    <a:pt x="278" y="343"/>
                  </a:cubicBezTo>
                  <a:cubicBezTo>
                    <a:pt x="278" y="343"/>
                    <a:pt x="278" y="344"/>
                    <a:pt x="278" y="344"/>
                  </a:cubicBezTo>
                  <a:close/>
                  <a:moveTo>
                    <a:pt x="351" y="275"/>
                  </a:moveTo>
                  <a:cubicBezTo>
                    <a:pt x="351" y="275"/>
                    <a:pt x="351" y="275"/>
                    <a:pt x="351" y="275"/>
                  </a:cubicBezTo>
                  <a:cubicBezTo>
                    <a:pt x="348" y="275"/>
                    <a:pt x="348" y="275"/>
                    <a:pt x="348" y="275"/>
                  </a:cubicBezTo>
                  <a:cubicBezTo>
                    <a:pt x="348" y="275"/>
                    <a:pt x="348" y="275"/>
                    <a:pt x="348" y="275"/>
                  </a:cubicBezTo>
                  <a:cubicBezTo>
                    <a:pt x="350" y="275"/>
                    <a:pt x="349" y="275"/>
                    <a:pt x="351" y="275"/>
                  </a:cubicBezTo>
                  <a:close/>
                  <a:moveTo>
                    <a:pt x="295" y="95"/>
                  </a:moveTo>
                  <a:cubicBezTo>
                    <a:pt x="296" y="96"/>
                    <a:pt x="298" y="96"/>
                    <a:pt x="299" y="96"/>
                  </a:cubicBezTo>
                  <a:cubicBezTo>
                    <a:pt x="299" y="96"/>
                    <a:pt x="299" y="96"/>
                    <a:pt x="299" y="97"/>
                  </a:cubicBezTo>
                  <a:cubicBezTo>
                    <a:pt x="299" y="97"/>
                    <a:pt x="300" y="97"/>
                    <a:pt x="300" y="97"/>
                  </a:cubicBezTo>
                  <a:cubicBezTo>
                    <a:pt x="300" y="98"/>
                    <a:pt x="300" y="98"/>
                    <a:pt x="300" y="98"/>
                  </a:cubicBezTo>
                  <a:cubicBezTo>
                    <a:pt x="301" y="98"/>
                    <a:pt x="301" y="98"/>
                    <a:pt x="302" y="98"/>
                  </a:cubicBezTo>
                  <a:cubicBezTo>
                    <a:pt x="302" y="99"/>
                    <a:pt x="302" y="99"/>
                    <a:pt x="302" y="99"/>
                  </a:cubicBezTo>
                  <a:cubicBezTo>
                    <a:pt x="301" y="100"/>
                    <a:pt x="298" y="100"/>
                    <a:pt x="297" y="99"/>
                  </a:cubicBezTo>
                  <a:cubicBezTo>
                    <a:pt x="297" y="97"/>
                    <a:pt x="295" y="97"/>
                    <a:pt x="295" y="95"/>
                  </a:cubicBezTo>
                  <a:close/>
                  <a:moveTo>
                    <a:pt x="302" y="115"/>
                  </a:moveTo>
                  <a:cubicBezTo>
                    <a:pt x="301" y="115"/>
                    <a:pt x="301" y="115"/>
                    <a:pt x="300" y="115"/>
                  </a:cubicBezTo>
                  <a:cubicBezTo>
                    <a:pt x="300" y="114"/>
                    <a:pt x="300" y="114"/>
                    <a:pt x="300" y="113"/>
                  </a:cubicBezTo>
                  <a:cubicBezTo>
                    <a:pt x="299" y="113"/>
                    <a:pt x="299" y="113"/>
                    <a:pt x="299" y="113"/>
                  </a:cubicBezTo>
                  <a:cubicBezTo>
                    <a:pt x="299" y="113"/>
                    <a:pt x="299" y="112"/>
                    <a:pt x="299" y="112"/>
                  </a:cubicBezTo>
                  <a:cubicBezTo>
                    <a:pt x="298" y="112"/>
                    <a:pt x="298" y="112"/>
                    <a:pt x="298" y="112"/>
                  </a:cubicBezTo>
                  <a:cubicBezTo>
                    <a:pt x="298" y="112"/>
                    <a:pt x="298" y="112"/>
                    <a:pt x="298" y="112"/>
                  </a:cubicBezTo>
                  <a:cubicBezTo>
                    <a:pt x="297" y="112"/>
                    <a:pt x="297" y="112"/>
                    <a:pt x="297" y="112"/>
                  </a:cubicBezTo>
                  <a:cubicBezTo>
                    <a:pt x="297" y="111"/>
                    <a:pt x="297" y="111"/>
                    <a:pt x="297" y="111"/>
                  </a:cubicBezTo>
                  <a:cubicBezTo>
                    <a:pt x="298" y="111"/>
                    <a:pt x="299" y="111"/>
                    <a:pt x="299" y="110"/>
                  </a:cubicBezTo>
                  <a:cubicBezTo>
                    <a:pt x="299" y="110"/>
                    <a:pt x="299" y="110"/>
                    <a:pt x="299" y="110"/>
                  </a:cubicBezTo>
                  <a:cubicBezTo>
                    <a:pt x="300" y="110"/>
                    <a:pt x="301" y="110"/>
                    <a:pt x="302" y="110"/>
                  </a:cubicBezTo>
                  <a:cubicBezTo>
                    <a:pt x="302" y="110"/>
                    <a:pt x="302" y="110"/>
                    <a:pt x="303" y="109"/>
                  </a:cubicBezTo>
                  <a:cubicBezTo>
                    <a:pt x="303" y="109"/>
                    <a:pt x="303" y="108"/>
                    <a:pt x="303" y="107"/>
                  </a:cubicBezTo>
                  <a:cubicBezTo>
                    <a:pt x="303" y="107"/>
                    <a:pt x="302" y="107"/>
                    <a:pt x="302" y="107"/>
                  </a:cubicBezTo>
                  <a:cubicBezTo>
                    <a:pt x="302" y="107"/>
                    <a:pt x="302" y="107"/>
                    <a:pt x="302" y="106"/>
                  </a:cubicBezTo>
                  <a:cubicBezTo>
                    <a:pt x="301" y="107"/>
                    <a:pt x="300" y="107"/>
                    <a:pt x="299" y="107"/>
                  </a:cubicBezTo>
                  <a:cubicBezTo>
                    <a:pt x="299" y="107"/>
                    <a:pt x="299" y="107"/>
                    <a:pt x="299" y="106"/>
                  </a:cubicBezTo>
                  <a:cubicBezTo>
                    <a:pt x="299" y="106"/>
                    <a:pt x="299" y="105"/>
                    <a:pt x="299" y="105"/>
                  </a:cubicBezTo>
                  <a:cubicBezTo>
                    <a:pt x="299" y="105"/>
                    <a:pt x="298" y="105"/>
                    <a:pt x="298" y="105"/>
                  </a:cubicBezTo>
                  <a:cubicBezTo>
                    <a:pt x="298" y="105"/>
                    <a:pt x="298" y="105"/>
                    <a:pt x="298" y="104"/>
                  </a:cubicBezTo>
                  <a:cubicBezTo>
                    <a:pt x="300" y="105"/>
                    <a:pt x="302" y="105"/>
                    <a:pt x="305" y="106"/>
                  </a:cubicBezTo>
                  <a:cubicBezTo>
                    <a:pt x="305" y="106"/>
                    <a:pt x="305" y="107"/>
                    <a:pt x="305" y="108"/>
                  </a:cubicBezTo>
                  <a:cubicBezTo>
                    <a:pt x="305" y="108"/>
                    <a:pt x="305" y="108"/>
                    <a:pt x="304" y="108"/>
                  </a:cubicBezTo>
                  <a:cubicBezTo>
                    <a:pt x="304" y="109"/>
                    <a:pt x="304" y="109"/>
                    <a:pt x="304" y="110"/>
                  </a:cubicBezTo>
                  <a:cubicBezTo>
                    <a:pt x="305" y="110"/>
                    <a:pt x="305" y="110"/>
                    <a:pt x="305" y="110"/>
                  </a:cubicBezTo>
                  <a:cubicBezTo>
                    <a:pt x="305" y="110"/>
                    <a:pt x="305" y="111"/>
                    <a:pt x="305" y="111"/>
                  </a:cubicBezTo>
                  <a:cubicBezTo>
                    <a:pt x="305" y="111"/>
                    <a:pt x="305" y="112"/>
                    <a:pt x="306" y="112"/>
                  </a:cubicBezTo>
                  <a:cubicBezTo>
                    <a:pt x="307" y="113"/>
                    <a:pt x="308" y="113"/>
                    <a:pt x="308" y="115"/>
                  </a:cubicBezTo>
                  <a:cubicBezTo>
                    <a:pt x="308" y="115"/>
                    <a:pt x="308" y="115"/>
                    <a:pt x="308" y="115"/>
                  </a:cubicBezTo>
                  <a:cubicBezTo>
                    <a:pt x="308" y="115"/>
                    <a:pt x="308" y="116"/>
                    <a:pt x="308" y="116"/>
                  </a:cubicBezTo>
                  <a:cubicBezTo>
                    <a:pt x="308" y="116"/>
                    <a:pt x="308" y="116"/>
                    <a:pt x="307" y="116"/>
                  </a:cubicBezTo>
                  <a:cubicBezTo>
                    <a:pt x="307" y="118"/>
                    <a:pt x="308" y="118"/>
                    <a:pt x="305" y="119"/>
                  </a:cubicBezTo>
                  <a:cubicBezTo>
                    <a:pt x="305" y="119"/>
                    <a:pt x="305" y="119"/>
                    <a:pt x="305" y="119"/>
                  </a:cubicBezTo>
                  <a:cubicBezTo>
                    <a:pt x="305" y="119"/>
                    <a:pt x="305" y="119"/>
                    <a:pt x="305" y="119"/>
                  </a:cubicBezTo>
                  <a:cubicBezTo>
                    <a:pt x="305" y="119"/>
                    <a:pt x="305" y="119"/>
                    <a:pt x="305" y="119"/>
                  </a:cubicBezTo>
                  <a:cubicBezTo>
                    <a:pt x="305" y="119"/>
                    <a:pt x="305" y="119"/>
                    <a:pt x="305" y="119"/>
                  </a:cubicBezTo>
                  <a:cubicBezTo>
                    <a:pt x="305" y="118"/>
                    <a:pt x="305" y="118"/>
                    <a:pt x="305" y="117"/>
                  </a:cubicBezTo>
                  <a:cubicBezTo>
                    <a:pt x="304" y="117"/>
                    <a:pt x="304" y="117"/>
                    <a:pt x="304" y="117"/>
                  </a:cubicBezTo>
                  <a:cubicBezTo>
                    <a:pt x="303" y="116"/>
                    <a:pt x="302" y="116"/>
                    <a:pt x="302" y="115"/>
                  </a:cubicBezTo>
                  <a:close/>
                  <a:moveTo>
                    <a:pt x="403" y="275"/>
                  </a:moveTo>
                  <a:cubicBezTo>
                    <a:pt x="402" y="275"/>
                    <a:pt x="402" y="275"/>
                    <a:pt x="402" y="275"/>
                  </a:cubicBezTo>
                  <a:cubicBezTo>
                    <a:pt x="402" y="275"/>
                    <a:pt x="403" y="275"/>
                    <a:pt x="403" y="276"/>
                  </a:cubicBezTo>
                  <a:cubicBezTo>
                    <a:pt x="401" y="276"/>
                    <a:pt x="400" y="276"/>
                    <a:pt x="399" y="275"/>
                  </a:cubicBezTo>
                  <a:cubicBezTo>
                    <a:pt x="398" y="275"/>
                    <a:pt x="397" y="275"/>
                    <a:pt x="396" y="275"/>
                  </a:cubicBezTo>
                  <a:cubicBezTo>
                    <a:pt x="396" y="275"/>
                    <a:pt x="396" y="274"/>
                    <a:pt x="396" y="274"/>
                  </a:cubicBezTo>
                  <a:cubicBezTo>
                    <a:pt x="396" y="274"/>
                    <a:pt x="396" y="274"/>
                    <a:pt x="396" y="274"/>
                  </a:cubicBezTo>
                  <a:cubicBezTo>
                    <a:pt x="396" y="274"/>
                    <a:pt x="396" y="273"/>
                    <a:pt x="396" y="273"/>
                  </a:cubicBezTo>
                  <a:cubicBezTo>
                    <a:pt x="395" y="273"/>
                    <a:pt x="395" y="273"/>
                    <a:pt x="394" y="273"/>
                  </a:cubicBezTo>
                  <a:cubicBezTo>
                    <a:pt x="395" y="275"/>
                    <a:pt x="394" y="276"/>
                    <a:pt x="393" y="277"/>
                  </a:cubicBezTo>
                  <a:cubicBezTo>
                    <a:pt x="393" y="278"/>
                    <a:pt x="393" y="279"/>
                    <a:pt x="393" y="279"/>
                  </a:cubicBezTo>
                  <a:cubicBezTo>
                    <a:pt x="393" y="279"/>
                    <a:pt x="393" y="279"/>
                    <a:pt x="392" y="280"/>
                  </a:cubicBezTo>
                  <a:cubicBezTo>
                    <a:pt x="393" y="280"/>
                    <a:pt x="392" y="280"/>
                    <a:pt x="393" y="280"/>
                  </a:cubicBezTo>
                  <a:cubicBezTo>
                    <a:pt x="393" y="281"/>
                    <a:pt x="393" y="281"/>
                    <a:pt x="393" y="281"/>
                  </a:cubicBezTo>
                  <a:cubicBezTo>
                    <a:pt x="394" y="281"/>
                    <a:pt x="394" y="281"/>
                    <a:pt x="394" y="281"/>
                  </a:cubicBezTo>
                  <a:cubicBezTo>
                    <a:pt x="394" y="280"/>
                    <a:pt x="395" y="280"/>
                    <a:pt x="395" y="280"/>
                  </a:cubicBezTo>
                  <a:cubicBezTo>
                    <a:pt x="395" y="280"/>
                    <a:pt x="396" y="280"/>
                    <a:pt x="396" y="280"/>
                  </a:cubicBezTo>
                  <a:cubicBezTo>
                    <a:pt x="396" y="280"/>
                    <a:pt x="396" y="280"/>
                    <a:pt x="396" y="279"/>
                  </a:cubicBezTo>
                  <a:cubicBezTo>
                    <a:pt x="397" y="280"/>
                    <a:pt x="399" y="280"/>
                    <a:pt x="400" y="280"/>
                  </a:cubicBezTo>
                  <a:cubicBezTo>
                    <a:pt x="400" y="280"/>
                    <a:pt x="400" y="280"/>
                    <a:pt x="400" y="280"/>
                  </a:cubicBezTo>
                  <a:cubicBezTo>
                    <a:pt x="399" y="280"/>
                    <a:pt x="398" y="280"/>
                    <a:pt x="397" y="280"/>
                  </a:cubicBezTo>
                  <a:cubicBezTo>
                    <a:pt x="397" y="281"/>
                    <a:pt x="397" y="281"/>
                    <a:pt x="396" y="281"/>
                  </a:cubicBezTo>
                  <a:cubicBezTo>
                    <a:pt x="397" y="282"/>
                    <a:pt x="398" y="283"/>
                    <a:pt x="399" y="283"/>
                  </a:cubicBezTo>
                  <a:cubicBezTo>
                    <a:pt x="398" y="284"/>
                    <a:pt x="398" y="284"/>
                    <a:pt x="398" y="284"/>
                  </a:cubicBezTo>
                  <a:cubicBezTo>
                    <a:pt x="398" y="284"/>
                    <a:pt x="398" y="284"/>
                    <a:pt x="398" y="284"/>
                  </a:cubicBezTo>
                  <a:cubicBezTo>
                    <a:pt x="398" y="285"/>
                    <a:pt x="398" y="285"/>
                    <a:pt x="398" y="286"/>
                  </a:cubicBezTo>
                  <a:cubicBezTo>
                    <a:pt x="399" y="286"/>
                    <a:pt x="399" y="286"/>
                    <a:pt x="400" y="286"/>
                  </a:cubicBezTo>
                  <a:cubicBezTo>
                    <a:pt x="400" y="286"/>
                    <a:pt x="400" y="286"/>
                    <a:pt x="400" y="286"/>
                  </a:cubicBezTo>
                  <a:cubicBezTo>
                    <a:pt x="400" y="286"/>
                    <a:pt x="400" y="286"/>
                    <a:pt x="400" y="286"/>
                  </a:cubicBezTo>
                  <a:cubicBezTo>
                    <a:pt x="400" y="287"/>
                    <a:pt x="400" y="286"/>
                    <a:pt x="401" y="287"/>
                  </a:cubicBezTo>
                  <a:cubicBezTo>
                    <a:pt x="401" y="288"/>
                    <a:pt x="400" y="289"/>
                    <a:pt x="400" y="290"/>
                  </a:cubicBezTo>
                  <a:cubicBezTo>
                    <a:pt x="400" y="290"/>
                    <a:pt x="400" y="290"/>
                    <a:pt x="400" y="290"/>
                  </a:cubicBezTo>
                  <a:cubicBezTo>
                    <a:pt x="400" y="290"/>
                    <a:pt x="400" y="290"/>
                    <a:pt x="400" y="290"/>
                  </a:cubicBezTo>
                  <a:cubicBezTo>
                    <a:pt x="400" y="290"/>
                    <a:pt x="399" y="290"/>
                    <a:pt x="399" y="290"/>
                  </a:cubicBezTo>
                  <a:cubicBezTo>
                    <a:pt x="398" y="292"/>
                    <a:pt x="398" y="295"/>
                    <a:pt x="399" y="297"/>
                  </a:cubicBezTo>
                  <a:cubicBezTo>
                    <a:pt x="399" y="299"/>
                    <a:pt x="399" y="300"/>
                    <a:pt x="398" y="302"/>
                  </a:cubicBezTo>
                  <a:cubicBezTo>
                    <a:pt x="397" y="302"/>
                    <a:pt x="397" y="302"/>
                    <a:pt x="396" y="302"/>
                  </a:cubicBezTo>
                  <a:cubicBezTo>
                    <a:pt x="396" y="301"/>
                    <a:pt x="396" y="301"/>
                    <a:pt x="396" y="301"/>
                  </a:cubicBezTo>
                  <a:cubicBezTo>
                    <a:pt x="394" y="300"/>
                    <a:pt x="389" y="302"/>
                    <a:pt x="388" y="303"/>
                  </a:cubicBezTo>
                  <a:cubicBezTo>
                    <a:pt x="387" y="302"/>
                    <a:pt x="387" y="302"/>
                    <a:pt x="386" y="302"/>
                  </a:cubicBezTo>
                  <a:cubicBezTo>
                    <a:pt x="386" y="302"/>
                    <a:pt x="386" y="302"/>
                    <a:pt x="386" y="301"/>
                  </a:cubicBezTo>
                  <a:cubicBezTo>
                    <a:pt x="384" y="301"/>
                    <a:pt x="383" y="301"/>
                    <a:pt x="382" y="300"/>
                  </a:cubicBezTo>
                  <a:cubicBezTo>
                    <a:pt x="382" y="300"/>
                    <a:pt x="382" y="300"/>
                    <a:pt x="382" y="299"/>
                  </a:cubicBezTo>
                  <a:cubicBezTo>
                    <a:pt x="381" y="299"/>
                    <a:pt x="381" y="299"/>
                    <a:pt x="381" y="299"/>
                  </a:cubicBezTo>
                  <a:cubicBezTo>
                    <a:pt x="380" y="298"/>
                    <a:pt x="379" y="297"/>
                    <a:pt x="378" y="297"/>
                  </a:cubicBezTo>
                  <a:cubicBezTo>
                    <a:pt x="378" y="296"/>
                    <a:pt x="377" y="296"/>
                    <a:pt x="376" y="296"/>
                  </a:cubicBezTo>
                  <a:cubicBezTo>
                    <a:pt x="376" y="296"/>
                    <a:pt x="376" y="296"/>
                    <a:pt x="375" y="296"/>
                  </a:cubicBezTo>
                  <a:cubicBezTo>
                    <a:pt x="375" y="296"/>
                    <a:pt x="375" y="296"/>
                    <a:pt x="375" y="297"/>
                  </a:cubicBezTo>
                  <a:cubicBezTo>
                    <a:pt x="372" y="296"/>
                    <a:pt x="372" y="295"/>
                    <a:pt x="372" y="294"/>
                  </a:cubicBezTo>
                  <a:cubicBezTo>
                    <a:pt x="372" y="294"/>
                    <a:pt x="371" y="294"/>
                    <a:pt x="371" y="294"/>
                  </a:cubicBezTo>
                  <a:cubicBezTo>
                    <a:pt x="371" y="293"/>
                    <a:pt x="371" y="293"/>
                    <a:pt x="371" y="292"/>
                  </a:cubicBezTo>
                  <a:cubicBezTo>
                    <a:pt x="371" y="292"/>
                    <a:pt x="371" y="292"/>
                    <a:pt x="371" y="292"/>
                  </a:cubicBezTo>
                  <a:cubicBezTo>
                    <a:pt x="371" y="292"/>
                    <a:pt x="371" y="292"/>
                    <a:pt x="371" y="292"/>
                  </a:cubicBezTo>
                  <a:cubicBezTo>
                    <a:pt x="371" y="292"/>
                    <a:pt x="371" y="292"/>
                    <a:pt x="371" y="292"/>
                  </a:cubicBezTo>
                  <a:cubicBezTo>
                    <a:pt x="371" y="291"/>
                    <a:pt x="371" y="290"/>
                    <a:pt x="371" y="289"/>
                  </a:cubicBezTo>
                  <a:cubicBezTo>
                    <a:pt x="370" y="289"/>
                    <a:pt x="370" y="289"/>
                    <a:pt x="370" y="289"/>
                  </a:cubicBezTo>
                  <a:cubicBezTo>
                    <a:pt x="370" y="289"/>
                    <a:pt x="370" y="288"/>
                    <a:pt x="370" y="288"/>
                  </a:cubicBezTo>
                  <a:cubicBezTo>
                    <a:pt x="370" y="288"/>
                    <a:pt x="370" y="288"/>
                    <a:pt x="370" y="288"/>
                  </a:cubicBezTo>
                  <a:cubicBezTo>
                    <a:pt x="370" y="287"/>
                    <a:pt x="370" y="286"/>
                    <a:pt x="370" y="285"/>
                  </a:cubicBezTo>
                  <a:cubicBezTo>
                    <a:pt x="372" y="285"/>
                    <a:pt x="372" y="285"/>
                    <a:pt x="373" y="284"/>
                  </a:cubicBezTo>
                  <a:cubicBezTo>
                    <a:pt x="373" y="284"/>
                    <a:pt x="373" y="283"/>
                    <a:pt x="373" y="283"/>
                  </a:cubicBezTo>
                  <a:cubicBezTo>
                    <a:pt x="373" y="283"/>
                    <a:pt x="372" y="283"/>
                    <a:pt x="372" y="282"/>
                  </a:cubicBezTo>
                  <a:cubicBezTo>
                    <a:pt x="372" y="282"/>
                    <a:pt x="372" y="282"/>
                    <a:pt x="372" y="282"/>
                  </a:cubicBezTo>
                  <a:cubicBezTo>
                    <a:pt x="373" y="282"/>
                    <a:pt x="373" y="282"/>
                    <a:pt x="373" y="282"/>
                  </a:cubicBezTo>
                  <a:cubicBezTo>
                    <a:pt x="373" y="281"/>
                    <a:pt x="373" y="281"/>
                    <a:pt x="373" y="280"/>
                  </a:cubicBezTo>
                  <a:cubicBezTo>
                    <a:pt x="373" y="280"/>
                    <a:pt x="374" y="280"/>
                    <a:pt x="374" y="281"/>
                  </a:cubicBezTo>
                  <a:cubicBezTo>
                    <a:pt x="374" y="280"/>
                    <a:pt x="374" y="279"/>
                    <a:pt x="374" y="278"/>
                  </a:cubicBezTo>
                  <a:cubicBezTo>
                    <a:pt x="374" y="278"/>
                    <a:pt x="374" y="278"/>
                    <a:pt x="374" y="278"/>
                  </a:cubicBezTo>
                  <a:cubicBezTo>
                    <a:pt x="375" y="277"/>
                    <a:pt x="376" y="276"/>
                    <a:pt x="377" y="275"/>
                  </a:cubicBezTo>
                  <a:cubicBezTo>
                    <a:pt x="377" y="275"/>
                    <a:pt x="378" y="275"/>
                    <a:pt x="379" y="276"/>
                  </a:cubicBezTo>
                  <a:cubicBezTo>
                    <a:pt x="379" y="275"/>
                    <a:pt x="379" y="275"/>
                    <a:pt x="379" y="275"/>
                  </a:cubicBezTo>
                  <a:cubicBezTo>
                    <a:pt x="379" y="275"/>
                    <a:pt x="379" y="275"/>
                    <a:pt x="379" y="275"/>
                  </a:cubicBezTo>
                  <a:cubicBezTo>
                    <a:pt x="378" y="273"/>
                    <a:pt x="379" y="275"/>
                    <a:pt x="377" y="274"/>
                  </a:cubicBezTo>
                  <a:cubicBezTo>
                    <a:pt x="377" y="274"/>
                    <a:pt x="377" y="274"/>
                    <a:pt x="377" y="274"/>
                  </a:cubicBezTo>
                  <a:cubicBezTo>
                    <a:pt x="377" y="274"/>
                    <a:pt x="377" y="273"/>
                    <a:pt x="376" y="273"/>
                  </a:cubicBezTo>
                  <a:cubicBezTo>
                    <a:pt x="376" y="273"/>
                    <a:pt x="376" y="273"/>
                    <a:pt x="376" y="273"/>
                  </a:cubicBezTo>
                  <a:cubicBezTo>
                    <a:pt x="376" y="273"/>
                    <a:pt x="376" y="273"/>
                    <a:pt x="375" y="273"/>
                  </a:cubicBezTo>
                  <a:cubicBezTo>
                    <a:pt x="375" y="273"/>
                    <a:pt x="375" y="273"/>
                    <a:pt x="375" y="273"/>
                  </a:cubicBezTo>
                  <a:cubicBezTo>
                    <a:pt x="375" y="273"/>
                    <a:pt x="375" y="272"/>
                    <a:pt x="375" y="272"/>
                  </a:cubicBezTo>
                  <a:cubicBezTo>
                    <a:pt x="375" y="272"/>
                    <a:pt x="375" y="272"/>
                    <a:pt x="375" y="272"/>
                  </a:cubicBezTo>
                  <a:cubicBezTo>
                    <a:pt x="374" y="271"/>
                    <a:pt x="374" y="271"/>
                    <a:pt x="374" y="271"/>
                  </a:cubicBezTo>
                  <a:cubicBezTo>
                    <a:pt x="374" y="270"/>
                    <a:pt x="374" y="270"/>
                    <a:pt x="373" y="269"/>
                  </a:cubicBezTo>
                  <a:cubicBezTo>
                    <a:pt x="373" y="269"/>
                    <a:pt x="373" y="269"/>
                    <a:pt x="373" y="269"/>
                  </a:cubicBezTo>
                  <a:cubicBezTo>
                    <a:pt x="373" y="269"/>
                    <a:pt x="373" y="269"/>
                    <a:pt x="373" y="268"/>
                  </a:cubicBezTo>
                  <a:cubicBezTo>
                    <a:pt x="373" y="268"/>
                    <a:pt x="372" y="268"/>
                    <a:pt x="372" y="268"/>
                  </a:cubicBezTo>
                  <a:cubicBezTo>
                    <a:pt x="372" y="267"/>
                    <a:pt x="371" y="267"/>
                    <a:pt x="371" y="266"/>
                  </a:cubicBezTo>
                  <a:cubicBezTo>
                    <a:pt x="371" y="266"/>
                    <a:pt x="371" y="266"/>
                    <a:pt x="370" y="266"/>
                  </a:cubicBezTo>
                  <a:cubicBezTo>
                    <a:pt x="370" y="265"/>
                    <a:pt x="370" y="265"/>
                    <a:pt x="368" y="264"/>
                  </a:cubicBezTo>
                  <a:cubicBezTo>
                    <a:pt x="368" y="264"/>
                    <a:pt x="368" y="263"/>
                    <a:pt x="368" y="263"/>
                  </a:cubicBezTo>
                  <a:cubicBezTo>
                    <a:pt x="368" y="263"/>
                    <a:pt x="368" y="263"/>
                    <a:pt x="368" y="263"/>
                  </a:cubicBezTo>
                  <a:cubicBezTo>
                    <a:pt x="368" y="263"/>
                    <a:pt x="368" y="262"/>
                    <a:pt x="368" y="262"/>
                  </a:cubicBezTo>
                  <a:cubicBezTo>
                    <a:pt x="367" y="262"/>
                    <a:pt x="367" y="261"/>
                    <a:pt x="367" y="261"/>
                  </a:cubicBezTo>
                  <a:cubicBezTo>
                    <a:pt x="367" y="261"/>
                    <a:pt x="367" y="261"/>
                    <a:pt x="367" y="261"/>
                  </a:cubicBezTo>
                  <a:cubicBezTo>
                    <a:pt x="366" y="260"/>
                    <a:pt x="366" y="260"/>
                    <a:pt x="366" y="260"/>
                  </a:cubicBezTo>
                  <a:cubicBezTo>
                    <a:pt x="365" y="259"/>
                    <a:pt x="365" y="259"/>
                    <a:pt x="365" y="258"/>
                  </a:cubicBezTo>
                  <a:cubicBezTo>
                    <a:pt x="365" y="258"/>
                    <a:pt x="365" y="258"/>
                    <a:pt x="365" y="258"/>
                  </a:cubicBezTo>
                  <a:cubicBezTo>
                    <a:pt x="364" y="257"/>
                    <a:pt x="365" y="255"/>
                    <a:pt x="365" y="254"/>
                  </a:cubicBezTo>
                  <a:cubicBezTo>
                    <a:pt x="365" y="254"/>
                    <a:pt x="364" y="254"/>
                    <a:pt x="364" y="254"/>
                  </a:cubicBezTo>
                  <a:cubicBezTo>
                    <a:pt x="364" y="253"/>
                    <a:pt x="364" y="253"/>
                    <a:pt x="364" y="253"/>
                  </a:cubicBezTo>
                  <a:cubicBezTo>
                    <a:pt x="364" y="253"/>
                    <a:pt x="364" y="253"/>
                    <a:pt x="364" y="253"/>
                  </a:cubicBezTo>
                  <a:cubicBezTo>
                    <a:pt x="364" y="252"/>
                    <a:pt x="364" y="251"/>
                    <a:pt x="365" y="250"/>
                  </a:cubicBezTo>
                  <a:cubicBezTo>
                    <a:pt x="364" y="250"/>
                    <a:pt x="364" y="249"/>
                    <a:pt x="364" y="249"/>
                  </a:cubicBezTo>
                  <a:cubicBezTo>
                    <a:pt x="363" y="249"/>
                    <a:pt x="361" y="249"/>
                    <a:pt x="360" y="249"/>
                  </a:cubicBezTo>
                  <a:cubicBezTo>
                    <a:pt x="360" y="249"/>
                    <a:pt x="360" y="249"/>
                    <a:pt x="359" y="249"/>
                  </a:cubicBezTo>
                  <a:cubicBezTo>
                    <a:pt x="359" y="248"/>
                    <a:pt x="359" y="248"/>
                    <a:pt x="359" y="248"/>
                  </a:cubicBezTo>
                  <a:cubicBezTo>
                    <a:pt x="360" y="248"/>
                    <a:pt x="360" y="248"/>
                    <a:pt x="360" y="248"/>
                  </a:cubicBezTo>
                  <a:cubicBezTo>
                    <a:pt x="361" y="247"/>
                    <a:pt x="360" y="247"/>
                    <a:pt x="360" y="247"/>
                  </a:cubicBezTo>
                  <a:cubicBezTo>
                    <a:pt x="360" y="246"/>
                    <a:pt x="360" y="246"/>
                    <a:pt x="360" y="245"/>
                  </a:cubicBezTo>
                  <a:cubicBezTo>
                    <a:pt x="361" y="245"/>
                    <a:pt x="361" y="245"/>
                    <a:pt x="361" y="245"/>
                  </a:cubicBezTo>
                  <a:cubicBezTo>
                    <a:pt x="362" y="244"/>
                    <a:pt x="362" y="243"/>
                    <a:pt x="362" y="242"/>
                  </a:cubicBezTo>
                  <a:cubicBezTo>
                    <a:pt x="362" y="241"/>
                    <a:pt x="363" y="241"/>
                    <a:pt x="363" y="241"/>
                  </a:cubicBezTo>
                  <a:cubicBezTo>
                    <a:pt x="363" y="241"/>
                    <a:pt x="363" y="241"/>
                    <a:pt x="363" y="240"/>
                  </a:cubicBezTo>
                  <a:cubicBezTo>
                    <a:pt x="363" y="240"/>
                    <a:pt x="363" y="240"/>
                    <a:pt x="363" y="240"/>
                  </a:cubicBezTo>
                  <a:cubicBezTo>
                    <a:pt x="363" y="240"/>
                    <a:pt x="363" y="240"/>
                    <a:pt x="363" y="239"/>
                  </a:cubicBezTo>
                  <a:cubicBezTo>
                    <a:pt x="364" y="239"/>
                    <a:pt x="364" y="239"/>
                    <a:pt x="365" y="239"/>
                  </a:cubicBezTo>
                  <a:cubicBezTo>
                    <a:pt x="365" y="238"/>
                    <a:pt x="364" y="238"/>
                    <a:pt x="364" y="237"/>
                  </a:cubicBezTo>
                  <a:cubicBezTo>
                    <a:pt x="364" y="237"/>
                    <a:pt x="364" y="237"/>
                    <a:pt x="364" y="236"/>
                  </a:cubicBezTo>
                  <a:cubicBezTo>
                    <a:pt x="364" y="236"/>
                    <a:pt x="364" y="236"/>
                    <a:pt x="364" y="236"/>
                  </a:cubicBezTo>
                  <a:cubicBezTo>
                    <a:pt x="364" y="236"/>
                    <a:pt x="365" y="236"/>
                    <a:pt x="365" y="236"/>
                  </a:cubicBezTo>
                  <a:cubicBezTo>
                    <a:pt x="365" y="236"/>
                    <a:pt x="366" y="236"/>
                    <a:pt x="366" y="236"/>
                  </a:cubicBezTo>
                  <a:cubicBezTo>
                    <a:pt x="366" y="236"/>
                    <a:pt x="366" y="236"/>
                    <a:pt x="366" y="236"/>
                  </a:cubicBezTo>
                  <a:cubicBezTo>
                    <a:pt x="366" y="236"/>
                    <a:pt x="367" y="236"/>
                    <a:pt x="367" y="235"/>
                  </a:cubicBezTo>
                  <a:cubicBezTo>
                    <a:pt x="367" y="235"/>
                    <a:pt x="367" y="235"/>
                    <a:pt x="367" y="234"/>
                  </a:cubicBezTo>
                  <a:cubicBezTo>
                    <a:pt x="367" y="234"/>
                    <a:pt x="368" y="234"/>
                    <a:pt x="368" y="234"/>
                  </a:cubicBezTo>
                  <a:cubicBezTo>
                    <a:pt x="368" y="235"/>
                    <a:pt x="368" y="235"/>
                    <a:pt x="368" y="236"/>
                  </a:cubicBezTo>
                  <a:cubicBezTo>
                    <a:pt x="368" y="236"/>
                    <a:pt x="369" y="236"/>
                    <a:pt x="369" y="236"/>
                  </a:cubicBezTo>
                  <a:cubicBezTo>
                    <a:pt x="369" y="236"/>
                    <a:pt x="369" y="236"/>
                    <a:pt x="369" y="236"/>
                  </a:cubicBezTo>
                  <a:cubicBezTo>
                    <a:pt x="369" y="236"/>
                    <a:pt x="370" y="236"/>
                    <a:pt x="370" y="236"/>
                  </a:cubicBezTo>
                  <a:cubicBezTo>
                    <a:pt x="370" y="237"/>
                    <a:pt x="369" y="237"/>
                    <a:pt x="369" y="237"/>
                  </a:cubicBezTo>
                  <a:cubicBezTo>
                    <a:pt x="370" y="237"/>
                    <a:pt x="370" y="237"/>
                    <a:pt x="370" y="237"/>
                  </a:cubicBezTo>
                  <a:cubicBezTo>
                    <a:pt x="370" y="237"/>
                    <a:pt x="371" y="237"/>
                    <a:pt x="371" y="237"/>
                  </a:cubicBezTo>
                  <a:cubicBezTo>
                    <a:pt x="371" y="237"/>
                    <a:pt x="371" y="236"/>
                    <a:pt x="371" y="236"/>
                  </a:cubicBezTo>
                  <a:cubicBezTo>
                    <a:pt x="372" y="236"/>
                    <a:pt x="372" y="236"/>
                    <a:pt x="372" y="235"/>
                  </a:cubicBezTo>
                  <a:cubicBezTo>
                    <a:pt x="371" y="235"/>
                    <a:pt x="371" y="235"/>
                    <a:pt x="370" y="235"/>
                  </a:cubicBezTo>
                  <a:cubicBezTo>
                    <a:pt x="370" y="235"/>
                    <a:pt x="370" y="235"/>
                    <a:pt x="370" y="234"/>
                  </a:cubicBezTo>
                  <a:cubicBezTo>
                    <a:pt x="370" y="234"/>
                    <a:pt x="370" y="234"/>
                    <a:pt x="370" y="234"/>
                  </a:cubicBezTo>
                  <a:cubicBezTo>
                    <a:pt x="370" y="234"/>
                    <a:pt x="370" y="234"/>
                    <a:pt x="370" y="234"/>
                  </a:cubicBezTo>
                  <a:cubicBezTo>
                    <a:pt x="370" y="234"/>
                    <a:pt x="370" y="234"/>
                    <a:pt x="370" y="234"/>
                  </a:cubicBezTo>
                  <a:cubicBezTo>
                    <a:pt x="371" y="233"/>
                    <a:pt x="370" y="234"/>
                    <a:pt x="371" y="233"/>
                  </a:cubicBezTo>
                  <a:cubicBezTo>
                    <a:pt x="371" y="234"/>
                    <a:pt x="371" y="234"/>
                    <a:pt x="371" y="234"/>
                  </a:cubicBezTo>
                  <a:cubicBezTo>
                    <a:pt x="372" y="234"/>
                    <a:pt x="372" y="235"/>
                    <a:pt x="372" y="235"/>
                  </a:cubicBezTo>
                  <a:cubicBezTo>
                    <a:pt x="373" y="234"/>
                    <a:pt x="372" y="234"/>
                    <a:pt x="373" y="234"/>
                  </a:cubicBezTo>
                  <a:cubicBezTo>
                    <a:pt x="373" y="234"/>
                    <a:pt x="373" y="234"/>
                    <a:pt x="373" y="233"/>
                  </a:cubicBezTo>
                  <a:cubicBezTo>
                    <a:pt x="373" y="234"/>
                    <a:pt x="374" y="234"/>
                    <a:pt x="375" y="234"/>
                  </a:cubicBezTo>
                  <a:cubicBezTo>
                    <a:pt x="375" y="234"/>
                    <a:pt x="375" y="234"/>
                    <a:pt x="375" y="234"/>
                  </a:cubicBezTo>
                  <a:cubicBezTo>
                    <a:pt x="375" y="234"/>
                    <a:pt x="375" y="234"/>
                    <a:pt x="376" y="234"/>
                  </a:cubicBezTo>
                  <a:cubicBezTo>
                    <a:pt x="376" y="233"/>
                    <a:pt x="377" y="233"/>
                    <a:pt x="377" y="232"/>
                  </a:cubicBezTo>
                  <a:cubicBezTo>
                    <a:pt x="378" y="232"/>
                    <a:pt x="379" y="232"/>
                    <a:pt x="381" y="232"/>
                  </a:cubicBezTo>
                  <a:cubicBezTo>
                    <a:pt x="381" y="232"/>
                    <a:pt x="381" y="232"/>
                    <a:pt x="382" y="231"/>
                  </a:cubicBezTo>
                  <a:cubicBezTo>
                    <a:pt x="382" y="231"/>
                    <a:pt x="382" y="231"/>
                    <a:pt x="382" y="231"/>
                  </a:cubicBezTo>
                  <a:cubicBezTo>
                    <a:pt x="383" y="231"/>
                    <a:pt x="383" y="231"/>
                    <a:pt x="383" y="231"/>
                  </a:cubicBezTo>
                  <a:cubicBezTo>
                    <a:pt x="383" y="231"/>
                    <a:pt x="383" y="231"/>
                    <a:pt x="384" y="231"/>
                  </a:cubicBezTo>
                  <a:cubicBezTo>
                    <a:pt x="384" y="230"/>
                    <a:pt x="384" y="230"/>
                    <a:pt x="385" y="230"/>
                  </a:cubicBezTo>
                  <a:cubicBezTo>
                    <a:pt x="385" y="230"/>
                    <a:pt x="385" y="229"/>
                    <a:pt x="385" y="229"/>
                  </a:cubicBezTo>
                  <a:cubicBezTo>
                    <a:pt x="385" y="229"/>
                    <a:pt x="385" y="229"/>
                    <a:pt x="385" y="228"/>
                  </a:cubicBezTo>
                  <a:cubicBezTo>
                    <a:pt x="385" y="228"/>
                    <a:pt x="385" y="228"/>
                    <a:pt x="385" y="228"/>
                  </a:cubicBezTo>
                  <a:cubicBezTo>
                    <a:pt x="385" y="228"/>
                    <a:pt x="385" y="228"/>
                    <a:pt x="385" y="228"/>
                  </a:cubicBezTo>
                  <a:cubicBezTo>
                    <a:pt x="388" y="228"/>
                    <a:pt x="388" y="229"/>
                    <a:pt x="389" y="229"/>
                  </a:cubicBezTo>
                  <a:cubicBezTo>
                    <a:pt x="389" y="230"/>
                    <a:pt x="389" y="230"/>
                    <a:pt x="389" y="231"/>
                  </a:cubicBezTo>
                  <a:cubicBezTo>
                    <a:pt x="390" y="231"/>
                    <a:pt x="392" y="231"/>
                    <a:pt x="392" y="231"/>
                  </a:cubicBezTo>
                  <a:cubicBezTo>
                    <a:pt x="392" y="231"/>
                    <a:pt x="392" y="231"/>
                    <a:pt x="392" y="231"/>
                  </a:cubicBezTo>
                  <a:cubicBezTo>
                    <a:pt x="394" y="232"/>
                    <a:pt x="393" y="232"/>
                    <a:pt x="395" y="232"/>
                  </a:cubicBezTo>
                  <a:cubicBezTo>
                    <a:pt x="395" y="232"/>
                    <a:pt x="395" y="232"/>
                    <a:pt x="395" y="232"/>
                  </a:cubicBezTo>
                  <a:cubicBezTo>
                    <a:pt x="396" y="233"/>
                    <a:pt x="396" y="233"/>
                    <a:pt x="397" y="233"/>
                  </a:cubicBezTo>
                  <a:cubicBezTo>
                    <a:pt x="397" y="233"/>
                    <a:pt x="397" y="233"/>
                    <a:pt x="397" y="234"/>
                  </a:cubicBezTo>
                  <a:cubicBezTo>
                    <a:pt x="397" y="234"/>
                    <a:pt x="398" y="234"/>
                    <a:pt x="398" y="234"/>
                  </a:cubicBezTo>
                  <a:cubicBezTo>
                    <a:pt x="398" y="234"/>
                    <a:pt x="399" y="235"/>
                    <a:pt x="399" y="235"/>
                  </a:cubicBezTo>
                  <a:cubicBezTo>
                    <a:pt x="399" y="235"/>
                    <a:pt x="399" y="235"/>
                    <a:pt x="399" y="235"/>
                  </a:cubicBezTo>
                  <a:cubicBezTo>
                    <a:pt x="399" y="235"/>
                    <a:pt x="399" y="236"/>
                    <a:pt x="399" y="236"/>
                  </a:cubicBezTo>
                  <a:cubicBezTo>
                    <a:pt x="400" y="236"/>
                    <a:pt x="401" y="236"/>
                    <a:pt x="401" y="236"/>
                  </a:cubicBezTo>
                  <a:cubicBezTo>
                    <a:pt x="401" y="236"/>
                    <a:pt x="401" y="236"/>
                    <a:pt x="401" y="236"/>
                  </a:cubicBezTo>
                  <a:cubicBezTo>
                    <a:pt x="401" y="236"/>
                    <a:pt x="402" y="236"/>
                    <a:pt x="402" y="236"/>
                  </a:cubicBezTo>
                  <a:cubicBezTo>
                    <a:pt x="402" y="237"/>
                    <a:pt x="402" y="238"/>
                    <a:pt x="402" y="239"/>
                  </a:cubicBezTo>
                  <a:cubicBezTo>
                    <a:pt x="402" y="239"/>
                    <a:pt x="402" y="239"/>
                    <a:pt x="402" y="239"/>
                  </a:cubicBezTo>
                  <a:cubicBezTo>
                    <a:pt x="402" y="240"/>
                    <a:pt x="402" y="240"/>
                    <a:pt x="402" y="241"/>
                  </a:cubicBezTo>
                  <a:cubicBezTo>
                    <a:pt x="402" y="241"/>
                    <a:pt x="403" y="241"/>
                    <a:pt x="403" y="241"/>
                  </a:cubicBezTo>
                  <a:cubicBezTo>
                    <a:pt x="403" y="241"/>
                    <a:pt x="404" y="241"/>
                    <a:pt x="404" y="242"/>
                  </a:cubicBezTo>
                  <a:cubicBezTo>
                    <a:pt x="404" y="242"/>
                    <a:pt x="405" y="243"/>
                    <a:pt x="405" y="243"/>
                  </a:cubicBezTo>
                  <a:cubicBezTo>
                    <a:pt x="405" y="244"/>
                    <a:pt x="405" y="244"/>
                    <a:pt x="405" y="245"/>
                  </a:cubicBezTo>
                  <a:cubicBezTo>
                    <a:pt x="405" y="245"/>
                    <a:pt x="404" y="245"/>
                    <a:pt x="404" y="245"/>
                  </a:cubicBezTo>
                  <a:cubicBezTo>
                    <a:pt x="404" y="245"/>
                    <a:pt x="404" y="246"/>
                    <a:pt x="404" y="246"/>
                  </a:cubicBezTo>
                  <a:cubicBezTo>
                    <a:pt x="404" y="246"/>
                    <a:pt x="404" y="246"/>
                    <a:pt x="404" y="246"/>
                  </a:cubicBezTo>
                  <a:cubicBezTo>
                    <a:pt x="404" y="247"/>
                    <a:pt x="403" y="247"/>
                    <a:pt x="403" y="247"/>
                  </a:cubicBezTo>
                  <a:cubicBezTo>
                    <a:pt x="403" y="247"/>
                    <a:pt x="402" y="247"/>
                    <a:pt x="401" y="247"/>
                  </a:cubicBezTo>
                  <a:cubicBezTo>
                    <a:pt x="400" y="248"/>
                    <a:pt x="399" y="248"/>
                    <a:pt x="397" y="249"/>
                  </a:cubicBezTo>
                  <a:cubicBezTo>
                    <a:pt x="397" y="249"/>
                    <a:pt x="397" y="249"/>
                    <a:pt x="397" y="249"/>
                  </a:cubicBezTo>
                  <a:cubicBezTo>
                    <a:pt x="397" y="249"/>
                    <a:pt x="397" y="250"/>
                    <a:pt x="397" y="250"/>
                  </a:cubicBezTo>
                  <a:cubicBezTo>
                    <a:pt x="397" y="250"/>
                    <a:pt x="397" y="250"/>
                    <a:pt x="396" y="250"/>
                  </a:cubicBezTo>
                  <a:cubicBezTo>
                    <a:pt x="396" y="250"/>
                    <a:pt x="396" y="251"/>
                    <a:pt x="396" y="251"/>
                  </a:cubicBezTo>
                  <a:cubicBezTo>
                    <a:pt x="396" y="251"/>
                    <a:pt x="396" y="251"/>
                    <a:pt x="396" y="252"/>
                  </a:cubicBezTo>
                  <a:cubicBezTo>
                    <a:pt x="395" y="251"/>
                    <a:pt x="394" y="251"/>
                    <a:pt x="394" y="251"/>
                  </a:cubicBezTo>
                  <a:cubicBezTo>
                    <a:pt x="394" y="251"/>
                    <a:pt x="394" y="251"/>
                    <a:pt x="394" y="251"/>
                  </a:cubicBezTo>
                  <a:cubicBezTo>
                    <a:pt x="393" y="251"/>
                    <a:pt x="393" y="251"/>
                    <a:pt x="392" y="251"/>
                  </a:cubicBezTo>
                  <a:cubicBezTo>
                    <a:pt x="392" y="251"/>
                    <a:pt x="392" y="250"/>
                    <a:pt x="392" y="250"/>
                  </a:cubicBezTo>
                  <a:cubicBezTo>
                    <a:pt x="392" y="250"/>
                    <a:pt x="392" y="250"/>
                    <a:pt x="392" y="250"/>
                  </a:cubicBezTo>
                  <a:cubicBezTo>
                    <a:pt x="392" y="250"/>
                    <a:pt x="392" y="250"/>
                    <a:pt x="392" y="250"/>
                  </a:cubicBezTo>
                  <a:cubicBezTo>
                    <a:pt x="393" y="250"/>
                    <a:pt x="393" y="249"/>
                    <a:pt x="394" y="250"/>
                  </a:cubicBezTo>
                  <a:cubicBezTo>
                    <a:pt x="394" y="250"/>
                    <a:pt x="394" y="250"/>
                    <a:pt x="395" y="250"/>
                  </a:cubicBezTo>
                  <a:cubicBezTo>
                    <a:pt x="395" y="250"/>
                    <a:pt x="395" y="250"/>
                    <a:pt x="395" y="250"/>
                  </a:cubicBezTo>
                  <a:cubicBezTo>
                    <a:pt x="395" y="250"/>
                    <a:pt x="396" y="249"/>
                    <a:pt x="396" y="249"/>
                  </a:cubicBezTo>
                  <a:cubicBezTo>
                    <a:pt x="396" y="249"/>
                    <a:pt x="396" y="249"/>
                    <a:pt x="396" y="249"/>
                  </a:cubicBezTo>
                  <a:cubicBezTo>
                    <a:pt x="397" y="248"/>
                    <a:pt x="397" y="248"/>
                    <a:pt x="397" y="248"/>
                  </a:cubicBezTo>
                  <a:cubicBezTo>
                    <a:pt x="398" y="248"/>
                    <a:pt x="398" y="248"/>
                    <a:pt x="398" y="248"/>
                  </a:cubicBezTo>
                  <a:cubicBezTo>
                    <a:pt x="398" y="248"/>
                    <a:pt x="399" y="248"/>
                    <a:pt x="399" y="248"/>
                  </a:cubicBezTo>
                  <a:cubicBezTo>
                    <a:pt x="399" y="247"/>
                    <a:pt x="399" y="247"/>
                    <a:pt x="399" y="247"/>
                  </a:cubicBezTo>
                  <a:cubicBezTo>
                    <a:pt x="399" y="247"/>
                    <a:pt x="400" y="247"/>
                    <a:pt x="400" y="247"/>
                  </a:cubicBezTo>
                  <a:cubicBezTo>
                    <a:pt x="400" y="246"/>
                    <a:pt x="400" y="246"/>
                    <a:pt x="400" y="246"/>
                  </a:cubicBezTo>
                  <a:cubicBezTo>
                    <a:pt x="398" y="245"/>
                    <a:pt x="395" y="245"/>
                    <a:pt x="394" y="243"/>
                  </a:cubicBezTo>
                  <a:cubicBezTo>
                    <a:pt x="392" y="243"/>
                    <a:pt x="392" y="243"/>
                    <a:pt x="391" y="243"/>
                  </a:cubicBezTo>
                  <a:cubicBezTo>
                    <a:pt x="391" y="244"/>
                    <a:pt x="391" y="245"/>
                    <a:pt x="391" y="246"/>
                  </a:cubicBezTo>
                  <a:cubicBezTo>
                    <a:pt x="390" y="246"/>
                    <a:pt x="390" y="246"/>
                    <a:pt x="390" y="246"/>
                  </a:cubicBezTo>
                  <a:cubicBezTo>
                    <a:pt x="390" y="246"/>
                    <a:pt x="390" y="246"/>
                    <a:pt x="390" y="246"/>
                  </a:cubicBezTo>
                  <a:cubicBezTo>
                    <a:pt x="389" y="246"/>
                    <a:pt x="389" y="246"/>
                    <a:pt x="389" y="246"/>
                  </a:cubicBezTo>
                  <a:cubicBezTo>
                    <a:pt x="389" y="246"/>
                    <a:pt x="389" y="246"/>
                    <a:pt x="389" y="246"/>
                  </a:cubicBezTo>
                  <a:cubicBezTo>
                    <a:pt x="387" y="247"/>
                    <a:pt x="386" y="246"/>
                    <a:pt x="386" y="245"/>
                  </a:cubicBezTo>
                  <a:cubicBezTo>
                    <a:pt x="386" y="245"/>
                    <a:pt x="386" y="246"/>
                    <a:pt x="386" y="246"/>
                  </a:cubicBezTo>
                  <a:cubicBezTo>
                    <a:pt x="386" y="246"/>
                    <a:pt x="385" y="246"/>
                    <a:pt x="385" y="246"/>
                  </a:cubicBezTo>
                  <a:cubicBezTo>
                    <a:pt x="385" y="247"/>
                    <a:pt x="386" y="247"/>
                    <a:pt x="386" y="248"/>
                  </a:cubicBezTo>
                  <a:cubicBezTo>
                    <a:pt x="386" y="248"/>
                    <a:pt x="386" y="248"/>
                    <a:pt x="386" y="248"/>
                  </a:cubicBezTo>
                  <a:cubicBezTo>
                    <a:pt x="386" y="249"/>
                    <a:pt x="386" y="249"/>
                    <a:pt x="386" y="249"/>
                  </a:cubicBezTo>
                  <a:cubicBezTo>
                    <a:pt x="387" y="249"/>
                    <a:pt x="388" y="249"/>
                    <a:pt x="389" y="249"/>
                  </a:cubicBezTo>
                  <a:cubicBezTo>
                    <a:pt x="389" y="249"/>
                    <a:pt x="389" y="250"/>
                    <a:pt x="389" y="250"/>
                  </a:cubicBezTo>
                  <a:cubicBezTo>
                    <a:pt x="387" y="250"/>
                    <a:pt x="385" y="251"/>
                    <a:pt x="384" y="249"/>
                  </a:cubicBezTo>
                  <a:cubicBezTo>
                    <a:pt x="382" y="249"/>
                    <a:pt x="382" y="249"/>
                    <a:pt x="381" y="250"/>
                  </a:cubicBezTo>
                  <a:cubicBezTo>
                    <a:pt x="382" y="252"/>
                    <a:pt x="382" y="251"/>
                    <a:pt x="384" y="252"/>
                  </a:cubicBezTo>
                  <a:cubicBezTo>
                    <a:pt x="384" y="252"/>
                    <a:pt x="384" y="252"/>
                    <a:pt x="384" y="252"/>
                  </a:cubicBezTo>
                  <a:cubicBezTo>
                    <a:pt x="384" y="252"/>
                    <a:pt x="384" y="253"/>
                    <a:pt x="385" y="253"/>
                  </a:cubicBezTo>
                  <a:cubicBezTo>
                    <a:pt x="385" y="253"/>
                    <a:pt x="385" y="253"/>
                    <a:pt x="385" y="254"/>
                  </a:cubicBezTo>
                  <a:cubicBezTo>
                    <a:pt x="385" y="254"/>
                    <a:pt x="385" y="254"/>
                    <a:pt x="385" y="254"/>
                  </a:cubicBezTo>
                  <a:cubicBezTo>
                    <a:pt x="386" y="255"/>
                    <a:pt x="385" y="254"/>
                    <a:pt x="386" y="255"/>
                  </a:cubicBezTo>
                  <a:cubicBezTo>
                    <a:pt x="387" y="256"/>
                    <a:pt x="387" y="256"/>
                    <a:pt x="387" y="256"/>
                  </a:cubicBezTo>
                  <a:cubicBezTo>
                    <a:pt x="387" y="256"/>
                    <a:pt x="387" y="256"/>
                    <a:pt x="387" y="256"/>
                  </a:cubicBezTo>
                  <a:cubicBezTo>
                    <a:pt x="387" y="257"/>
                    <a:pt x="386" y="257"/>
                    <a:pt x="387" y="258"/>
                  </a:cubicBezTo>
                  <a:cubicBezTo>
                    <a:pt x="387" y="258"/>
                    <a:pt x="387" y="258"/>
                    <a:pt x="387" y="258"/>
                  </a:cubicBezTo>
                  <a:cubicBezTo>
                    <a:pt x="387" y="258"/>
                    <a:pt x="387" y="258"/>
                    <a:pt x="387" y="258"/>
                  </a:cubicBezTo>
                  <a:cubicBezTo>
                    <a:pt x="388" y="258"/>
                    <a:pt x="388" y="258"/>
                    <a:pt x="388" y="258"/>
                  </a:cubicBezTo>
                  <a:cubicBezTo>
                    <a:pt x="389" y="258"/>
                    <a:pt x="389" y="258"/>
                    <a:pt x="389" y="258"/>
                  </a:cubicBezTo>
                  <a:cubicBezTo>
                    <a:pt x="390" y="259"/>
                    <a:pt x="390" y="259"/>
                    <a:pt x="390" y="260"/>
                  </a:cubicBezTo>
                  <a:cubicBezTo>
                    <a:pt x="391" y="260"/>
                    <a:pt x="393" y="260"/>
                    <a:pt x="394" y="261"/>
                  </a:cubicBezTo>
                  <a:cubicBezTo>
                    <a:pt x="394" y="261"/>
                    <a:pt x="394" y="261"/>
                    <a:pt x="394" y="261"/>
                  </a:cubicBezTo>
                  <a:cubicBezTo>
                    <a:pt x="394" y="261"/>
                    <a:pt x="394" y="261"/>
                    <a:pt x="395" y="261"/>
                  </a:cubicBezTo>
                  <a:cubicBezTo>
                    <a:pt x="394" y="262"/>
                    <a:pt x="394" y="262"/>
                    <a:pt x="394" y="263"/>
                  </a:cubicBezTo>
                  <a:cubicBezTo>
                    <a:pt x="394" y="263"/>
                    <a:pt x="393" y="263"/>
                    <a:pt x="393" y="263"/>
                  </a:cubicBezTo>
                  <a:cubicBezTo>
                    <a:pt x="392" y="264"/>
                    <a:pt x="393" y="265"/>
                    <a:pt x="392" y="266"/>
                  </a:cubicBezTo>
                  <a:cubicBezTo>
                    <a:pt x="392" y="268"/>
                    <a:pt x="392" y="268"/>
                    <a:pt x="394" y="269"/>
                  </a:cubicBezTo>
                  <a:cubicBezTo>
                    <a:pt x="394" y="269"/>
                    <a:pt x="394" y="269"/>
                    <a:pt x="394" y="269"/>
                  </a:cubicBezTo>
                  <a:cubicBezTo>
                    <a:pt x="394" y="269"/>
                    <a:pt x="394" y="269"/>
                    <a:pt x="394" y="269"/>
                  </a:cubicBezTo>
                  <a:cubicBezTo>
                    <a:pt x="394" y="269"/>
                    <a:pt x="394" y="268"/>
                    <a:pt x="395" y="268"/>
                  </a:cubicBezTo>
                  <a:cubicBezTo>
                    <a:pt x="395" y="268"/>
                    <a:pt x="394" y="268"/>
                    <a:pt x="394" y="267"/>
                  </a:cubicBezTo>
                  <a:cubicBezTo>
                    <a:pt x="395" y="267"/>
                    <a:pt x="395" y="267"/>
                    <a:pt x="396" y="267"/>
                  </a:cubicBezTo>
                  <a:cubicBezTo>
                    <a:pt x="396" y="266"/>
                    <a:pt x="396" y="266"/>
                    <a:pt x="397" y="265"/>
                  </a:cubicBezTo>
                  <a:cubicBezTo>
                    <a:pt x="398" y="265"/>
                    <a:pt x="400" y="266"/>
                    <a:pt x="401" y="266"/>
                  </a:cubicBezTo>
                  <a:cubicBezTo>
                    <a:pt x="401" y="266"/>
                    <a:pt x="401" y="266"/>
                    <a:pt x="401" y="267"/>
                  </a:cubicBezTo>
                  <a:cubicBezTo>
                    <a:pt x="401" y="267"/>
                    <a:pt x="401" y="268"/>
                    <a:pt x="401" y="269"/>
                  </a:cubicBezTo>
                  <a:cubicBezTo>
                    <a:pt x="403" y="270"/>
                    <a:pt x="404" y="271"/>
                    <a:pt x="405" y="272"/>
                  </a:cubicBezTo>
                  <a:cubicBezTo>
                    <a:pt x="405" y="275"/>
                    <a:pt x="404" y="273"/>
                    <a:pt x="403" y="275"/>
                  </a:cubicBezTo>
                  <a:close/>
                  <a:moveTo>
                    <a:pt x="756" y="46"/>
                  </a:moveTo>
                  <a:cubicBezTo>
                    <a:pt x="756" y="46"/>
                    <a:pt x="756" y="46"/>
                    <a:pt x="756" y="46"/>
                  </a:cubicBezTo>
                  <a:cubicBezTo>
                    <a:pt x="757" y="47"/>
                    <a:pt x="756" y="47"/>
                    <a:pt x="756" y="47"/>
                  </a:cubicBezTo>
                  <a:cubicBezTo>
                    <a:pt x="756" y="47"/>
                    <a:pt x="756" y="47"/>
                    <a:pt x="756" y="47"/>
                  </a:cubicBezTo>
                  <a:cubicBezTo>
                    <a:pt x="756" y="47"/>
                    <a:pt x="755" y="47"/>
                    <a:pt x="755" y="47"/>
                  </a:cubicBezTo>
                  <a:cubicBezTo>
                    <a:pt x="756" y="47"/>
                    <a:pt x="756" y="46"/>
                    <a:pt x="756" y="46"/>
                  </a:cubicBezTo>
                  <a:close/>
                  <a:moveTo>
                    <a:pt x="755" y="352"/>
                  </a:moveTo>
                  <a:cubicBezTo>
                    <a:pt x="755" y="352"/>
                    <a:pt x="754" y="352"/>
                    <a:pt x="754" y="352"/>
                  </a:cubicBezTo>
                  <a:cubicBezTo>
                    <a:pt x="754" y="351"/>
                    <a:pt x="754" y="351"/>
                    <a:pt x="754" y="350"/>
                  </a:cubicBezTo>
                  <a:cubicBezTo>
                    <a:pt x="754" y="351"/>
                    <a:pt x="755" y="351"/>
                    <a:pt x="755" y="351"/>
                  </a:cubicBezTo>
                  <a:cubicBezTo>
                    <a:pt x="755" y="351"/>
                    <a:pt x="755" y="351"/>
                    <a:pt x="755" y="352"/>
                  </a:cubicBezTo>
                  <a:close/>
                  <a:moveTo>
                    <a:pt x="709" y="52"/>
                  </a:moveTo>
                  <a:cubicBezTo>
                    <a:pt x="710" y="52"/>
                    <a:pt x="709" y="52"/>
                    <a:pt x="710" y="52"/>
                  </a:cubicBezTo>
                  <a:cubicBezTo>
                    <a:pt x="709" y="52"/>
                    <a:pt x="709" y="52"/>
                    <a:pt x="709" y="52"/>
                  </a:cubicBezTo>
                  <a:close/>
                  <a:moveTo>
                    <a:pt x="712" y="52"/>
                  </a:moveTo>
                  <a:cubicBezTo>
                    <a:pt x="712" y="52"/>
                    <a:pt x="712" y="51"/>
                    <a:pt x="712" y="51"/>
                  </a:cubicBezTo>
                  <a:cubicBezTo>
                    <a:pt x="714" y="51"/>
                    <a:pt x="714" y="51"/>
                    <a:pt x="717" y="52"/>
                  </a:cubicBezTo>
                  <a:cubicBezTo>
                    <a:pt x="717" y="52"/>
                    <a:pt x="717" y="52"/>
                    <a:pt x="717" y="52"/>
                  </a:cubicBezTo>
                  <a:cubicBezTo>
                    <a:pt x="716" y="52"/>
                    <a:pt x="715" y="52"/>
                    <a:pt x="714" y="52"/>
                  </a:cubicBezTo>
                  <a:cubicBezTo>
                    <a:pt x="714" y="52"/>
                    <a:pt x="714" y="52"/>
                    <a:pt x="714" y="53"/>
                  </a:cubicBezTo>
                  <a:cubicBezTo>
                    <a:pt x="713" y="52"/>
                    <a:pt x="712" y="52"/>
                    <a:pt x="712" y="52"/>
                  </a:cubicBezTo>
                  <a:close/>
                  <a:moveTo>
                    <a:pt x="704" y="22"/>
                  </a:moveTo>
                  <a:cubicBezTo>
                    <a:pt x="704" y="22"/>
                    <a:pt x="705" y="22"/>
                    <a:pt x="705" y="21"/>
                  </a:cubicBezTo>
                  <a:cubicBezTo>
                    <a:pt x="705" y="21"/>
                    <a:pt x="705" y="20"/>
                    <a:pt x="706" y="19"/>
                  </a:cubicBezTo>
                  <a:cubicBezTo>
                    <a:pt x="706" y="18"/>
                    <a:pt x="705" y="19"/>
                    <a:pt x="705" y="18"/>
                  </a:cubicBezTo>
                  <a:cubicBezTo>
                    <a:pt x="705" y="19"/>
                    <a:pt x="706" y="19"/>
                    <a:pt x="706" y="19"/>
                  </a:cubicBezTo>
                  <a:cubicBezTo>
                    <a:pt x="706" y="18"/>
                    <a:pt x="706" y="18"/>
                    <a:pt x="707" y="18"/>
                  </a:cubicBezTo>
                  <a:cubicBezTo>
                    <a:pt x="707" y="19"/>
                    <a:pt x="708" y="19"/>
                    <a:pt x="708" y="20"/>
                  </a:cubicBezTo>
                  <a:cubicBezTo>
                    <a:pt x="711" y="20"/>
                    <a:pt x="713" y="20"/>
                    <a:pt x="716" y="19"/>
                  </a:cubicBezTo>
                  <a:cubicBezTo>
                    <a:pt x="716" y="19"/>
                    <a:pt x="717" y="20"/>
                    <a:pt x="717" y="20"/>
                  </a:cubicBezTo>
                  <a:cubicBezTo>
                    <a:pt x="717" y="19"/>
                    <a:pt x="717" y="19"/>
                    <a:pt x="717" y="19"/>
                  </a:cubicBezTo>
                  <a:cubicBezTo>
                    <a:pt x="718" y="19"/>
                    <a:pt x="718" y="19"/>
                    <a:pt x="719" y="19"/>
                  </a:cubicBezTo>
                  <a:cubicBezTo>
                    <a:pt x="719" y="18"/>
                    <a:pt x="719" y="18"/>
                    <a:pt x="719" y="18"/>
                  </a:cubicBezTo>
                  <a:cubicBezTo>
                    <a:pt x="719" y="18"/>
                    <a:pt x="719" y="18"/>
                    <a:pt x="719" y="18"/>
                  </a:cubicBezTo>
                  <a:cubicBezTo>
                    <a:pt x="719" y="17"/>
                    <a:pt x="719" y="17"/>
                    <a:pt x="719" y="16"/>
                  </a:cubicBezTo>
                  <a:cubicBezTo>
                    <a:pt x="722" y="17"/>
                    <a:pt x="720" y="17"/>
                    <a:pt x="721" y="18"/>
                  </a:cubicBezTo>
                  <a:cubicBezTo>
                    <a:pt x="721" y="18"/>
                    <a:pt x="721" y="18"/>
                    <a:pt x="721" y="19"/>
                  </a:cubicBezTo>
                  <a:cubicBezTo>
                    <a:pt x="722" y="19"/>
                    <a:pt x="722" y="19"/>
                    <a:pt x="723" y="19"/>
                  </a:cubicBezTo>
                  <a:cubicBezTo>
                    <a:pt x="722" y="19"/>
                    <a:pt x="722" y="19"/>
                    <a:pt x="722" y="20"/>
                  </a:cubicBezTo>
                  <a:cubicBezTo>
                    <a:pt x="721" y="20"/>
                    <a:pt x="719" y="20"/>
                    <a:pt x="718" y="20"/>
                  </a:cubicBezTo>
                  <a:cubicBezTo>
                    <a:pt x="717" y="20"/>
                    <a:pt x="717" y="21"/>
                    <a:pt x="716" y="21"/>
                  </a:cubicBezTo>
                  <a:cubicBezTo>
                    <a:pt x="716" y="21"/>
                    <a:pt x="715" y="21"/>
                    <a:pt x="715" y="21"/>
                  </a:cubicBezTo>
                  <a:cubicBezTo>
                    <a:pt x="715" y="21"/>
                    <a:pt x="715" y="21"/>
                    <a:pt x="715" y="22"/>
                  </a:cubicBezTo>
                  <a:cubicBezTo>
                    <a:pt x="713" y="22"/>
                    <a:pt x="713" y="21"/>
                    <a:pt x="712" y="22"/>
                  </a:cubicBezTo>
                  <a:cubicBezTo>
                    <a:pt x="712" y="22"/>
                    <a:pt x="712" y="22"/>
                    <a:pt x="712" y="22"/>
                  </a:cubicBezTo>
                  <a:cubicBezTo>
                    <a:pt x="712" y="22"/>
                    <a:pt x="712" y="23"/>
                    <a:pt x="712" y="23"/>
                  </a:cubicBezTo>
                  <a:cubicBezTo>
                    <a:pt x="710" y="23"/>
                    <a:pt x="710" y="23"/>
                    <a:pt x="709" y="24"/>
                  </a:cubicBezTo>
                  <a:cubicBezTo>
                    <a:pt x="709" y="24"/>
                    <a:pt x="709" y="24"/>
                    <a:pt x="709" y="24"/>
                  </a:cubicBezTo>
                  <a:cubicBezTo>
                    <a:pt x="709" y="24"/>
                    <a:pt x="709" y="25"/>
                    <a:pt x="709" y="25"/>
                  </a:cubicBezTo>
                  <a:cubicBezTo>
                    <a:pt x="709" y="25"/>
                    <a:pt x="708" y="25"/>
                    <a:pt x="708" y="25"/>
                  </a:cubicBezTo>
                  <a:cubicBezTo>
                    <a:pt x="708" y="25"/>
                    <a:pt x="708" y="25"/>
                    <a:pt x="707" y="25"/>
                  </a:cubicBezTo>
                  <a:cubicBezTo>
                    <a:pt x="707" y="25"/>
                    <a:pt x="707" y="25"/>
                    <a:pt x="707" y="25"/>
                  </a:cubicBezTo>
                  <a:cubicBezTo>
                    <a:pt x="707" y="25"/>
                    <a:pt x="707" y="25"/>
                    <a:pt x="707" y="25"/>
                  </a:cubicBezTo>
                  <a:cubicBezTo>
                    <a:pt x="707" y="24"/>
                    <a:pt x="707" y="24"/>
                    <a:pt x="707" y="24"/>
                  </a:cubicBezTo>
                  <a:cubicBezTo>
                    <a:pt x="707" y="24"/>
                    <a:pt x="707" y="23"/>
                    <a:pt x="707" y="23"/>
                  </a:cubicBezTo>
                  <a:cubicBezTo>
                    <a:pt x="706" y="23"/>
                    <a:pt x="705" y="23"/>
                    <a:pt x="704" y="23"/>
                  </a:cubicBezTo>
                  <a:cubicBezTo>
                    <a:pt x="704" y="23"/>
                    <a:pt x="704" y="23"/>
                    <a:pt x="704" y="23"/>
                  </a:cubicBezTo>
                  <a:cubicBezTo>
                    <a:pt x="704" y="22"/>
                    <a:pt x="704" y="22"/>
                    <a:pt x="704" y="22"/>
                  </a:cubicBezTo>
                  <a:close/>
                  <a:moveTo>
                    <a:pt x="704" y="55"/>
                  </a:moveTo>
                  <a:cubicBezTo>
                    <a:pt x="704" y="55"/>
                    <a:pt x="704" y="54"/>
                    <a:pt x="704" y="54"/>
                  </a:cubicBezTo>
                  <a:cubicBezTo>
                    <a:pt x="704" y="54"/>
                    <a:pt x="704" y="54"/>
                    <a:pt x="704" y="54"/>
                  </a:cubicBezTo>
                  <a:cubicBezTo>
                    <a:pt x="704" y="55"/>
                    <a:pt x="704" y="55"/>
                    <a:pt x="705" y="56"/>
                  </a:cubicBezTo>
                  <a:cubicBezTo>
                    <a:pt x="704" y="55"/>
                    <a:pt x="704" y="55"/>
                    <a:pt x="703" y="55"/>
                  </a:cubicBezTo>
                  <a:cubicBezTo>
                    <a:pt x="704" y="55"/>
                    <a:pt x="703" y="55"/>
                    <a:pt x="704" y="55"/>
                  </a:cubicBezTo>
                  <a:close/>
                  <a:moveTo>
                    <a:pt x="609" y="30"/>
                  </a:moveTo>
                  <a:cubicBezTo>
                    <a:pt x="609" y="30"/>
                    <a:pt x="610" y="29"/>
                    <a:pt x="610" y="28"/>
                  </a:cubicBezTo>
                  <a:cubicBezTo>
                    <a:pt x="611" y="29"/>
                    <a:pt x="611" y="29"/>
                    <a:pt x="612" y="29"/>
                  </a:cubicBezTo>
                  <a:cubicBezTo>
                    <a:pt x="612" y="29"/>
                    <a:pt x="612" y="29"/>
                    <a:pt x="612" y="29"/>
                  </a:cubicBezTo>
                  <a:cubicBezTo>
                    <a:pt x="612" y="29"/>
                    <a:pt x="612" y="29"/>
                    <a:pt x="612" y="29"/>
                  </a:cubicBezTo>
                  <a:cubicBezTo>
                    <a:pt x="612" y="29"/>
                    <a:pt x="612" y="29"/>
                    <a:pt x="612" y="29"/>
                  </a:cubicBezTo>
                  <a:cubicBezTo>
                    <a:pt x="611" y="29"/>
                    <a:pt x="611" y="29"/>
                    <a:pt x="610" y="29"/>
                  </a:cubicBezTo>
                  <a:cubicBezTo>
                    <a:pt x="610" y="30"/>
                    <a:pt x="610" y="30"/>
                    <a:pt x="610" y="30"/>
                  </a:cubicBezTo>
                  <a:cubicBezTo>
                    <a:pt x="609" y="30"/>
                    <a:pt x="609" y="30"/>
                    <a:pt x="609" y="30"/>
                  </a:cubicBezTo>
                  <a:cubicBezTo>
                    <a:pt x="609" y="30"/>
                    <a:pt x="609" y="31"/>
                    <a:pt x="609" y="31"/>
                  </a:cubicBezTo>
                  <a:cubicBezTo>
                    <a:pt x="609" y="31"/>
                    <a:pt x="609" y="31"/>
                    <a:pt x="609" y="31"/>
                  </a:cubicBezTo>
                  <a:cubicBezTo>
                    <a:pt x="609" y="30"/>
                    <a:pt x="609" y="30"/>
                    <a:pt x="609" y="30"/>
                  </a:cubicBezTo>
                  <a:close/>
                  <a:moveTo>
                    <a:pt x="669" y="495"/>
                  </a:moveTo>
                  <a:cubicBezTo>
                    <a:pt x="668" y="495"/>
                    <a:pt x="668" y="495"/>
                    <a:pt x="667" y="495"/>
                  </a:cubicBezTo>
                  <a:cubicBezTo>
                    <a:pt x="667" y="495"/>
                    <a:pt x="667" y="494"/>
                    <a:pt x="666" y="493"/>
                  </a:cubicBezTo>
                  <a:cubicBezTo>
                    <a:pt x="666" y="493"/>
                    <a:pt x="666" y="493"/>
                    <a:pt x="667" y="493"/>
                  </a:cubicBezTo>
                  <a:cubicBezTo>
                    <a:pt x="667" y="493"/>
                    <a:pt x="667" y="493"/>
                    <a:pt x="667" y="494"/>
                  </a:cubicBezTo>
                  <a:cubicBezTo>
                    <a:pt x="667" y="493"/>
                    <a:pt x="668" y="493"/>
                    <a:pt x="668" y="493"/>
                  </a:cubicBezTo>
                  <a:cubicBezTo>
                    <a:pt x="668" y="494"/>
                    <a:pt x="668" y="494"/>
                    <a:pt x="669" y="494"/>
                  </a:cubicBezTo>
                  <a:cubicBezTo>
                    <a:pt x="669" y="495"/>
                    <a:pt x="669" y="495"/>
                    <a:pt x="669" y="4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8" name="Freeform 43"/>
            <p:cNvSpPr/>
            <p:nvPr/>
          </p:nvSpPr>
          <p:spPr bwMode="auto">
            <a:xfrm>
              <a:off x="6713538" y="4181476"/>
              <a:ext cx="161925" cy="304800"/>
            </a:xfrm>
            <a:custGeom>
              <a:avLst/>
              <a:gdLst>
                <a:gd name="T0" fmla="*/ 41 w 43"/>
                <a:gd name="T1" fmla="*/ 14 h 81"/>
                <a:gd name="T2" fmla="*/ 41 w 43"/>
                <a:gd name="T3" fmla="*/ 10 h 81"/>
                <a:gd name="T4" fmla="*/ 40 w 43"/>
                <a:gd name="T5" fmla="*/ 7 h 81"/>
                <a:gd name="T6" fmla="*/ 37 w 43"/>
                <a:gd name="T7" fmla="*/ 4 h 81"/>
                <a:gd name="T8" fmla="*/ 36 w 43"/>
                <a:gd name="T9" fmla="*/ 1 h 81"/>
                <a:gd name="T10" fmla="*/ 34 w 43"/>
                <a:gd name="T11" fmla="*/ 1 h 81"/>
                <a:gd name="T12" fmla="*/ 33 w 43"/>
                <a:gd name="T13" fmla="*/ 5 h 81"/>
                <a:gd name="T14" fmla="*/ 32 w 43"/>
                <a:gd name="T15" fmla="*/ 8 h 81"/>
                <a:gd name="T16" fmla="*/ 32 w 43"/>
                <a:gd name="T17" fmla="*/ 9 h 81"/>
                <a:gd name="T18" fmla="*/ 29 w 43"/>
                <a:gd name="T19" fmla="*/ 10 h 81"/>
                <a:gd name="T20" fmla="*/ 28 w 43"/>
                <a:gd name="T21" fmla="*/ 11 h 81"/>
                <a:gd name="T22" fmla="*/ 28 w 43"/>
                <a:gd name="T23" fmla="*/ 13 h 81"/>
                <a:gd name="T24" fmla="*/ 28 w 43"/>
                <a:gd name="T25" fmla="*/ 15 h 81"/>
                <a:gd name="T26" fmla="*/ 26 w 43"/>
                <a:gd name="T27" fmla="*/ 16 h 81"/>
                <a:gd name="T28" fmla="*/ 24 w 43"/>
                <a:gd name="T29" fmla="*/ 16 h 81"/>
                <a:gd name="T30" fmla="*/ 23 w 43"/>
                <a:gd name="T31" fmla="*/ 19 h 81"/>
                <a:gd name="T32" fmla="*/ 11 w 43"/>
                <a:gd name="T33" fmla="*/ 23 h 81"/>
                <a:gd name="T34" fmla="*/ 8 w 43"/>
                <a:gd name="T35" fmla="*/ 25 h 81"/>
                <a:gd name="T36" fmla="*/ 6 w 43"/>
                <a:gd name="T37" fmla="*/ 29 h 81"/>
                <a:gd name="T38" fmla="*/ 6 w 43"/>
                <a:gd name="T39" fmla="*/ 34 h 81"/>
                <a:gd name="T40" fmla="*/ 7 w 43"/>
                <a:gd name="T41" fmla="*/ 36 h 81"/>
                <a:gd name="T42" fmla="*/ 7 w 43"/>
                <a:gd name="T43" fmla="*/ 40 h 81"/>
                <a:gd name="T44" fmla="*/ 7 w 43"/>
                <a:gd name="T45" fmla="*/ 46 h 81"/>
                <a:gd name="T46" fmla="*/ 4 w 43"/>
                <a:gd name="T47" fmla="*/ 49 h 81"/>
                <a:gd name="T48" fmla="*/ 2 w 43"/>
                <a:gd name="T49" fmla="*/ 54 h 81"/>
                <a:gd name="T50" fmla="*/ 0 w 43"/>
                <a:gd name="T51" fmla="*/ 57 h 81"/>
                <a:gd name="T52" fmla="*/ 0 w 43"/>
                <a:gd name="T53" fmla="*/ 58 h 81"/>
                <a:gd name="T54" fmla="*/ 0 w 43"/>
                <a:gd name="T55" fmla="*/ 63 h 81"/>
                <a:gd name="T56" fmla="*/ 0 w 43"/>
                <a:gd name="T57" fmla="*/ 64 h 81"/>
                <a:gd name="T58" fmla="*/ 3 w 43"/>
                <a:gd name="T59" fmla="*/ 67 h 81"/>
                <a:gd name="T60" fmla="*/ 3 w 43"/>
                <a:gd name="T61" fmla="*/ 69 h 81"/>
                <a:gd name="T62" fmla="*/ 3 w 43"/>
                <a:gd name="T63" fmla="*/ 71 h 81"/>
                <a:gd name="T64" fmla="*/ 4 w 43"/>
                <a:gd name="T65" fmla="*/ 74 h 81"/>
                <a:gd name="T66" fmla="*/ 5 w 43"/>
                <a:gd name="T67" fmla="*/ 76 h 81"/>
                <a:gd name="T68" fmla="*/ 7 w 43"/>
                <a:gd name="T69" fmla="*/ 77 h 81"/>
                <a:gd name="T70" fmla="*/ 11 w 43"/>
                <a:gd name="T71" fmla="*/ 81 h 81"/>
                <a:gd name="T72" fmla="*/ 15 w 43"/>
                <a:gd name="T73" fmla="*/ 79 h 81"/>
                <a:gd name="T74" fmla="*/ 18 w 43"/>
                <a:gd name="T75" fmla="*/ 78 h 81"/>
                <a:gd name="T76" fmla="*/ 21 w 43"/>
                <a:gd name="T77" fmla="*/ 75 h 81"/>
                <a:gd name="T78" fmla="*/ 21 w 43"/>
                <a:gd name="T79" fmla="*/ 73 h 81"/>
                <a:gd name="T80" fmla="*/ 22 w 43"/>
                <a:gd name="T81" fmla="*/ 72 h 81"/>
                <a:gd name="T82" fmla="*/ 23 w 43"/>
                <a:gd name="T83" fmla="*/ 67 h 81"/>
                <a:gd name="T84" fmla="*/ 24 w 43"/>
                <a:gd name="T85" fmla="*/ 67 h 81"/>
                <a:gd name="T86" fmla="*/ 25 w 43"/>
                <a:gd name="T87" fmla="*/ 64 h 81"/>
                <a:gd name="T88" fmla="*/ 27 w 43"/>
                <a:gd name="T89" fmla="*/ 60 h 81"/>
                <a:gd name="T90" fmla="*/ 27 w 43"/>
                <a:gd name="T91" fmla="*/ 58 h 81"/>
                <a:gd name="T92" fmla="*/ 28 w 43"/>
                <a:gd name="T93" fmla="*/ 55 h 81"/>
                <a:gd name="T94" fmla="*/ 29 w 43"/>
                <a:gd name="T95" fmla="*/ 52 h 81"/>
                <a:gd name="T96" fmla="*/ 30 w 43"/>
                <a:gd name="T97" fmla="*/ 51 h 81"/>
                <a:gd name="T98" fmla="*/ 30 w 43"/>
                <a:gd name="T99" fmla="*/ 45 h 81"/>
                <a:gd name="T100" fmla="*/ 32 w 43"/>
                <a:gd name="T101" fmla="*/ 43 h 81"/>
                <a:gd name="T102" fmla="*/ 33 w 43"/>
                <a:gd name="T103" fmla="*/ 40 h 81"/>
                <a:gd name="T104" fmla="*/ 35 w 43"/>
                <a:gd name="T105" fmla="*/ 37 h 81"/>
                <a:gd name="T106" fmla="*/ 36 w 43"/>
                <a:gd name="T107" fmla="*/ 34 h 81"/>
                <a:gd name="T108" fmla="*/ 36 w 43"/>
                <a:gd name="T109" fmla="*/ 31 h 81"/>
                <a:gd name="T110" fmla="*/ 37 w 43"/>
                <a:gd name="T111" fmla="*/ 29 h 81"/>
                <a:gd name="T112" fmla="*/ 38 w 43"/>
                <a:gd name="T113" fmla="*/ 25 h 81"/>
                <a:gd name="T114" fmla="*/ 37 w 43"/>
                <a:gd name="T115" fmla="*/ 22 h 81"/>
                <a:gd name="T116" fmla="*/ 38 w 43"/>
                <a:gd name="T117" fmla="*/ 20 h 81"/>
                <a:gd name="T118" fmla="*/ 40 w 43"/>
                <a:gd name="T119" fmla="*/ 2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 h="81">
                  <a:moveTo>
                    <a:pt x="41" y="15"/>
                  </a:moveTo>
                  <a:cubicBezTo>
                    <a:pt x="41" y="15"/>
                    <a:pt x="41" y="15"/>
                    <a:pt x="41" y="14"/>
                  </a:cubicBezTo>
                  <a:cubicBezTo>
                    <a:pt x="41" y="14"/>
                    <a:pt x="41" y="14"/>
                    <a:pt x="41" y="14"/>
                  </a:cubicBezTo>
                  <a:cubicBezTo>
                    <a:pt x="41" y="14"/>
                    <a:pt x="41" y="13"/>
                    <a:pt x="41" y="13"/>
                  </a:cubicBezTo>
                  <a:cubicBezTo>
                    <a:pt x="40" y="13"/>
                    <a:pt x="40" y="13"/>
                    <a:pt x="40" y="13"/>
                  </a:cubicBezTo>
                  <a:cubicBezTo>
                    <a:pt x="40" y="12"/>
                    <a:pt x="41" y="11"/>
                    <a:pt x="41" y="10"/>
                  </a:cubicBezTo>
                  <a:cubicBezTo>
                    <a:pt x="41" y="10"/>
                    <a:pt x="41" y="10"/>
                    <a:pt x="40" y="10"/>
                  </a:cubicBezTo>
                  <a:cubicBezTo>
                    <a:pt x="40" y="9"/>
                    <a:pt x="40" y="8"/>
                    <a:pt x="41" y="7"/>
                  </a:cubicBezTo>
                  <a:cubicBezTo>
                    <a:pt x="40" y="7"/>
                    <a:pt x="40" y="7"/>
                    <a:pt x="40" y="7"/>
                  </a:cubicBezTo>
                  <a:cubicBezTo>
                    <a:pt x="40" y="5"/>
                    <a:pt x="39" y="5"/>
                    <a:pt x="39" y="4"/>
                  </a:cubicBezTo>
                  <a:cubicBezTo>
                    <a:pt x="39" y="4"/>
                    <a:pt x="39" y="3"/>
                    <a:pt x="38" y="3"/>
                  </a:cubicBezTo>
                  <a:cubicBezTo>
                    <a:pt x="38" y="3"/>
                    <a:pt x="38" y="4"/>
                    <a:pt x="37" y="4"/>
                  </a:cubicBezTo>
                  <a:cubicBezTo>
                    <a:pt x="37" y="3"/>
                    <a:pt x="37" y="3"/>
                    <a:pt x="37" y="3"/>
                  </a:cubicBezTo>
                  <a:cubicBezTo>
                    <a:pt x="37" y="2"/>
                    <a:pt x="36" y="2"/>
                    <a:pt x="36" y="2"/>
                  </a:cubicBezTo>
                  <a:cubicBezTo>
                    <a:pt x="36" y="1"/>
                    <a:pt x="36" y="1"/>
                    <a:pt x="36" y="1"/>
                  </a:cubicBezTo>
                  <a:cubicBezTo>
                    <a:pt x="36" y="1"/>
                    <a:pt x="36" y="1"/>
                    <a:pt x="36" y="1"/>
                  </a:cubicBezTo>
                  <a:cubicBezTo>
                    <a:pt x="36" y="0"/>
                    <a:pt x="36" y="0"/>
                    <a:pt x="36" y="0"/>
                  </a:cubicBezTo>
                  <a:cubicBezTo>
                    <a:pt x="35" y="0"/>
                    <a:pt x="35" y="0"/>
                    <a:pt x="34" y="1"/>
                  </a:cubicBezTo>
                  <a:cubicBezTo>
                    <a:pt x="34" y="1"/>
                    <a:pt x="34" y="2"/>
                    <a:pt x="34" y="2"/>
                  </a:cubicBezTo>
                  <a:cubicBezTo>
                    <a:pt x="34" y="2"/>
                    <a:pt x="34" y="2"/>
                    <a:pt x="33" y="2"/>
                  </a:cubicBezTo>
                  <a:cubicBezTo>
                    <a:pt x="33" y="3"/>
                    <a:pt x="33" y="4"/>
                    <a:pt x="33" y="5"/>
                  </a:cubicBezTo>
                  <a:cubicBezTo>
                    <a:pt x="33" y="5"/>
                    <a:pt x="33" y="5"/>
                    <a:pt x="33" y="5"/>
                  </a:cubicBezTo>
                  <a:cubicBezTo>
                    <a:pt x="33" y="6"/>
                    <a:pt x="33" y="7"/>
                    <a:pt x="33" y="8"/>
                  </a:cubicBezTo>
                  <a:cubicBezTo>
                    <a:pt x="33" y="8"/>
                    <a:pt x="33" y="8"/>
                    <a:pt x="32" y="8"/>
                  </a:cubicBezTo>
                  <a:cubicBezTo>
                    <a:pt x="32" y="8"/>
                    <a:pt x="32" y="8"/>
                    <a:pt x="32" y="8"/>
                  </a:cubicBezTo>
                  <a:cubicBezTo>
                    <a:pt x="32" y="8"/>
                    <a:pt x="33" y="9"/>
                    <a:pt x="33" y="9"/>
                  </a:cubicBezTo>
                  <a:cubicBezTo>
                    <a:pt x="33" y="9"/>
                    <a:pt x="32" y="9"/>
                    <a:pt x="32" y="9"/>
                  </a:cubicBezTo>
                  <a:cubicBezTo>
                    <a:pt x="32" y="9"/>
                    <a:pt x="32" y="9"/>
                    <a:pt x="32" y="9"/>
                  </a:cubicBezTo>
                  <a:cubicBezTo>
                    <a:pt x="32" y="9"/>
                    <a:pt x="31" y="9"/>
                    <a:pt x="31" y="9"/>
                  </a:cubicBezTo>
                  <a:cubicBezTo>
                    <a:pt x="31" y="9"/>
                    <a:pt x="30" y="11"/>
                    <a:pt x="29" y="10"/>
                  </a:cubicBezTo>
                  <a:cubicBezTo>
                    <a:pt x="29" y="10"/>
                    <a:pt x="29" y="10"/>
                    <a:pt x="29" y="10"/>
                  </a:cubicBezTo>
                  <a:cubicBezTo>
                    <a:pt x="29" y="10"/>
                    <a:pt x="29" y="10"/>
                    <a:pt x="29" y="10"/>
                  </a:cubicBezTo>
                  <a:cubicBezTo>
                    <a:pt x="29" y="10"/>
                    <a:pt x="28" y="10"/>
                    <a:pt x="28" y="11"/>
                  </a:cubicBezTo>
                  <a:cubicBezTo>
                    <a:pt x="28" y="11"/>
                    <a:pt x="28" y="11"/>
                    <a:pt x="29" y="11"/>
                  </a:cubicBezTo>
                  <a:cubicBezTo>
                    <a:pt x="29" y="11"/>
                    <a:pt x="29" y="12"/>
                    <a:pt x="29" y="13"/>
                  </a:cubicBezTo>
                  <a:cubicBezTo>
                    <a:pt x="28" y="13"/>
                    <a:pt x="29" y="13"/>
                    <a:pt x="28" y="13"/>
                  </a:cubicBezTo>
                  <a:cubicBezTo>
                    <a:pt x="28" y="13"/>
                    <a:pt x="28" y="13"/>
                    <a:pt x="28" y="13"/>
                  </a:cubicBezTo>
                  <a:cubicBezTo>
                    <a:pt x="27" y="14"/>
                    <a:pt x="28" y="14"/>
                    <a:pt x="28" y="14"/>
                  </a:cubicBezTo>
                  <a:cubicBezTo>
                    <a:pt x="28" y="15"/>
                    <a:pt x="28" y="15"/>
                    <a:pt x="28" y="15"/>
                  </a:cubicBezTo>
                  <a:cubicBezTo>
                    <a:pt x="28" y="15"/>
                    <a:pt x="27" y="15"/>
                    <a:pt x="27" y="15"/>
                  </a:cubicBezTo>
                  <a:cubicBezTo>
                    <a:pt x="27" y="15"/>
                    <a:pt x="27" y="16"/>
                    <a:pt x="27" y="16"/>
                  </a:cubicBezTo>
                  <a:cubicBezTo>
                    <a:pt x="27" y="16"/>
                    <a:pt x="26" y="16"/>
                    <a:pt x="26" y="16"/>
                  </a:cubicBezTo>
                  <a:cubicBezTo>
                    <a:pt x="26" y="16"/>
                    <a:pt x="26" y="17"/>
                    <a:pt x="26" y="17"/>
                  </a:cubicBezTo>
                  <a:cubicBezTo>
                    <a:pt x="26" y="16"/>
                    <a:pt x="25" y="16"/>
                    <a:pt x="25" y="15"/>
                  </a:cubicBezTo>
                  <a:cubicBezTo>
                    <a:pt x="24" y="16"/>
                    <a:pt x="24" y="16"/>
                    <a:pt x="24" y="16"/>
                  </a:cubicBezTo>
                  <a:cubicBezTo>
                    <a:pt x="24" y="17"/>
                    <a:pt x="24" y="19"/>
                    <a:pt x="24" y="20"/>
                  </a:cubicBezTo>
                  <a:cubicBezTo>
                    <a:pt x="23" y="20"/>
                    <a:pt x="23" y="20"/>
                    <a:pt x="23" y="20"/>
                  </a:cubicBezTo>
                  <a:cubicBezTo>
                    <a:pt x="23" y="20"/>
                    <a:pt x="23" y="19"/>
                    <a:pt x="23" y="19"/>
                  </a:cubicBezTo>
                  <a:cubicBezTo>
                    <a:pt x="19" y="19"/>
                    <a:pt x="20" y="22"/>
                    <a:pt x="16" y="20"/>
                  </a:cubicBezTo>
                  <a:cubicBezTo>
                    <a:pt x="16" y="21"/>
                    <a:pt x="16" y="21"/>
                    <a:pt x="16" y="22"/>
                  </a:cubicBezTo>
                  <a:cubicBezTo>
                    <a:pt x="13" y="21"/>
                    <a:pt x="14" y="23"/>
                    <a:pt x="11" y="23"/>
                  </a:cubicBezTo>
                  <a:cubicBezTo>
                    <a:pt x="11" y="24"/>
                    <a:pt x="10" y="24"/>
                    <a:pt x="9" y="25"/>
                  </a:cubicBezTo>
                  <a:cubicBezTo>
                    <a:pt x="9" y="25"/>
                    <a:pt x="9" y="25"/>
                    <a:pt x="9" y="25"/>
                  </a:cubicBezTo>
                  <a:cubicBezTo>
                    <a:pt x="8" y="25"/>
                    <a:pt x="8" y="25"/>
                    <a:pt x="8" y="25"/>
                  </a:cubicBezTo>
                  <a:cubicBezTo>
                    <a:pt x="8" y="26"/>
                    <a:pt x="8" y="27"/>
                    <a:pt x="7" y="27"/>
                  </a:cubicBezTo>
                  <a:cubicBezTo>
                    <a:pt x="7" y="28"/>
                    <a:pt x="6" y="28"/>
                    <a:pt x="6" y="28"/>
                  </a:cubicBezTo>
                  <a:cubicBezTo>
                    <a:pt x="6" y="28"/>
                    <a:pt x="6" y="29"/>
                    <a:pt x="6" y="29"/>
                  </a:cubicBezTo>
                  <a:cubicBezTo>
                    <a:pt x="6" y="29"/>
                    <a:pt x="6" y="29"/>
                    <a:pt x="6" y="29"/>
                  </a:cubicBezTo>
                  <a:cubicBezTo>
                    <a:pt x="5" y="30"/>
                    <a:pt x="6" y="33"/>
                    <a:pt x="6" y="33"/>
                  </a:cubicBezTo>
                  <a:cubicBezTo>
                    <a:pt x="6" y="34"/>
                    <a:pt x="6" y="34"/>
                    <a:pt x="6" y="34"/>
                  </a:cubicBezTo>
                  <a:cubicBezTo>
                    <a:pt x="6" y="34"/>
                    <a:pt x="6" y="34"/>
                    <a:pt x="6" y="34"/>
                  </a:cubicBezTo>
                  <a:cubicBezTo>
                    <a:pt x="6" y="35"/>
                    <a:pt x="6" y="35"/>
                    <a:pt x="6" y="36"/>
                  </a:cubicBezTo>
                  <a:cubicBezTo>
                    <a:pt x="7" y="36"/>
                    <a:pt x="7" y="36"/>
                    <a:pt x="7" y="36"/>
                  </a:cubicBezTo>
                  <a:cubicBezTo>
                    <a:pt x="7" y="37"/>
                    <a:pt x="7" y="38"/>
                    <a:pt x="7" y="39"/>
                  </a:cubicBezTo>
                  <a:cubicBezTo>
                    <a:pt x="7" y="39"/>
                    <a:pt x="7" y="39"/>
                    <a:pt x="7" y="39"/>
                  </a:cubicBezTo>
                  <a:cubicBezTo>
                    <a:pt x="7" y="39"/>
                    <a:pt x="7" y="40"/>
                    <a:pt x="7" y="40"/>
                  </a:cubicBezTo>
                  <a:cubicBezTo>
                    <a:pt x="7" y="40"/>
                    <a:pt x="8" y="41"/>
                    <a:pt x="8" y="41"/>
                  </a:cubicBezTo>
                  <a:cubicBezTo>
                    <a:pt x="8" y="42"/>
                    <a:pt x="8" y="43"/>
                    <a:pt x="8" y="44"/>
                  </a:cubicBezTo>
                  <a:cubicBezTo>
                    <a:pt x="8" y="45"/>
                    <a:pt x="8" y="45"/>
                    <a:pt x="7" y="46"/>
                  </a:cubicBezTo>
                  <a:cubicBezTo>
                    <a:pt x="7" y="46"/>
                    <a:pt x="7" y="46"/>
                    <a:pt x="7" y="46"/>
                  </a:cubicBezTo>
                  <a:cubicBezTo>
                    <a:pt x="7" y="46"/>
                    <a:pt x="7" y="47"/>
                    <a:pt x="6" y="47"/>
                  </a:cubicBezTo>
                  <a:cubicBezTo>
                    <a:pt x="5" y="48"/>
                    <a:pt x="4" y="49"/>
                    <a:pt x="4" y="49"/>
                  </a:cubicBezTo>
                  <a:cubicBezTo>
                    <a:pt x="3" y="50"/>
                    <a:pt x="3" y="50"/>
                    <a:pt x="3" y="51"/>
                  </a:cubicBezTo>
                  <a:cubicBezTo>
                    <a:pt x="4" y="51"/>
                    <a:pt x="4" y="51"/>
                    <a:pt x="4" y="51"/>
                  </a:cubicBezTo>
                  <a:cubicBezTo>
                    <a:pt x="3" y="52"/>
                    <a:pt x="2" y="53"/>
                    <a:pt x="2" y="54"/>
                  </a:cubicBezTo>
                  <a:cubicBezTo>
                    <a:pt x="1" y="54"/>
                    <a:pt x="1" y="54"/>
                    <a:pt x="1" y="54"/>
                  </a:cubicBezTo>
                  <a:cubicBezTo>
                    <a:pt x="1" y="54"/>
                    <a:pt x="1" y="55"/>
                    <a:pt x="1" y="56"/>
                  </a:cubicBezTo>
                  <a:cubicBezTo>
                    <a:pt x="1" y="56"/>
                    <a:pt x="1" y="56"/>
                    <a:pt x="0" y="57"/>
                  </a:cubicBezTo>
                  <a:cubicBezTo>
                    <a:pt x="0" y="57"/>
                    <a:pt x="0" y="57"/>
                    <a:pt x="0" y="58"/>
                  </a:cubicBezTo>
                  <a:cubicBezTo>
                    <a:pt x="0" y="58"/>
                    <a:pt x="0" y="58"/>
                    <a:pt x="0" y="58"/>
                  </a:cubicBezTo>
                  <a:cubicBezTo>
                    <a:pt x="0" y="58"/>
                    <a:pt x="0" y="58"/>
                    <a:pt x="0" y="58"/>
                  </a:cubicBezTo>
                  <a:cubicBezTo>
                    <a:pt x="0" y="59"/>
                    <a:pt x="0" y="60"/>
                    <a:pt x="0" y="61"/>
                  </a:cubicBezTo>
                  <a:cubicBezTo>
                    <a:pt x="0" y="61"/>
                    <a:pt x="0" y="62"/>
                    <a:pt x="0" y="63"/>
                  </a:cubicBezTo>
                  <a:cubicBezTo>
                    <a:pt x="0" y="63"/>
                    <a:pt x="0" y="63"/>
                    <a:pt x="0" y="63"/>
                  </a:cubicBezTo>
                  <a:cubicBezTo>
                    <a:pt x="0" y="63"/>
                    <a:pt x="0" y="63"/>
                    <a:pt x="0" y="63"/>
                  </a:cubicBezTo>
                  <a:cubicBezTo>
                    <a:pt x="0" y="63"/>
                    <a:pt x="0" y="63"/>
                    <a:pt x="1" y="63"/>
                  </a:cubicBezTo>
                  <a:cubicBezTo>
                    <a:pt x="1" y="64"/>
                    <a:pt x="0" y="64"/>
                    <a:pt x="0" y="64"/>
                  </a:cubicBezTo>
                  <a:cubicBezTo>
                    <a:pt x="1" y="64"/>
                    <a:pt x="1" y="64"/>
                    <a:pt x="1" y="64"/>
                  </a:cubicBezTo>
                  <a:cubicBezTo>
                    <a:pt x="1" y="65"/>
                    <a:pt x="1" y="65"/>
                    <a:pt x="1" y="66"/>
                  </a:cubicBezTo>
                  <a:cubicBezTo>
                    <a:pt x="2" y="66"/>
                    <a:pt x="2" y="67"/>
                    <a:pt x="3" y="67"/>
                  </a:cubicBezTo>
                  <a:cubicBezTo>
                    <a:pt x="3" y="68"/>
                    <a:pt x="2" y="68"/>
                    <a:pt x="2" y="69"/>
                  </a:cubicBezTo>
                  <a:cubicBezTo>
                    <a:pt x="2" y="69"/>
                    <a:pt x="3" y="69"/>
                    <a:pt x="3" y="69"/>
                  </a:cubicBezTo>
                  <a:cubicBezTo>
                    <a:pt x="3" y="69"/>
                    <a:pt x="3" y="69"/>
                    <a:pt x="3" y="69"/>
                  </a:cubicBezTo>
                  <a:cubicBezTo>
                    <a:pt x="3" y="69"/>
                    <a:pt x="3" y="69"/>
                    <a:pt x="3" y="69"/>
                  </a:cubicBezTo>
                  <a:cubicBezTo>
                    <a:pt x="3" y="70"/>
                    <a:pt x="3" y="71"/>
                    <a:pt x="3" y="71"/>
                  </a:cubicBezTo>
                  <a:cubicBezTo>
                    <a:pt x="3" y="71"/>
                    <a:pt x="3" y="71"/>
                    <a:pt x="3" y="71"/>
                  </a:cubicBezTo>
                  <a:cubicBezTo>
                    <a:pt x="3" y="72"/>
                    <a:pt x="3" y="72"/>
                    <a:pt x="3" y="72"/>
                  </a:cubicBezTo>
                  <a:cubicBezTo>
                    <a:pt x="3" y="72"/>
                    <a:pt x="4" y="72"/>
                    <a:pt x="4" y="72"/>
                  </a:cubicBezTo>
                  <a:cubicBezTo>
                    <a:pt x="4" y="73"/>
                    <a:pt x="4" y="73"/>
                    <a:pt x="4" y="74"/>
                  </a:cubicBezTo>
                  <a:cubicBezTo>
                    <a:pt x="4" y="74"/>
                    <a:pt x="4" y="74"/>
                    <a:pt x="4" y="74"/>
                  </a:cubicBezTo>
                  <a:cubicBezTo>
                    <a:pt x="5" y="75"/>
                    <a:pt x="5" y="76"/>
                    <a:pt x="5" y="76"/>
                  </a:cubicBezTo>
                  <a:cubicBezTo>
                    <a:pt x="5" y="76"/>
                    <a:pt x="5" y="76"/>
                    <a:pt x="5" y="76"/>
                  </a:cubicBezTo>
                  <a:cubicBezTo>
                    <a:pt x="6" y="77"/>
                    <a:pt x="5" y="76"/>
                    <a:pt x="6" y="77"/>
                  </a:cubicBezTo>
                  <a:cubicBezTo>
                    <a:pt x="6" y="77"/>
                    <a:pt x="6" y="77"/>
                    <a:pt x="6" y="77"/>
                  </a:cubicBezTo>
                  <a:cubicBezTo>
                    <a:pt x="7" y="77"/>
                    <a:pt x="7" y="77"/>
                    <a:pt x="7" y="77"/>
                  </a:cubicBezTo>
                  <a:cubicBezTo>
                    <a:pt x="7" y="78"/>
                    <a:pt x="8" y="78"/>
                    <a:pt x="8" y="79"/>
                  </a:cubicBezTo>
                  <a:cubicBezTo>
                    <a:pt x="8" y="79"/>
                    <a:pt x="8" y="79"/>
                    <a:pt x="9" y="79"/>
                  </a:cubicBezTo>
                  <a:cubicBezTo>
                    <a:pt x="9" y="79"/>
                    <a:pt x="11" y="80"/>
                    <a:pt x="11" y="81"/>
                  </a:cubicBezTo>
                  <a:cubicBezTo>
                    <a:pt x="12" y="81"/>
                    <a:pt x="13" y="80"/>
                    <a:pt x="15" y="80"/>
                  </a:cubicBezTo>
                  <a:cubicBezTo>
                    <a:pt x="15" y="80"/>
                    <a:pt x="15" y="79"/>
                    <a:pt x="15" y="79"/>
                  </a:cubicBezTo>
                  <a:cubicBezTo>
                    <a:pt x="15" y="79"/>
                    <a:pt x="15" y="79"/>
                    <a:pt x="15" y="79"/>
                  </a:cubicBezTo>
                  <a:cubicBezTo>
                    <a:pt x="15" y="79"/>
                    <a:pt x="16" y="79"/>
                    <a:pt x="16" y="79"/>
                  </a:cubicBezTo>
                  <a:cubicBezTo>
                    <a:pt x="16" y="79"/>
                    <a:pt x="17" y="79"/>
                    <a:pt x="18" y="79"/>
                  </a:cubicBezTo>
                  <a:cubicBezTo>
                    <a:pt x="18" y="78"/>
                    <a:pt x="18" y="78"/>
                    <a:pt x="18" y="78"/>
                  </a:cubicBezTo>
                  <a:cubicBezTo>
                    <a:pt x="19" y="78"/>
                    <a:pt x="19" y="77"/>
                    <a:pt x="20" y="77"/>
                  </a:cubicBezTo>
                  <a:cubicBezTo>
                    <a:pt x="20" y="77"/>
                    <a:pt x="20" y="76"/>
                    <a:pt x="20" y="76"/>
                  </a:cubicBezTo>
                  <a:cubicBezTo>
                    <a:pt x="20" y="76"/>
                    <a:pt x="20" y="76"/>
                    <a:pt x="21" y="75"/>
                  </a:cubicBezTo>
                  <a:cubicBezTo>
                    <a:pt x="21" y="75"/>
                    <a:pt x="21" y="75"/>
                    <a:pt x="21" y="74"/>
                  </a:cubicBezTo>
                  <a:cubicBezTo>
                    <a:pt x="21" y="74"/>
                    <a:pt x="21" y="74"/>
                    <a:pt x="21" y="74"/>
                  </a:cubicBezTo>
                  <a:cubicBezTo>
                    <a:pt x="21" y="74"/>
                    <a:pt x="21" y="74"/>
                    <a:pt x="21" y="73"/>
                  </a:cubicBezTo>
                  <a:cubicBezTo>
                    <a:pt x="21" y="73"/>
                    <a:pt x="21" y="73"/>
                    <a:pt x="22" y="73"/>
                  </a:cubicBezTo>
                  <a:cubicBezTo>
                    <a:pt x="22" y="73"/>
                    <a:pt x="22" y="73"/>
                    <a:pt x="22" y="72"/>
                  </a:cubicBezTo>
                  <a:cubicBezTo>
                    <a:pt x="22" y="72"/>
                    <a:pt x="22" y="72"/>
                    <a:pt x="22" y="72"/>
                  </a:cubicBezTo>
                  <a:cubicBezTo>
                    <a:pt x="22" y="72"/>
                    <a:pt x="22" y="71"/>
                    <a:pt x="22" y="71"/>
                  </a:cubicBezTo>
                  <a:cubicBezTo>
                    <a:pt x="22" y="71"/>
                    <a:pt x="22" y="71"/>
                    <a:pt x="22" y="71"/>
                  </a:cubicBezTo>
                  <a:cubicBezTo>
                    <a:pt x="23" y="70"/>
                    <a:pt x="23" y="69"/>
                    <a:pt x="23" y="67"/>
                  </a:cubicBezTo>
                  <a:cubicBezTo>
                    <a:pt x="23" y="67"/>
                    <a:pt x="23" y="67"/>
                    <a:pt x="23" y="67"/>
                  </a:cubicBezTo>
                  <a:cubicBezTo>
                    <a:pt x="23" y="67"/>
                    <a:pt x="24" y="67"/>
                    <a:pt x="24" y="67"/>
                  </a:cubicBezTo>
                  <a:cubicBezTo>
                    <a:pt x="24" y="67"/>
                    <a:pt x="24" y="67"/>
                    <a:pt x="24" y="67"/>
                  </a:cubicBezTo>
                  <a:cubicBezTo>
                    <a:pt x="24" y="66"/>
                    <a:pt x="24" y="66"/>
                    <a:pt x="24" y="65"/>
                  </a:cubicBezTo>
                  <a:cubicBezTo>
                    <a:pt x="24" y="65"/>
                    <a:pt x="25" y="65"/>
                    <a:pt x="25" y="65"/>
                  </a:cubicBezTo>
                  <a:cubicBezTo>
                    <a:pt x="25" y="65"/>
                    <a:pt x="25" y="64"/>
                    <a:pt x="25" y="64"/>
                  </a:cubicBezTo>
                  <a:cubicBezTo>
                    <a:pt x="25" y="64"/>
                    <a:pt x="25" y="64"/>
                    <a:pt x="25" y="64"/>
                  </a:cubicBezTo>
                  <a:cubicBezTo>
                    <a:pt x="26" y="63"/>
                    <a:pt x="26" y="61"/>
                    <a:pt x="26" y="60"/>
                  </a:cubicBezTo>
                  <a:cubicBezTo>
                    <a:pt x="26" y="60"/>
                    <a:pt x="27" y="60"/>
                    <a:pt x="27" y="60"/>
                  </a:cubicBezTo>
                  <a:cubicBezTo>
                    <a:pt x="27" y="59"/>
                    <a:pt x="27" y="59"/>
                    <a:pt x="27" y="59"/>
                  </a:cubicBezTo>
                  <a:cubicBezTo>
                    <a:pt x="27" y="59"/>
                    <a:pt x="27" y="59"/>
                    <a:pt x="27" y="59"/>
                  </a:cubicBezTo>
                  <a:cubicBezTo>
                    <a:pt x="27" y="58"/>
                    <a:pt x="27" y="58"/>
                    <a:pt x="27" y="58"/>
                  </a:cubicBezTo>
                  <a:cubicBezTo>
                    <a:pt x="27" y="58"/>
                    <a:pt x="27" y="58"/>
                    <a:pt x="28" y="58"/>
                  </a:cubicBezTo>
                  <a:cubicBezTo>
                    <a:pt x="27" y="57"/>
                    <a:pt x="27" y="57"/>
                    <a:pt x="27" y="56"/>
                  </a:cubicBezTo>
                  <a:cubicBezTo>
                    <a:pt x="28" y="56"/>
                    <a:pt x="28" y="55"/>
                    <a:pt x="28" y="55"/>
                  </a:cubicBezTo>
                  <a:cubicBezTo>
                    <a:pt x="28" y="55"/>
                    <a:pt x="28" y="55"/>
                    <a:pt x="28" y="54"/>
                  </a:cubicBezTo>
                  <a:cubicBezTo>
                    <a:pt x="29" y="54"/>
                    <a:pt x="29" y="54"/>
                    <a:pt x="29" y="54"/>
                  </a:cubicBezTo>
                  <a:cubicBezTo>
                    <a:pt x="29" y="54"/>
                    <a:pt x="29" y="53"/>
                    <a:pt x="29" y="52"/>
                  </a:cubicBezTo>
                  <a:cubicBezTo>
                    <a:pt x="29" y="52"/>
                    <a:pt x="29" y="52"/>
                    <a:pt x="29" y="52"/>
                  </a:cubicBezTo>
                  <a:cubicBezTo>
                    <a:pt x="29" y="51"/>
                    <a:pt x="29" y="51"/>
                    <a:pt x="29" y="51"/>
                  </a:cubicBezTo>
                  <a:cubicBezTo>
                    <a:pt x="30" y="51"/>
                    <a:pt x="30" y="51"/>
                    <a:pt x="30" y="51"/>
                  </a:cubicBezTo>
                  <a:cubicBezTo>
                    <a:pt x="30" y="50"/>
                    <a:pt x="30" y="49"/>
                    <a:pt x="30" y="48"/>
                  </a:cubicBezTo>
                  <a:cubicBezTo>
                    <a:pt x="30" y="48"/>
                    <a:pt x="30" y="48"/>
                    <a:pt x="30" y="48"/>
                  </a:cubicBezTo>
                  <a:cubicBezTo>
                    <a:pt x="30" y="47"/>
                    <a:pt x="30" y="46"/>
                    <a:pt x="30" y="45"/>
                  </a:cubicBezTo>
                  <a:cubicBezTo>
                    <a:pt x="30" y="45"/>
                    <a:pt x="30" y="45"/>
                    <a:pt x="31" y="45"/>
                  </a:cubicBezTo>
                  <a:cubicBezTo>
                    <a:pt x="31" y="45"/>
                    <a:pt x="31" y="44"/>
                    <a:pt x="31" y="43"/>
                  </a:cubicBezTo>
                  <a:cubicBezTo>
                    <a:pt x="32" y="43"/>
                    <a:pt x="32" y="43"/>
                    <a:pt x="32" y="43"/>
                  </a:cubicBezTo>
                  <a:cubicBezTo>
                    <a:pt x="32" y="43"/>
                    <a:pt x="32" y="42"/>
                    <a:pt x="32" y="41"/>
                  </a:cubicBezTo>
                  <a:cubicBezTo>
                    <a:pt x="32" y="41"/>
                    <a:pt x="32" y="41"/>
                    <a:pt x="32" y="41"/>
                  </a:cubicBezTo>
                  <a:cubicBezTo>
                    <a:pt x="33" y="41"/>
                    <a:pt x="33" y="40"/>
                    <a:pt x="33" y="40"/>
                  </a:cubicBezTo>
                  <a:cubicBezTo>
                    <a:pt x="33" y="40"/>
                    <a:pt x="33" y="40"/>
                    <a:pt x="34" y="40"/>
                  </a:cubicBezTo>
                  <a:cubicBezTo>
                    <a:pt x="34" y="39"/>
                    <a:pt x="34" y="38"/>
                    <a:pt x="35" y="37"/>
                  </a:cubicBezTo>
                  <a:cubicBezTo>
                    <a:pt x="35" y="37"/>
                    <a:pt x="35" y="37"/>
                    <a:pt x="35" y="37"/>
                  </a:cubicBezTo>
                  <a:cubicBezTo>
                    <a:pt x="35" y="37"/>
                    <a:pt x="35" y="37"/>
                    <a:pt x="35" y="36"/>
                  </a:cubicBezTo>
                  <a:cubicBezTo>
                    <a:pt x="35" y="36"/>
                    <a:pt x="35" y="36"/>
                    <a:pt x="35" y="36"/>
                  </a:cubicBezTo>
                  <a:cubicBezTo>
                    <a:pt x="35" y="36"/>
                    <a:pt x="35" y="35"/>
                    <a:pt x="36" y="34"/>
                  </a:cubicBezTo>
                  <a:cubicBezTo>
                    <a:pt x="36" y="34"/>
                    <a:pt x="36" y="34"/>
                    <a:pt x="36" y="34"/>
                  </a:cubicBezTo>
                  <a:cubicBezTo>
                    <a:pt x="36" y="34"/>
                    <a:pt x="36" y="34"/>
                    <a:pt x="36" y="34"/>
                  </a:cubicBezTo>
                  <a:cubicBezTo>
                    <a:pt x="36" y="33"/>
                    <a:pt x="36" y="32"/>
                    <a:pt x="36" y="31"/>
                  </a:cubicBezTo>
                  <a:cubicBezTo>
                    <a:pt x="36" y="31"/>
                    <a:pt x="36" y="31"/>
                    <a:pt x="37" y="31"/>
                  </a:cubicBezTo>
                  <a:cubicBezTo>
                    <a:pt x="37" y="30"/>
                    <a:pt x="37" y="30"/>
                    <a:pt x="38" y="29"/>
                  </a:cubicBezTo>
                  <a:cubicBezTo>
                    <a:pt x="38" y="29"/>
                    <a:pt x="37" y="29"/>
                    <a:pt x="37" y="29"/>
                  </a:cubicBezTo>
                  <a:cubicBezTo>
                    <a:pt x="37" y="28"/>
                    <a:pt x="37" y="28"/>
                    <a:pt x="37" y="27"/>
                  </a:cubicBezTo>
                  <a:cubicBezTo>
                    <a:pt x="38" y="27"/>
                    <a:pt x="38" y="27"/>
                    <a:pt x="38" y="27"/>
                  </a:cubicBezTo>
                  <a:cubicBezTo>
                    <a:pt x="38" y="26"/>
                    <a:pt x="38" y="25"/>
                    <a:pt x="38" y="25"/>
                  </a:cubicBezTo>
                  <a:cubicBezTo>
                    <a:pt x="38" y="25"/>
                    <a:pt x="37" y="25"/>
                    <a:pt x="37" y="24"/>
                  </a:cubicBezTo>
                  <a:cubicBezTo>
                    <a:pt x="37" y="23"/>
                    <a:pt x="37" y="23"/>
                    <a:pt x="37" y="22"/>
                  </a:cubicBezTo>
                  <a:cubicBezTo>
                    <a:pt x="37" y="22"/>
                    <a:pt x="37" y="22"/>
                    <a:pt x="37" y="22"/>
                  </a:cubicBezTo>
                  <a:cubicBezTo>
                    <a:pt x="37" y="21"/>
                    <a:pt x="37" y="20"/>
                    <a:pt x="37" y="20"/>
                  </a:cubicBezTo>
                  <a:cubicBezTo>
                    <a:pt x="37" y="20"/>
                    <a:pt x="37" y="20"/>
                    <a:pt x="38" y="20"/>
                  </a:cubicBezTo>
                  <a:cubicBezTo>
                    <a:pt x="38" y="20"/>
                    <a:pt x="38" y="20"/>
                    <a:pt x="38" y="20"/>
                  </a:cubicBezTo>
                  <a:cubicBezTo>
                    <a:pt x="38" y="20"/>
                    <a:pt x="38" y="20"/>
                    <a:pt x="39" y="20"/>
                  </a:cubicBezTo>
                  <a:cubicBezTo>
                    <a:pt x="39" y="21"/>
                    <a:pt x="39" y="21"/>
                    <a:pt x="39" y="23"/>
                  </a:cubicBezTo>
                  <a:cubicBezTo>
                    <a:pt x="40" y="23"/>
                    <a:pt x="40" y="23"/>
                    <a:pt x="40" y="23"/>
                  </a:cubicBezTo>
                  <a:cubicBezTo>
                    <a:pt x="41" y="21"/>
                    <a:pt x="43" y="17"/>
                    <a:pt x="42" y="15"/>
                  </a:cubicBezTo>
                  <a:cubicBezTo>
                    <a:pt x="42" y="15"/>
                    <a:pt x="41" y="15"/>
                    <a:pt x="4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9" name="Freeform 44"/>
            <p:cNvSpPr>
              <a:spLocks noEditPoints="1"/>
            </p:cNvSpPr>
            <p:nvPr/>
          </p:nvSpPr>
          <p:spPr bwMode="auto">
            <a:xfrm>
              <a:off x="3817938" y="2030413"/>
              <a:ext cx="676275" cy="360363"/>
            </a:xfrm>
            <a:custGeom>
              <a:avLst/>
              <a:gdLst>
                <a:gd name="T0" fmla="*/ 91 w 180"/>
                <a:gd name="T1" fmla="*/ 7 h 96"/>
                <a:gd name="T2" fmla="*/ 70 w 180"/>
                <a:gd name="T3" fmla="*/ 6 h 96"/>
                <a:gd name="T4" fmla="*/ 67 w 180"/>
                <a:gd name="T5" fmla="*/ 12 h 96"/>
                <a:gd name="T6" fmla="*/ 61 w 180"/>
                <a:gd name="T7" fmla="*/ 14 h 96"/>
                <a:gd name="T8" fmla="*/ 53 w 180"/>
                <a:gd name="T9" fmla="*/ 19 h 96"/>
                <a:gd name="T10" fmla="*/ 50 w 180"/>
                <a:gd name="T11" fmla="*/ 5 h 96"/>
                <a:gd name="T12" fmla="*/ 31 w 180"/>
                <a:gd name="T13" fmla="*/ 9 h 96"/>
                <a:gd name="T14" fmla="*/ 33 w 180"/>
                <a:gd name="T15" fmla="*/ 17 h 96"/>
                <a:gd name="T16" fmla="*/ 23 w 180"/>
                <a:gd name="T17" fmla="*/ 21 h 96"/>
                <a:gd name="T18" fmla="*/ 36 w 180"/>
                <a:gd name="T19" fmla="*/ 3 h 96"/>
                <a:gd name="T20" fmla="*/ 8 w 180"/>
                <a:gd name="T21" fmla="*/ 10 h 96"/>
                <a:gd name="T22" fmla="*/ 1 w 180"/>
                <a:gd name="T23" fmla="*/ 23 h 96"/>
                <a:gd name="T24" fmla="*/ 12 w 180"/>
                <a:gd name="T25" fmla="*/ 31 h 96"/>
                <a:gd name="T26" fmla="*/ 24 w 180"/>
                <a:gd name="T27" fmla="*/ 35 h 96"/>
                <a:gd name="T28" fmla="*/ 35 w 180"/>
                <a:gd name="T29" fmla="*/ 37 h 96"/>
                <a:gd name="T30" fmla="*/ 48 w 180"/>
                <a:gd name="T31" fmla="*/ 32 h 96"/>
                <a:gd name="T32" fmla="*/ 61 w 180"/>
                <a:gd name="T33" fmla="*/ 37 h 96"/>
                <a:gd name="T34" fmla="*/ 73 w 180"/>
                <a:gd name="T35" fmla="*/ 31 h 96"/>
                <a:gd name="T36" fmla="*/ 81 w 180"/>
                <a:gd name="T37" fmla="*/ 31 h 96"/>
                <a:gd name="T38" fmla="*/ 92 w 180"/>
                <a:gd name="T39" fmla="*/ 32 h 96"/>
                <a:gd name="T40" fmla="*/ 94 w 180"/>
                <a:gd name="T41" fmla="*/ 42 h 96"/>
                <a:gd name="T42" fmla="*/ 103 w 180"/>
                <a:gd name="T43" fmla="*/ 44 h 96"/>
                <a:gd name="T44" fmla="*/ 110 w 180"/>
                <a:gd name="T45" fmla="*/ 54 h 96"/>
                <a:gd name="T46" fmla="*/ 106 w 180"/>
                <a:gd name="T47" fmla="*/ 64 h 96"/>
                <a:gd name="T48" fmla="*/ 104 w 180"/>
                <a:gd name="T49" fmla="*/ 76 h 96"/>
                <a:gd name="T50" fmla="*/ 89 w 180"/>
                <a:gd name="T51" fmla="*/ 80 h 96"/>
                <a:gd name="T52" fmla="*/ 88 w 180"/>
                <a:gd name="T53" fmla="*/ 91 h 96"/>
                <a:gd name="T54" fmla="*/ 100 w 180"/>
                <a:gd name="T55" fmla="*/ 82 h 96"/>
                <a:gd name="T56" fmla="*/ 110 w 180"/>
                <a:gd name="T57" fmla="*/ 84 h 96"/>
                <a:gd name="T58" fmla="*/ 123 w 180"/>
                <a:gd name="T59" fmla="*/ 91 h 96"/>
                <a:gd name="T60" fmla="*/ 137 w 180"/>
                <a:gd name="T61" fmla="*/ 94 h 96"/>
                <a:gd name="T62" fmla="*/ 151 w 180"/>
                <a:gd name="T63" fmla="*/ 94 h 96"/>
                <a:gd name="T64" fmla="*/ 133 w 180"/>
                <a:gd name="T65" fmla="*/ 83 h 96"/>
                <a:gd name="T66" fmla="*/ 154 w 180"/>
                <a:gd name="T67" fmla="*/ 82 h 96"/>
                <a:gd name="T68" fmla="*/ 154 w 180"/>
                <a:gd name="T69" fmla="*/ 80 h 96"/>
                <a:gd name="T70" fmla="*/ 153 w 180"/>
                <a:gd name="T71" fmla="*/ 74 h 96"/>
                <a:gd name="T72" fmla="*/ 138 w 180"/>
                <a:gd name="T73" fmla="*/ 65 h 96"/>
                <a:gd name="T74" fmla="*/ 140 w 180"/>
                <a:gd name="T75" fmla="*/ 58 h 96"/>
                <a:gd name="T76" fmla="*/ 147 w 180"/>
                <a:gd name="T77" fmla="*/ 61 h 96"/>
                <a:gd name="T78" fmla="*/ 157 w 180"/>
                <a:gd name="T79" fmla="*/ 63 h 96"/>
                <a:gd name="T80" fmla="*/ 165 w 180"/>
                <a:gd name="T81" fmla="*/ 69 h 96"/>
                <a:gd name="T82" fmla="*/ 168 w 180"/>
                <a:gd name="T83" fmla="*/ 63 h 96"/>
                <a:gd name="T84" fmla="*/ 173 w 180"/>
                <a:gd name="T85" fmla="*/ 54 h 96"/>
                <a:gd name="T86" fmla="*/ 178 w 180"/>
                <a:gd name="T87" fmla="*/ 50 h 96"/>
                <a:gd name="T88" fmla="*/ 169 w 180"/>
                <a:gd name="T89" fmla="*/ 52 h 96"/>
                <a:gd name="T90" fmla="*/ 159 w 180"/>
                <a:gd name="T91" fmla="*/ 49 h 96"/>
                <a:gd name="T92" fmla="*/ 155 w 180"/>
                <a:gd name="T93" fmla="*/ 47 h 96"/>
                <a:gd name="T94" fmla="*/ 151 w 180"/>
                <a:gd name="T95" fmla="*/ 44 h 96"/>
                <a:gd name="T96" fmla="*/ 142 w 180"/>
                <a:gd name="T97" fmla="*/ 43 h 96"/>
                <a:gd name="T98" fmla="*/ 132 w 180"/>
                <a:gd name="T99" fmla="*/ 39 h 96"/>
                <a:gd name="T100" fmla="*/ 137 w 180"/>
                <a:gd name="T101" fmla="*/ 31 h 96"/>
                <a:gd name="T102" fmla="*/ 137 w 180"/>
                <a:gd name="T103" fmla="*/ 26 h 96"/>
                <a:gd name="T104" fmla="*/ 130 w 180"/>
                <a:gd name="T105" fmla="*/ 21 h 96"/>
                <a:gd name="T106" fmla="*/ 119 w 180"/>
                <a:gd name="T107" fmla="*/ 18 h 96"/>
                <a:gd name="T108" fmla="*/ 114 w 180"/>
                <a:gd name="T109" fmla="*/ 18 h 96"/>
                <a:gd name="T110" fmla="*/ 106 w 180"/>
                <a:gd name="T111" fmla="*/ 18 h 96"/>
                <a:gd name="T112" fmla="*/ 99 w 180"/>
                <a:gd name="T113" fmla="*/ 17 h 96"/>
                <a:gd name="T114" fmla="*/ 129 w 180"/>
                <a:gd name="T115" fmla="*/ 29 h 96"/>
                <a:gd name="T116" fmla="*/ 124 w 180"/>
                <a:gd name="T117" fmla="*/ 57 h 96"/>
                <a:gd name="T118" fmla="*/ 126 w 180"/>
                <a:gd name="T119" fmla="*/ 62 h 96"/>
                <a:gd name="T120" fmla="*/ 120 w 180"/>
                <a:gd name="T121" fmla="*/ 23 h 96"/>
                <a:gd name="T122" fmla="*/ 122 w 180"/>
                <a:gd name="T123" fmla="*/ 79 h 96"/>
                <a:gd name="T124" fmla="*/ 110 w 180"/>
                <a:gd name="T125" fmla="*/ 2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 h="96">
                  <a:moveTo>
                    <a:pt x="98" y="10"/>
                  </a:moveTo>
                  <a:cubicBezTo>
                    <a:pt x="98" y="10"/>
                    <a:pt x="98" y="10"/>
                    <a:pt x="98" y="10"/>
                  </a:cubicBezTo>
                  <a:cubicBezTo>
                    <a:pt x="98" y="10"/>
                    <a:pt x="97" y="11"/>
                    <a:pt x="96" y="10"/>
                  </a:cubicBezTo>
                  <a:cubicBezTo>
                    <a:pt x="96" y="10"/>
                    <a:pt x="96" y="10"/>
                    <a:pt x="96" y="10"/>
                  </a:cubicBezTo>
                  <a:cubicBezTo>
                    <a:pt x="96" y="10"/>
                    <a:pt x="95" y="10"/>
                    <a:pt x="95" y="10"/>
                  </a:cubicBezTo>
                  <a:cubicBezTo>
                    <a:pt x="95" y="10"/>
                    <a:pt x="95" y="10"/>
                    <a:pt x="95" y="10"/>
                  </a:cubicBezTo>
                  <a:cubicBezTo>
                    <a:pt x="96" y="10"/>
                    <a:pt x="96" y="10"/>
                    <a:pt x="97" y="10"/>
                  </a:cubicBezTo>
                  <a:cubicBezTo>
                    <a:pt x="97" y="9"/>
                    <a:pt x="97" y="8"/>
                    <a:pt x="96" y="7"/>
                  </a:cubicBezTo>
                  <a:cubicBezTo>
                    <a:pt x="96" y="7"/>
                    <a:pt x="96" y="7"/>
                    <a:pt x="95" y="7"/>
                  </a:cubicBezTo>
                  <a:cubicBezTo>
                    <a:pt x="95" y="7"/>
                    <a:pt x="95" y="6"/>
                    <a:pt x="94" y="6"/>
                  </a:cubicBezTo>
                  <a:cubicBezTo>
                    <a:pt x="94" y="6"/>
                    <a:pt x="94" y="6"/>
                    <a:pt x="94" y="6"/>
                  </a:cubicBezTo>
                  <a:cubicBezTo>
                    <a:pt x="94" y="6"/>
                    <a:pt x="94" y="6"/>
                    <a:pt x="94" y="6"/>
                  </a:cubicBezTo>
                  <a:cubicBezTo>
                    <a:pt x="94" y="6"/>
                    <a:pt x="94" y="6"/>
                    <a:pt x="94" y="6"/>
                  </a:cubicBezTo>
                  <a:cubicBezTo>
                    <a:pt x="93" y="6"/>
                    <a:pt x="92" y="6"/>
                    <a:pt x="91" y="7"/>
                  </a:cubicBezTo>
                  <a:cubicBezTo>
                    <a:pt x="91" y="7"/>
                    <a:pt x="91" y="7"/>
                    <a:pt x="91" y="7"/>
                  </a:cubicBezTo>
                  <a:cubicBezTo>
                    <a:pt x="90" y="7"/>
                    <a:pt x="89" y="7"/>
                    <a:pt x="89" y="7"/>
                  </a:cubicBezTo>
                  <a:cubicBezTo>
                    <a:pt x="89" y="7"/>
                    <a:pt x="89" y="7"/>
                    <a:pt x="88" y="8"/>
                  </a:cubicBezTo>
                  <a:cubicBezTo>
                    <a:pt x="87" y="8"/>
                    <a:pt x="87" y="8"/>
                    <a:pt x="86" y="8"/>
                  </a:cubicBezTo>
                  <a:cubicBezTo>
                    <a:pt x="86" y="8"/>
                    <a:pt x="86" y="8"/>
                    <a:pt x="86" y="8"/>
                  </a:cubicBezTo>
                  <a:cubicBezTo>
                    <a:pt x="85" y="8"/>
                    <a:pt x="85" y="8"/>
                    <a:pt x="84" y="8"/>
                  </a:cubicBezTo>
                  <a:cubicBezTo>
                    <a:pt x="84" y="8"/>
                    <a:pt x="84" y="8"/>
                    <a:pt x="84" y="8"/>
                  </a:cubicBezTo>
                  <a:cubicBezTo>
                    <a:pt x="84" y="8"/>
                    <a:pt x="83" y="8"/>
                    <a:pt x="82" y="7"/>
                  </a:cubicBezTo>
                  <a:cubicBezTo>
                    <a:pt x="82" y="7"/>
                    <a:pt x="82" y="7"/>
                    <a:pt x="82" y="7"/>
                  </a:cubicBezTo>
                  <a:cubicBezTo>
                    <a:pt x="82" y="7"/>
                    <a:pt x="81" y="7"/>
                    <a:pt x="81" y="7"/>
                  </a:cubicBezTo>
                  <a:cubicBezTo>
                    <a:pt x="81" y="7"/>
                    <a:pt x="81" y="7"/>
                    <a:pt x="81" y="7"/>
                  </a:cubicBezTo>
                  <a:cubicBezTo>
                    <a:pt x="80" y="7"/>
                    <a:pt x="79" y="7"/>
                    <a:pt x="78" y="7"/>
                  </a:cubicBezTo>
                  <a:cubicBezTo>
                    <a:pt x="77" y="7"/>
                    <a:pt x="77" y="6"/>
                    <a:pt x="76" y="6"/>
                  </a:cubicBezTo>
                  <a:cubicBezTo>
                    <a:pt x="74" y="6"/>
                    <a:pt x="72" y="6"/>
                    <a:pt x="70" y="6"/>
                  </a:cubicBezTo>
                  <a:cubicBezTo>
                    <a:pt x="70" y="6"/>
                    <a:pt x="70" y="6"/>
                    <a:pt x="70" y="7"/>
                  </a:cubicBezTo>
                  <a:cubicBezTo>
                    <a:pt x="68" y="7"/>
                    <a:pt x="69" y="7"/>
                    <a:pt x="67" y="8"/>
                  </a:cubicBezTo>
                  <a:cubicBezTo>
                    <a:pt x="67" y="8"/>
                    <a:pt x="67" y="9"/>
                    <a:pt x="67" y="9"/>
                  </a:cubicBezTo>
                  <a:cubicBezTo>
                    <a:pt x="68" y="10"/>
                    <a:pt x="69" y="9"/>
                    <a:pt x="70" y="10"/>
                  </a:cubicBezTo>
                  <a:cubicBezTo>
                    <a:pt x="70" y="10"/>
                    <a:pt x="70" y="10"/>
                    <a:pt x="70" y="10"/>
                  </a:cubicBezTo>
                  <a:cubicBezTo>
                    <a:pt x="71" y="10"/>
                    <a:pt x="71" y="10"/>
                    <a:pt x="72" y="10"/>
                  </a:cubicBezTo>
                  <a:cubicBezTo>
                    <a:pt x="73" y="11"/>
                    <a:pt x="74" y="11"/>
                    <a:pt x="76" y="11"/>
                  </a:cubicBezTo>
                  <a:cubicBezTo>
                    <a:pt x="76" y="12"/>
                    <a:pt x="76" y="12"/>
                    <a:pt x="76" y="12"/>
                  </a:cubicBezTo>
                  <a:cubicBezTo>
                    <a:pt x="75" y="12"/>
                    <a:pt x="75" y="12"/>
                    <a:pt x="75" y="12"/>
                  </a:cubicBezTo>
                  <a:cubicBezTo>
                    <a:pt x="75" y="12"/>
                    <a:pt x="75" y="12"/>
                    <a:pt x="75" y="12"/>
                  </a:cubicBezTo>
                  <a:cubicBezTo>
                    <a:pt x="75" y="12"/>
                    <a:pt x="75" y="12"/>
                    <a:pt x="74" y="12"/>
                  </a:cubicBezTo>
                  <a:cubicBezTo>
                    <a:pt x="74" y="12"/>
                    <a:pt x="74" y="12"/>
                    <a:pt x="74" y="12"/>
                  </a:cubicBezTo>
                  <a:cubicBezTo>
                    <a:pt x="72" y="13"/>
                    <a:pt x="70" y="12"/>
                    <a:pt x="69" y="11"/>
                  </a:cubicBezTo>
                  <a:cubicBezTo>
                    <a:pt x="68" y="11"/>
                    <a:pt x="68" y="11"/>
                    <a:pt x="67" y="12"/>
                  </a:cubicBezTo>
                  <a:cubicBezTo>
                    <a:pt x="67" y="13"/>
                    <a:pt x="68" y="14"/>
                    <a:pt x="69" y="15"/>
                  </a:cubicBezTo>
                  <a:cubicBezTo>
                    <a:pt x="68" y="14"/>
                    <a:pt x="68" y="14"/>
                    <a:pt x="68" y="14"/>
                  </a:cubicBezTo>
                  <a:cubicBezTo>
                    <a:pt x="66" y="14"/>
                    <a:pt x="66" y="14"/>
                    <a:pt x="66" y="15"/>
                  </a:cubicBezTo>
                  <a:cubicBezTo>
                    <a:pt x="66" y="15"/>
                    <a:pt x="66" y="15"/>
                    <a:pt x="65" y="15"/>
                  </a:cubicBezTo>
                  <a:cubicBezTo>
                    <a:pt x="66" y="16"/>
                    <a:pt x="66" y="16"/>
                    <a:pt x="67" y="16"/>
                  </a:cubicBezTo>
                  <a:cubicBezTo>
                    <a:pt x="67" y="17"/>
                    <a:pt x="67" y="17"/>
                    <a:pt x="67" y="17"/>
                  </a:cubicBezTo>
                  <a:cubicBezTo>
                    <a:pt x="67" y="17"/>
                    <a:pt x="67" y="17"/>
                    <a:pt x="67" y="18"/>
                  </a:cubicBezTo>
                  <a:cubicBezTo>
                    <a:pt x="65" y="18"/>
                    <a:pt x="66" y="17"/>
                    <a:pt x="65" y="17"/>
                  </a:cubicBezTo>
                  <a:cubicBezTo>
                    <a:pt x="65" y="17"/>
                    <a:pt x="65" y="16"/>
                    <a:pt x="65" y="16"/>
                  </a:cubicBezTo>
                  <a:cubicBezTo>
                    <a:pt x="65" y="16"/>
                    <a:pt x="65" y="16"/>
                    <a:pt x="65" y="16"/>
                  </a:cubicBezTo>
                  <a:cubicBezTo>
                    <a:pt x="65" y="14"/>
                    <a:pt x="65" y="13"/>
                    <a:pt x="65" y="12"/>
                  </a:cubicBezTo>
                  <a:cubicBezTo>
                    <a:pt x="65" y="12"/>
                    <a:pt x="65" y="12"/>
                    <a:pt x="65" y="12"/>
                  </a:cubicBezTo>
                  <a:cubicBezTo>
                    <a:pt x="65" y="12"/>
                    <a:pt x="65" y="12"/>
                    <a:pt x="64" y="11"/>
                  </a:cubicBezTo>
                  <a:cubicBezTo>
                    <a:pt x="63" y="12"/>
                    <a:pt x="62" y="13"/>
                    <a:pt x="61" y="14"/>
                  </a:cubicBezTo>
                  <a:cubicBezTo>
                    <a:pt x="60" y="13"/>
                    <a:pt x="60" y="13"/>
                    <a:pt x="60" y="13"/>
                  </a:cubicBezTo>
                  <a:cubicBezTo>
                    <a:pt x="60" y="13"/>
                    <a:pt x="61" y="13"/>
                    <a:pt x="61" y="13"/>
                  </a:cubicBezTo>
                  <a:cubicBezTo>
                    <a:pt x="61" y="12"/>
                    <a:pt x="61" y="12"/>
                    <a:pt x="61" y="12"/>
                  </a:cubicBezTo>
                  <a:cubicBezTo>
                    <a:pt x="60" y="12"/>
                    <a:pt x="60" y="12"/>
                    <a:pt x="60" y="12"/>
                  </a:cubicBezTo>
                  <a:cubicBezTo>
                    <a:pt x="59" y="12"/>
                    <a:pt x="59" y="12"/>
                    <a:pt x="58" y="12"/>
                  </a:cubicBezTo>
                  <a:cubicBezTo>
                    <a:pt x="58" y="12"/>
                    <a:pt x="58" y="12"/>
                    <a:pt x="58" y="13"/>
                  </a:cubicBezTo>
                  <a:cubicBezTo>
                    <a:pt x="58" y="13"/>
                    <a:pt x="57" y="13"/>
                    <a:pt x="57" y="13"/>
                  </a:cubicBezTo>
                  <a:cubicBezTo>
                    <a:pt x="57" y="13"/>
                    <a:pt x="57" y="13"/>
                    <a:pt x="57" y="13"/>
                  </a:cubicBezTo>
                  <a:cubicBezTo>
                    <a:pt x="56" y="13"/>
                    <a:pt x="56" y="13"/>
                    <a:pt x="56" y="14"/>
                  </a:cubicBezTo>
                  <a:cubicBezTo>
                    <a:pt x="56" y="14"/>
                    <a:pt x="56" y="14"/>
                    <a:pt x="56" y="14"/>
                  </a:cubicBezTo>
                  <a:cubicBezTo>
                    <a:pt x="55" y="15"/>
                    <a:pt x="55" y="15"/>
                    <a:pt x="54" y="15"/>
                  </a:cubicBezTo>
                  <a:cubicBezTo>
                    <a:pt x="55" y="16"/>
                    <a:pt x="55" y="16"/>
                    <a:pt x="56" y="17"/>
                  </a:cubicBezTo>
                  <a:cubicBezTo>
                    <a:pt x="56" y="17"/>
                    <a:pt x="56" y="18"/>
                    <a:pt x="56" y="18"/>
                  </a:cubicBezTo>
                  <a:cubicBezTo>
                    <a:pt x="55" y="18"/>
                    <a:pt x="53" y="19"/>
                    <a:pt x="53" y="19"/>
                  </a:cubicBezTo>
                  <a:cubicBezTo>
                    <a:pt x="53" y="19"/>
                    <a:pt x="52" y="18"/>
                    <a:pt x="52" y="18"/>
                  </a:cubicBezTo>
                  <a:cubicBezTo>
                    <a:pt x="52" y="18"/>
                    <a:pt x="51" y="18"/>
                    <a:pt x="51" y="18"/>
                  </a:cubicBezTo>
                  <a:cubicBezTo>
                    <a:pt x="51" y="18"/>
                    <a:pt x="51" y="18"/>
                    <a:pt x="51" y="18"/>
                  </a:cubicBezTo>
                  <a:cubicBezTo>
                    <a:pt x="51" y="18"/>
                    <a:pt x="52" y="17"/>
                    <a:pt x="53" y="17"/>
                  </a:cubicBezTo>
                  <a:cubicBezTo>
                    <a:pt x="53" y="16"/>
                    <a:pt x="52" y="15"/>
                    <a:pt x="54" y="14"/>
                  </a:cubicBezTo>
                  <a:cubicBezTo>
                    <a:pt x="54" y="14"/>
                    <a:pt x="53" y="14"/>
                    <a:pt x="53" y="14"/>
                  </a:cubicBezTo>
                  <a:cubicBezTo>
                    <a:pt x="53" y="13"/>
                    <a:pt x="52" y="14"/>
                    <a:pt x="52" y="14"/>
                  </a:cubicBezTo>
                  <a:cubicBezTo>
                    <a:pt x="52" y="14"/>
                    <a:pt x="52" y="13"/>
                    <a:pt x="52" y="13"/>
                  </a:cubicBezTo>
                  <a:cubicBezTo>
                    <a:pt x="52" y="11"/>
                    <a:pt x="51" y="10"/>
                    <a:pt x="49" y="9"/>
                  </a:cubicBezTo>
                  <a:cubicBezTo>
                    <a:pt x="49" y="8"/>
                    <a:pt x="49" y="7"/>
                    <a:pt x="50" y="6"/>
                  </a:cubicBezTo>
                  <a:cubicBezTo>
                    <a:pt x="50" y="6"/>
                    <a:pt x="50" y="6"/>
                    <a:pt x="51" y="6"/>
                  </a:cubicBezTo>
                  <a:cubicBezTo>
                    <a:pt x="51" y="6"/>
                    <a:pt x="51" y="5"/>
                    <a:pt x="51" y="5"/>
                  </a:cubicBezTo>
                  <a:cubicBezTo>
                    <a:pt x="50" y="5"/>
                    <a:pt x="50" y="5"/>
                    <a:pt x="50" y="5"/>
                  </a:cubicBezTo>
                  <a:cubicBezTo>
                    <a:pt x="50" y="5"/>
                    <a:pt x="50" y="5"/>
                    <a:pt x="50" y="5"/>
                  </a:cubicBezTo>
                  <a:cubicBezTo>
                    <a:pt x="50" y="4"/>
                    <a:pt x="51" y="2"/>
                    <a:pt x="51" y="1"/>
                  </a:cubicBezTo>
                  <a:cubicBezTo>
                    <a:pt x="48" y="0"/>
                    <a:pt x="46" y="0"/>
                    <a:pt x="42" y="0"/>
                  </a:cubicBezTo>
                  <a:cubicBezTo>
                    <a:pt x="42" y="0"/>
                    <a:pt x="43" y="1"/>
                    <a:pt x="43" y="1"/>
                  </a:cubicBezTo>
                  <a:cubicBezTo>
                    <a:pt x="41" y="1"/>
                    <a:pt x="41" y="2"/>
                    <a:pt x="38" y="2"/>
                  </a:cubicBezTo>
                  <a:cubicBezTo>
                    <a:pt x="38" y="2"/>
                    <a:pt x="38" y="2"/>
                    <a:pt x="39" y="2"/>
                  </a:cubicBezTo>
                  <a:cubicBezTo>
                    <a:pt x="38" y="2"/>
                    <a:pt x="38" y="3"/>
                    <a:pt x="38" y="3"/>
                  </a:cubicBezTo>
                  <a:cubicBezTo>
                    <a:pt x="38" y="3"/>
                    <a:pt x="38" y="3"/>
                    <a:pt x="38" y="4"/>
                  </a:cubicBezTo>
                  <a:cubicBezTo>
                    <a:pt x="36" y="4"/>
                    <a:pt x="35" y="4"/>
                    <a:pt x="34" y="5"/>
                  </a:cubicBezTo>
                  <a:cubicBezTo>
                    <a:pt x="34" y="5"/>
                    <a:pt x="34" y="5"/>
                    <a:pt x="34" y="6"/>
                  </a:cubicBezTo>
                  <a:cubicBezTo>
                    <a:pt x="34" y="6"/>
                    <a:pt x="33" y="5"/>
                    <a:pt x="32" y="6"/>
                  </a:cubicBezTo>
                  <a:cubicBezTo>
                    <a:pt x="32" y="6"/>
                    <a:pt x="32" y="6"/>
                    <a:pt x="32" y="6"/>
                  </a:cubicBezTo>
                  <a:cubicBezTo>
                    <a:pt x="32" y="6"/>
                    <a:pt x="31" y="6"/>
                    <a:pt x="31" y="6"/>
                  </a:cubicBezTo>
                  <a:cubicBezTo>
                    <a:pt x="31" y="7"/>
                    <a:pt x="31" y="7"/>
                    <a:pt x="32" y="7"/>
                  </a:cubicBezTo>
                  <a:cubicBezTo>
                    <a:pt x="32" y="8"/>
                    <a:pt x="31" y="8"/>
                    <a:pt x="31" y="9"/>
                  </a:cubicBezTo>
                  <a:cubicBezTo>
                    <a:pt x="31" y="9"/>
                    <a:pt x="31" y="9"/>
                    <a:pt x="32" y="9"/>
                  </a:cubicBezTo>
                  <a:cubicBezTo>
                    <a:pt x="32" y="9"/>
                    <a:pt x="32" y="9"/>
                    <a:pt x="32" y="9"/>
                  </a:cubicBezTo>
                  <a:cubicBezTo>
                    <a:pt x="31" y="9"/>
                    <a:pt x="30" y="9"/>
                    <a:pt x="29" y="9"/>
                  </a:cubicBezTo>
                  <a:cubicBezTo>
                    <a:pt x="29" y="9"/>
                    <a:pt x="29" y="10"/>
                    <a:pt x="29" y="10"/>
                  </a:cubicBezTo>
                  <a:cubicBezTo>
                    <a:pt x="29" y="10"/>
                    <a:pt x="28" y="10"/>
                    <a:pt x="28" y="10"/>
                  </a:cubicBezTo>
                  <a:cubicBezTo>
                    <a:pt x="27" y="12"/>
                    <a:pt x="27" y="13"/>
                    <a:pt x="28" y="15"/>
                  </a:cubicBezTo>
                  <a:cubicBezTo>
                    <a:pt x="28" y="15"/>
                    <a:pt x="29" y="15"/>
                    <a:pt x="29" y="15"/>
                  </a:cubicBezTo>
                  <a:cubicBezTo>
                    <a:pt x="29" y="15"/>
                    <a:pt x="29" y="15"/>
                    <a:pt x="29" y="15"/>
                  </a:cubicBezTo>
                  <a:cubicBezTo>
                    <a:pt x="30" y="15"/>
                    <a:pt x="30" y="15"/>
                    <a:pt x="31" y="15"/>
                  </a:cubicBezTo>
                  <a:cubicBezTo>
                    <a:pt x="31" y="15"/>
                    <a:pt x="31" y="15"/>
                    <a:pt x="31" y="15"/>
                  </a:cubicBezTo>
                  <a:cubicBezTo>
                    <a:pt x="32" y="15"/>
                    <a:pt x="33" y="15"/>
                    <a:pt x="34" y="15"/>
                  </a:cubicBezTo>
                  <a:cubicBezTo>
                    <a:pt x="32" y="15"/>
                    <a:pt x="35" y="18"/>
                    <a:pt x="35" y="18"/>
                  </a:cubicBezTo>
                  <a:cubicBezTo>
                    <a:pt x="34" y="18"/>
                    <a:pt x="33" y="17"/>
                    <a:pt x="33" y="17"/>
                  </a:cubicBezTo>
                  <a:cubicBezTo>
                    <a:pt x="33" y="17"/>
                    <a:pt x="33" y="17"/>
                    <a:pt x="33" y="17"/>
                  </a:cubicBezTo>
                  <a:cubicBezTo>
                    <a:pt x="32" y="16"/>
                    <a:pt x="29" y="17"/>
                    <a:pt x="28" y="17"/>
                  </a:cubicBezTo>
                  <a:cubicBezTo>
                    <a:pt x="28" y="18"/>
                    <a:pt x="28" y="19"/>
                    <a:pt x="27" y="19"/>
                  </a:cubicBezTo>
                  <a:cubicBezTo>
                    <a:pt x="30" y="20"/>
                    <a:pt x="29" y="21"/>
                    <a:pt x="33" y="20"/>
                  </a:cubicBezTo>
                  <a:cubicBezTo>
                    <a:pt x="33" y="22"/>
                    <a:pt x="32" y="22"/>
                    <a:pt x="31" y="23"/>
                  </a:cubicBezTo>
                  <a:cubicBezTo>
                    <a:pt x="31" y="25"/>
                    <a:pt x="32" y="25"/>
                    <a:pt x="33" y="27"/>
                  </a:cubicBezTo>
                  <a:cubicBezTo>
                    <a:pt x="31" y="27"/>
                    <a:pt x="30" y="26"/>
                    <a:pt x="29" y="26"/>
                  </a:cubicBezTo>
                  <a:cubicBezTo>
                    <a:pt x="27" y="26"/>
                    <a:pt x="27" y="26"/>
                    <a:pt x="26" y="27"/>
                  </a:cubicBezTo>
                  <a:cubicBezTo>
                    <a:pt x="26" y="27"/>
                    <a:pt x="26" y="27"/>
                    <a:pt x="26" y="27"/>
                  </a:cubicBezTo>
                  <a:cubicBezTo>
                    <a:pt x="25" y="27"/>
                    <a:pt x="24" y="27"/>
                    <a:pt x="23" y="27"/>
                  </a:cubicBezTo>
                  <a:cubicBezTo>
                    <a:pt x="23" y="28"/>
                    <a:pt x="23" y="28"/>
                    <a:pt x="23" y="28"/>
                  </a:cubicBezTo>
                  <a:cubicBezTo>
                    <a:pt x="23" y="28"/>
                    <a:pt x="23" y="28"/>
                    <a:pt x="22" y="28"/>
                  </a:cubicBezTo>
                  <a:cubicBezTo>
                    <a:pt x="22" y="28"/>
                    <a:pt x="22" y="28"/>
                    <a:pt x="22" y="28"/>
                  </a:cubicBezTo>
                  <a:cubicBezTo>
                    <a:pt x="25" y="27"/>
                    <a:pt x="25" y="25"/>
                    <a:pt x="28" y="25"/>
                  </a:cubicBezTo>
                  <a:cubicBezTo>
                    <a:pt x="27" y="21"/>
                    <a:pt x="25" y="23"/>
                    <a:pt x="23" y="21"/>
                  </a:cubicBezTo>
                  <a:cubicBezTo>
                    <a:pt x="23" y="19"/>
                    <a:pt x="23" y="17"/>
                    <a:pt x="22" y="15"/>
                  </a:cubicBezTo>
                  <a:cubicBezTo>
                    <a:pt x="22" y="15"/>
                    <a:pt x="23" y="15"/>
                    <a:pt x="23" y="15"/>
                  </a:cubicBezTo>
                  <a:cubicBezTo>
                    <a:pt x="22" y="14"/>
                    <a:pt x="22" y="14"/>
                    <a:pt x="22" y="13"/>
                  </a:cubicBezTo>
                  <a:cubicBezTo>
                    <a:pt x="22" y="13"/>
                    <a:pt x="22" y="13"/>
                    <a:pt x="22" y="13"/>
                  </a:cubicBezTo>
                  <a:cubicBezTo>
                    <a:pt x="22" y="12"/>
                    <a:pt x="22" y="11"/>
                    <a:pt x="22" y="11"/>
                  </a:cubicBezTo>
                  <a:cubicBezTo>
                    <a:pt x="22" y="11"/>
                    <a:pt x="22" y="11"/>
                    <a:pt x="23" y="11"/>
                  </a:cubicBezTo>
                  <a:cubicBezTo>
                    <a:pt x="23" y="10"/>
                    <a:pt x="23" y="10"/>
                    <a:pt x="22" y="9"/>
                  </a:cubicBezTo>
                  <a:cubicBezTo>
                    <a:pt x="23" y="9"/>
                    <a:pt x="23" y="9"/>
                    <a:pt x="23" y="9"/>
                  </a:cubicBezTo>
                  <a:cubicBezTo>
                    <a:pt x="23" y="9"/>
                    <a:pt x="23" y="9"/>
                    <a:pt x="24" y="8"/>
                  </a:cubicBezTo>
                  <a:cubicBezTo>
                    <a:pt x="24" y="8"/>
                    <a:pt x="25" y="7"/>
                    <a:pt x="25" y="7"/>
                  </a:cubicBezTo>
                  <a:cubicBezTo>
                    <a:pt x="25" y="7"/>
                    <a:pt x="25" y="7"/>
                    <a:pt x="25" y="7"/>
                  </a:cubicBezTo>
                  <a:cubicBezTo>
                    <a:pt x="25" y="7"/>
                    <a:pt x="26" y="7"/>
                    <a:pt x="26" y="7"/>
                  </a:cubicBezTo>
                  <a:cubicBezTo>
                    <a:pt x="26" y="6"/>
                    <a:pt x="26" y="6"/>
                    <a:pt x="26" y="6"/>
                  </a:cubicBezTo>
                  <a:cubicBezTo>
                    <a:pt x="28" y="5"/>
                    <a:pt x="33" y="4"/>
                    <a:pt x="36" y="3"/>
                  </a:cubicBezTo>
                  <a:cubicBezTo>
                    <a:pt x="36" y="3"/>
                    <a:pt x="36" y="3"/>
                    <a:pt x="36" y="3"/>
                  </a:cubicBezTo>
                  <a:cubicBezTo>
                    <a:pt x="36" y="3"/>
                    <a:pt x="36" y="3"/>
                    <a:pt x="36" y="3"/>
                  </a:cubicBezTo>
                  <a:cubicBezTo>
                    <a:pt x="36" y="2"/>
                    <a:pt x="36" y="2"/>
                    <a:pt x="36" y="1"/>
                  </a:cubicBezTo>
                  <a:cubicBezTo>
                    <a:pt x="35" y="1"/>
                    <a:pt x="34" y="2"/>
                    <a:pt x="33" y="2"/>
                  </a:cubicBezTo>
                  <a:cubicBezTo>
                    <a:pt x="33" y="2"/>
                    <a:pt x="33" y="1"/>
                    <a:pt x="33" y="1"/>
                  </a:cubicBezTo>
                  <a:cubicBezTo>
                    <a:pt x="32" y="1"/>
                    <a:pt x="32" y="2"/>
                    <a:pt x="32" y="2"/>
                  </a:cubicBezTo>
                  <a:cubicBezTo>
                    <a:pt x="29" y="2"/>
                    <a:pt x="26" y="3"/>
                    <a:pt x="23" y="3"/>
                  </a:cubicBezTo>
                  <a:cubicBezTo>
                    <a:pt x="22" y="3"/>
                    <a:pt x="21" y="4"/>
                    <a:pt x="20" y="4"/>
                  </a:cubicBezTo>
                  <a:cubicBezTo>
                    <a:pt x="20" y="4"/>
                    <a:pt x="20" y="4"/>
                    <a:pt x="20" y="3"/>
                  </a:cubicBezTo>
                  <a:cubicBezTo>
                    <a:pt x="17" y="3"/>
                    <a:pt x="14" y="6"/>
                    <a:pt x="12" y="5"/>
                  </a:cubicBezTo>
                  <a:cubicBezTo>
                    <a:pt x="11" y="5"/>
                    <a:pt x="10" y="6"/>
                    <a:pt x="10" y="7"/>
                  </a:cubicBezTo>
                  <a:cubicBezTo>
                    <a:pt x="9" y="7"/>
                    <a:pt x="9" y="7"/>
                    <a:pt x="8" y="7"/>
                  </a:cubicBezTo>
                  <a:cubicBezTo>
                    <a:pt x="8" y="8"/>
                    <a:pt x="8" y="8"/>
                    <a:pt x="8" y="8"/>
                  </a:cubicBezTo>
                  <a:cubicBezTo>
                    <a:pt x="8" y="9"/>
                    <a:pt x="8" y="9"/>
                    <a:pt x="8" y="10"/>
                  </a:cubicBezTo>
                  <a:cubicBezTo>
                    <a:pt x="8" y="10"/>
                    <a:pt x="8" y="10"/>
                    <a:pt x="8" y="10"/>
                  </a:cubicBezTo>
                  <a:cubicBezTo>
                    <a:pt x="8" y="10"/>
                    <a:pt x="8" y="10"/>
                    <a:pt x="8" y="10"/>
                  </a:cubicBezTo>
                  <a:cubicBezTo>
                    <a:pt x="8" y="10"/>
                    <a:pt x="5" y="12"/>
                    <a:pt x="5" y="12"/>
                  </a:cubicBezTo>
                  <a:cubicBezTo>
                    <a:pt x="5" y="13"/>
                    <a:pt x="6" y="14"/>
                    <a:pt x="6" y="14"/>
                  </a:cubicBezTo>
                  <a:cubicBezTo>
                    <a:pt x="6" y="14"/>
                    <a:pt x="5" y="14"/>
                    <a:pt x="5" y="15"/>
                  </a:cubicBezTo>
                  <a:cubicBezTo>
                    <a:pt x="5" y="15"/>
                    <a:pt x="5" y="15"/>
                    <a:pt x="5" y="15"/>
                  </a:cubicBezTo>
                  <a:cubicBezTo>
                    <a:pt x="5" y="16"/>
                    <a:pt x="4" y="16"/>
                    <a:pt x="4" y="16"/>
                  </a:cubicBezTo>
                  <a:cubicBezTo>
                    <a:pt x="4" y="17"/>
                    <a:pt x="3" y="17"/>
                    <a:pt x="3" y="17"/>
                  </a:cubicBezTo>
                  <a:cubicBezTo>
                    <a:pt x="3" y="17"/>
                    <a:pt x="3" y="18"/>
                    <a:pt x="3" y="18"/>
                  </a:cubicBezTo>
                  <a:cubicBezTo>
                    <a:pt x="2" y="18"/>
                    <a:pt x="2" y="19"/>
                    <a:pt x="1" y="19"/>
                  </a:cubicBezTo>
                  <a:cubicBezTo>
                    <a:pt x="2" y="20"/>
                    <a:pt x="2" y="20"/>
                    <a:pt x="2" y="20"/>
                  </a:cubicBezTo>
                  <a:cubicBezTo>
                    <a:pt x="2" y="21"/>
                    <a:pt x="2" y="21"/>
                    <a:pt x="2" y="22"/>
                  </a:cubicBezTo>
                  <a:cubicBezTo>
                    <a:pt x="2" y="22"/>
                    <a:pt x="2" y="22"/>
                    <a:pt x="1" y="22"/>
                  </a:cubicBezTo>
                  <a:cubicBezTo>
                    <a:pt x="1" y="23"/>
                    <a:pt x="1" y="23"/>
                    <a:pt x="1" y="23"/>
                  </a:cubicBezTo>
                  <a:cubicBezTo>
                    <a:pt x="1" y="23"/>
                    <a:pt x="1" y="24"/>
                    <a:pt x="0" y="24"/>
                  </a:cubicBezTo>
                  <a:cubicBezTo>
                    <a:pt x="0" y="24"/>
                    <a:pt x="0" y="24"/>
                    <a:pt x="0" y="24"/>
                  </a:cubicBezTo>
                  <a:cubicBezTo>
                    <a:pt x="0" y="24"/>
                    <a:pt x="0" y="24"/>
                    <a:pt x="0" y="24"/>
                  </a:cubicBezTo>
                  <a:cubicBezTo>
                    <a:pt x="0" y="25"/>
                    <a:pt x="0" y="25"/>
                    <a:pt x="0" y="26"/>
                  </a:cubicBezTo>
                  <a:cubicBezTo>
                    <a:pt x="0" y="26"/>
                    <a:pt x="4" y="27"/>
                    <a:pt x="5" y="27"/>
                  </a:cubicBezTo>
                  <a:cubicBezTo>
                    <a:pt x="5" y="27"/>
                    <a:pt x="5" y="27"/>
                    <a:pt x="5" y="28"/>
                  </a:cubicBezTo>
                  <a:cubicBezTo>
                    <a:pt x="5" y="28"/>
                    <a:pt x="4" y="28"/>
                    <a:pt x="4" y="28"/>
                  </a:cubicBezTo>
                  <a:cubicBezTo>
                    <a:pt x="5" y="29"/>
                    <a:pt x="6" y="29"/>
                    <a:pt x="7" y="30"/>
                  </a:cubicBezTo>
                  <a:cubicBezTo>
                    <a:pt x="10" y="30"/>
                    <a:pt x="14" y="28"/>
                    <a:pt x="15" y="29"/>
                  </a:cubicBezTo>
                  <a:cubicBezTo>
                    <a:pt x="15" y="29"/>
                    <a:pt x="15" y="29"/>
                    <a:pt x="16" y="29"/>
                  </a:cubicBezTo>
                  <a:cubicBezTo>
                    <a:pt x="16" y="30"/>
                    <a:pt x="16" y="30"/>
                    <a:pt x="16" y="30"/>
                  </a:cubicBezTo>
                  <a:cubicBezTo>
                    <a:pt x="15" y="30"/>
                    <a:pt x="14" y="31"/>
                    <a:pt x="13" y="31"/>
                  </a:cubicBezTo>
                  <a:cubicBezTo>
                    <a:pt x="13" y="31"/>
                    <a:pt x="13" y="30"/>
                    <a:pt x="13" y="30"/>
                  </a:cubicBezTo>
                  <a:cubicBezTo>
                    <a:pt x="12" y="31"/>
                    <a:pt x="12" y="31"/>
                    <a:pt x="12" y="31"/>
                  </a:cubicBezTo>
                  <a:cubicBezTo>
                    <a:pt x="12" y="32"/>
                    <a:pt x="12" y="32"/>
                    <a:pt x="13" y="33"/>
                  </a:cubicBezTo>
                  <a:cubicBezTo>
                    <a:pt x="13" y="33"/>
                    <a:pt x="13" y="33"/>
                    <a:pt x="13" y="33"/>
                  </a:cubicBezTo>
                  <a:cubicBezTo>
                    <a:pt x="13" y="33"/>
                    <a:pt x="13" y="33"/>
                    <a:pt x="13" y="34"/>
                  </a:cubicBezTo>
                  <a:cubicBezTo>
                    <a:pt x="14" y="34"/>
                    <a:pt x="14" y="34"/>
                    <a:pt x="14" y="34"/>
                  </a:cubicBezTo>
                  <a:cubicBezTo>
                    <a:pt x="14" y="34"/>
                    <a:pt x="14" y="34"/>
                    <a:pt x="14" y="34"/>
                  </a:cubicBezTo>
                  <a:cubicBezTo>
                    <a:pt x="14" y="34"/>
                    <a:pt x="15" y="34"/>
                    <a:pt x="15" y="33"/>
                  </a:cubicBezTo>
                  <a:cubicBezTo>
                    <a:pt x="15" y="34"/>
                    <a:pt x="16" y="34"/>
                    <a:pt x="16" y="34"/>
                  </a:cubicBezTo>
                  <a:cubicBezTo>
                    <a:pt x="17" y="34"/>
                    <a:pt x="17" y="34"/>
                    <a:pt x="18" y="34"/>
                  </a:cubicBezTo>
                  <a:cubicBezTo>
                    <a:pt x="17" y="35"/>
                    <a:pt x="17" y="35"/>
                    <a:pt x="17" y="36"/>
                  </a:cubicBezTo>
                  <a:cubicBezTo>
                    <a:pt x="18" y="36"/>
                    <a:pt x="17" y="36"/>
                    <a:pt x="18" y="36"/>
                  </a:cubicBezTo>
                  <a:cubicBezTo>
                    <a:pt x="20" y="36"/>
                    <a:pt x="20" y="36"/>
                    <a:pt x="21" y="35"/>
                  </a:cubicBezTo>
                  <a:cubicBezTo>
                    <a:pt x="21" y="35"/>
                    <a:pt x="21" y="34"/>
                    <a:pt x="21" y="34"/>
                  </a:cubicBezTo>
                  <a:cubicBezTo>
                    <a:pt x="22" y="34"/>
                    <a:pt x="23" y="34"/>
                    <a:pt x="24" y="34"/>
                  </a:cubicBezTo>
                  <a:cubicBezTo>
                    <a:pt x="24" y="34"/>
                    <a:pt x="24" y="35"/>
                    <a:pt x="24" y="35"/>
                  </a:cubicBezTo>
                  <a:cubicBezTo>
                    <a:pt x="25" y="35"/>
                    <a:pt x="25" y="35"/>
                    <a:pt x="25" y="35"/>
                  </a:cubicBezTo>
                  <a:cubicBezTo>
                    <a:pt x="26" y="35"/>
                    <a:pt x="26" y="36"/>
                    <a:pt x="27" y="37"/>
                  </a:cubicBezTo>
                  <a:cubicBezTo>
                    <a:pt x="27" y="37"/>
                    <a:pt x="28" y="37"/>
                    <a:pt x="28" y="37"/>
                  </a:cubicBezTo>
                  <a:cubicBezTo>
                    <a:pt x="28" y="37"/>
                    <a:pt x="28" y="38"/>
                    <a:pt x="28" y="38"/>
                  </a:cubicBezTo>
                  <a:cubicBezTo>
                    <a:pt x="28" y="38"/>
                    <a:pt x="28" y="38"/>
                    <a:pt x="28" y="38"/>
                  </a:cubicBezTo>
                  <a:cubicBezTo>
                    <a:pt x="28" y="38"/>
                    <a:pt x="28" y="38"/>
                    <a:pt x="28" y="38"/>
                  </a:cubicBezTo>
                  <a:cubicBezTo>
                    <a:pt x="29" y="38"/>
                    <a:pt x="30" y="38"/>
                    <a:pt x="31" y="38"/>
                  </a:cubicBezTo>
                  <a:cubicBezTo>
                    <a:pt x="31" y="38"/>
                    <a:pt x="31" y="38"/>
                    <a:pt x="31" y="38"/>
                  </a:cubicBezTo>
                  <a:cubicBezTo>
                    <a:pt x="31" y="38"/>
                    <a:pt x="31" y="38"/>
                    <a:pt x="31" y="37"/>
                  </a:cubicBezTo>
                  <a:cubicBezTo>
                    <a:pt x="31" y="38"/>
                    <a:pt x="31" y="38"/>
                    <a:pt x="31" y="38"/>
                  </a:cubicBezTo>
                  <a:cubicBezTo>
                    <a:pt x="32" y="38"/>
                    <a:pt x="32" y="38"/>
                    <a:pt x="33" y="38"/>
                  </a:cubicBezTo>
                  <a:cubicBezTo>
                    <a:pt x="32" y="37"/>
                    <a:pt x="32" y="37"/>
                    <a:pt x="32" y="36"/>
                  </a:cubicBezTo>
                  <a:cubicBezTo>
                    <a:pt x="33" y="36"/>
                    <a:pt x="34" y="36"/>
                    <a:pt x="34" y="36"/>
                  </a:cubicBezTo>
                  <a:cubicBezTo>
                    <a:pt x="35" y="37"/>
                    <a:pt x="35" y="37"/>
                    <a:pt x="35" y="37"/>
                  </a:cubicBezTo>
                  <a:cubicBezTo>
                    <a:pt x="36" y="37"/>
                    <a:pt x="38" y="37"/>
                    <a:pt x="39" y="37"/>
                  </a:cubicBezTo>
                  <a:cubicBezTo>
                    <a:pt x="39" y="37"/>
                    <a:pt x="39" y="37"/>
                    <a:pt x="40" y="38"/>
                  </a:cubicBezTo>
                  <a:cubicBezTo>
                    <a:pt x="42" y="37"/>
                    <a:pt x="44" y="37"/>
                    <a:pt x="46" y="36"/>
                  </a:cubicBezTo>
                  <a:cubicBezTo>
                    <a:pt x="46" y="36"/>
                    <a:pt x="46" y="36"/>
                    <a:pt x="45" y="36"/>
                  </a:cubicBezTo>
                  <a:cubicBezTo>
                    <a:pt x="47" y="36"/>
                    <a:pt x="47" y="36"/>
                    <a:pt x="48" y="37"/>
                  </a:cubicBezTo>
                  <a:cubicBezTo>
                    <a:pt x="48" y="37"/>
                    <a:pt x="48" y="37"/>
                    <a:pt x="48" y="37"/>
                  </a:cubicBezTo>
                  <a:cubicBezTo>
                    <a:pt x="49" y="37"/>
                    <a:pt x="51" y="37"/>
                    <a:pt x="52" y="37"/>
                  </a:cubicBezTo>
                  <a:cubicBezTo>
                    <a:pt x="53" y="37"/>
                    <a:pt x="54" y="37"/>
                    <a:pt x="54" y="37"/>
                  </a:cubicBezTo>
                  <a:cubicBezTo>
                    <a:pt x="54" y="37"/>
                    <a:pt x="54" y="37"/>
                    <a:pt x="54" y="36"/>
                  </a:cubicBezTo>
                  <a:cubicBezTo>
                    <a:pt x="55" y="36"/>
                    <a:pt x="54" y="37"/>
                    <a:pt x="55" y="36"/>
                  </a:cubicBezTo>
                  <a:cubicBezTo>
                    <a:pt x="54" y="36"/>
                    <a:pt x="52" y="35"/>
                    <a:pt x="52" y="35"/>
                  </a:cubicBezTo>
                  <a:cubicBezTo>
                    <a:pt x="52" y="34"/>
                    <a:pt x="51" y="34"/>
                    <a:pt x="51" y="33"/>
                  </a:cubicBezTo>
                  <a:cubicBezTo>
                    <a:pt x="50" y="33"/>
                    <a:pt x="49" y="33"/>
                    <a:pt x="48" y="32"/>
                  </a:cubicBezTo>
                  <a:cubicBezTo>
                    <a:pt x="48" y="32"/>
                    <a:pt x="48" y="32"/>
                    <a:pt x="48" y="32"/>
                  </a:cubicBezTo>
                  <a:cubicBezTo>
                    <a:pt x="50" y="32"/>
                    <a:pt x="50" y="32"/>
                    <a:pt x="51" y="32"/>
                  </a:cubicBezTo>
                  <a:cubicBezTo>
                    <a:pt x="51" y="33"/>
                    <a:pt x="51" y="33"/>
                    <a:pt x="51" y="33"/>
                  </a:cubicBezTo>
                  <a:cubicBezTo>
                    <a:pt x="53" y="33"/>
                    <a:pt x="52" y="33"/>
                    <a:pt x="53" y="34"/>
                  </a:cubicBezTo>
                  <a:cubicBezTo>
                    <a:pt x="53" y="34"/>
                    <a:pt x="53" y="34"/>
                    <a:pt x="54" y="34"/>
                  </a:cubicBezTo>
                  <a:cubicBezTo>
                    <a:pt x="54" y="34"/>
                    <a:pt x="54" y="35"/>
                    <a:pt x="54" y="35"/>
                  </a:cubicBezTo>
                  <a:cubicBezTo>
                    <a:pt x="55" y="35"/>
                    <a:pt x="55" y="35"/>
                    <a:pt x="56" y="35"/>
                  </a:cubicBezTo>
                  <a:cubicBezTo>
                    <a:pt x="56" y="35"/>
                    <a:pt x="56" y="35"/>
                    <a:pt x="56" y="36"/>
                  </a:cubicBezTo>
                  <a:cubicBezTo>
                    <a:pt x="56" y="35"/>
                    <a:pt x="57" y="35"/>
                    <a:pt x="57" y="35"/>
                  </a:cubicBezTo>
                  <a:cubicBezTo>
                    <a:pt x="57" y="36"/>
                    <a:pt x="57" y="36"/>
                    <a:pt x="57" y="36"/>
                  </a:cubicBezTo>
                  <a:cubicBezTo>
                    <a:pt x="57" y="36"/>
                    <a:pt x="58" y="36"/>
                    <a:pt x="58" y="36"/>
                  </a:cubicBezTo>
                  <a:cubicBezTo>
                    <a:pt x="59" y="37"/>
                    <a:pt x="58" y="37"/>
                    <a:pt x="59" y="37"/>
                  </a:cubicBezTo>
                  <a:cubicBezTo>
                    <a:pt x="59" y="38"/>
                    <a:pt x="59" y="38"/>
                    <a:pt x="59" y="38"/>
                  </a:cubicBezTo>
                  <a:cubicBezTo>
                    <a:pt x="60" y="38"/>
                    <a:pt x="60" y="38"/>
                    <a:pt x="61" y="38"/>
                  </a:cubicBezTo>
                  <a:cubicBezTo>
                    <a:pt x="61" y="37"/>
                    <a:pt x="61" y="37"/>
                    <a:pt x="61" y="37"/>
                  </a:cubicBezTo>
                  <a:cubicBezTo>
                    <a:pt x="61" y="37"/>
                    <a:pt x="61" y="37"/>
                    <a:pt x="61" y="37"/>
                  </a:cubicBezTo>
                  <a:cubicBezTo>
                    <a:pt x="61" y="37"/>
                    <a:pt x="61" y="37"/>
                    <a:pt x="61" y="36"/>
                  </a:cubicBezTo>
                  <a:cubicBezTo>
                    <a:pt x="61" y="36"/>
                    <a:pt x="61" y="37"/>
                    <a:pt x="60" y="37"/>
                  </a:cubicBezTo>
                  <a:cubicBezTo>
                    <a:pt x="60" y="36"/>
                    <a:pt x="60" y="36"/>
                    <a:pt x="60" y="35"/>
                  </a:cubicBezTo>
                  <a:cubicBezTo>
                    <a:pt x="58" y="35"/>
                    <a:pt x="59" y="34"/>
                    <a:pt x="58" y="33"/>
                  </a:cubicBezTo>
                  <a:cubicBezTo>
                    <a:pt x="58" y="33"/>
                    <a:pt x="57" y="33"/>
                    <a:pt x="57" y="33"/>
                  </a:cubicBezTo>
                  <a:cubicBezTo>
                    <a:pt x="57" y="32"/>
                    <a:pt x="57" y="32"/>
                    <a:pt x="57" y="31"/>
                  </a:cubicBezTo>
                  <a:cubicBezTo>
                    <a:pt x="59" y="31"/>
                    <a:pt x="60" y="31"/>
                    <a:pt x="61" y="31"/>
                  </a:cubicBezTo>
                  <a:cubicBezTo>
                    <a:pt x="61" y="31"/>
                    <a:pt x="61" y="31"/>
                    <a:pt x="61" y="30"/>
                  </a:cubicBezTo>
                  <a:cubicBezTo>
                    <a:pt x="63" y="30"/>
                    <a:pt x="64" y="31"/>
                    <a:pt x="66" y="32"/>
                  </a:cubicBezTo>
                  <a:cubicBezTo>
                    <a:pt x="66" y="32"/>
                    <a:pt x="66" y="32"/>
                    <a:pt x="66" y="32"/>
                  </a:cubicBezTo>
                  <a:cubicBezTo>
                    <a:pt x="67" y="33"/>
                    <a:pt x="67" y="32"/>
                    <a:pt x="68" y="33"/>
                  </a:cubicBezTo>
                  <a:cubicBezTo>
                    <a:pt x="69" y="33"/>
                    <a:pt x="70" y="32"/>
                    <a:pt x="71" y="32"/>
                  </a:cubicBezTo>
                  <a:cubicBezTo>
                    <a:pt x="73" y="32"/>
                    <a:pt x="72" y="32"/>
                    <a:pt x="73" y="31"/>
                  </a:cubicBezTo>
                  <a:cubicBezTo>
                    <a:pt x="73" y="30"/>
                    <a:pt x="73" y="30"/>
                    <a:pt x="72" y="28"/>
                  </a:cubicBezTo>
                  <a:cubicBezTo>
                    <a:pt x="70" y="29"/>
                    <a:pt x="71" y="29"/>
                    <a:pt x="69" y="30"/>
                  </a:cubicBezTo>
                  <a:cubicBezTo>
                    <a:pt x="69" y="29"/>
                    <a:pt x="69" y="29"/>
                    <a:pt x="69" y="28"/>
                  </a:cubicBezTo>
                  <a:cubicBezTo>
                    <a:pt x="70" y="28"/>
                    <a:pt x="71" y="27"/>
                    <a:pt x="72" y="27"/>
                  </a:cubicBezTo>
                  <a:cubicBezTo>
                    <a:pt x="73" y="28"/>
                    <a:pt x="74" y="28"/>
                    <a:pt x="74" y="30"/>
                  </a:cubicBezTo>
                  <a:cubicBezTo>
                    <a:pt x="75" y="30"/>
                    <a:pt x="75" y="30"/>
                    <a:pt x="76" y="30"/>
                  </a:cubicBezTo>
                  <a:cubicBezTo>
                    <a:pt x="76" y="29"/>
                    <a:pt x="76" y="29"/>
                    <a:pt x="76" y="29"/>
                  </a:cubicBezTo>
                  <a:cubicBezTo>
                    <a:pt x="76" y="29"/>
                    <a:pt x="77" y="29"/>
                    <a:pt x="78" y="28"/>
                  </a:cubicBezTo>
                  <a:cubicBezTo>
                    <a:pt x="78" y="30"/>
                    <a:pt x="80" y="32"/>
                    <a:pt x="80" y="34"/>
                  </a:cubicBezTo>
                  <a:cubicBezTo>
                    <a:pt x="80" y="34"/>
                    <a:pt x="81" y="34"/>
                    <a:pt x="81" y="34"/>
                  </a:cubicBezTo>
                  <a:cubicBezTo>
                    <a:pt x="81" y="34"/>
                    <a:pt x="81" y="34"/>
                    <a:pt x="81" y="34"/>
                  </a:cubicBezTo>
                  <a:cubicBezTo>
                    <a:pt x="81" y="33"/>
                    <a:pt x="81" y="32"/>
                    <a:pt x="81" y="32"/>
                  </a:cubicBezTo>
                  <a:cubicBezTo>
                    <a:pt x="81" y="32"/>
                    <a:pt x="81" y="32"/>
                    <a:pt x="81" y="32"/>
                  </a:cubicBezTo>
                  <a:cubicBezTo>
                    <a:pt x="81" y="32"/>
                    <a:pt x="81" y="32"/>
                    <a:pt x="81" y="31"/>
                  </a:cubicBezTo>
                  <a:cubicBezTo>
                    <a:pt x="82" y="31"/>
                    <a:pt x="82" y="32"/>
                    <a:pt x="83" y="32"/>
                  </a:cubicBezTo>
                  <a:cubicBezTo>
                    <a:pt x="83" y="32"/>
                    <a:pt x="83" y="31"/>
                    <a:pt x="84" y="31"/>
                  </a:cubicBezTo>
                  <a:cubicBezTo>
                    <a:pt x="85" y="31"/>
                    <a:pt x="84" y="31"/>
                    <a:pt x="85" y="31"/>
                  </a:cubicBezTo>
                  <a:cubicBezTo>
                    <a:pt x="85" y="31"/>
                    <a:pt x="85" y="32"/>
                    <a:pt x="85" y="32"/>
                  </a:cubicBezTo>
                  <a:cubicBezTo>
                    <a:pt x="85" y="32"/>
                    <a:pt x="85" y="32"/>
                    <a:pt x="86" y="32"/>
                  </a:cubicBezTo>
                  <a:cubicBezTo>
                    <a:pt x="86" y="32"/>
                    <a:pt x="86" y="32"/>
                    <a:pt x="86" y="32"/>
                  </a:cubicBezTo>
                  <a:cubicBezTo>
                    <a:pt x="86" y="32"/>
                    <a:pt x="87" y="32"/>
                    <a:pt x="87" y="32"/>
                  </a:cubicBezTo>
                  <a:cubicBezTo>
                    <a:pt x="87" y="33"/>
                    <a:pt x="87" y="33"/>
                    <a:pt x="87" y="33"/>
                  </a:cubicBezTo>
                  <a:cubicBezTo>
                    <a:pt x="87" y="33"/>
                    <a:pt x="86" y="33"/>
                    <a:pt x="86" y="33"/>
                  </a:cubicBezTo>
                  <a:cubicBezTo>
                    <a:pt x="86" y="34"/>
                    <a:pt x="86" y="34"/>
                    <a:pt x="86" y="35"/>
                  </a:cubicBezTo>
                  <a:cubicBezTo>
                    <a:pt x="89" y="34"/>
                    <a:pt x="90" y="34"/>
                    <a:pt x="89" y="32"/>
                  </a:cubicBezTo>
                  <a:cubicBezTo>
                    <a:pt x="89" y="32"/>
                    <a:pt x="90" y="32"/>
                    <a:pt x="90" y="32"/>
                  </a:cubicBezTo>
                  <a:cubicBezTo>
                    <a:pt x="91" y="32"/>
                    <a:pt x="91" y="32"/>
                    <a:pt x="92" y="32"/>
                  </a:cubicBezTo>
                  <a:cubicBezTo>
                    <a:pt x="92" y="32"/>
                    <a:pt x="92" y="32"/>
                    <a:pt x="92" y="32"/>
                  </a:cubicBezTo>
                  <a:cubicBezTo>
                    <a:pt x="92" y="32"/>
                    <a:pt x="92" y="32"/>
                    <a:pt x="93" y="32"/>
                  </a:cubicBezTo>
                  <a:cubicBezTo>
                    <a:pt x="93" y="33"/>
                    <a:pt x="93" y="33"/>
                    <a:pt x="93" y="34"/>
                  </a:cubicBezTo>
                  <a:cubicBezTo>
                    <a:pt x="92" y="33"/>
                    <a:pt x="91" y="33"/>
                    <a:pt x="90" y="33"/>
                  </a:cubicBezTo>
                  <a:cubicBezTo>
                    <a:pt x="90" y="34"/>
                    <a:pt x="90" y="34"/>
                    <a:pt x="90" y="34"/>
                  </a:cubicBezTo>
                  <a:cubicBezTo>
                    <a:pt x="90" y="35"/>
                    <a:pt x="90" y="35"/>
                    <a:pt x="90" y="36"/>
                  </a:cubicBezTo>
                  <a:cubicBezTo>
                    <a:pt x="90" y="36"/>
                    <a:pt x="91" y="36"/>
                    <a:pt x="91" y="36"/>
                  </a:cubicBezTo>
                  <a:cubicBezTo>
                    <a:pt x="92" y="38"/>
                    <a:pt x="92" y="36"/>
                    <a:pt x="94" y="37"/>
                  </a:cubicBezTo>
                  <a:cubicBezTo>
                    <a:pt x="94" y="37"/>
                    <a:pt x="95" y="37"/>
                    <a:pt x="95" y="37"/>
                  </a:cubicBezTo>
                  <a:cubicBezTo>
                    <a:pt x="95" y="38"/>
                    <a:pt x="95" y="38"/>
                    <a:pt x="95" y="39"/>
                  </a:cubicBezTo>
                  <a:cubicBezTo>
                    <a:pt x="94" y="38"/>
                    <a:pt x="94" y="38"/>
                    <a:pt x="92" y="38"/>
                  </a:cubicBezTo>
                  <a:cubicBezTo>
                    <a:pt x="92" y="39"/>
                    <a:pt x="92" y="40"/>
                    <a:pt x="92" y="41"/>
                  </a:cubicBezTo>
                  <a:cubicBezTo>
                    <a:pt x="92" y="41"/>
                    <a:pt x="92" y="41"/>
                    <a:pt x="91" y="41"/>
                  </a:cubicBezTo>
                  <a:cubicBezTo>
                    <a:pt x="91" y="41"/>
                    <a:pt x="92" y="42"/>
                    <a:pt x="92" y="43"/>
                  </a:cubicBezTo>
                  <a:cubicBezTo>
                    <a:pt x="93" y="43"/>
                    <a:pt x="93" y="43"/>
                    <a:pt x="94" y="42"/>
                  </a:cubicBezTo>
                  <a:cubicBezTo>
                    <a:pt x="94" y="43"/>
                    <a:pt x="94" y="44"/>
                    <a:pt x="94" y="45"/>
                  </a:cubicBezTo>
                  <a:cubicBezTo>
                    <a:pt x="96" y="44"/>
                    <a:pt x="97" y="44"/>
                    <a:pt x="97" y="43"/>
                  </a:cubicBezTo>
                  <a:cubicBezTo>
                    <a:pt x="98" y="43"/>
                    <a:pt x="98" y="42"/>
                    <a:pt x="98" y="42"/>
                  </a:cubicBezTo>
                  <a:cubicBezTo>
                    <a:pt x="98" y="42"/>
                    <a:pt x="99" y="42"/>
                    <a:pt x="99" y="41"/>
                  </a:cubicBezTo>
                  <a:cubicBezTo>
                    <a:pt x="99" y="41"/>
                    <a:pt x="99" y="41"/>
                    <a:pt x="99" y="41"/>
                  </a:cubicBezTo>
                  <a:cubicBezTo>
                    <a:pt x="99" y="41"/>
                    <a:pt x="99" y="41"/>
                    <a:pt x="100" y="41"/>
                  </a:cubicBezTo>
                  <a:cubicBezTo>
                    <a:pt x="100" y="40"/>
                    <a:pt x="100" y="40"/>
                    <a:pt x="100" y="40"/>
                  </a:cubicBezTo>
                  <a:cubicBezTo>
                    <a:pt x="101" y="40"/>
                    <a:pt x="101" y="40"/>
                    <a:pt x="102" y="40"/>
                  </a:cubicBezTo>
                  <a:cubicBezTo>
                    <a:pt x="102" y="40"/>
                    <a:pt x="102" y="39"/>
                    <a:pt x="102" y="39"/>
                  </a:cubicBezTo>
                  <a:cubicBezTo>
                    <a:pt x="102" y="39"/>
                    <a:pt x="103" y="39"/>
                    <a:pt x="103" y="38"/>
                  </a:cubicBezTo>
                  <a:cubicBezTo>
                    <a:pt x="103" y="39"/>
                    <a:pt x="103" y="39"/>
                    <a:pt x="103" y="39"/>
                  </a:cubicBezTo>
                  <a:cubicBezTo>
                    <a:pt x="103" y="39"/>
                    <a:pt x="103" y="39"/>
                    <a:pt x="104" y="39"/>
                  </a:cubicBezTo>
                  <a:cubicBezTo>
                    <a:pt x="104" y="41"/>
                    <a:pt x="104" y="41"/>
                    <a:pt x="102" y="42"/>
                  </a:cubicBezTo>
                  <a:cubicBezTo>
                    <a:pt x="102" y="43"/>
                    <a:pt x="103" y="44"/>
                    <a:pt x="103" y="44"/>
                  </a:cubicBezTo>
                  <a:cubicBezTo>
                    <a:pt x="105" y="44"/>
                    <a:pt x="104" y="45"/>
                    <a:pt x="106" y="44"/>
                  </a:cubicBezTo>
                  <a:cubicBezTo>
                    <a:pt x="107" y="45"/>
                    <a:pt x="106" y="46"/>
                    <a:pt x="109" y="46"/>
                  </a:cubicBezTo>
                  <a:cubicBezTo>
                    <a:pt x="109" y="47"/>
                    <a:pt x="108" y="47"/>
                    <a:pt x="108" y="48"/>
                  </a:cubicBezTo>
                  <a:cubicBezTo>
                    <a:pt x="109" y="49"/>
                    <a:pt x="109" y="49"/>
                    <a:pt x="109" y="49"/>
                  </a:cubicBezTo>
                  <a:cubicBezTo>
                    <a:pt x="109" y="49"/>
                    <a:pt x="109" y="50"/>
                    <a:pt x="109" y="50"/>
                  </a:cubicBezTo>
                  <a:cubicBezTo>
                    <a:pt x="110" y="50"/>
                    <a:pt x="110" y="50"/>
                    <a:pt x="110" y="50"/>
                  </a:cubicBezTo>
                  <a:cubicBezTo>
                    <a:pt x="110" y="51"/>
                    <a:pt x="110" y="50"/>
                    <a:pt x="110" y="51"/>
                  </a:cubicBezTo>
                  <a:cubicBezTo>
                    <a:pt x="110" y="51"/>
                    <a:pt x="110" y="52"/>
                    <a:pt x="110" y="52"/>
                  </a:cubicBezTo>
                  <a:cubicBezTo>
                    <a:pt x="110" y="52"/>
                    <a:pt x="110" y="52"/>
                    <a:pt x="111" y="52"/>
                  </a:cubicBezTo>
                  <a:cubicBezTo>
                    <a:pt x="111" y="52"/>
                    <a:pt x="111" y="52"/>
                    <a:pt x="111" y="52"/>
                  </a:cubicBezTo>
                  <a:cubicBezTo>
                    <a:pt x="111" y="52"/>
                    <a:pt x="112" y="52"/>
                    <a:pt x="112" y="52"/>
                  </a:cubicBezTo>
                  <a:cubicBezTo>
                    <a:pt x="112" y="53"/>
                    <a:pt x="112" y="53"/>
                    <a:pt x="112" y="54"/>
                  </a:cubicBezTo>
                  <a:cubicBezTo>
                    <a:pt x="111" y="54"/>
                    <a:pt x="110" y="54"/>
                    <a:pt x="110" y="54"/>
                  </a:cubicBezTo>
                  <a:cubicBezTo>
                    <a:pt x="110" y="54"/>
                    <a:pt x="110" y="54"/>
                    <a:pt x="110" y="54"/>
                  </a:cubicBezTo>
                  <a:cubicBezTo>
                    <a:pt x="107" y="55"/>
                    <a:pt x="109" y="55"/>
                    <a:pt x="108" y="57"/>
                  </a:cubicBezTo>
                  <a:cubicBezTo>
                    <a:pt x="109" y="59"/>
                    <a:pt x="110" y="58"/>
                    <a:pt x="112" y="59"/>
                  </a:cubicBezTo>
                  <a:cubicBezTo>
                    <a:pt x="111" y="59"/>
                    <a:pt x="111" y="60"/>
                    <a:pt x="110" y="60"/>
                  </a:cubicBezTo>
                  <a:cubicBezTo>
                    <a:pt x="110" y="59"/>
                    <a:pt x="110" y="59"/>
                    <a:pt x="110" y="59"/>
                  </a:cubicBezTo>
                  <a:cubicBezTo>
                    <a:pt x="109" y="59"/>
                    <a:pt x="109" y="59"/>
                    <a:pt x="109" y="59"/>
                  </a:cubicBezTo>
                  <a:cubicBezTo>
                    <a:pt x="109" y="59"/>
                    <a:pt x="109" y="60"/>
                    <a:pt x="109" y="60"/>
                  </a:cubicBezTo>
                  <a:cubicBezTo>
                    <a:pt x="109" y="60"/>
                    <a:pt x="109" y="60"/>
                    <a:pt x="108" y="60"/>
                  </a:cubicBezTo>
                  <a:cubicBezTo>
                    <a:pt x="108" y="60"/>
                    <a:pt x="108" y="60"/>
                    <a:pt x="108" y="61"/>
                  </a:cubicBezTo>
                  <a:cubicBezTo>
                    <a:pt x="108" y="61"/>
                    <a:pt x="108" y="61"/>
                    <a:pt x="107" y="61"/>
                  </a:cubicBezTo>
                  <a:cubicBezTo>
                    <a:pt x="107" y="61"/>
                    <a:pt x="107" y="61"/>
                    <a:pt x="107" y="61"/>
                  </a:cubicBezTo>
                  <a:cubicBezTo>
                    <a:pt x="107" y="62"/>
                    <a:pt x="107" y="62"/>
                    <a:pt x="106" y="62"/>
                  </a:cubicBezTo>
                  <a:cubicBezTo>
                    <a:pt x="106" y="63"/>
                    <a:pt x="106" y="63"/>
                    <a:pt x="106" y="63"/>
                  </a:cubicBezTo>
                  <a:cubicBezTo>
                    <a:pt x="106" y="63"/>
                    <a:pt x="106" y="63"/>
                    <a:pt x="106" y="63"/>
                  </a:cubicBezTo>
                  <a:cubicBezTo>
                    <a:pt x="106" y="63"/>
                    <a:pt x="106" y="64"/>
                    <a:pt x="106" y="64"/>
                  </a:cubicBezTo>
                  <a:cubicBezTo>
                    <a:pt x="106" y="64"/>
                    <a:pt x="106" y="64"/>
                    <a:pt x="105" y="64"/>
                  </a:cubicBezTo>
                  <a:cubicBezTo>
                    <a:pt x="105" y="64"/>
                    <a:pt x="105" y="64"/>
                    <a:pt x="105" y="65"/>
                  </a:cubicBezTo>
                  <a:cubicBezTo>
                    <a:pt x="105" y="65"/>
                    <a:pt x="104" y="65"/>
                    <a:pt x="104" y="65"/>
                  </a:cubicBezTo>
                  <a:cubicBezTo>
                    <a:pt x="104" y="65"/>
                    <a:pt x="104" y="65"/>
                    <a:pt x="104" y="65"/>
                  </a:cubicBezTo>
                  <a:cubicBezTo>
                    <a:pt x="104" y="66"/>
                    <a:pt x="103" y="66"/>
                    <a:pt x="103" y="66"/>
                  </a:cubicBezTo>
                  <a:cubicBezTo>
                    <a:pt x="103" y="66"/>
                    <a:pt x="102" y="66"/>
                    <a:pt x="102" y="66"/>
                  </a:cubicBezTo>
                  <a:cubicBezTo>
                    <a:pt x="102" y="68"/>
                    <a:pt x="104" y="68"/>
                    <a:pt x="105" y="69"/>
                  </a:cubicBezTo>
                  <a:cubicBezTo>
                    <a:pt x="105" y="69"/>
                    <a:pt x="106" y="69"/>
                    <a:pt x="106" y="69"/>
                  </a:cubicBezTo>
                  <a:cubicBezTo>
                    <a:pt x="107" y="72"/>
                    <a:pt x="110" y="72"/>
                    <a:pt x="111" y="75"/>
                  </a:cubicBezTo>
                  <a:cubicBezTo>
                    <a:pt x="110" y="75"/>
                    <a:pt x="110" y="75"/>
                    <a:pt x="109" y="75"/>
                  </a:cubicBezTo>
                  <a:cubicBezTo>
                    <a:pt x="109" y="75"/>
                    <a:pt x="109" y="75"/>
                    <a:pt x="109" y="75"/>
                  </a:cubicBezTo>
                  <a:cubicBezTo>
                    <a:pt x="109" y="75"/>
                    <a:pt x="108" y="75"/>
                    <a:pt x="107" y="75"/>
                  </a:cubicBezTo>
                  <a:cubicBezTo>
                    <a:pt x="107" y="75"/>
                    <a:pt x="107" y="75"/>
                    <a:pt x="107" y="75"/>
                  </a:cubicBezTo>
                  <a:cubicBezTo>
                    <a:pt x="106" y="76"/>
                    <a:pt x="105" y="76"/>
                    <a:pt x="104" y="76"/>
                  </a:cubicBezTo>
                  <a:cubicBezTo>
                    <a:pt x="104" y="76"/>
                    <a:pt x="104" y="76"/>
                    <a:pt x="104" y="76"/>
                  </a:cubicBezTo>
                  <a:cubicBezTo>
                    <a:pt x="103" y="76"/>
                    <a:pt x="102" y="77"/>
                    <a:pt x="102" y="77"/>
                  </a:cubicBezTo>
                  <a:cubicBezTo>
                    <a:pt x="102" y="77"/>
                    <a:pt x="102" y="77"/>
                    <a:pt x="102" y="77"/>
                  </a:cubicBezTo>
                  <a:cubicBezTo>
                    <a:pt x="101" y="77"/>
                    <a:pt x="100" y="77"/>
                    <a:pt x="99" y="77"/>
                  </a:cubicBezTo>
                  <a:cubicBezTo>
                    <a:pt x="99" y="77"/>
                    <a:pt x="99" y="77"/>
                    <a:pt x="99" y="77"/>
                  </a:cubicBezTo>
                  <a:cubicBezTo>
                    <a:pt x="99" y="77"/>
                    <a:pt x="98" y="77"/>
                    <a:pt x="97" y="77"/>
                  </a:cubicBezTo>
                  <a:cubicBezTo>
                    <a:pt x="97" y="78"/>
                    <a:pt x="97" y="78"/>
                    <a:pt x="97" y="78"/>
                  </a:cubicBezTo>
                  <a:cubicBezTo>
                    <a:pt x="97" y="78"/>
                    <a:pt x="96" y="78"/>
                    <a:pt x="95" y="78"/>
                  </a:cubicBezTo>
                  <a:cubicBezTo>
                    <a:pt x="95" y="78"/>
                    <a:pt x="95" y="78"/>
                    <a:pt x="95" y="77"/>
                  </a:cubicBezTo>
                  <a:cubicBezTo>
                    <a:pt x="95" y="78"/>
                    <a:pt x="95" y="78"/>
                    <a:pt x="94" y="78"/>
                  </a:cubicBezTo>
                  <a:cubicBezTo>
                    <a:pt x="94" y="78"/>
                    <a:pt x="94" y="78"/>
                    <a:pt x="94" y="79"/>
                  </a:cubicBezTo>
                  <a:cubicBezTo>
                    <a:pt x="93" y="79"/>
                    <a:pt x="93" y="79"/>
                    <a:pt x="92" y="79"/>
                  </a:cubicBezTo>
                  <a:cubicBezTo>
                    <a:pt x="92" y="79"/>
                    <a:pt x="92" y="80"/>
                    <a:pt x="92" y="80"/>
                  </a:cubicBezTo>
                  <a:cubicBezTo>
                    <a:pt x="91" y="80"/>
                    <a:pt x="90" y="80"/>
                    <a:pt x="89" y="80"/>
                  </a:cubicBezTo>
                  <a:cubicBezTo>
                    <a:pt x="89" y="80"/>
                    <a:pt x="89" y="79"/>
                    <a:pt x="89" y="79"/>
                  </a:cubicBezTo>
                  <a:cubicBezTo>
                    <a:pt x="88" y="79"/>
                    <a:pt x="88" y="80"/>
                    <a:pt x="88" y="80"/>
                  </a:cubicBezTo>
                  <a:cubicBezTo>
                    <a:pt x="87" y="80"/>
                    <a:pt x="87" y="80"/>
                    <a:pt x="87" y="80"/>
                  </a:cubicBezTo>
                  <a:cubicBezTo>
                    <a:pt x="85" y="80"/>
                    <a:pt x="85" y="80"/>
                    <a:pt x="83" y="80"/>
                  </a:cubicBezTo>
                  <a:cubicBezTo>
                    <a:pt x="83" y="80"/>
                    <a:pt x="83" y="80"/>
                    <a:pt x="83" y="80"/>
                  </a:cubicBezTo>
                  <a:cubicBezTo>
                    <a:pt x="83" y="81"/>
                    <a:pt x="83" y="82"/>
                    <a:pt x="83" y="82"/>
                  </a:cubicBezTo>
                  <a:cubicBezTo>
                    <a:pt x="83" y="83"/>
                    <a:pt x="82" y="83"/>
                    <a:pt x="82" y="85"/>
                  </a:cubicBezTo>
                  <a:cubicBezTo>
                    <a:pt x="82" y="85"/>
                    <a:pt x="83" y="85"/>
                    <a:pt x="83" y="85"/>
                  </a:cubicBezTo>
                  <a:cubicBezTo>
                    <a:pt x="83" y="87"/>
                    <a:pt x="82" y="87"/>
                    <a:pt x="81" y="89"/>
                  </a:cubicBezTo>
                  <a:cubicBezTo>
                    <a:pt x="82" y="89"/>
                    <a:pt x="83" y="90"/>
                    <a:pt x="83" y="91"/>
                  </a:cubicBezTo>
                  <a:cubicBezTo>
                    <a:pt x="84" y="91"/>
                    <a:pt x="84" y="90"/>
                    <a:pt x="85" y="90"/>
                  </a:cubicBezTo>
                  <a:cubicBezTo>
                    <a:pt x="85" y="91"/>
                    <a:pt x="85" y="91"/>
                    <a:pt x="85" y="91"/>
                  </a:cubicBezTo>
                  <a:cubicBezTo>
                    <a:pt x="86" y="91"/>
                    <a:pt x="86" y="91"/>
                    <a:pt x="87" y="91"/>
                  </a:cubicBezTo>
                  <a:cubicBezTo>
                    <a:pt x="87" y="91"/>
                    <a:pt x="88" y="91"/>
                    <a:pt x="88" y="91"/>
                  </a:cubicBezTo>
                  <a:cubicBezTo>
                    <a:pt x="89" y="91"/>
                    <a:pt x="90" y="91"/>
                    <a:pt x="92" y="90"/>
                  </a:cubicBezTo>
                  <a:cubicBezTo>
                    <a:pt x="92" y="90"/>
                    <a:pt x="92" y="90"/>
                    <a:pt x="92" y="89"/>
                  </a:cubicBezTo>
                  <a:cubicBezTo>
                    <a:pt x="93" y="89"/>
                    <a:pt x="94" y="89"/>
                    <a:pt x="94" y="89"/>
                  </a:cubicBezTo>
                  <a:cubicBezTo>
                    <a:pt x="94" y="88"/>
                    <a:pt x="94" y="88"/>
                    <a:pt x="94" y="87"/>
                  </a:cubicBezTo>
                  <a:cubicBezTo>
                    <a:pt x="96" y="87"/>
                    <a:pt x="95" y="87"/>
                    <a:pt x="96" y="86"/>
                  </a:cubicBezTo>
                  <a:cubicBezTo>
                    <a:pt x="96" y="86"/>
                    <a:pt x="96" y="85"/>
                    <a:pt x="96" y="85"/>
                  </a:cubicBezTo>
                  <a:cubicBezTo>
                    <a:pt x="96" y="85"/>
                    <a:pt x="97" y="85"/>
                    <a:pt x="97" y="85"/>
                  </a:cubicBezTo>
                  <a:cubicBezTo>
                    <a:pt x="97" y="86"/>
                    <a:pt x="97" y="86"/>
                    <a:pt x="97" y="87"/>
                  </a:cubicBezTo>
                  <a:cubicBezTo>
                    <a:pt x="99" y="87"/>
                    <a:pt x="99" y="87"/>
                    <a:pt x="99" y="87"/>
                  </a:cubicBezTo>
                  <a:cubicBezTo>
                    <a:pt x="101" y="87"/>
                    <a:pt x="101" y="87"/>
                    <a:pt x="101" y="86"/>
                  </a:cubicBezTo>
                  <a:cubicBezTo>
                    <a:pt x="101" y="86"/>
                    <a:pt x="101" y="85"/>
                    <a:pt x="101" y="85"/>
                  </a:cubicBezTo>
                  <a:cubicBezTo>
                    <a:pt x="101" y="85"/>
                    <a:pt x="98" y="84"/>
                    <a:pt x="98" y="84"/>
                  </a:cubicBezTo>
                  <a:cubicBezTo>
                    <a:pt x="98" y="84"/>
                    <a:pt x="98" y="83"/>
                    <a:pt x="98" y="83"/>
                  </a:cubicBezTo>
                  <a:cubicBezTo>
                    <a:pt x="100" y="83"/>
                    <a:pt x="99" y="83"/>
                    <a:pt x="100" y="82"/>
                  </a:cubicBezTo>
                  <a:cubicBezTo>
                    <a:pt x="100" y="82"/>
                    <a:pt x="100" y="82"/>
                    <a:pt x="101" y="82"/>
                  </a:cubicBezTo>
                  <a:cubicBezTo>
                    <a:pt x="101" y="83"/>
                    <a:pt x="101" y="84"/>
                    <a:pt x="102" y="84"/>
                  </a:cubicBezTo>
                  <a:cubicBezTo>
                    <a:pt x="103" y="85"/>
                    <a:pt x="102" y="84"/>
                    <a:pt x="103" y="85"/>
                  </a:cubicBezTo>
                  <a:cubicBezTo>
                    <a:pt x="103" y="84"/>
                    <a:pt x="104" y="84"/>
                    <a:pt x="104" y="84"/>
                  </a:cubicBezTo>
                  <a:cubicBezTo>
                    <a:pt x="104" y="84"/>
                    <a:pt x="104" y="84"/>
                    <a:pt x="104" y="84"/>
                  </a:cubicBezTo>
                  <a:cubicBezTo>
                    <a:pt x="104" y="83"/>
                    <a:pt x="104" y="83"/>
                    <a:pt x="104" y="83"/>
                  </a:cubicBezTo>
                  <a:cubicBezTo>
                    <a:pt x="105" y="83"/>
                    <a:pt x="104" y="82"/>
                    <a:pt x="105" y="83"/>
                  </a:cubicBezTo>
                  <a:cubicBezTo>
                    <a:pt x="105" y="83"/>
                    <a:pt x="105" y="83"/>
                    <a:pt x="105" y="83"/>
                  </a:cubicBezTo>
                  <a:cubicBezTo>
                    <a:pt x="105" y="83"/>
                    <a:pt x="105" y="84"/>
                    <a:pt x="105" y="84"/>
                  </a:cubicBezTo>
                  <a:cubicBezTo>
                    <a:pt x="107" y="84"/>
                    <a:pt x="107" y="84"/>
                    <a:pt x="107" y="86"/>
                  </a:cubicBezTo>
                  <a:cubicBezTo>
                    <a:pt x="108" y="86"/>
                    <a:pt x="108" y="86"/>
                    <a:pt x="108" y="86"/>
                  </a:cubicBezTo>
                  <a:cubicBezTo>
                    <a:pt x="108" y="85"/>
                    <a:pt x="108" y="85"/>
                    <a:pt x="109" y="84"/>
                  </a:cubicBezTo>
                  <a:cubicBezTo>
                    <a:pt x="109" y="84"/>
                    <a:pt x="110" y="84"/>
                    <a:pt x="110" y="84"/>
                  </a:cubicBezTo>
                  <a:cubicBezTo>
                    <a:pt x="110" y="84"/>
                    <a:pt x="110" y="84"/>
                    <a:pt x="110" y="84"/>
                  </a:cubicBezTo>
                  <a:cubicBezTo>
                    <a:pt x="111" y="84"/>
                    <a:pt x="111" y="84"/>
                    <a:pt x="111" y="84"/>
                  </a:cubicBezTo>
                  <a:cubicBezTo>
                    <a:pt x="111" y="85"/>
                    <a:pt x="111" y="85"/>
                    <a:pt x="111" y="86"/>
                  </a:cubicBezTo>
                  <a:cubicBezTo>
                    <a:pt x="111" y="86"/>
                    <a:pt x="112" y="86"/>
                    <a:pt x="112" y="86"/>
                  </a:cubicBezTo>
                  <a:cubicBezTo>
                    <a:pt x="112" y="87"/>
                    <a:pt x="113" y="88"/>
                    <a:pt x="113" y="88"/>
                  </a:cubicBezTo>
                  <a:cubicBezTo>
                    <a:pt x="114" y="88"/>
                    <a:pt x="114" y="88"/>
                    <a:pt x="115" y="89"/>
                  </a:cubicBezTo>
                  <a:cubicBezTo>
                    <a:pt x="115" y="90"/>
                    <a:pt x="116" y="91"/>
                    <a:pt x="116" y="92"/>
                  </a:cubicBezTo>
                  <a:cubicBezTo>
                    <a:pt x="117" y="92"/>
                    <a:pt x="117" y="92"/>
                    <a:pt x="117" y="91"/>
                  </a:cubicBezTo>
                  <a:cubicBezTo>
                    <a:pt x="117" y="91"/>
                    <a:pt x="117" y="91"/>
                    <a:pt x="118" y="91"/>
                  </a:cubicBezTo>
                  <a:cubicBezTo>
                    <a:pt x="118" y="92"/>
                    <a:pt x="118" y="92"/>
                    <a:pt x="118" y="93"/>
                  </a:cubicBezTo>
                  <a:cubicBezTo>
                    <a:pt x="119" y="93"/>
                    <a:pt x="119" y="93"/>
                    <a:pt x="120" y="92"/>
                  </a:cubicBezTo>
                  <a:cubicBezTo>
                    <a:pt x="120" y="92"/>
                    <a:pt x="120" y="91"/>
                    <a:pt x="120" y="91"/>
                  </a:cubicBezTo>
                  <a:cubicBezTo>
                    <a:pt x="120" y="91"/>
                    <a:pt x="121" y="91"/>
                    <a:pt x="121" y="91"/>
                  </a:cubicBezTo>
                  <a:cubicBezTo>
                    <a:pt x="121" y="91"/>
                    <a:pt x="121" y="91"/>
                    <a:pt x="121" y="92"/>
                  </a:cubicBezTo>
                  <a:cubicBezTo>
                    <a:pt x="122" y="92"/>
                    <a:pt x="122" y="92"/>
                    <a:pt x="123" y="91"/>
                  </a:cubicBezTo>
                  <a:cubicBezTo>
                    <a:pt x="123" y="92"/>
                    <a:pt x="123" y="92"/>
                    <a:pt x="123" y="92"/>
                  </a:cubicBezTo>
                  <a:cubicBezTo>
                    <a:pt x="123" y="92"/>
                    <a:pt x="123" y="92"/>
                    <a:pt x="123" y="92"/>
                  </a:cubicBezTo>
                  <a:cubicBezTo>
                    <a:pt x="123" y="92"/>
                    <a:pt x="123" y="92"/>
                    <a:pt x="123" y="93"/>
                  </a:cubicBezTo>
                  <a:cubicBezTo>
                    <a:pt x="122" y="94"/>
                    <a:pt x="121" y="94"/>
                    <a:pt x="119" y="94"/>
                  </a:cubicBezTo>
                  <a:cubicBezTo>
                    <a:pt x="119" y="94"/>
                    <a:pt x="119" y="95"/>
                    <a:pt x="119" y="95"/>
                  </a:cubicBezTo>
                  <a:cubicBezTo>
                    <a:pt x="121" y="95"/>
                    <a:pt x="122" y="95"/>
                    <a:pt x="123" y="96"/>
                  </a:cubicBezTo>
                  <a:cubicBezTo>
                    <a:pt x="123" y="96"/>
                    <a:pt x="123" y="96"/>
                    <a:pt x="123" y="96"/>
                  </a:cubicBezTo>
                  <a:cubicBezTo>
                    <a:pt x="124" y="96"/>
                    <a:pt x="125" y="95"/>
                    <a:pt x="126" y="95"/>
                  </a:cubicBezTo>
                  <a:cubicBezTo>
                    <a:pt x="126" y="95"/>
                    <a:pt x="126" y="96"/>
                    <a:pt x="126" y="96"/>
                  </a:cubicBezTo>
                  <a:cubicBezTo>
                    <a:pt x="130" y="96"/>
                    <a:pt x="131" y="96"/>
                    <a:pt x="131" y="94"/>
                  </a:cubicBezTo>
                  <a:cubicBezTo>
                    <a:pt x="132" y="94"/>
                    <a:pt x="132" y="94"/>
                    <a:pt x="133" y="94"/>
                  </a:cubicBezTo>
                  <a:cubicBezTo>
                    <a:pt x="133" y="94"/>
                    <a:pt x="133" y="94"/>
                    <a:pt x="133" y="95"/>
                  </a:cubicBezTo>
                  <a:cubicBezTo>
                    <a:pt x="133" y="94"/>
                    <a:pt x="133" y="94"/>
                    <a:pt x="133" y="94"/>
                  </a:cubicBezTo>
                  <a:cubicBezTo>
                    <a:pt x="134" y="94"/>
                    <a:pt x="136" y="94"/>
                    <a:pt x="137" y="94"/>
                  </a:cubicBezTo>
                  <a:cubicBezTo>
                    <a:pt x="137" y="95"/>
                    <a:pt x="137" y="95"/>
                    <a:pt x="137" y="95"/>
                  </a:cubicBezTo>
                  <a:cubicBezTo>
                    <a:pt x="139" y="95"/>
                    <a:pt x="139" y="95"/>
                    <a:pt x="139" y="93"/>
                  </a:cubicBezTo>
                  <a:cubicBezTo>
                    <a:pt x="140" y="94"/>
                    <a:pt x="140" y="94"/>
                    <a:pt x="140" y="94"/>
                  </a:cubicBezTo>
                  <a:cubicBezTo>
                    <a:pt x="141" y="94"/>
                    <a:pt x="141" y="94"/>
                    <a:pt x="142" y="94"/>
                  </a:cubicBezTo>
                  <a:cubicBezTo>
                    <a:pt x="142" y="94"/>
                    <a:pt x="142" y="94"/>
                    <a:pt x="142" y="94"/>
                  </a:cubicBezTo>
                  <a:cubicBezTo>
                    <a:pt x="143" y="94"/>
                    <a:pt x="145" y="94"/>
                    <a:pt x="146" y="94"/>
                  </a:cubicBezTo>
                  <a:cubicBezTo>
                    <a:pt x="146" y="94"/>
                    <a:pt x="146" y="94"/>
                    <a:pt x="146" y="94"/>
                  </a:cubicBezTo>
                  <a:cubicBezTo>
                    <a:pt x="147" y="94"/>
                    <a:pt x="147" y="94"/>
                    <a:pt x="147" y="94"/>
                  </a:cubicBezTo>
                  <a:cubicBezTo>
                    <a:pt x="147" y="94"/>
                    <a:pt x="147" y="94"/>
                    <a:pt x="147" y="94"/>
                  </a:cubicBezTo>
                  <a:cubicBezTo>
                    <a:pt x="148" y="94"/>
                    <a:pt x="148" y="94"/>
                    <a:pt x="148" y="94"/>
                  </a:cubicBezTo>
                  <a:cubicBezTo>
                    <a:pt x="148" y="94"/>
                    <a:pt x="148" y="94"/>
                    <a:pt x="148" y="94"/>
                  </a:cubicBezTo>
                  <a:cubicBezTo>
                    <a:pt x="149" y="94"/>
                    <a:pt x="149" y="94"/>
                    <a:pt x="150" y="94"/>
                  </a:cubicBezTo>
                  <a:cubicBezTo>
                    <a:pt x="150" y="94"/>
                    <a:pt x="149" y="95"/>
                    <a:pt x="150" y="95"/>
                  </a:cubicBezTo>
                  <a:cubicBezTo>
                    <a:pt x="150" y="94"/>
                    <a:pt x="150" y="94"/>
                    <a:pt x="151" y="94"/>
                  </a:cubicBezTo>
                  <a:cubicBezTo>
                    <a:pt x="151" y="94"/>
                    <a:pt x="151" y="94"/>
                    <a:pt x="151" y="95"/>
                  </a:cubicBezTo>
                  <a:cubicBezTo>
                    <a:pt x="153" y="95"/>
                    <a:pt x="153" y="95"/>
                    <a:pt x="155" y="94"/>
                  </a:cubicBezTo>
                  <a:cubicBezTo>
                    <a:pt x="155" y="93"/>
                    <a:pt x="155" y="93"/>
                    <a:pt x="155" y="91"/>
                  </a:cubicBezTo>
                  <a:cubicBezTo>
                    <a:pt x="154" y="91"/>
                    <a:pt x="152" y="91"/>
                    <a:pt x="149" y="91"/>
                  </a:cubicBezTo>
                  <a:cubicBezTo>
                    <a:pt x="149" y="90"/>
                    <a:pt x="149" y="90"/>
                    <a:pt x="149" y="89"/>
                  </a:cubicBezTo>
                  <a:cubicBezTo>
                    <a:pt x="149" y="89"/>
                    <a:pt x="148" y="89"/>
                    <a:pt x="148" y="89"/>
                  </a:cubicBezTo>
                  <a:cubicBezTo>
                    <a:pt x="148" y="89"/>
                    <a:pt x="148" y="89"/>
                    <a:pt x="148" y="88"/>
                  </a:cubicBezTo>
                  <a:cubicBezTo>
                    <a:pt x="147" y="88"/>
                    <a:pt x="144" y="87"/>
                    <a:pt x="143" y="88"/>
                  </a:cubicBezTo>
                  <a:cubicBezTo>
                    <a:pt x="143" y="88"/>
                    <a:pt x="143" y="88"/>
                    <a:pt x="143" y="88"/>
                  </a:cubicBezTo>
                  <a:cubicBezTo>
                    <a:pt x="143" y="88"/>
                    <a:pt x="142" y="87"/>
                    <a:pt x="142" y="87"/>
                  </a:cubicBezTo>
                  <a:cubicBezTo>
                    <a:pt x="140" y="87"/>
                    <a:pt x="139" y="86"/>
                    <a:pt x="137" y="85"/>
                  </a:cubicBezTo>
                  <a:cubicBezTo>
                    <a:pt x="137" y="85"/>
                    <a:pt x="137" y="85"/>
                    <a:pt x="136" y="84"/>
                  </a:cubicBezTo>
                  <a:cubicBezTo>
                    <a:pt x="135" y="84"/>
                    <a:pt x="135" y="85"/>
                    <a:pt x="134" y="83"/>
                  </a:cubicBezTo>
                  <a:cubicBezTo>
                    <a:pt x="133" y="83"/>
                    <a:pt x="134" y="83"/>
                    <a:pt x="133" y="83"/>
                  </a:cubicBezTo>
                  <a:cubicBezTo>
                    <a:pt x="134" y="82"/>
                    <a:pt x="133" y="83"/>
                    <a:pt x="134" y="82"/>
                  </a:cubicBezTo>
                  <a:cubicBezTo>
                    <a:pt x="134" y="82"/>
                    <a:pt x="135" y="82"/>
                    <a:pt x="136" y="81"/>
                  </a:cubicBezTo>
                  <a:cubicBezTo>
                    <a:pt x="136" y="81"/>
                    <a:pt x="136" y="82"/>
                    <a:pt x="136" y="82"/>
                  </a:cubicBezTo>
                  <a:cubicBezTo>
                    <a:pt x="138" y="82"/>
                    <a:pt x="140" y="82"/>
                    <a:pt x="142" y="83"/>
                  </a:cubicBezTo>
                  <a:cubicBezTo>
                    <a:pt x="142" y="83"/>
                    <a:pt x="142" y="83"/>
                    <a:pt x="142" y="83"/>
                  </a:cubicBezTo>
                  <a:cubicBezTo>
                    <a:pt x="142" y="82"/>
                    <a:pt x="142" y="81"/>
                    <a:pt x="141" y="81"/>
                  </a:cubicBezTo>
                  <a:cubicBezTo>
                    <a:pt x="144" y="81"/>
                    <a:pt x="144" y="82"/>
                    <a:pt x="145" y="83"/>
                  </a:cubicBezTo>
                  <a:cubicBezTo>
                    <a:pt x="146" y="83"/>
                    <a:pt x="147" y="83"/>
                    <a:pt x="147" y="83"/>
                  </a:cubicBezTo>
                  <a:cubicBezTo>
                    <a:pt x="147" y="83"/>
                    <a:pt x="147" y="83"/>
                    <a:pt x="147" y="82"/>
                  </a:cubicBezTo>
                  <a:cubicBezTo>
                    <a:pt x="148" y="82"/>
                    <a:pt x="150" y="81"/>
                    <a:pt x="151" y="81"/>
                  </a:cubicBezTo>
                  <a:cubicBezTo>
                    <a:pt x="151" y="81"/>
                    <a:pt x="151" y="82"/>
                    <a:pt x="151" y="82"/>
                  </a:cubicBezTo>
                  <a:cubicBezTo>
                    <a:pt x="151" y="82"/>
                    <a:pt x="152" y="82"/>
                    <a:pt x="153" y="82"/>
                  </a:cubicBezTo>
                  <a:cubicBezTo>
                    <a:pt x="153" y="82"/>
                    <a:pt x="153" y="83"/>
                    <a:pt x="153" y="83"/>
                  </a:cubicBezTo>
                  <a:cubicBezTo>
                    <a:pt x="153" y="83"/>
                    <a:pt x="154" y="82"/>
                    <a:pt x="154" y="82"/>
                  </a:cubicBezTo>
                  <a:cubicBezTo>
                    <a:pt x="154" y="82"/>
                    <a:pt x="154" y="82"/>
                    <a:pt x="154" y="82"/>
                  </a:cubicBezTo>
                  <a:cubicBezTo>
                    <a:pt x="155" y="82"/>
                    <a:pt x="155" y="82"/>
                    <a:pt x="155" y="82"/>
                  </a:cubicBezTo>
                  <a:cubicBezTo>
                    <a:pt x="155" y="83"/>
                    <a:pt x="156" y="83"/>
                    <a:pt x="156" y="83"/>
                  </a:cubicBezTo>
                  <a:cubicBezTo>
                    <a:pt x="156" y="83"/>
                    <a:pt x="156" y="83"/>
                    <a:pt x="156" y="83"/>
                  </a:cubicBezTo>
                  <a:cubicBezTo>
                    <a:pt x="156" y="83"/>
                    <a:pt x="156" y="84"/>
                    <a:pt x="156" y="84"/>
                  </a:cubicBezTo>
                  <a:cubicBezTo>
                    <a:pt x="156" y="84"/>
                    <a:pt x="157" y="84"/>
                    <a:pt x="157" y="85"/>
                  </a:cubicBezTo>
                  <a:cubicBezTo>
                    <a:pt x="158" y="85"/>
                    <a:pt x="159" y="85"/>
                    <a:pt x="159" y="85"/>
                  </a:cubicBezTo>
                  <a:cubicBezTo>
                    <a:pt x="159" y="85"/>
                    <a:pt x="159" y="84"/>
                    <a:pt x="159" y="84"/>
                  </a:cubicBezTo>
                  <a:cubicBezTo>
                    <a:pt x="160" y="84"/>
                    <a:pt x="159" y="84"/>
                    <a:pt x="160" y="84"/>
                  </a:cubicBezTo>
                  <a:cubicBezTo>
                    <a:pt x="159" y="84"/>
                    <a:pt x="159" y="84"/>
                    <a:pt x="159" y="84"/>
                  </a:cubicBezTo>
                  <a:cubicBezTo>
                    <a:pt x="159" y="84"/>
                    <a:pt x="158" y="84"/>
                    <a:pt x="158" y="84"/>
                  </a:cubicBezTo>
                  <a:cubicBezTo>
                    <a:pt x="157" y="83"/>
                    <a:pt x="157" y="82"/>
                    <a:pt x="156" y="81"/>
                  </a:cubicBezTo>
                  <a:cubicBezTo>
                    <a:pt x="155" y="81"/>
                    <a:pt x="155" y="81"/>
                    <a:pt x="154" y="81"/>
                  </a:cubicBezTo>
                  <a:cubicBezTo>
                    <a:pt x="154" y="81"/>
                    <a:pt x="154" y="81"/>
                    <a:pt x="154" y="80"/>
                  </a:cubicBezTo>
                  <a:cubicBezTo>
                    <a:pt x="155" y="80"/>
                    <a:pt x="156" y="80"/>
                    <a:pt x="157" y="80"/>
                  </a:cubicBezTo>
                  <a:cubicBezTo>
                    <a:pt x="157" y="79"/>
                    <a:pt x="157" y="78"/>
                    <a:pt x="156" y="78"/>
                  </a:cubicBezTo>
                  <a:cubicBezTo>
                    <a:pt x="156" y="78"/>
                    <a:pt x="156" y="77"/>
                    <a:pt x="156" y="77"/>
                  </a:cubicBezTo>
                  <a:cubicBezTo>
                    <a:pt x="157" y="77"/>
                    <a:pt x="157" y="78"/>
                    <a:pt x="158" y="78"/>
                  </a:cubicBezTo>
                  <a:cubicBezTo>
                    <a:pt x="158" y="77"/>
                    <a:pt x="159" y="77"/>
                    <a:pt x="159" y="76"/>
                  </a:cubicBezTo>
                  <a:cubicBezTo>
                    <a:pt x="158" y="76"/>
                    <a:pt x="158" y="76"/>
                    <a:pt x="158" y="76"/>
                  </a:cubicBezTo>
                  <a:cubicBezTo>
                    <a:pt x="157" y="74"/>
                    <a:pt x="157" y="74"/>
                    <a:pt x="156" y="72"/>
                  </a:cubicBezTo>
                  <a:cubicBezTo>
                    <a:pt x="156" y="72"/>
                    <a:pt x="155" y="72"/>
                    <a:pt x="155" y="72"/>
                  </a:cubicBezTo>
                  <a:cubicBezTo>
                    <a:pt x="155" y="72"/>
                    <a:pt x="154" y="73"/>
                    <a:pt x="154" y="73"/>
                  </a:cubicBezTo>
                  <a:cubicBezTo>
                    <a:pt x="155" y="73"/>
                    <a:pt x="155" y="74"/>
                    <a:pt x="155" y="74"/>
                  </a:cubicBezTo>
                  <a:cubicBezTo>
                    <a:pt x="154" y="74"/>
                    <a:pt x="154" y="74"/>
                    <a:pt x="154" y="74"/>
                  </a:cubicBezTo>
                  <a:cubicBezTo>
                    <a:pt x="153" y="74"/>
                    <a:pt x="153" y="73"/>
                    <a:pt x="153" y="73"/>
                  </a:cubicBezTo>
                  <a:cubicBezTo>
                    <a:pt x="153" y="73"/>
                    <a:pt x="153" y="73"/>
                    <a:pt x="152" y="73"/>
                  </a:cubicBezTo>
                  <a:cubicBezTo>
                    <a:pt x="153" y="73"/>
                    <a:pt x="153" y="73"/>
                    <a:pt x="153" y="74"/>
                  </a:cubicBezTo>
                  <a:cubicBezTo>
                    <a:pt x="152" y="74"/>
                    <a:pt x="152" y="74"/>
                    <a:pt x="152" y="74"/>
                  </a:cubicBezTo>
                  <a:cubicBezTo>
                    <a:pt x="152" y="73"/>
                    <a:pt x="152" y="72"/>
                    <a:pt x="151" y="72"/>
                  </a:cubicBezTo>
                  <a:cubicBezTo>
                    <a:pt x="151" y="72"/>
                    <a:pt x="150" y="72"/>
                    <a:pt x="150" y="72"/>
                  </a:cubicBezTo>
                  <a:cubicBezTo>
                    <a:pt x="150" y="72"/>
                    <a:pt x="150" y="71"/>
                    <a:pt x="150" y="71"/>
                  </a:cubicBezTo>
                  <a:cubicBezTo>
                    <a:pt x="149" y="71"/>
                    <a:pt x="148" y="71"/>
                    <a:pt x="147" y="71"/>
                  </a:cubicBezTo>
                  <a:cubicBezTo>
                    <a:pt x="146" y="71"/>
                    <a:pt x="148" y="70"/>
                    <a:pt x="145" y="69"/>
                  </a:cubicBezTo>
                  <a:cubicBezTo>
                    <a:pt x="145" y="69"/>
                    <a:pt x="144" y="68"/>
                    <a:pt x="144" y="68"/>
                  </a:cubicBezTo>
                  <a:cubicBezTo>
                    <a:pt x="144" y="68"/>
                    <a:pt x="144" y="67"/>
                    <a:pt x="143" y="67"/>
                  </a:cubicBezTo>
                  <a:cubicBezTo>
                    <a:pt x="143" y="67"/>
                    <a:pt x="143" y="66"/>
                    <a:pt x="143" y="66"/>
                  </a:cubicBezTo>
                  <a:cubicBezTo>
                    <a:pt x="143" y="66"/>
                    <a:pt x="143" y="66"/>
                    <a:pt x="143" y="66"/>
                  </a:cubicBezTo>
                  <a:cubicBezTo>
                    <a:pt x="143" y="66"/>
                    <a:pt x="143" y="66"/>
                    <a:pt x="143" y="66"/>
                  </a:cubicBezTo>
                  <a:cubicBezTo>
                    <a:pt x="142" y="65"/>
                    <a:pt x="141" y="66"/>
                    <a:pt x="140" y="67"/>
                  </a:cubicBezTo>
                  <a:cubicBezTo>
                    <a:pt x="140" y="66"/>
                    <a:pt x="140" y="66"/>
                    <a:pt x="140" y="65"/>
                  </a:cubicBezTo>
                  <a:cubicBezTo>
                    <a:pt x="139" y="65"/>
                    <a:pt x="139" y="65"/>
                    <a:pt x="138" y="65"/>
                  </a:cubicBezTo>
                  <a:cubicBezTo>
                    <a:pt x="138" y="64"/>
                    <a:pt x="138" y="64"/>
                    <a:pt x="138" y="64"/>
                  </a:cubicBezTo>
                  <a:cubicBezTo>
                    <a:pt x="138" y="64"/>
                    <a:pt x="138" y="64"/>
                    <a:pt x="138" y="64"/>
                  </a:cubicBezTo>
                  <a:cubicBezTo>
                    <a:pt x="138" y="63"/>
                    <a:pt x="138" y="63"/>
                    <a:pt x="138" y="63"/>
                  </a:cubicBezTo>
                  <a:cubicBezTo>
                    <a:pt x="138" y="63"/>
                    <a:pt x="138" y="63"/>
                    <a:pt x="139" y="63"/>
                  </a:cubicBezTo>
                  <a:cubicBezTo>
                    <a:pt x="139" y="63"/>
                    <a:pt x="139" y="63"/>
                    <a:pt x="139" y="63"/>
                  </a:cubicBezTo>
                  <a:cubicBezTo>
                    <a:pt x="139" y="63"/>
                    <a:pt x="139" y="63"/>
                    <a:pt x="139" y="62"/>
                  </a:cubicBezTo>
                  <a:cubicBezTo>
                    <a:pt x="140" y="63"/>
                    <a:pt x="140" y="63"/>
                    <a:pt x="140" y="64"/>
                  </a:cubicBezTo>
                  <a:cubicBezTo>
                    <a:pt x="141" y="63"/>
                    <a:pt x="142" y="63"/>
                    <a:pt x="142" y="63"/>
                  </a:cubicBezTo>
                  <a:cubicBezTo>
                    <a:pt x="142" y="62"/>
                    <a:pt x="142" y="62"/>
                    <a:pt x="141" y="62"/>
                  </a:cubicBezTo>
                  <a:cubicBezTo>
                    <a:pt x="141" y="61"/>
                    <a:pt x="141" y="61"/>
                    <a:pt x="140" y="61"/>
                  </a:cubicBezTo>
                  <a:cubicBezTo>
                    <a:pt x="140" y="60"/>
                    <a:pt x="140" y="59"/>
                    <a:pt x="139" y="58"/>
                  </a:cubicBezTo>
                  <a:cubicBezTo>
                    <a:pt x="139" y="58"/>
                    <a:pt x="139" y="58"/>
                    <a:pt x="139" y="58"/>
                  </a:cubicBezTo>
                  <a:cubicBezTo>
                    <a:pt x="139" y="58"/>
                    <a:pt x="139" y="58"/>
                    <a:pt x="139" y="58"/>
                  </a:cubicBezTo>
                  <a:cubicBezTo>
                    <a:pt x="139" y="58"/>
                    <a:pt x="140" y="58"/>
                    <a:pt x="140" y="58"/>
                  </a:cubicBezTo>
                  <a:cubicBezTo>
                    <a:pt x="141" y="59"/>
                    <a:pt x="141" y="59"/>
                    <a:pt x="142" y="60"/>
                  </a:cubicBezTo>
                  <a:cubicBezTo>
                    <a:pt x="142" y="60"/>
                    <a:pt x="142" y="60"/>
                    <a:pt x="143" y="60"/>
                  </a:cubicBezTo>
                  <a:cubicBezTo>
                    <a:pt x="143" y="60"/>
                    <a:pt x="142" y="59"/>
                    <a:pt x="142" y="59"/>
                  </a:cubicBezTo>
                  <a:cubicBezTo>
                    <a:pt x="142" y="59"/>
                    <a:pt x="143" y="59"/>
                    <a:pt x="143" y="59"/>
                  </a:cubicBezTo>
                  <a:cubicBezTo>
                    <a:pt x="143" y="58"/>
                    <a:pt x="143" y="58"/>
                    <a:pt x="143" y="57"/>
                  </a:cubicBezTo>
                  <a:cubicBezTo>
                    <a:pt x="142" y="57"/>
                    <a:pt x="142" y="57"/>
                    <a:pt x="142" y="57"/>
                  </a:cubicBezTo>
                  <a:cubicBezTo>
                    <a:pt x="142" y="57"/>
                    <a:pt x="141" y="57"/>
                    <a:pt x="141" y="57"/>
                  </a:cubicBezTo>
                  <a:cubicBezTo>
                    <a:pt x="141" y="57"/>
                    <a:pt x="141" y="57"/>
                    <a:pt x="141" y="57"/>
                  </a:cubicBezTo>
                  <a:cubicBezTo>
                    <a:pt x="142" y="57"/>
                    <a:pt x="142" y="57"/>
                    <a:pt x="143" y="57"/>
                  </a:cubicBezTo>
                  <a:cubicBezTo>
                    <a:pt x="143" y="57"/>
                    <a:pt x="143" y="57"/>
                    <a:pt x="143" y="57"/>
                  </a:cubicBezTo>
                  <a:cubicBezTo>
                    <a:pt x="144" y="57"/>
                    <a:pt x="144" y="57"/>
                    <a:pt x="145" y="57"/>
                  </a:cubicBezTo>
                  <a:cubicBezTo>
                    <a:pt x="145" y="57"/>
                    <a:pt x="145" y="57"/>
                    <a:pt x="144" y="57"/>
                  </a:cubicBezTo>
                  <a:cubicBezTo>
                    <a:pt x="145" y="59"/>
                    <a:pt x="145" y="59"/>
                    <a:pt x="146" y="59"/>
                  </a:cubicBezTo>
                  <a:cubicBezTo>
                    <a:pt x="147" y="60"/>
                    <a:pt x="147" y="60"/>
                    <a:pt x="147" y="61"/>
                  </a:cubicBezTo>
                  <a:cubicBezTo>
                    <a:pt x="148" y="61"/>
                    <a:pt x="148" y="61"/>
                    <a:pt x="149" y="61"/>
                  </a:cubicBezTo>
                  <a:cubicBezTo>
                    <a:pt x="149" y="62"/>
                    <a:pt x="149" y="62"/>
                    <a:pt x="149" y="62"/>
                  </a:cubicBezTo>
                  <a:cubicBezTo>
                    <a:pt x="150" y="62"/>
                    <a:pt x="150" y="62"/>
                    <a:pt x="150" y="62"/>
                  </a:cubicBezTo>
                  <a:cubicBezTo>
                    <a:pt x="150" y="62"/>
                    <a:pt x="150" y="62"/>
                    <a:pt x="150" y="62"/>
                  </a:cubicBezTo>
                  <a:cubicBezTo>
                    <a:pt x="151" y="62"/>
                    <a:pt x="152" y="63"/>
                    <a:pt x="153" y="62"/>
                  </a:cubicBezTo>
                  <a:cubicBezTo>
                    <a:pt x="153" y="62"/>
                    <a:pt x="153" y="62"/>
                    <a:pt x="153" y="62"/>
                  </a:cubicBezTo>
                  <a:cubicBezTo>
                    <a:pt x="154" y="62"/>
                    <a:pt x="154" y="62"/>
                    <a:pt x="155" y="62"/>
                  </a:cubicBezTo>
                  <a:cubicBezTo>
                    <a:pt x="155" y="62"/>
                    <a:pt x="155" y="61"/>
                    <a:pt x="155" y="61"/>
                  </a:cubicBezTo>
                  <a:cubicBezTo>
                    <a:pt x="155" y="61"/>
                    <a:pt x="155" y="61"/>
                    <a:pt x="156" y="61"/>
                  </a:cubicBezTo>
                  <a:cubicBezTo>
                    <a:pt x="156" y="62"/>
                    <a:pt x="155" y="63"/>
                    <a:pt x="153" y="63"/>
                  </a:cubicBezTo>
                  <a:cubicBezTo>
                    <a:pt x="153" y="63"/>
                    <a:pt x="153" y="63"/>
                    <a:pt x="153" y="64"/>
                  </a:cubicBezTo>
                  <a:cubicBezTo>
                    <a:pt x="154" y="64"/>
                    <a:pt x="155" y="64"/>
                    <a:pt x="156" y="63"/>
                  </a:cubicBezTo>
                  <a:cubicBezTo>
                    <a:pt x="156" y="63"/>
                    <a:pt x="156" y="63"/>
                    <a:pt x="156" y="63"/>
                  </a:cubicBezTo>
                  <a:cubicBezTo>
                    <a:pt x="156" y="63"/>
                    <a:pt x="156" y="63"/>
                    <a:pt x="157" y="63"/>
                  </a:cubicBezTo>
                  <a:cubicBezTo>
                    <a:pt x="157" y="64"/>
                    <a:pt x="156" y="64"/>
                    <a:pt x="156" y="65"/>
                  </a:cubicBezTo>
                  <a:cubicBezTo>
                    <a:pt x="158" y="64"/>
                    <a:pt x="157" y="64"/>
                    <a:pt x="159" y="64"/>
                  </a:cubicBezTo>
                  <a:cubicBezTo>
                    <a:pt x="159" y="65"/>
                    <a:pt x="158" y="65"/>
                    <a:pt x="158" y="66"/>
                  </a:cubicBezTo>
                  <a:cubicBezTo>
                    <a:pt x="159" y="66"/>
                    <a:pt x="161" y="66"/>
                    <a:pt x="162" y="65"/>
                  </a:cubicBezTo>
                  <a:cubicBezTo>
                    <a:pt x="162" y="66"/>
                    <a:pt x="162" y="66"/>
                    <a:pt x="162" y="66"/>
                  </a:cubicBezTo>
                  <a:cubicBezTo>
                    <a:pt x="162" y="66"/>
                    <a:pt x="161" y="67"/>
                    <a:pt x="160" y="67"/>
                  </a:cubicBezTo>
                  <a:cubicBezTo>
                    <a:pt x="160" y="67"/>
                    <a:pt x="160" y="68"/>
                    <a:pt x="160" y="68"/>
                  </a:cubicBezTo>
                  <a:cubicBezTo>
                    <a:pt x="160" y="68"/>
                    <a:pt x="161" y="68"/>
                    <a:pt x="161" y="68"/>
                  </a:cubicBezTo>
                  <a:cubicBezTo>
                    <a:pt x="161" y="68"/>
                    <a:pt x="161" y="68"/>
                    <a:pt x="161" y="68"/>
                  </a:cubicBezTo>
                  <a:cubicBezTo>
                    <a:pt x="162" y="68"/>
                    <a:pt x="162" y="67"/>
                    <a:pt x="163" y="67"/>
                  </a:cubicBezTo>
                  <a:cubicBezTo>
                    <a:pt x="163" y="67"/>
                    <a:pt x="163" y="67"/>
                    <a:pt x="163" y="67"/>
                  </a:cubicBezTo>
                  <a:cubicBezTo>
                    <a:pt x="163" y="67"/>
                    <a:pt x="163" y="68"/>
                    <a:pt x="163" y="68"/>
                  </a:cubicBezTo>
                  <a:cubicBezTo>
                    <a:pt x="163" y="68"/>
                    <a:pt x="164" y="68"/>
                    <a:pt x="164" y="68"/>
                  </a:cubicBezTo>
                  <a:cubicBezTo>
                    <a:pt x="164" y="69"/>
                    <a:pt x="164" y="68"/>
                    <a:pt x="165" y="69"/>
                  </a:cubicBezTo>
                  <a:cubicBezTo>
                    <a:pt x="165" y="69"/>
                    <a:pt x="165" y="69"/>
                    <a:pt x="165" y="69"/>
                  </a:cubicBezTo>
                  <a:cubicBezTo>
                    <a:pt x="165" y="69"/>
                    <a:pt x="166" y="69"/>
                    <a:pt x="166" y="68"/>
                  </a:cubicBezTo>
                  <a:cubicBezTo>
                    <a:pt x="166" y="69"/>
                    <a:pt x="166" y="69"/>
                    <a:pt x="166" y="69"/>
                  </a:cubicBezTo>
                  <a:cubicBezTo>
                    <a:pt x="167" y="69"/>
                    <a:pt x="168" y="69"/>
                    <a:pt x="168" y="69"/>
                  </a:cubicBezTo>
                  <a:cubicBezTo>
                    <a:pt x="168" y="69"/>
                    <a:pt x="168" y="69"/>
                    <a:pt x="168" y="68"/>
                  </a:cubicBezTo>
                  <a:cubicBezTo>
                    <a:pt x="168" y="68"/>
                    <a:pt x="169" y="68"/>
                    <a:pt x="169" y="68"/>
                  </a:cubicBezTo>
                  <a:cubicBezTo>
                    <a:pt x="169" y="68"/>
                    <a:pt x="169" y="67"/>
                    <a:pt x="169" y="67"/>
                  </a:cubicBezTo>
                  <a:cubicBezTo>
                    <a:pt x="169" y="67"/>
                    <a:pt x="169" y="67"/>
                    <a:pt x="169" y="67"/>
                  </a:cubicBezTo>
                  <a:cubicBezTo>
                    <a:pt x="168" y="66"/>
                    <a:pt x="168" y="66"/>
                    <a:pt x="168" y="64"/>
                  </a:cubicBezTo>
                  <a:cubicBezTo>
                    <a:pt x="167" y="64"/>
                    <a:pt x="167" y="64"/>
                    <a:pt x="167" y="64"/>
                  </a:cubicBezTo>
                  <a:cubicBezTo>
                    <a:pt x="167" y="64"/>
                    <a:pt x="167" y="64"/>
                    <a:pt x="166" y="64"/>
                  </a:cubicBezTo>
                  <a:cubicBezTo>
                    <a:pt x="166" y="63"/>
                    <a:pt x="167" y="63"/>
                    <a:pt x="167" y="62"/>
                  </a:cubicBezTo>
                  <a:cubicBezTo>
                    <a:pt x="167" y="62"/>
                    <a:pt x="167" y="62"/>
                    <a:pt x="167" y="62"/>
                  </a:cubicBezTo>
                  <a:cubicBezTo>
                    <a:pt x="167" y="62"/>
                    <a:pt x="168" y="63"/>
                    <a:pt x="168" y="63"/>
                  </a:cubicBezTo>
                  <a:cubicBezTo>
                    <a:pt x="169" y="63"/>
                    <a:pt x="169" y="63"/>
                    <a:pt x="170" y="63"/>
                  </a:cubicBezTo>
                  <a:cubicBezTo>
                    <a:pt x="170" y="63"/>
                    <a:pt x="170" y="63"/>
                    <a:pt x="170" y="62"/>
                  </a:cubicBezTo>
                  <a:cubicBezTo>
                    <a:pt x="171" y="62"/>
                    <a:pt x="171" y="63"/>
                    <a:pt x="172" y="63"/>
                  </a:cubicBezTo>
                  <a:cubicBezTo>
                    <a:pt x="172" y="62"/>
                    <a:pt x="172" y="62"/>
                    <a:pt x="172" y="61"/>
                  </a:cubicBezTo>
                  <a:cubicBezTo>
                    <a:pt x="172" y="61"/>
                    <a:pt x="171" y="61"/>
                    <a:pt x="171" y="61"/>
                  </a:cubicBezTo>
                  <a:cubicBezTo>
                    <a:pt x="170" y="61"/>
                    <a:pt x="171" y="61"/>
                    <a:pt x="170" y="61"/>
                  </a:cubicBezTo>
                  <a:cubicBezTo>
                    <a:pt x="170" y="60"/>
                    <a:pt x="170" y="60"/>
                    <a:pt x="170" y="60"/>
                  </a:cubicBezTo>
                  <a:cubicBezTo>
                    <a:pt x="171" y="60"/>
                    <a:pt x="171" y="60"/>
                    <a:pt x="172" y="60"/>
                  </a:cubicBezTo>
                  <a:cubicBezTo>
                    <a:pt x="172" y="59"/>
                    <a:pt x="172" y="59"/>
                    <a:pt x="171" y="59"/>
                  </a:cubicBezTo>
                  <a:cubicBezTo>
                    <a:pt x="171" y="56"/>
                    <a:pt x="172" y="58"/>
                    <a:pt x="173" y="56"/>
                  </a:cubicBezTo>
                  <a:cubicBezTo>
                    <a:pt x="174" y="56"/>
                    <a:pt x="174" y="56"/>
                    <a:pt x="174" y="56"/>
                  </a:cubicBezTo>
                  <a:cubicBezTo>
                    <a:pt x="174" y="56"/>
                    <a:pt x="174" y="56"/>
                    <a:pt x="174" y="55"/>
                  </a:cubicBezTo>
                  <a:cubicBezTo>
                    <a:pt x="174" y="55"/>
                    <a:pt x="173" y="55"/>
                    <a:pt x="173" y="55"/>
                  </a:cubicBezTo>
                  <a:cubicBezTo>
                    <a:pt x="173" y="55"/>
                    <a:pt x="173" y="55"/>
                    <a:pt x="173" y="54"/>
                  </a:cubicBezTo>
                  <a:cubicBezTo>
                    <a:pt x="174" y="54"/>
                    <a:pt x="174" y="54"/>
                    <a:pt x="175" y="54"/>
                  </a:cubicBezTo>
                  <a:cubicBezTo>
                    <a:pt x="175" y="54"/>
                    <a:pt x="175" y="54"/>
                    <a:pt x="175" y="54"/>
                  </a:cubicBezTo>
                  <a:cubicBezTo>
                    <a:pt x="175" y="54"/>
                    <a:pt x="175" y="54"/>
                    <a:pt x="176" y="54"/>
                  </a:cubicBezTo>
                  <a:cubicBezTo>
                    <a:pt x="176" y="55"/>
                    <a:pt x="176" y="55"/>
                    <a:pt x="176" y="55"/>
                  </a:cubicBezTo>
                  <a:cubicBezTo>
                    <a:pt x="177" y="56"/>
                    <a:pt x="176" y="55"/>
                    <a:pt x="177" y="56"/>
                  </a:cubicBezTo>
                  <a:cubicBezTo>
                    <a:pt x="177" y="56"/>
                    <a:pt x="178" y="56"/>
                    <a:pt x="178" y="56"/>
                  </a:cubicBezTo>
                  <a:cubicBezTo>
                    <a:pt x="178" y="56"/>
                    <a:pt x="178" y="55"/>
                    <a:pt x="178" y="55"/>
                  </a:cubicBezTo>
                  <a:cubicBezTo>
                    <a:pt x="178" y="55"/>
                    <a:pt x="178" y="55"/>
                    <a:pt x="178" y="55"/>
                  </a:cubicBezTo>
                  <a:cubicBezTo>
                    <a:pt x="179" y="55"/>
                    <a:pt x="178" y="55"/>
                    <a:pt x="177" y="55"/>
                  </a:cubicBezTo>
                  <a:cubicBezTo>
                    <a:pt x="177" y="54"/>
                    <a:pt x="179" y="53"/>
                    <a:pt x="177" y="52"/>
                  </a:cubicBezTo>
                  <a:cubicBezTo>
                    <a:pt x="177" y="52"/>
                    <a:pt x="177" y="52"/>
                    <a:pt x="177" y="52"/>
                  </a:cubicBezTo>
                  <a:cubicBezTo>
                    <a:pt x="178" y="52"/>
                    <a:pt x="179" y="52"/>
                    <a:pt x="180" y="52"/>
                  </a:cubicBezTo>
                  <a:cubicBezTo>
                    <a:pt x="180" y="52"/>
                    <a:pt x="180" y="51"/>
                    <a:pt x="180" y="51"/>
                  </a:cubicBezTo>
                  <a:cubicBezTo>
                    <a:pt x="179" y="50"/>
                    <a:pt x="179" y="50"/>
                    <a:pt x="178" y="50"/>
                  </a:cubicBezTo>
                  <a:cubicBezTo>
                    <a:pt x="178" y="50"/>
                    <a:pt x="178" y="49"/>
                    <a:pt x="177" y="48"/>
                  </a:cubicBezTo>
                  <a:cubicBezTo>
                    <a:pt x="176" y="48"/>
                    <a:pt x="175" y="48"/>
                    <a:pt x="174" y="48"/>
                  </a:cubicBezTo>
                  <a:cubicBezTo>
                    <a:pt x="174" y="47"/>
                    <a:pt x="175" y="47"/>
                    <a:pt x="174" y="47"/>
                  </a:cubicBezTo>
                  <a:cubicBezTo>
                    <a:pt x="174" y="47"/>
                    <a:pt x="174" y="47"/>
                    <a:pt x="174" y="47"/>
                  </a:cubicBezTo>
                  <a:cubicBezTo>
                    <a:pt x="173" y="47"/>
                    <a:pt x="174" y="48"/>
                    <a:pt x="174" y="50"/>
                  </a:cubicBezTo>
                  <a:cubicBezTo>
                    <a:pt x="173" y="49"/>
                    <a:pt x="173" y="49"/>
                    <a:pt x="172" y="49"/>
                  </a:cubicBezTo>
                  <a:cubicBezTo>
                    <a:pt x="172" y="49"/>
                    <a:pt x="172" y="50"/>
                    <a:pt x="172" y="50"/>
                  </a:cubicBezTo>
                  <a:cubicBezTo>
                    <a:pt x="172" y="50"/>
                    <a:pt x="171" y="50"/>
                    <a:pt x="171" y="50"/>
                  </a:cubicBezTo>
                  <a:cubicBezTo>
                    <a:pt x="171" y="50"/>
                    <a:pt x="171" y="50"/>
                    <a:pt x="171" y="50"/>
                  </a:cubicBezTo>
                  <a:cubicBezTo>
                    <a:pt x="170" y="49"/>
                    <a:pt x="170" y="49"/>
                    <a:pt x="170" y="49"/>
                  </a:cubicBezTo>
                  <a:cubicBezTo>
                    <a:pt x="170" y="49"/>
                    <a:pt x="170" y="49"/>
                    <a:pt x="170" y="49"/>
                  </a:cubicBezTo>
                  <a:cubicBezTo>
                    <a:pt x="170" y="49"/>
                    <a:pt x="170" y="49"/>
                    <a:pt x="170" y="50"/>
                  </a:cubicBezTo>
                  <a:cubicBezTo>
                    <a:pt x="170" y="50"/>
                    <a:pt x="169" y="50"/>
                    <a:pt x="169" y="50"/>
                  </a:cubicBezTo>
                  <a:cubicBezTo>
                    <a:pt x="169" y="51"/>
                    <a:pt x="169" y="51"/>
                    <a:pt x="169" y="52"/>
                  </a:cubicBezTo>
                  <a:cubicBezTo>
                    <a:pt x="169" y="52"/>
                    <a:pt x="168" y="52"/>
                    <a:pt x="168" y="52"/>
                  </a:cubicBezTo>
                  <a:cubicBezTo>
                    <a:pt x="168" y="50"/>
                    <a:pt x="168" y="49"/>
                    <a:pt x="169" y="49"/>
                  </a:cubicBezTo>
                  <a:cubicBezTo>
                    <a:pt x="169" y="48"/>
                    <a:pt x="169" y="48"/>
                    <a:pt x="169" y="48"/>
                  </a:cubicBezTo>
                  <a:cubicBezTo>
                    <a:pt x="168" y="49"/>
                    <a:pt x="168" y="48"/>
                    <a:pt x="167" y="48"/>
                  </a:cubicBezTo>
                  <a:cubicBezTo>
                    <a:pt x="166" y="49"/>
                    <a:pt x="166" y="49"/>
                    <a:pt x="166" y="51"/>
                  </a:cubicBezTo>
                  <a:cubicBezTo>
                    <a:pt x="166" y="51"/>
                    <a:pt x="166" y="51"/>
                    <a:pt x="166" y="51"/>
                  </a:cubicBezTo>
                  <a:cubicBezTo>
                    <a:pt x="166" y="50"/>
                    <a:pt x="166" y="50"/>
                    <a:pt x="166" y="50"/>
                  </a:cubicBezTo>
                  <a:cubicBezTo>
                    <a:pt x="166" y="50"/>
                    <a:pt x="165" y="50"/>
                    <a:pt x="165" y="50"/>
                  </a:cubicBezTo>
                  <a:cubicBezTo>
                    <a:pt x="165" y="50"/>
                    <a:pt x="165" y="50"/>
                    <a:pt x="164" y="49"/>
                  </a:cubicBezTo>
                  <a:cubicBezTo>
                    <a:pt x="163" y="50"/>
                    <a:pt x="162" y="50"/>
                    <a:pt x="161" y="50"/>
                  </a:cubicBezTo>
                  <a:cubicBezTo>
                    <a:pt x="161" y="50"/>
                    <a:pt x="161" y="50"/>
                    <a:pt x="161" y="49"/>
                  </a:cubicBezTo>
                  <a:cubicBezTo>
                    <a:pt x="161" y="50"/>
                    <a:pt x="160" y="50"/>
                    <a:pt x="159" y="50"/>
                  </a:cubicBezTo>
                  <a:cubicBezTo>
                    <a:pt x="159" y="50"/>
                    <a:pt x="159" y="50"/>
                    <a:pt x="159" y="50"/>
                  </a:cubicBezTo>
                  <a:cubicBezTo>
                    <a:pt x="159" y="49"/>
                    <a:pt x="159" y="50"/>
                    <a:pt x="159" y="49"/>
                  </a:cubicBezTo>
                  <a:cubicBezTo>
                    <a:pt x="159" y="49"/>
                    <a:pt x="159" y="49"/>
                    <a:pt x="159" y="49"/>
                  </a:cubicBezTo>
                  <a:cubicBezTo>
                    <a:pt x="159" y="49"/>
                    <a:pt x="159" y="49"/>
                    <a:pt x="159" y="49"/>
                  </a:cubicBezTo>
                  <a:cubicBezTo>
                    <a:pt x="160" y="49"/>
                    <a:pt x="160" y="49"/>
                    <a:pt x="161" y="49"/>
                  </a:cubicBezTo>
                  <a:cubicBezTo>
                    <a:pt x="161" y="48"/>
                    <a:pt x="161" y="48"/>
                    <a:pt x="161" y="48"/>
                  </a:cubicBezTo>
                  <a:cubicBezTo>
                    <a:pt x="161" y="48"/>
                    <a:pt x="161" y="48"/>
                    <a:pt x="161" y="48"/>
                  </a:cubicBezTo>
                  <a:cubicBezTo>
                    <a:pt x="160" y="48"/>
                    <a:pt x="160" y="48"/>
                    <a:pt x="160" y="48"/>
                  </a:cubicBezTo>
                  <a:cubicBezTo>
                    <a:pt x="160" y="46"/>
                    <a:pt x="161" y="46"/>
                    <a:pt x="159" y="46"/>
                  </a:cubicBezTo>
                  <a:cubicBezTo>
                    <a:pt x="159" y="46"/>
                    <a:pt x="159" y="45"/>
                    <a:pt x="159" y="45"/>
                  </a:cubicBezTo>
                  <a:cubicBezTo>
                    <a:pt x="159" y="46"/>
                    <a:pt x="159" y="46"/>
                    <a:pt x="158" y="46"/>
                  </a:cubicBezTo>
                  <a:cubicBezTo>
                    <a:pt x="158" y="45"/>
                    <a:pt x="158" y="45"/>
                    <a:pt x="158" y="45"/>
                  </a:cubicBezTo>
                  <a:cubicBezTo>
                    <a:pt x="157" y="45"/>
                    <a:pt x="157" y="45"/>
                    <a:pt x="157" y="45"/>
                  </a:cubicBezTo>
                  <a:cubicBezTo>
                    <a:pt x="157" y="45"/>
                    <a:pt x="157" y="46"/>
                    <a:pt x="157" y="47"/>
                  </a:cubicBezTo>
                  <a:cubicBezTo>
                    <a:pt x="156" y="47"/>
                    <a:pt x="157" y="47"/>
                    <a:pt x="156" y="47"/>
                  </a:cubicBezTo>
                  <a:cubicBezTo>
                    <a:pt x="156" y="47"/>
                    <a:pt x="155" y="47"/>
                    <a:pt x="155" y="47"/>
                  </a:cubicBezTo>
                  <a:cubicBezTo>
                    <a:pt x="155" y="47"/>
                    <a:pt x="156" y="47"/>
                    <a:pt x="155" y="46"/>
                  </a:cubicBezTo>
                  <a:cubicBezTo>
                    <a:pt x="155" y="46"/>
                    <a:pt x="155" y="46"/>
                    <a:pt x="155" y="46"/>
                  </a:cubicBezTo>
                  <a:cubicBezTo>
                    <a:pt x="155" y="45"/>
                    <a:pt x="155" y="45"/>
                    <a:pt x="156" y="44"/>
                  </a:cubicBezTo>
                  <a:cubicBezTo>
                    <a:pt x="156" y="44"/>
                    <a:pt x="156" y="43"/>
                    <a:pt x="156" y="43"/>
                  </a:cubicBezTo>
                  <a:cubicBezTo>
                    <a:pt x="155" y="43"/>
                    <a:pt x="155" y="43"/>
                    <a:pt x="155" y="43"/>
                  </a:cubicBezTo>
                  <a:cubicBezTo>
                    <a:pt x="155" y="43"/>
                    <a:pt x="155" y="43"/>
                    <a:pt x="155" y="43"/>
                  </a:cubicBezTo>
                  <a:cubicBezTo>
                    <a:pt x="154" y="43"/>
                    <a:pt x="153" y="43"/>
                    <a:pt x="153" y="44"/>
                  </a:cubicBezTo>
                  <a:cubicBezTo>
                    <a:pt x="153" y="44"/>
                    <a:pt x="153" y="44"/>
                    <a:pt x="152" y="44"/>
                  </a:cubicBezTo>
                  <a:cubicBezTo>
                    <a:pt x="153" y="45"/>
                    <a:pt x="153" y="45"/>
                    <a:pt x="152" y="46"/>
                  </a:cubicBezTo>
                  <a:cubicBezTo>
                    <a:pt x="152" y="46"/>
                    <a:pt x="152" y="46"/>
                    <a:pt x="152" y="46"/>
                  </a:cubicBezTo>
                  <a:cubicBezTo>
                    <a:pt x="152" y="46"/>
                    <a:pt x="152" y="46"/>
                    <a:pt x="152" y="46"/>
                  </a:cubicBezTo>
                  <a:cubicBezTo>
                    <a:pt x="152" y="46"/>
                    <a:pt x="152" y="45"/>
                    <a:pt x="152" y="45"/>
                  </a:cubicBezTo>
                  <a:cubicBezTo>
                    <a:pt x="151" y="45"/>
                    <a:pt x="151" y="45"/>
                    <a:pt x="151" y="45"/>
                  </a:cubicBezTo>
                  <a:cubicBezTo>
                    <a:pt x="151" y="45"/>
                    <a:pt x="151" y="44"/>
                    <a:pt x="151" y="44"/>
                  </a:cubicBezTo>
                  <a:cubicBezTo>
                    <a:pt x="151" y="44"/>
                    <a:pt x="151" y="44"/>
                    <a:pt x="151" y="44"/>
                  </a:cubicBezTo>
                  <a:cubicBezTo>
                    <a:pt x="150" y="45"/>
                    <a:pt x="150" y="45"/>
                    <a:pt x="150" y="47"/>
                  </a:cubicBezTo>
                  <a:cubicBezTo>
                    <a:pt x="150" y="47"/>
                    <a:pt x="150" y="47"/>
                    <a:pt x="149" y="47"/>
                  </a:cubicBezTo>
                  <a:cubicBezTo>
                    <a:pt x="149" y="46"/>
                    <a:pt x="149" y="46"/>
                    <a:pt x="149" y="46"/>
                  </a:cubicBezTo>
                  <a:cubicBezTo>
                    <a:pt x="147" y="46"/>
                    <a:pt x="147" y="47"/>
                    <a:pt x="147" y="48"/>
                  </a:cubicBezTo>
                  <a:cubicBezTo>
                    <a:pt x="147" y="48"/>
                    <a:pt x="146" y="48"/>
                    <a:pt x="146" y="48"/>
                  </a:cubicBezTo>
                  <a:cubicBezTo>
                    <a:pt x="146" y="46"/>
                    <a:pt x="146" y="45"/>
                    <a:pt x="147" y="44"/>
                  </a:cubicBezTo>
                  <a:cubicBezTo>
                    <a:pt x="146" y="44"/>
                    <a:pt x="146" y="44"/>
                    <a:pt x="145" y="44"/>
                  </a:cubicBezTo>
                  <a:cubicBezTo>
                    <a:pt x="145" y="44"/>
                    <a:pt x="146" y="45"/>
                    <a:pt x="146" y="45"/>
                  </a:cubicBezTo>
                  <a:cubicBezTo>
                    <a:pt x="145" y="45"/>
                    <a:pt x="145" y="45"/>
                    <a:pt x="145" y="45"/>
                  </a:cubicBezTo>
                  <a:cubicBezTo>
                    <a:pt x="145" y="45"/>
                    <a:pt x="145" y="45"/>
                    <a:pt x="145" y="44"/>
                  </a:cubicBezTo>
                  <a:cubicBezTo>
                    <a:pt x="145" y="44"/>
                    <a:pt x="144" y="44"/>
                    <a:pt x="144" y="44"/>
                  </a:cubicBezTo>
                  <a:cubicBezTo>
                    <a:pt x="144" y="44"/>
                    <a:pt x="144" y="44"/>
                    <a:pt x="143" y="43"/>
                  </a:cubicBezTo>
                  <a:cubicBezTo>
                    <a:pt x="143" y="43"/>
                    <a:pt x="142" y="43"/>
                    <a:pt x="142" y="43"/>
                  </a:cubicBezTo>
                  <a:cubicBezTo>
                    <a:pt x="142" y="43"/>
                    <a:pt x="142" y="44"/>
                    <a:pt x="142" y="44"/>
                  </a:cubicBezTo>
                  <a:cubicBezTo>
                    <a:pt x="141" y="44"/>
                    <a:pt x="141" y="44"/>
                    <a:pt x="141" y="44"/>
                  </a:cubicBezTo>
                  <a:cubicBezTo>
                    <a:pt x="142" y="43"/>
                    <a:pt x="142" y="43"/>
                    <a:pt x="142" y="42"/>
                  </a:cubicBezTo>
                  <a:cubicBezTo>
                    <a:pt x="141" y="42"/>
                    <a:pt x="142" y="42"/>
                    <a:pt x="141" y="41"/>
                  </a:cubicBezTo>
                  <a:cubicBezTo>
                    <a:pt x="140" y="42"/>
                    <a:pt x="140" y="41"/>
                    <a:pt x="140" y="42"/>
                  </a:cubicBezTo>
                  <a:cubicBezTo>
                    <a:pt x="140" y="42"/>
                    <a:pt x="139" y="42"/>
                    <a:pt x="139" y="42"/>
                  </a:cubicBezTo>
                  <a:cubicBezTo>
                    <a:pt x="139" y="42"/>
                    <a:pt x="139" y="41"/>
                    <a:pt x="139" y="41"/>
                  </a:cubicBezTo>
                  <a:cubicBezTo>
                    <a:pt x="139" y="40"/>
                    <a:pt x="139" y="40"/>
                    <a:pt x="139" y="40"/>
                  </a:cubicBezTo>
                  <a:cubicBezTo>
                    <a:pt x="138" y="40"/>
                    <a:pt x="137" y="41"/>
                    <a:pt x="137" y="41"/>
                  </a:cubicBezTo>
                  <a:cubicBezTo>
                    <a:pt x="136" y="41"/>
                    <a:pt x="135" y="41"/>
                    <a:pt x="134" y="41"/>
                  </a:cubicBezTo>
                  <a:cubicBezTo>
                    <a:pt x="134" y="41"/>
                    <a:pt x="134" y="40"/>
                    <a:pt x="134" y="40"/>
                  </a:cubicBezTo>
                  <a:cubicBezTo>
                    <a:pt x="134" y="40"/>
                    <a:pt x="134" y="40"/>
                    <a:pt x="133" y="40"/>
                  </a:cubicBezTo>
                  <a:cubicBezTo>
                    <a:pt x="134" y="40"/>
                    <a:pt x="134" y="40"/>
                    <a:pt x="134" y="40"/>
                  </a:cubicBezTo>
                  <a:cubicBezTo>
                    <a:pt x="133" y="39"/>
                    <a:pt x="133" y="39"/>
                    <a:pt x="132" y="39"/>
                  </a:cubicBezTo>
                  <a:cubicBezTo>
                    <a:pt x="131" y="39"/>
                    <a:pt x="131" y="39"/>
                    <a:pt x="131" y="39"/>
                  </a:cubicBezTo>
                  <a:cubicBezTo>
                    <a:pt x="135" y="38"/>
                    <a:pt x="135" y="39"/>
                    <a:pt x="136" y="36"/>
                  </a:cubicBezTo>
                  <a:cubicBezTo>
                    <a:pt x="137" y="36"/>
                    <a:pt x="137" y="36"/>
                    <a:pt x="137" y="36"/>
                  </a:cubicBezTo>
                  <a:cubicBezTo>
                    <a:pt x="137" y="35"/>
                    <a:pt x="136" y="35"/>
                    <a:pt x="135" y="35"/>
                  </a:cubicBezTo>
                  <a:cubicBezTo>
                    <a:pt x="135" y="34"/>
                    <a:pt x="134" y="34"/>
                    <a:pt x="134" y="33"/>
                  </a:cubicBezTo>
                  <a:cubicBezTo>
                    <a:pt x="134" y="33"/>
                    <a:pt x="134" y="33"/>
                    <a:pt x="134" y="33"/>
                  </a:cubicBezTo>
                  <a:cubicBezTo>
                    <a:pt x="134" y="33"/>
                    <a:pt x="134" y="33"/>
                    <a:pt x="134" y="33"/>
                  </a:cubicBezTo>
                  <a:cubicBezTo>
                    <a:pt x="134" y="33"/>
                    <a:pt x="135" y="33"/>
                    <a:pt x="135" y="33"/>
                  </a:cubicBezTo>
                  <a:cubicBezTo>
                    <a:pt x="135" y="33"/>
                    <a:pt x="135" y="33"/>
                    <a:pt x="136" y="33"/>
                  </a:cubicBezTo>
                  <a:cubicBezTo>
                    <a:pt x="137" y="34"/>
                    <a:pt x="139" y="33"/>
                    <a:pt x="141" y="33"/>
                  </a:cubicBezTo>
                  <a:cubicBezTo>
                    <a:pt x="141" y="33"/>
                    <a:pt x="141" y="33"/>
                    <a:pt x="141" y="33"/>
                  </a:cubicBezTo>
                  <a:cubicBezTo>
                    <a:pt x="141" y="33"/>
                    <a:pt x="141" y="33"/>
                    <a:pt x="141" y="33"/>
                  </a:cubicBezTo>
                  <a:cubicBezTo>
                    <a:pt x="140" y="31"/>
                    <a:pt x="139" y="31"/>
                    <a:pt x="137" y="31"/>
                  </a:cubicBezTo>
                  <a:cubicBezTo>
                    <a:pt x="137" y="31"/>
                    <a:pt x="137" y="31"/>
                    <a:pt x="137" y="31"/>
                  </a:cubicBezTo>
                  <a:cubicBezTo>
                    <a:pt x="137" y="31"/>
                    <a:pt x="136" y="31"/>
                    <a:pt x="136" y="31"/>
                  </a:cubicBezTo>
                  <a:cubicBezTo>
                    <a:pt x="136" y="31"/>
                    <a:pt x="136" y="30"/>
                    <a:pt x="136" y="30"/>
                  </a:cubicBezTo>
                  <a:cubicBezTo>
                    <a:pt x="135" y="30"/>
                    <a:pt x="134" y="31"/>
                    <a:pt x="133" y="31"/>
                  </a:cubicBezTo>
                  <a:cubicBezTo>
                    <a:pt x="133" y="31"/>
                    <a:pt x="133" y="31"/>
                    <a:pt x="133" y="31"/>
                  </a:cubicBezTo>
                  <a:cubicBezTo>
                    <a:pt x="133" y="31"/>
                    <a:pt x="133" y="31"/>
                    <a:pt x="133" y="31"/>
                  </a:cubicBezTo>
                  <a:cubicBezTo>
                    <a:pt x="133" y="31"/>
                    <a:pt x="133" y="31"/>
                    <a:pt x="133" y="30"/>
                  </a:cubicBezTo>
                  <a:cubicBezTo>
                    <a:pt x="133" y="30"/>
                    <a:pt x="133" y="30"/>
                    <a:pt x="132" y="30"/>
                  </a:cubicBezTo>
                  <a:cubicBezTo>
                    <a:pt x="132" y="30"/>
                    <a:pt x="132" y="30"/>
                    <a:pt x="131" y="29"/>
                  </a:cubicBezTo>
                  <a:cubicBezTo>
                    <a:pt x="131" y="29"/>
                    <a:pt x="131" y="29"/>
                    <a:pt x="130" y="29"/>
                  </a:cubicBezTo>
                  <a:cubicBezTo>
                    <a:pt x="130" y="29"/>
                    <a:pt x="130" y="29"/>
                    <a:pt x="130" y="29"/>
                  </a:cubicBezTo>
                  <a:cubicBezTo>
                    <a:pt x="132" y="29"/>
                    <a:pt x="133" y="29"/>
                    <a:pt x="134" y="29"/>
                  </a:cubicBezTo>
                  <a:cubicBezTo>
                    <a:pt x="134" y="29"/>
                    <a:pt x="134" y="28"/>
                    <a:pt x="134" y="28"/>
                  </a:cubicBezTo>
                  <a:cubicBezTo>
                    <a:pt x="135" y="28"/>
                    <a:pt x="135" y="27"/>
                    <a:pt x="137" y="27"/>
                  </a:cubicBezTo>
                  <a:cubicBezTo>
                    <a:pt x="137" y="27"/>
                    <a:pt x="137" y="26"/>
                    <a:pt x="137" y="26"/>
                  </a:cubicBezTo>
                  <a:cubicBezTo>
                    <a:pt x="137" y="26"/>
                    <a:pt x="137" y="26"/>
                    <a:pt x="138" y="26"/>
                  </a:cubicBezTo>
                  <a:cubicBezTo>
                    <a:pt x="137" y="24"/>
                    <a:pt x="136" y="23"/>
                    <a:pt x="134" y="23"/>
                  </a:cubicBezTo>
                  <a:cubicBezTo>
                    <a:pt x="134" y="22"/>
                    <a:pt x="134" y="22"/>
                    <a:pt x="133" y="22"/>
                  </a:cubicBezTo>
                  <a:cubicBezTo>
                    <a:pt x="133" y="23"/>
                    <a:pt x="132" y="24"/>
                    <a:pt x="132" y="25"/>
                  </a:cubicBezTo>
                  <a:cubicBezTo>
                    <a:pt x="131" y="26"/>
                    <a:pt x="131" y="26"/>
                    <a:pt x="130" y="26"/>
                  </a:cubicBezTo>
                  <a:cubicBezTo>
                    <a:pt x="130" y="26"/>
                    <a:pt x="130" y="25"/>
                    <a:pt x="130" y="25"/>
                  </a:cubicBezTo>
                  <a:cubicBezTo>
                    <a:pt x="130" y="25"/>
                    <a:pt x="130" y="25"/>
                    <a:pt x="129" y="25"/>
                  </a:cubicBezTo>
                  <a:cubicBezTo>
                    <a:pt x="129" y="24"/>
                    <a:pt x="129" y="24"/>
                    <a:pt x="129" y="24"/>
                  </a:cubicBezTo>
                  <a:cubicBezTo>
                    <a:pt x="129" y="24"/>
                    <a:pt x="128" y="24"/>
                    <a:pt x="127" y="25"/>
                  </a:cubicBezTo>
                  <a:cubicBezTo>
                    <a:pt x="127" y="24"/>
                    <a:pt x="127" y="24"/>
                    <a:pt x="127" y="24"/>
                  </a:cubicBezTo>
                  <a:cubicBezTo>
                    <a:pt x="128" y="24"/>
                    <a:pt x="129" y="23"/>
                    <a:pt x="129" y="22"/>
                  </a:cubicBezTo>
                  <a:cubicBezTo>
                    <a:pt x="130" y="22"/>
                    <a:pt x="131" y="22"/>
                    <a:pt x="132" y="22"/>
                  </a:cubicBezTo>
                  <a:cubicBezTo>
                    <a:pt x="131" y="21"/>
                    <a:pt x="131" y="22"/>
                    <a:pt x="130" y="21"/>
                  </a:cubicBezTo>
                  <a:cubicBezTo>
                    <a:pt x="130" y="21"/>
                    <a:pt x="130" y="21"/>
                    <a:pt x="130" y="21"/>
                  </a:cubicBezTo>
                  <a:cubicBezTo>
                    <a:pt x="129" y="21"/>
                    <a:pt x="129" y="21"/>
                    <a:pt x="128" y="21"/>
                  </a:cubicBezTo>
                  <a:cubicBezTo>
                    <a:pt x="128" y="20"/>
                    <a:pt x="127" y="20"/>
                    <a:pt x="127" y="19"/>
                  </a:cubicBezTo>
                  <a:cubicBezTo>
                    <a:pt x="125" y="19"/>
                    <a:pt x="124" y="20"/>
                    <a:pt x="123" y="20"/>
                  </a:cubicBezTo>
                  <a:cubicBezTo>
                    <a:pt x="123" y="21"/>
                    <a:pt x="123" y="21"/>
                    <a:pt x="123" y="21"/>
                  </a:cubicBezTo>
                  <a:cubicBezTo>
                    <a:pt x="122" y="22"/>
                    <a:pt x="122" y="21"/>
                    <a:pt x="121" y="22"/>
                  </a:cubicBezTo>
                  <a:cubicBezTo>
                    <a:pt x="121" y="22"/>
                    <a:pt x="121" y="22"/>
                    <a:pt x="120" y="22"/>
                  </a:cubicBezTo>
                  <a:cubicBezTo>
                    <a:pt x="121" y="21"/>
                    <a:pt x="122" y="21"/>
                    <a:pt x="123" y="20"/>
                  </a:cubicBezTo>
                  <a:cubicBezTo>
                    <a:pt x="122" y="19"/>
                    <a:pt x="123" y="20"/>
                    <a:pt x="122" y="19"/>
                  </a:cubicBezTo>
                  <a:cubicBezTo>
                    <a:pt x="120" y="20"/>
                    <a:pt x="119" y="20"/>
                    <a:pt x="118" y="22"/>
                  </a:cubicBezTo>
                  <a:cubicBezTo>
                    <a:pt x="118" y="22"/>
                    <a:pt x="118" y="22"/>
                    <a:pt x="118" y="22"/>
                  </a:cubicBezTo>
                  <a:cubicBezTo>
                    <a:pt x="117" y="21"/>
                    <a:pt x="117" y="21"/>
                    <a:pt x="117" y="20"/>
                  </a:cubicBezTo>
                  <a:cubicBezTo>
                    <a:pt x="119" y="20"/>
                    <a:pt x="119" y="20"/>
                    <a:pt x="120" y="19"/>
                  </a:cubicBezTo>
                  <a:cubicBezTo>
                    <a:pt x="120" y="18"/>
                    <a:pt x="120" y="18"/>
                    <a:pt x="120" y="18"/>
                  </a:cubicBezTo>
                  <a:cubicBezTo>
                    <a:pt x="120" y="18"/>
                    <a:pt x="120" y="18"/>
                    <a:pt x="119" y="18"/>
                  </a:cubicBezTo>
                  <a:cubicBezTo>
                    <a:pt x="119" y="18"/>
                    <a:pt x="119" y="17"/>
                    <a:pt x="119" y="17"/>
                  </a:cubicBezTo>
                  <a:cubicBezTo>
                    <a:pt x="119" y="18"/>
                    <a:pt x="119" y="18"/>
                    <a:pt x="118" y="18"/>
                  </a:cubicBezTo>
                  <a:cubicBezTo>
                    <a:pt x="118" y="18"/>
                    <a:pt x="117" y="18"/>
                    <a:pt x="117" y="18"/>
                  </a:cubicBezTo>
                  <a:cubicBezTo>
                    <a:pt x="117" y="18"/>
                    <a:pt x="117" y="18"/>
                    <a:pt x="117" y="17"/>
                  </a:cubicBezTo>
                  <a:cubicBezTo>
                    <a:pt x="116" y="18"/>
                    <a:pt x="117" y="17"/>
                    <a:pt x="116" y="18"/>
                  </a:cubicBezTo>
                  <a:cubicBezTo>
                    <a:pt x="116" y="18"/>
                    <a:pt x="116" y="18"/>
                    <a:pt x="116" y="18"/>
                  </a:cubicBezTo>
                  <a:cubicBezTo>
                    <a:pt x="116" y="18"/>
                    <a:pt x="116" y="18"/>
                    <a:pt x="116" y="19"/>
                  </a:cubicBezTo>
                  <a:cubicBezTo>
                    <a:pt x="116" y="19"/>
                    <a:pt x="115" y="19"/>
                    <a:pt x="115" y="19"/>
                  </a:cubicBezTo>
                  <a:cubicBezTo>
                    <a:pt x="115" y="19"/>
                    <a:pt x="115" y="20"/>
                    <a:pt x="115" y="20"/>
                  </a:cubicBezTo>
                  <a:cubicBezTo>
                    <a:pt x="114" y="20"/>
                    <a:pt x="114" y="20"/>
                    <a:pt x="114" y="19"/>
                  </a:cubicBezTo>
                  <a:cubicBezTo>
                    <a:pt x="113" y="20"/>
                    <a:pt x="113" y="20"/>
                    <a:pt x="112" y="20"/>
                  </a:cubicBezTo>
                  <a:cubicBezTo>
                    <a:pt x="113" y="18"/>
                    <a:pt x="112" y="20"/>
                    <a:pt x="113" y="19"/>
                  </a:cubicBezTo>
                  <a:cubicBezTo>
                    <a:pt x="113" y="19"/>
                    <a:pt x="113" y="18"/>
                    <a:pt x="113" y="18"/>
                  </a:cubicBezTo>
                  <a:cubicBezTo>
                    <a:pt x="114" y="18"/>
                    <a:pt x="114" y="18"/>
                    <a:pt x="114" y="18"/>
                  </a:cubicBezTo>
                  <a:cubicBezTo>
                    <a:pt x="115" y="18"/>
                    <a:pt x="115" y="18"/>
                    <a:pt x="115" y="17"/>
                  </a:cubicBezTo>
                  <a:cubicBezTo>
                    <a:pt x="115" y="17"/>
                    <a:pt x="115" y="17"/>
                    <a:pt x="115" y="17"/>
                  </a:cubicBezTo>
                  <a:cubicBezTo>
                    <a:pt x="114" y="17"/>
                    <a:pt x="114" y="16"/>
                    <a:pt x="113" y="17"/>
                  </a:cubicBezTo>
                  <a:cubicBezTo>
                    <a:pt x="113" y="17"/>
                    <a:pt x="113" y="17"/>
                    <a:pt x="113" y="17"/>
                  </a:cubicBezTo>
                  <a:cubicBezTo>
                    <a:pt x="113" y="17"/>
                    <a:pt x="113" y="17"/>
                    <a:pt x="112" y="17"/>
                  </a:cubicBezTo>
                  <a:cubicBezTo>
                    <a:pt x="111" y="16"/>
                    <a:pt x="111" y="15"/>
                    <a:pt x="110" y="14"/>
                  </a:cubicBezTo>
                  <a:cubicBezTo>
                    <a:pt x="109" y="14"/>
                    <a:pt x="108" y="15"/>
                    <a:pt x="107" y="15"/>
                  </a:cubicBezTo>
                  <a:cubicBezTo>
                    <a:pt x="107" y="15"/>
                    <a:pt x="107" y="16"/>
                    <a:pt x="107" y="16"/>
                  </a:cubicBezTo>
                  <a:cubicBezTo>
                    <a:pt x="107" y="16"/>
                    <a:pt x="107" y="16"/>
                    <a:pt x="107" y="16"/>
                  </a:cubicBezTo>
                  <a:cubicBezTo>
                    <a:pt x="107" y="17"/>
                    <a:pt x="107" y="18"/>
                    <a:pt x="107" y="18"/>
                  </a:cubicBezTo>
                  <a:cubicBezTo>
                    <a:pt x="107" y="18"/>
                    <a:pt x="107" y="18"/>
                    <a:pt x="107" y="18"/>
                  </a:cubicBezTo>
                  <a:cubicBezTo>
                    <a:pt x="107" y="18"/>
                    <a:pt x="107" y="19"/>
                    <a:pt x="107" y="19"/>
                  </a:cubicBezTo>
                  <a:cubicBezTo>
                    <a:pt x="107" y="19"/>
                    <a:pt x="107" y="19"/>
                    <a:pt x="106" y="19"/>
                  </a:cubicBezTo>
                  <a:cubicBezTo>
                    <a:pt x="106" y="18"/>
                    <a:pt x="106" y="18"/>
                    <a:pt x="106" y="18"/>
                  </a:cubicBezTo>
                  <a:cubicBezTo>
                    <a:pt x="106" y="18"/>
                    <a:pt x="105" y="17"/>
                    <a:pt x="105" y="17"/>
                  </a:cubicBezTo>
                  <a:cubicBezTo>
                    <a:pt x="105" y="18"/>
                    <a:pt x="105" y="18"/>
                    <a:pt x="105" y="18"/>
                  </a:cubicBezTo>
                  <a:cubicBezTo>
                    <a:pt x="105" y="18"/>
                    <a:pt x="104" y="18"/>
                    <a:pt x="104" y="18"/>
                  </a:cubicBezTo>
                  <a:cubicBezTo>
                    <a:pt x="104" y="18"/>
                    <a:pt x="104" y="18"/>
                    <a:pt x="104" y="19"/>
                  </a:cubicBezTo>
                  <a:cubicBezTo>
                    <a:pt x="104" y="19"/>
                    <a:pt x="104" y="19"/>
                    <a:pt x="104" y="19"/>
                  </a:cubicBezTo>
                  <a:cubicBezTo>
                    <a:pt x="104" y="18"/>
                    <a:pt x="104" y="17"/>
                    <a:pt x="103" y="16"/>
                  </a:cubicBezTo>
                  <a:cubicBezTo>
                    <a:pt x="103" y="16"/>
                    <a:pt x="103" y="17"/>
                    <a:pt x="102" y="17"/>
                  </a:cubicBezTo>
                  <a:cubicBezTo>
                    <a:pt x="103" y="16"/>
                    <a:pt x="103" y="16"/>
                    <a:pt x="103" y="15"/>
                  </a:cubicBezTo>
                  <a:cubicBezTo>
                    <a:pt x="102" y="15"/>
                    <a:pt x="102" y="15"/>
                    <a:pt x="101" y="15"/>
                  </a:cubicBezTo>
                  <a:cubicBezTo>
                    <a:pt x="101" y="16"/>
                    <a:pt x="100" y="17"/>
                    <a:pt x="100" y="18"/>
                  </a:cubicBezTo>
                  <a:cubicBezTo>
                    <a:pt x="100" y="18"/>
                    <a:pt x="100" y="19"/>
                    <a:pt x="100" y="19"/>
                  </a:cubicBezTo>
                  <a:cubicBezTo>
                    <a:pt x="99" y="19"/>
                    <a:pt x="99" y="19"/>
                    <a:pt x="98" y="18"/>
                  </a:cubicBezTo>
                  <a:cubicBezTo>
                    <a:pt x="98" y="18"/>
                    <a:pt x="98" y="18"/>
                    <a:pt x="98" y="18"/>
                  </a:cubicBezTo>
                  <a:cubicBezTo>
                    <a:pt x="98" y="18"/>
                    <a:pt x="99" y="17"/>
                    <a:pt x="99" y="17"/>
                  </a:cubicBezTo>
                  <a:cubicBezTo>
                    <a:pt x="98" y="16"/>
                    <a:pt x="98" y="16"/>
                    <a:pt x="97" y="16"/>
                  </a:cubicBezTo>
                  <a:cubicBezTo>
                    <a:pt x="97" y="16"/>
                    <a:pt x="97" y="16"/>
                    <a:pt x="96" y="16"/>
                  </a:cubicBezTo>
                  <a:cubicBezTo>
                    <a:pt x="97" y="15"/>
                    <a:pt x="99" y="14"/>
                    <a:pt x="100" y="14"/>
                  </a:cubicBezTo>
                  <a:cubicBezTo>
                    <a:pt x="100" y="12"/>
                    <a:pt x="99" y="11"/>
                    <a:pt x="98" y="10"/>
                  </a:cubicBezTo>
                  <a:close/>
                  <a:moveTo>
                    <a:pt x="69" y="15"/>
                  </a:moveTo>
                  <a:cubicBezTo>
                    <a:pt x="69" y="16"/>
                    <a:pt x="69" y="16"/>
                    <a:pt x="70" y="16"/>
                  </a:cubicBezTo>
                  <a:cubicBezTo>
                    <a:pt x="69" y="16"/>
                    <a:pt x="69" y="16"/>
                    <a:pt x="69" y="15"/>
                  </a:cubicBezTo>
                  <a:close/>
                  <a:moveTo>
                    <a:pt x="155" y="76"/>
                  </a:moveTo>
                  <a:cubicBezTo>
                    <a:pt x="155" y="77"/>
                    <a:pt x="155" y="77"/>
                    <a:pt x="155" y="77"/>
                  </a:cubicBezTo>
                  <a:cubicBezTo>
                    <a:pt x="154" y="77"/>
                    <a:pt x="153" y="77"/>
                    <a:pt x="153" y="76"/>
                  </a:cubicBezTo>
                  <a:cubicBezTo>
                    <a:pt x="154" y="76"/>
                    <a:pt x="154" y="76"/>
                    <a:pt x="155" y="76"/>
                  </a:cubicBezTo>
                  <a:close/>
                  <a:moveTo>
                    <a:pt x="125" y="28"/>
                  </a:moveTo>
                  <a:cubicBezTo>
                    <a:pt x="126" y="28"/>
                    <a:pt x="127" y="28"/>
                    <a:pt x="128" y="28"/>
                  </a:cubicBezTo>
                  <a:cubicBezTo>
                    <a:pt x="129" y="29"/>
                    <a:pt x="129" y="29"/>
                    <a:pt x="129" y="29"/>
                  </a:cubicBezTo>
                  <a:cubicBezTo>
                    <a:pt x="129" y="29"/>
                    <a:pt x="129" y="29"/>
                    <a:pt x="129" y="29"/>
                  </a:cubicBezTo>
                  <a:cubicBezTo>
                    <a:pt x="129" y="29"/>
                    <a:pt x="128" y="29"/>
                    <a:pt x="127" y="29"/>
                  </a:cubicBezTo>
                  <a:cubicBezTo>
                    <a:pt x="127" y="29"/>
                    <a:pt x="127" y="29"/>
                    <a:pt x="127" y="29"/>
                  </a:cubicBezTo>
                  <a:cubicBezTo>
                    <a:pt x="126" y="29"/>
                    <a:pt x="125" y="29"/>
                    <a:pt x="124" y="29"/>
                  </a:cubicBezTo>
                  <a:cubicBezTo>
                    <a:pt x="125" y="29"/>
                    <a:pt x="125" y="29"/>
                    <a:pt x="125" y="28"/>
                  </a:cubicBezTo>
                  <a:close/>
                  <a:moveTo>
                    <a:pt x="123" y="26"/>
                  </a:moveTo>
                  <a:cubicBezTo>
                    <a:pt x="124" y="26"/>
                    <a:pt x="123" y="26"/>
                    <a:pt x="124" y="26"/>
                  </a:cubicBezTo>
                  <a:cubicBezTo>
                    <a:pt x="124" y="26"/>
                    <a:pt x="124" y="26"/>
                    <a:pt x="124" y="26"/>
                  </a:cubicBezTo>
                  <a:cubicBezTo>
                    <a:pt x="124" y="26"/>
                    <a:pt x="124" y="26"/>
                    <a:pt x="124" y="27"/>
                  </a:cubicBezTo>
                  <a:cubicBezTo>
                    <a:pt x="124" y="27"/>
                    <a:pt x="123" y="27"/>
                    <a:pt x="123" y="27"/>
                  </a:cubicBezTo>
                  <a:cubicBezTo>
                    <a:pt x="123" y="27"/>
                    <a:pt x="123" y="26"/>
                    <a:pt x="123" y="26"/>
                  </a:cubicBezTo>
                  <a:close/>
                  <a:moveTo>
                    <a:pt x="122" y="54"/>
                  </a:moveTo>
                  <a:cubicBezTo>
                    <a:pt x="122" y="55"/>
                    <a:pt x="123" y="56"/>
                    <a:pt x="124" y="56"/>
                  </a:cubicBezTo>
                  <a:cubicBezTo>
                    <a:pt x="124" y="56"/>
                    <a:pt x="124" y="56"/>
                    <a:pt x="124" y="57"/>
                  </a:cubicBezTo>
                  <a:cubicBezTo>
                    <a:pt x="125" y="57"/>
                    <a:pt x="126" y="56"/>
                    <a:pt x="127" y="56"/>
                  </a:cubicBezTo>
                  <a:cubicBezTo>
                    <a:pt x="127" y="56"/>
                    <a:pt x="128" y="56"/>
                    <a:pt x="128" y="57"/>
                  </a:cubicBezTo>
                  <a:cubicBezTo>
                    <a:pt x="129" y="57"/>
                    <a:pt x="131" y="57"/>
                    <a:pt x="131" y="57"/>
                  </a:cubicBezTo>
                  <a:cubicBezTo>
                    <a:pt x="131" y="57"/>
                    <a:pt x="132" y="57"/>
                    <a:pt x="132" y="57"/>
                  </a:cubicBezTo>
                  <a:cubicBezTo>
                    <a:pt x="132" y="57"/>
                    <a:pt x="132" y="57"/>
                    <a:pt x="132" y="57"/>
                  </a:cubicBezTo>
                  <a:cubicBezTo>
                    <a:pt x="132" y="58"/>
                    <a:pt x="132" y="58"/>
                    <a:pt x="132" y="58"/>
                  </a:cubicBezTo>
                  <a:cubicBezTo>
                    <a:pt x="133" y="58"/>
                    <a:pt x="133" y="58"/>
                    <a:pt x="133" y="58"/>
                  </a:cubicBezTo>
                  <a:cubicBezTo>
                    <a:pt x="133" y="58"/>
                    <a:pt x="134" y="59"/>
                    <a:pt x="134" y="59"/>
                  </a:cubicBezTo>
                  <a:cubicBezTo>
                    <a:pt x="134" y="59"/>
                    <a:pt x="134" y="59"/>
                    <a:pt x="134" y="59"/>
                  </a:cubicBezTo>
                  <a:cubicBezTo>
                    <a:pt x="134" y="60"/>
                    <a:pt x="134" y="60"/>
                    <a:pt x="134" y="61"/>
                  </a:cubicBezTo>
                  <a:cubicBezTo>
                    <a:pt x="132" y="61"/>
                    <a:pt x="132" y="61"/>
                    <a:pt x="130" y="60"/>
                  </a:cubicBezTo>
                  <a:cubicBezTo>
                    <a:pt x="130" y="61"/>
                    <a:pt x="130" y="61"/>
                    <a:pt x="129" y="62"/>
                  </a:cubicBezTo>
                  <a:cubicBezTo>
                    <a:pt x="129" y="62"/>
                    <a:pt x="129" y="62"/>
                    <a:pt x="129" y="62"/>
                  </a:cubicBezTo>
                  <a:cubicBezTo>
                    <a:pt x="128" y="62"/>
                    <a:pt x="127" y="62"/>
                    <a:pt x="126" y="62"/>
                  </a:cubicBezTo>
                  <a:cubicBezTo>
                    <a:pt x="126" y="63"/>
                    <a:pt x="125" y="63"/>
                    <a:pt x="124" y="65"/>
                  </a:cubicBezTo>
                  <a:cubicBezTo>
                    <a:pt x="123" y="65"/>
                    <a:pt x="123" y="64"/>
                    <a:pt x="122" y="64"/>
                  </a:cubicBezTo>
                  <a:cubicBezTo>
                    <a:pt x="122" y="64"/>
                    <a:pt x="122" y="64"/>
                    <a:pt x="122" y="64"/>
                  </a:cubicBezTo>
                  <a:cubicBezTo>
                    <a:pt x="122" y="63"/>
                    <a:pt x="122" y="62"/>
                    <a:pt x="122" y="61"/>
                  </a:cubicBezTo>
                  <a:cubicBezTo>
                    <a:pt x="122" y="61"/>
                    <a:pt x="121" y="61"/>
                    <a:pt x="121" y="61"/>
                  </a:cubicBezTo>
                  <a:cubicBezTo>
                    <a:pt x="121" y="61"/>
                    <a:pt x="121" y="61"/>
                    <a:pt x="121" y="61"/>
                  </a:cubicBezTo>
                  <a:cubicBezTo>
                    <a:pt x="121" y="61"/>
                    <a:pt x="121" y="61"/>
                    <a:pt x="121" y="61"/>
                  </a:cubicBezTo>
                  <a:cubicBezTo>
                    <a:pt x="120" y="59"/>
                    <a:pt x="119" y="58"/>
                    <a:pt x="119" y="56"/>
                  </a:cubicBezTo>
                  <a:cubicBezTo>
                    <a:pt x="120" y="56"/>
                    <a:pt x="120" y="56"/>
                    <a:pt x="120" y="56"/>
                  </a:cubicBezTo>
                  <a:cubicBezTo>
                    <a:pt x="120" y="55"/>
                    <a:pt x="120" y="55"/>
                    <a:pt x="120" y="54"/>
                  </a:cubicBezTo>
                  <a:cubicBezTo>
                    <a:pt x="120" y="54"/>
                    <a:pt x="120" y="54"/>
                    <a:pt x="120" y="54"/>
                  </a:cubicBezTo>
                  <a:cubicBezTo>
                    <a:pt x="120" y="54"/>
                    <a:pt x="120" y="54"/>
                    <a:pt x="120" y="54"/>
                  </a:cubicBezTo>
                  <a:cubicBezTo>
                    <a:pt x="121" y="54"/>
                    <a:pt x="121" y="54"/>
                    <a:pt x="122" y="54"/>
                  </a:cubicBezTo>
                  <a:close/>
                  <a:moveTo>
                    <a:pt x="120" y="23"/>
                  </a:moveTo>
                  <a:cubicBezTo>
                    <a:pt x="120" y="23"/>
                    <a:pt x="120" y="23"/>
                    <a:pt x="120" y="24"/>
                  </a:cubicBezTo>
                  <a:cubicBezTo>
                    <a:pt x="119" y="24"/>
                    <a:pt x="119" y="24"/>
                    <a:pt x="118" y="24"/>
                  </a:cubicBezTo>
                  <a:cubicBezTo>
                    <a:pt x="118" y="24"/>
                    <a:pt x="118" y="23"/>
                    <a:pt x="118" y="22"/>
                  </a:cubicBezTo>
                  <a:cubicBezTo>
                    <a:pt x="119" y="22"/>
                    <a:pt x="120" y="22"/>
                    <a:pt x="120" y="23"/>
                  </a:cubicBezTo>
                  <a:close/>
                  <a:moveTo>
                    <a:pt x="121" y="72"/>
                  </a:moveTo>
                  <a:cubicBezTo>
                    <a:pt x="121" y="73"/>
                    <a:pt x="121" y="73"/>
                    <a:pt x="121" y="73"/>
                  </a:cubicBezTo>
                  <a:cubicBezTo>
                    <a:pt x="121" y="73"/>
                    <a:pt x="122" y="73"/>
                    <a:pt x="123" y="73"/>
                  </a:cubicBezTo>
                  <a:cubicBezTo>
                    <a:pt x="123" y="72"/>
                    <a:pt x="123" y="72"/>
                    <a:pt x="123" y="72"/>
                  </a:cubicBezTo>
                  <a:cubicBezTo>
                    <a:pt x="123" y="72"/>
                    <a:pt x="124" y="72"/>
                    <a:pt x="124" y="72"/>
                  </a:cubicBezTo>
                  <a:cubicBezTo>
                    <a:pt x="125" y="75"/>
                    <a:pt x="126" y="76"/>
                    <a:pt x="126" y="79"/>
                  </a:cubicBezTo>
                  <a:cubicBezTo>
                    <a:pt x="126" y="79"/>
                    <a:pt x="126" y="79"/>
                    <a:pt x="125" y="79"/>
                  </a:cubicBezTo>
                  <a:cubicBezTo>
                    <a:pt x="125" y="79"/>
                    <a:pt x="125" y="78"/>
                    <a:pt x="125" y="78"/>
                  </a:cubicBezTo>
                  <a:cubicBezTo>
                    <a:pt x="124" y="78"/>
                    <a:pt x="124" y="78"/>
                    <a:pt x="124" y="78"/>
                  </a:cubicBezTo>
                  <a:cubicBezTo>
                    <a:pt x="123" y="78"/>
                    <a:pt x="123" y="80"/>
                    <a:pt x="122" y="79"/>
                  </a:cubicBezTo>
                  <a:cubicBezTo>
                    <a:pt x="122" y="79"/>
                    <a:pt x="122" y="79"/>
                    <a:pt x="122" y="79"/>
                  </a:cubicBezTo>
                  <a:cubicBezTo>
                    <a:pt x="121" y="79"/>
                    <a:pt x="120" y="79"/>
                    <a:pt x="119" y="79"/>
                  </a:cubicBezTo>
                  <a:cubicBezTo>
                    <a:pt x="119" y="79"/>
                    <a:pt x="119" y="79"/>
                    <a:pt x="119" y="79"/>
                  </a:cubicBezTo>
                  <a:cubicBezTo>
                    <a:pt x="119" y="79"/>
                    <a:pt x="119" y="79"/>
                    <a:pt x="119" y="79"/>
                  </a:cubicBezTo>
                  <a:cubicBezTo>
                    <a:pt x="119" y="79"/>
                    <a:pt x="119" y="78"/>
                    <a:pt x="119" y="78"/>
                  </a:cubicBezTo>
                  <a:cubicBezTo>
                    <a:pt x="120" y="78"/>
                    <a:pt x="119" y="77"/>
                    <a:pt x="120" y="77"/>
                  </a:cubicBezTo>
                  <a:cubicBezTo>
                    <a:pt x="120" y="76"/>
                    <a:pt x="120" y="75"/>
                    <a:pt x="119" y="74"/>
                  </a:cubicBezTo>
                  <a:cubicBezTo>
                    <a:pt x="119" y="74"/>
                    <a:pt x="119" y="75"/>
                    <a:pt x="119" y="74"/>
                  </a:cubicBezTo>
                  <a:cubicBezTo>
                    <a:pt x="118" y="74"/>
                    <a:pt x="118" y="74"/>
                    <a:pt x="118" y="74"/>
                  </a:cubicBezTo>
                  <a:cubicBezTo>
                    <a:pt x="118" y="74"/>
                    <a:pt x="118" y="73"/>
                    <a:pt x="118" y="73"/>
                  </a:cubicBezTo>
                  <a:cubicBezTo>
                    <a:pt x="118" y="73"/>
                    <a:pt x="118" y="73"/>
                    <a:pt x="118" y="73"/>
                  </a:cubicBezTo>
                  <a:cubicBezTo>
                    <a:pt x="118" y="73"/>
                    <a:pt x="118" y="72"/>
                    <a:pt x="118" y="72"/>
                  </a:cubicBezTo>
                  <a:cubicBezTo>
                    <a:pt x="119" y="72"/>
                    <a:pt x="120" y="72"/>
                    <a:pt x="121" y="72"/>
                  </a:cubicBezTo>
                  <a:close/>
                  <a:moveTo>
                    <a:pt x="110" y="21"/>
                  </a:moveTo>
                  <a:cubicBezTo>
                    <a:pt x="110" y="21"/>
                    <a:pt x="110" y="21"/>
                    <a:pt x="110" y="21"/>
                  </a:cubicBezTo>
                  <a:cubicBezTo>
                    <a:pt x="111" y="21"/>
                    <a:pt x="111" y="21"/>
                    <a:pt x="111" y="21"/>
                  </a:cubicBezTo>
                  <a:cubicBezTo>
                    <a:pt x="111" y="21"/>
                    <a:pt x="111" y="22"/>
                    <a:pt x="111" y="22"/>
                  </a:cubicBezTo>
                  <a:cubicBezTo>
                    <a:pt x="111" y="22"/>
                    <a:pt x="110" y="22"/>
                    <a:pt x="110" y="22"/>
                  </a:cubicBezTo>
                  <a:cubicBezTo>
                    <a:pt x="110" y="21"/>
                    <a:pt x="110" y="22"/>
                    <a:pt x="11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0" name="Freeform 45"/>
            <p:cNvSpPr>
              <a:spLocks noEditPoints="1"/>
            </p:cNvSpPr>
            <p:nvPr/>
          </p:nvSpPr>
          <p:spPr bwMode="auto">
            <a:xfrm>
              <a:off x="4194175" y="1547813"/>
              <a:ext cx="1374775" cy="865188"/>
            </a:xfrm>
            <a:custGeom>
              <a:avLst/>
              <a:gdLst>
                <a:gd name="T0" fmla="*/ 326 w 366"/>
                <a:gd name="T1" fmla="*/ 23 h 230"/>
                <a:gd name="T2" fmla="*/ 291 w 366"/>
                <a:gd name="T3" fmla="*/ 29 h 230"/>
                <a:gd name="T4" fmla="*/ 264 w 366"/>
                <a:gd name="T5" fmla="*/ 20 h 230"/>
                <a:gd name="T6" fmla="*/ 253 w 366"/>
                <a:gd name="T7" fmla="*/ 18 h 230"/>
                <a:gd name="T8" fmla="*/ 310 w 366"/>
                <a:gd name="T9" fmla="*/ 10 h 230"/>
                <a:gd name="T10" fmla="*/ 280 w 366"/>
                <a:gd name="T11" fmla="*/ 5 h 230"/>
                <a:gd name="T12" fmla="*/ 251 w 366"/>
                <a:gd name="T13" fmla="*/ 2 h 230"/>
                <a:gd name="T14" fmla="*/ 202 w 366"/>
                <a:gd name="T15" fmla="*/ 8 h 230"/>
                <a:gd name="T16" fmla="*/ 170 w 366"/>
                <a:gd name="T17" fmla="*/ 11 h 230"/>
                <a:gd name="T18" fmla="*/ 181 w 366"/>
                <a:gd name="T19" fmla="*/ 18 h 230"/>
                <a:gd name="T20" fmla="*/ 166 w 366"/>
                <a:gd name="T21" fmla="*/ 31 h 230"/>
                <a:gd name="T22" fmla="*/ 152 w 366"/>
                <a:gd name="T23" fmla="*/ 32 h 230"/>
                <a:gd name="T24" fmla="*/ 133 w 366"/>
                <a:gd name="T25" fmla="*/ 35 h 230"/>
                <a:gd name="T26" fmla="*/ 111 w 366"/>
                <a:gd name="T27" fmla="*/ 34 h 230"/>
                <a:gd name="T28" fmla="*/ 95 w 366"/>
                <a:gd name="T29" fmla="*/ 32 h 230"/>
                <a:gd name="T30" fmla="*/ 69 w 366"/>
                <a:gd name="T31" fmla="*/ 36 h 230"/>
                <a:gd name="T32" fmla="*/ 45 w 366"/>
                <a:gd name="T33" fmla="*/ 48 h 230"/>
                <a:gd name="T34" fmla="*/ 39 w 366"/>
                <a:gd name="T35" fmla="*/ 58 h 230"/>
                <a:gd name="T36" fmla="*/ 26 w 366"/>
                <a:gd name="T37" fmla="*/ 70 h 230"/>
                <a:gd name="T38" fmla="*/ 11 w 366"/>
                <a:gd name="T39" fmla="*/ 85 h 230"/>
                <a:gd name="T40" fmla="*/ 10 w 366"/>
                <a:gd name="T41" fmla="*/ 89 h 230"/>
                <a:gd name="T42" fmla="*/ 35 w 366"/>
                <a:gd name="T43" fmla="*/ 96 h 230"/>
                <a:gd name="T44" fmla="*/ 90 w 366"/>
                <a:gd name="T45" fmla="*/ 97 h 230"/>
                <a:gd name="T46" fmla="*/ 108 w 366"/>
                <a:gd name="T47" fmla="*/ 114 h 230"/>
                <a:gd name="T48" fmla="*/ 109 w 366"/>
                <a:gd name="T49" fmla="*/ 134 h 230"/>
                <a:gd name="T50" fmla="*/ 133 w 366"/>
                <a:gd name="T51" fmla="*/ 134 h 230"/>
                <a:gd name="T52" fmla="*/ 115 w 366"/>
                <a:gd name="T53" fmla="*/ 140 h 230"/>
                <a:gd name="T54" fmla="*/ 121 w 366"/>
                <a:gd name="T55" fmla="*/ 157 h 230"/>
                <a:gd name="T56" fmla="*/ 139 w 366"/>
                <a:gd name="T57" fmla="*/ 147 h 230"/>
                <a:gd name="T58" fmla="*/ 133 w 366"/>
                <a:gd name="T59" fmla="*/ 163 h 230"/>
                <a:gd name="T60" fmla="*/ 123 w 366"/>
                <a:gd name="T61" fmla="*/ 174 h 230"/>
                <a:gd name="T62" fmla="*/ 140 w 366"/>
                <a:gd name="T63" fmla="*/ 171 h 230"/>
                <a:gd name="T64" fmla="*/ 127 w 366"/>
                <a:gd name="T65" fmla="*/ 183 h 230"/>
                <a:gd name="T66" fmla="*/ 137 w 366"/>
                <a:gd name="T67" fmla="*/ 195 h 230"/>
                <a:gd name="T68" fmla="*/ 142 w 366"/>
                <a:gd name="T69" fmla="*/ 206 h 230"/>
                <a:gd name="T70" fmla="*/ 156 w 366"/>
                <a:gd name="T71" fmla="*/ 216 h 230"/>
                <a:gd name="T72" fmla="*/ 169 w 366"/>
                <a:gd name="T73" fmla="*/ 223 h 230"/>
                <a:gd name="T74" fmla="*/ 182 w 366"/>
                <a:gd name="T75" fmla="*/ 223 h 230"/>
                <a:gd name="T76" fmla="*/ 193 w 366"/>
                <a:gd name="T77" fmla="*/ 227 h 230"/>
                <a:gd name="T78" fmla="*/ 195 w 366"/>
                <a:gd name="T79" fmla="*/ 211 h 230"/>
                <a:gd name="T80" fmla="*/ 205 w 366"/>
                <a:gd name="T81" fmla="*/ 189 h 230"/>
                <a:gd name="T82" fmla="*/ 231 w 366"/>
                <a:gd name="T83" fmla="*/ 175 h 230"/>
                <a:gd name="T84" fmla="*/ 254 w 366"/>
                <a:gd name="T85" fmla="*/ 156 h 230"/>
                <a:gd name="T86" fmla="*/ 286 w 366"/>
                <a:gd name="T87" fmla="*/ 148 h 230"/>
                <a:gd name="T88" fmla="*/ 312 w 366"/>
                <a:gd name="T89" fmla="*/ 133 h 230"/>
                <a:gd name="T90" fmla="*/ 284 w 366"/>
                <a:gd name="T91" fmla="*/ 131 h 230"/>
                <a:gd name="T92" fmla="*/ 274 w 366"/>
                <a:gd name="T93" fmla="*/ 123 h 230"/>
                <a:gd name="T94" fmla="*/ 300 w 366"/>
                <a:gd name="T95" fmla="*/ 127 h 230"/>
                <a:gd name="T96" fmla="*/ 310 w 366"/>
                <a:gd name="T97" fmla="*/ 123 h 230"/>
                <a:gd name="T98" fmla="*/ 285 w 366"/>
                <a:gd name="T99" fmla="*/ 113 h 230"/>
                <a:gd name="T100" fmla="*/ 303 w 366"/>
                <a:gd name="T101" fmla="*/ 104 h 230"/>
                <a:gd name="T102" fmla="*/ 310 w 366"/>
                <a:gd name="T103" fmla="*/ 98 h 230"/>
                <a:gd name="T104" fmla="*/ 311 w 366"/>
                <a:gd name="T105" fmla="*/ 86 h 230"/>
                <a:gd name="T106" fmla="*/ 316 w 366"/>
                <a:gd name="T107" fmla="*/ 73 h 230"/>
                <a:gd name="T108" fmla="*/ 318 w 366"/>
                <a:gd name="T109" fmla="*/ 62 h 230"/>
                <a:gd name="T110" fmla="*/ 324 w 366"/>
                <a:gd name="T111" fmla="*/ 52 h 230"/>
                <a:gd name="T112" fmla="*/ 317 w 366"/>
                <a:gd name="T113" fmla="*/ 37 h 230"/>
                <a:gd name="T114" fmla="*/ 349 w 366"/>
                <a:gd name="T115" fmla="*/ 27 h 230"/>
                <a:gd name="T116" fmla="*/ 145 w 366"/>
                <a:gd name="T117" fmla="*/ 168 h 230"/>
                <a:gd name="T118" fmla="*/ 225 w 366"/>
                <a:gd name="T119" fmla="*/ 13 h 230"/>
                <a:gd name="T120" fmla="*/ 235 w 366"/>
                <a:gd name="T121" fmla="*/ 11 h 230"/>
                <a:gd name="T122" fmla="*/ 275 w 366"/>
                <a:gd name="T123" fmla="*/ 3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6" h="230">
                  <a:moveTo>
                    <a:pt x="354" y="25"/>
                  </a:moveTo>
                  <a:cubicBezTo>
                    <a:pt x="354" y="25"/>
                    <a:pt x="355" y="25"/>
                    <a:pt x="355" y="25"/>
                  </a:cubicBezTo>
                  <a:cubicBezTo>
                    <a:pt x="355" y="25"/>
                    <a:pt x="355" y="25"/>
                    <a:pt x="355" y="25"/>
                  </a:cubicBezTo>
                  <a:cubicBezTo>
                    <a:pt x="356" y="25"/>
                    <a:pt x="357" y="24"/>
                    <a:pt x="358" y="24"/>
                  </a:cubicBezTo>
                  <a:cubicBezTo>
                    <a:pt x="358" y="24"/>
                    <a:pt x="358" y="24"/>
                    <a:pt x="358" y="24"/>
                  </a:cubicBezTo>
                  <a:cubicBezTo>
                    <a:pt x="358" y="24"/>
                    <a:pt x="358" y="24"/>
                    <a:pt x="359" y="24"/>
                  </a:cubicBezTo>
                  <a:cubicBezTo>
                    <a:pt x="359" y="24"/>
                    <a:pt x="359" y="23"/>
                    <a:pt x="359" y="23"/>
                  </a:cubicBezTo>
                  <a:cubicBezTo>
                    <a:pt x="360" y="23"/>
                    <a:pt x="360" y="23"/>
                    <a:pt x="360" y="23"/>
                  </a:cubicBezTo>
                  <a:cubicBezTo>
                    <a:pt x="360" y="23"/>
                    <a:pt x="360" y="23"/>
                    <a:pt x="360" y="22"/>
                  </a:cubicBezTo>
                  <a:cubicBezTo>
                    <a:pt x="363" y="22"/>
                    <a:pt x="363" y="24"/>
                    <a:pt x="365" y="22"/>
                  </a:cubicBezTo>
                  <a:cubicBezTo>
                    <a:pt x="365" y="22"/>
                    <a:pt x="365" y="22"/>
                    <a:pt x="366" y="22"/>
                  </a:cubicBezTo>
                  <a:cubicBezTo>
                    <a:pt x="365" y="21"/>
                    <a:pt x="365" y="21"/>
                    <a:pt x="365" y="20"/>
                  </a:cubicBezTo>
                  <a:cubicBezTo>
                    <a:pt x="364" y="20"/>
                    <a:pt x="364" y="20"/>
                    <a:pt x="364" y="19"/>
                  </a:cubicBezTo>
                  <a:cubicBezTo>
                    <a:pt x="361" y="19"/>
                    <a:pt x="358" y="19"/>
                    <a:pt x="356" y="19"/>
                  </a:cubicBezTo>
                  <a:cubicBezTo>
                    <a:pt x="355" y="19"/>
                    <a:pt x="355" y="20"/>
                    <a:pt x="355" y="20"/>
                  </a:cubicBezTo>
                  <a:cubicBezTo>
                    <a:pt x="355" y="20"/>
                    <a:pt x="355" y="19"/>
                    <a:pt x="355" y="19"/>
                  </a:cubicBezTo>
                  <a:cubicBezTo>
                    <a:pt x="354" y="19"/>
                    <a:pt x="353" y="19"/>
                    <a:pt x="352" y="19"/>
                  </a:cubicBezTo>
                  <a:cubicBezTo>
                    <a:pt x="352" y="19"/>
                    <a:pt x="352" y="19"/>
                    <a:pt x="352" y="19"/>
                  </a:cubicBezTo>
                  <a:cubicBezTo>
                    <a:pt x="350" y="19"/>
                    <a:pt x="349" y="19"/>
                    <a:pt x="347" y="19"/>
                  </a:cubicBezTo>
                  <a:cubicBezTo>
                    <a:pt x="345" y="19"/>
                    <a:pt x="343" y="18"/>
                    <a:pt x="340" y="19"/>
                  </a:cubicBezTo>
                  <a:cubicBezTo>
                    <a:pt x="340" y="19"/>
                    <a:pt x="339" y="19"/>
                    <a:pt x="338" y="19"/>
                  </a:cubicBezTo>
                  <a:cubicBezTo>
                    <a:pt x="338" y="19"/>
                    <a:pt x="338" y="19"/>
                    <a:pt x="338" y="19"/>
                  </a:cubicBezTo>
                  <a:cubicBezTo>
                    <a:pt x="336" y="19"/>
                    <a:pt x="334" y="19"/>
                    <a:pt x="333" y="19"/>
                  </a:cubicBezTo>
                  <a:cubicBezTo>
                    <a:pt x="333" y="20"/>
                    <a:pt x="333" y="20"/>
                    <a:pt x="332" y="21"/>
                  </a:cubicBezTo>
                  <a:cubicBezTo>
                    <a:pt x="330" y="21"/>
                    <a:pt x="328" y="21"/>
                    <a:pt x="326" y="22"/>
                  </a:cubicBezTo>
                  <a:cubicBezTo>
                    <a:pt x="326" y="22"/>
                    <a:pt x="326" y="23"/>
                    <a:pt x="326" y="23"/>
                  </a:cubicBezTo>
                  <a:cubicBezTo>
                    <a:pt x="324" y="23"/>
                    <a:pt x="322" y="22"/>
                    <a:pt x="321" y="22"/>
                  </a:cubicBezTo>
                  <a:cubicBezTo>
                    <a:pt x="320" y="22"/>
                    <a:pt x="320" y="22"/>
                    <a:pt x="320" y="23"/>
                  </a:cubicBezTo>
                  <a:cubicBezTo>
                    <a:pt x="320" y="23"/>
                    <a:pt x="320" y="23"/>
                    <a:pt x="320" y="24"/>
                  </a:cubicBezTo>
                  <a:cubicBezTo>
                    <a:pt x="320" y="24"/>
                    <a:pt x="319" y="24"/>
                    <a:pt x="319" y="24"/>
                  </a:cubicBezTo>
                  <a:cubicBezTo>
                    <a:pt x="319" y="23"/>
                    <a:pt x="319" y="23"/>
                    <a:pt x="319" y="22"/>
                  </a:cubicBezTo>
                  <a:cubicBezTo>
                    <a:pt x="319" y="22"/>
                    <a:pt x="319" y="22"/>
                    <a:pt x="318" y="22"/>
                  </a:cubicBezTo>
                  <a:cubicBezTo>
                    <a:pt x="318" y="22"/>
                    <a:pt x="318" y="21"/>
                    <a:pt x="318" y="21"/>
                  </a:cubicBezTo>
                  <a:cubicBezTo>
                    <a:pt x="318" y="21"/>
                    <a:pt x="318" y="21"/>
                    <a:pt x="318" y="21"/>
                  </a:cubicBezTo>
                  <a:cubicBezTo>
                    <a:pt x="318" y="21"/>
                    <a:pt x="317" y="21"/>
                    <a:pt x="317" y="21"/>
                  </a:cubicBezTo>
                  <a:cubicBezTo>
                    <a:pt x="317" y="21"/>
                    <a:pt x="316" y="22"/>
                    <a:pt x="316" y="22"/>
                  </a:cubicBezTo>
                  <a:cubicBezTo>
                    <a:pt x="315" y="22"/>
                    <a:pt x="315" y="23"/>
                    <a:pt x="314" y="23"/>
                  </a:cubicBezTo>
                  <a:cubicBezTo>
                    <a:pt x="314" y="23"/>
                    <a:pt x="314" y="23"/>
                    <a:pt x="314" y="23"/>
                  </a:cubicBezTo>
                  <a:cubicBezTo>
                    <a:pt x="313" y="23"/>
                    <a:pt x="313" y="23"/>
                    <a:pt x="313" y="23"/>
                  </a:cubicBezTo>
                  <a:cubicBezTo>
                    <a:pt x="312" y="24"/>
                    <a:pt x="312" y="24"/>
                    <a:pt x="312" y="24"/>
                  </a:cubicBezTo>
                  <a:cubicBezTo>
                    <a:pt x="312" y="24"/>
                    <a:pt x="311" y="24"/>
                    <a:pt x="311" y="24"/>
                  </a:cubicBezTo>
                  <a:cubicBezTo>
                    <a:pt x="311" y="24"/>
                    <a:pt x="311" y="25"/>
                    <a:pt x="311" y="25"/>
                  </a:cubicBezTo>
                  <a:cubicBezTo>
                    <a:pt x="310" y="25"/>
                    <a:pt x="310" y="25"/>
                    <a:pt x="309" y="25"/>
                  </a:cubicBezTo>
                  <a:cubicBezTo>
                    <a:pt x="308" y="26"/>
                    <a:pt x="307" y="26"/>
                    <a:pt x="307" y="27"/>
                  </a:cubicBezTo>
                  <a:cubicBezTo>
                    <a:pt x="306" y="28"/>
                    <a:pt x="299" y="29"/>
                    <a:pt x="298" y="29"/>
                  </a:cubicBezTo>
                  <a:cubicBezTo>
                    <a:pt x="298" y="28"/>
                    <a:pt x="298" y="28"/>
                    <a:pt x="298" y="28"/>
                  </a:cubicBezTo>
                  <a:cubicBezTo>
                    <a:pt x="296" y="28"/>
                    <a:pt x="295" y="29"/>
                    <a:pt x="294" y="29"/>
                  </a:cubicBezTo>
                  <a:cubicBezTo>
                    <a:pt x="294" y="29"/>
                    <a:pt x="294" y="29"/>
                    <a:pt x="294" y="29"/>
                  </a:cubicBezTo>
                  <a:cubicBezTo>
                    <a:pt x="294" y="29"/>
                    <a:pt x="293" y="29"/>
                    <a:pt x="293" y="29"/>
                  </a:cubicBezTo>
                  <a:cubicBezTo>
                    <a:pt x="292" y="29"/>
                    <a:pt x="292" y="29"/>
                    <a:pt x="291" y="29"/>
                  </a:cubicBezTo>
                  <a:cubicBezTo>
                    <a:pt x="291" y="29"/>
                    <a:pt x="291" y="29"/>
                    <a:pt x="291" y="29"/>
                  </a:cubicBezTo>
                  <a:cubicBezTo>
                    <a:pt x="291" y="29"/>
                    <a:pt x="291" y="29"/>
                    <a:pt x="291" y="29"/>
                  </a:cubicBezTo>
                  <a:cubicBezTo>
                    <a:pt x="291" y="28"/>
                    <a:pt x="291" y="28"/>
                    <a:pt x="291" y="28"/>
                  </a:cubicBezTo>
                  <a:cubicBezTo>
                    <a:pt x="291" y="28"/>
                    <a:pt x="291" y="28"/>
                    <a:pt x="291" y="28"/>
                  </a:cubicBezTo>
                  <a:cubicBezTo>
                    <a:pt x="292" y="27"/>
                    <a:pt x="294" y="26"/>
                    <a:pt x="296" y="26"/>
                  </a:cubicBezTo>
                  <a:cubicBezTo>
                    <a:pt x="296" y="26"/>
                    <a:pt x="296" y="26"/>
                    <a:pt x="296" y="26"/>
                  </a:cubicBezTo>
                  <a:cubicBezTo>
                    <a:pt x="297" y="26"/>
                    <a:pt x="298" y="26"/>
                    <a:pt x="298" y="26"/>
                  </a:cubicBezTo>
                  <a:cubicBezTo>
                    <a:pt x="299" y="26"/>
                    <a:pt x="299" y="26"/>
                    <a:pt x="299" y="25"/>
                  </a:cubicBezTo>
                  <a:cubicBezTo>
                    <a:pt x="300" y="25"/>
                    <a:pt x="302" y="25"/>
                    <a:pt x="303" y="24"/>
                  </a:cubicBezTo>
                  <a:cubicBezTo>
                    <a:pt x="303" y="24"/>
                    <a:pt x="303" y="24"/>
                    <a:pt x="303" y="24"/>
                  </a:cubicBezTo>
                  <a:cubicBezTo>
                    <a:pt x="303" y="23"/>
                    <a:pt x="304" y="23"/>
                    <a:pt x="305" y="22"/>
                  </a:cubicBezTo>
                  <a:cubicBezTo>
                    <a:pt x="305" y="22"/>
                    <a:pt x="305" y="21"/>
                    <a:pt x="305" y="21"/>
                  </a:cubicBezTo>
                  <a:cubicBezTo>
                    <a:pt x="305" y="21"/>
                    <a:pt x="305" y="20"/>
                    <a:pt x="306" y="20"/>
                  </a:cubicBezTo>
                  <a:cubicBezTo>
                    <a:pt x="306" y="20"/>
                    <a:pt x="306" y="20"/>
                    <a:pt x="306" y="20"/>
                  </a:cubicBezTo>
                  <a:cubicBezTo>
                    <a:pt x="306" y="20"/>
                    <a:pt x="306" y="20"/>
                    <a:pt x="306" y="20"/>
                  </a:cubicBezTo>
                  <a:cubicBezTo>
                    <a:pt x="306" y="19"/>
                    <a:pt x="306" y="18"/>
                    <a:pt x="306" y="18"/>
                  </a:cubicBezTo>
                  <a:cubicBezTo>
                    <a:pt x="304" y="18"/>
                    <a:pt x="299" y="18"/>
                    <a:pt x="298" y="18"/>
                  </a:cubicBezTo>
                  <a:cubicBezTo>
                    <a:pt x="296" y="18"/>
                    <a:pt x="295" y="18"/>
                    <a:pt x="294" y="19"/>
                  </a:cubicBezTo>
                  <a:cubicBezTo>
                    <a:pt x="294" y="20"/>
                    <a:pt x="294" y="21"/>
                    <a:pt x="294" y="22"/>
                  </a:cubicBezTo>
                  <a:cubicBezTo>
                    <a:pt x="294" y="22"/>
                    <a:pt x="293" y="22"/>
                    <a:pt x="293" y="22"/>
                  </a:cubicBezTo>
                  <a:cubicBezTo>
                    <a:pt x="293" y="22"/>
                    <a:pt x="293" y="22"/>
                    <a:pt x="293" y="22"/>
                  </a:cubicBezTo>
                  <a:cubicBezTo>
                    <a:pt x="291" y="22"/>
                    <a:pt x="289" y="22"/>
                    <a:pt x="287" y="22"/>
                  </a:cubicBezTo>
                  <a:cubicBezTo>
                    <a:pt x="286" y="22"/>
                    <a:pt x="285" y="22"/>
                    <a:pt x="284" y="22"/>
                  </a:cubicBezTo>
                  <a:cubicBezTo>
                    <a:pt x="284" y="23"/>
                    <a:pt x="284" y="23"/>
                    <a:pt x="284" y="23"/>
                  </a:cubicBezTo>
                  <a:cubicBezTo>
                    <a:pt x="283" y="23"/>
                    <a:pt x="281" y="23"/>
                    <a:pt x="280" y="23"/>
                  </a:cubicBezTo>
                  <a:cubicBezTo>
                    <a:pt x="281" y="22"/>
                    <a:pt x="281" y="21"/>
                    <a:pt x="281" y="19"/>
                  </a:cubicBezTo>
                  <a:cubicBezTo>
                    <a:pt x="277" y="19"/>
                    <a:pt x="274" y="20"/>
                    <a:pt x="271" y="20"/>
                  </a:cubicBezTo>
                  <a:cubicBezTo>
                    <a:pt x="268" y="20"/>
                    <a:pt x="266" y="20"/>
                    <a:pt x="264" y="20"/>
                  </a:cubicBezTo>
                  <a:cubicBezTo>
                    <a:pt x="264" y="20"/>
                    <a:pt x="264" y="20"/>
                    <a:pt x="264" y="20"/>
                  </a:cubicBezTo>
                  <a:cubicBezTo>
                    <a:pt x="263" y="21"/>
                    <a:pt x="262" y="21"/>
                    <a:pt x="261" y="21"/>
                  </a:cubicBezTo>
                  <a:cubicBezTo>
                    <a:pt x="261" y="21"/>
                    <a:pt x="261" y="21"/>
                    <a:pt x="261" y="21"/>
                  </a:cubicBezTo>
                  <a:cubicBezTo>
                    <a:pt x="259" y="22"/>
                    <a:pt x="257" y="21"/>
                    <a:pt x="256" y="20"/>
                  </a:cubicBezTo>
                  <a:cubicBezTo>
                    <a:pt x="255" y="21"/>
                    <a:pt x="255" y="21"/>
                    <a:pt x="254" y="21"/>
                  </a:cubicBezTo>
                  <a:cubicBezTo>
                    <a:pt x="254" y="21"/>
                    <a:pt x="254" y="21"/>
                    <a:pt x="254" y="21"/>
                  </a:cubicBezTo>
                  <a:cubicBezTo>
                    <a:pt x="253" y="21"/>
                    <a:pt x="252" y="21"/>
                    <a:pt x="251" y="21"/>
                  </a:cubicBezTo>
                  <a:cubicBezTo>
                    <a:pt x="251" y="21"/>
                    <a:pt x="251" y="21"/>
                    <a:pt x="251" y="22"/>
                  </a:cubicBezTo>
                  <a:cubicBezTo>
                    <a:pt x="250" y="22"/>
                    <a:pt x="249" y="22"/>
                    <a:pt x="248" y="22"/>
                  </a:cubicBezTo>
                  <a:cubicBezTo>
                    <a:pt x="248" y="22"/>
                    <a:pt x="248" y="22"/>
                    <a:pt x="248" y="22"/>
                  </a:cubicBezTo>
                  <a:cubicBezTo>
                    <a:pt x="248" y="22"/>
                    <a:pt x="247" y="22"/>
                    <a:pt x="247" y="22"/>
                  </a:cubicBezTo>
                  <a:cubicBezTo>
                    <a:pt x="247" y="23"/>
                    <a:pt x="247" y="23"/>
                    <a:pt x="247" y="23"/>
                  </a:cubicBezTo>
                  <a:cubicBezTo>
                    <a:pt x="245" y="24"/>
                    <a:pt x="245" y="23"/>
                    <a:pt x="244" y="24"/>
                  </a:cubicBezTo>
                  <a:cubicBezTo>
                    <a:pt x="241" y="24"/>
                    <a:pt x="238" y="24"/>
                    <a:pt x="237" y="26"/>
                  </a:cubicBezTo>
                  <a:cubicBezTo>
                    <a:pt x="237" y="26"/>
                    <a:pt x="236" y="26"/>
                    <a:pt x="235" y="26"/>
                  </a:cubicBezTo>
                  <a:cubicBezTo>
                    <a:pt x="236" y="24"/>
                    <a:pt x="237" y="24"/>
                    <a:pt x="240" y="24"/>
                  </a:cubicBezTo>
                  <a:cubicBezTo>
                    <a:pt x="240" y="24"/>
                    <a:pt x="241" y="24"/>
                    <a:pt x="242" y="24"/>
                  </a:cubicBezTo>
                  <a:cubicBezTo>
                    <a:pt x="242" y="23"/>
                    <a:pt x="242" y="23"/>
                    <a:pt x="242" y="23"/>
                  </a:cubicBezTo>
                  <a:cubicBezTo>
                    <a:pt x="243" y="23"/>
                    <a:pt x="244" y="23"/>
                    <a:pt x="244" y="23"/>
                  </a:cubicBezTo>
                  <a:cubicBezTo>
                    <a:pt x="244" y="23"/>
                    <a:pt x="244" y="23"/>
                    <a:pt x="244" y="23"/>
                  </a:cubicBezTo>
                  <a:cubicBezTo>
                    <a:pt x="245" y="22"/>
                    <a:pt x="245" y="22"/>
                    <a:pt x="246" y="21"/>
                  </a:cubicBezTo>
                  <a:cubicBezTo>
                    <a:pt x="247" y="21"/>
                    <a:pt x="249" y="21"/>
                    <a:pt x="250" y="20"/>
                  </a:cubicBezTo>
                  <a:cubicBezTo>
                    <a:pt x="250" y="20"/>
                    <a:pt x="251" y="20"/>
                    <a:pt x="251" y="20"/>
                  </a:cubicBezTo>
                  <a:cubicBezTo>
                    <a:pt x="251" y="20"/>
                    <a:pt x="251" y="20"/>
                    <a:pt x="251" y="19"/>
                  </a:cubicBezTo>
                  <a:cubicBezTo>
                    <a:pt x="252" y="19"/>
                    <a:pt x="253" y="19"/>
                    <a:pt x="253" y="19"/>
                  </a:cubicBezTo>
                  <a:cubicBezTo>
                    <a:pt x="253" y="19"/>
                    <a:pt x="253" y="19"/>
                    <a:pt x="253" y="18"/>
                  </a:cubicBezTo>
                  <a:cubicBezTo>
                    <a:pt x="254" y="18"/>
                    <a:pt x="254" y="18"/>
                    <a:pt x="254" y="18"/>
                  </a:cubicBezTo>
                  <a:cubicBezTo>
                    <a:pt x="254" y="18"/>
                    <a:pt x="254" y="18"/>
                    <a:pt x="254" y="18"/>
                  </a:cubicBezTo>
                  <a:cubicBezTo>
                    <a:pt x="256" y="17"/>
                    <a:pt x="258" y="18"/>
                    <a:pt x="259" y="18"/>
                  </a:cubicBezTo>
                  <a:cubicBezTo>
                    <a:pt x="263" y="18"/>
                    <a:pt x="266" y="18"/>
                    <a:pt x="270" y="18"/>
                  </a:cubicBezTo>
                  <a:cubicBezTo>
                    <a:pt x="270" y="17"/>
                    <a:pt x="270" y="17"/>
                    <a:pt x="270" y="17"/>
                  </a:cubicBezTo>
                  <a:cubicBezTo>
                    <a:pt x="270" y="17"/>
                    <a:pt x="270" y="17"/>
                    <a:pt x="270" y="17"/>
                  </a:cubicBezTo>
                  <a:cubicBezTo>
                    <a:pt x="270" y="17"/>
                    <a:pt x="270" y="17"/>
                    <a:pt x="270" y="18"/>
                  </a:cubicBezTo>
                  <a:cubicBezTo>
                    <a:pt x="271" y="17"/>
                    <a:pt x="272" y="17"/>
                    <a:pt x="273" y="17"/>
                  </a:cubicBezTo>
                  <a:cubicBezTo>
                    <a:pt x="273" y="17"/>
                    <a:pt x="273" y="18"/>
                    <a:pt x="273" y="18"/>
                  </a:cubicBezTo>
                  <a:cubicBezTo>
                    <a:pt x="274" y="18"/>
                    <a:pt x="275" y="17"/>
                    <a:pt x="276" y="17"/>
                  </a:cubicBezTo>
                  <a:cubicBezTo>
                    <a:pt x="278" y="17"/>
                    <a:pt x="280" y="17"/>
                    <a:pt x="282" y="17"/>
                  </a:cubicBezTo>
                  <a:cubicBezTo>
                    <a:pt x="282" y="17"/>
                    <a:pt x="282" y="17"/>
                    <a:pt x="282" y="17"/>
                  </a:cubicBezTo>
                  <a:cubicBezTo>
                    <a:pt x="287" y="16"/>
                    <a:pt x="292" y="18"/>
                    <a:pt x="296" y="17"/>
                  </a:cubicBezTo>
                  <a:cubicBezTo>
                    <a:pt x="296" y="17"/>
                    <a:pt x="296" y="17"/>
                    <a:pt x="296" y="17"/>
                  </a:cubicBezTo>
                  <a:cubicBezTo>
                    <a:pt x="297" y="17"/>
                    <a:pt x="297" y="17"/>
                    <a:pt x="298" y="17"/>
                  </a:cubicBezTo>
                  <a:cubicBezTo>
                    <a:pt x="298" y="16"/>
                    <a:pt x="298" y="16"/>
                    <a:pt x="298" y="16"/>
                  </a:cubicBezTo>
                  <a:cubicBezTo>
                    <a:pt x="300" y="16"/>
                    <a:pt x="303" y="16"/>
                    <a:pt x="306" y="15"/>
                  </a:cubicBezTo>
                  <a:cubicBezTo>
                    <a:pt x="306" y="16"/>
                    <a:pt x="306" y="16"/>
                    <a:pt x="306" y="16"/>
                  </a:cubicBezTo>
                  <a:cubicBezTo>
                    <a:pt x="306" y="16"/>
                    <a:pt x="307" y="16"/>
                    <a:pt x="308" y="16"/>
                  </a:cubicBezTo>
                  <a:cubicBezTo>
                    <a:pt x="308" y="16"/>
                    <a:pt x="308" y="16"/>
                    <a:pt x="308" y="15"/>
                  </a:cubicBezTo>
                  <a:cubicBezTo>
                    <a:pt x="308" y="15"/>
                    <a:pt x="309" y="15"/>
                    <a:pt x="309" y="15"/>
                  </a:cubicBezTo>
                  <a:cubicBezTo>
                    <a:pt x="310" y="15"/>
                    <a:pt x="310" y="14"/>
                    <a:pt x="311" y="13"/>
                  </a:cubicBezTo>
                  <a:cubicBezTo>
                    <a:pt x="311" y="13"/>
                    <a:pt x="312" y="13"/>
                    <a:pt x="313" y="13"/>
                  </a:cubicBezTo>
                  <a:cubicBezTo>
                    <a:pt x="314" y="13"/>
                    <a:pt x="314" y="12"/>
                    <a:pt x="316" y="12"/>
                  </a:cubicBezTo>
                  <a:cubicBezTo>
                    <a:pt x="316" y="11"/>
                    <a:pt x="316" y="11"/>
                    <a:pt x="315" y="11"/>
                  </a:cubicBezTo>
                  <a:cubicBezTo>
                    <a:pt x="314" y="10"/>
                    <a:pt x="312" y="10"/>
                    <a:pt x="310" y="10"/>
                  </a:cubicBezTo>
                  <a:cubicBezTo>
                    <a:pt x="310" y="9"/>
                    <a:pt x="310" y="9"/>
                    <a:pt x="310" y="9"/>
                  </a:cubicBezTo>
                  <a:cubicBezTo>
                    <a:pt x="307" y="9"/>
                    <a:pt x="305" y="9"/>
                    <a:pt x="302" y="10"/>
                  </a:cubicBezTo>
                  <a:cubicBezTo>
                    <a:pt x="302" y="9"/>
                    <a:pt x="302" y="9"/>
                    <a:pt x="301" y="8"/>
                  </a:cubicBezTo>
                  <a:cubicBezTo>
                    <a:pt x="301" y="8"/>
                    <a:pt x="301" y="8"/>
                    <a:pt x="301" y="8"/>
                  </a:cubicBezTo>
                  <a:cubicBezTo>
                    <a:pt x="301" y="8"/>
                    <a:pt x="301" y="8"/>
                    <a:pt x="301" y="8"/>
                  </a:cubicBezTo>
                  <a:cubicBezTo>
                    <a:pt x="300" y="8"/>
                    <a:pt x="300" y="8"/>
                    <a:pt x="300" y="8"/>
                  </a:cubicBezTo>
                  <a:cubicBezTo>
                    <a:pt x="300" y="8"/>
                    <a:pt x="300" y="8"/>
                    <a:pt x="300" y="7"/>
                  </a:cubicBezTo>
                  <a:cubicBezTo>
                    <a:pt x="298" y="8"/>
                    <a:pt x="298" y="8"/>
                    <a:pt x="297" y="9"/>
                  </a:cubicBezTo>
                  <a:cubicBezTo>
                    <a:pt x="297" y="9"/>
                    <a:pt x="297" y="9"/>
                    <a:pt x="297" y="9"/>
                  </a:cubicBezTo>
                  <a:cubicBezTo>
                    <a:pt x="297" y="8"/>
                    <a:pt x="297" y="8"/>
                    <a:pt x="297" y="7"/>
                  </a:cubicBezTo>
                  <a:cubicBezTo>
                    <a:pt x="297" y="7"/>
                    <a:pt x="296" y="7"/>
                    <a:pt x="296" y="7"/>
                  </a:cubicBezTo>
                  <a:cubicBezTo>
                    <a:pt x="296" y="7"/>
                    <a:pt x="296" y="7"/>
                    <a:pt x="296" y="7"/>
                  </a:cubicBezTo>
                  <a:cubicBezTo>
                    <a:pt x="296" y="7"/>
                    <a:pt x="296" y="7"/>
                    <a:pt x="296" y="7"/>
                  </a:cubicBezTo>
                  <a:cubicBezTo>
                    <a:pt x="295" y="7"/>
                    <a:pt x="295" y="7"/>
                    <a:pt x="295" y="7"/>
                  </a:cubicBezTo>
                  <a:cubicBezTo>
                    <a:pt x="295" y="7"/>
                    <a:pt x="295" y="8"/>
                    <a:pt x="295" y="8"/>
                  </a:cubicBezTo>
                  <a:cubicBezTo>
                    <a:pt x="294" y="8"/>
                    <a:pt x="294" y="8"/>
                    <a:pt x="293" y="8"/>
                  </a:cubicBezTo>
                  <a:cubicBezTo>
                    <a:pt x="293" y="8"/>
                    <a:pt x="293" y="8"/>
                    <a:pt x="292" y="9"/>
                  </a:cubicBezTo>
                  <a:cubicBezTo>
                    <a:pt x="291" y="9"/>
                    <a:pt x="289" y="10"/>
                    <a:pt x="286" y="10"/>
                  </a:cubicBezTo>
                  <a:cubicBezTo>
                    <a:pt x="286" y="10"/>
                    <a:pt x="286" y="9"/>
                    <a:pt x="286" y="9"/>
                  </a:cubicBezTo>
                  <a:cubicBezTo>
                    <a:pt x="287" y="9"/>
                    <a:pt x="288" y="9"/>
                    <a:pt x="288" y="9"/>
                  </a:cubicBezTo>
                  <a:cubicBezTo>
                    <a:pt x="288" y="9"/>
                    <a:pt x="288" y="9"/>
                    <a:pt x="288" y="8"/>
                  </a:cubicBezTo>
                  <a:cubicBezTo>
                    <a:pt x="290" y="8"/>
                    <a:pt x="291" y="8"/>
                    <a:pt x="292" y="7"/>
                  </a:cubicBezTo>
                  <a:cubicBezTo>
                    <a:pt x="292" y="5"/>
                    <a:pt x="290" y="5"/>
                    <a:pt x="289" y="3"/>
                  </a:cubicBezTo>
                  <a:cubicBezTo>
                    <a:pt x="288" y="3"/>
                    <a:pt x="287" y="3"/>
                    <a:pt x="286" y="3"/>
                  </a:cubicBezTo>
                  <a:cubicBezTo>
                    <a:pt x="285" y="3"/>
                    <a:pt x="283" y="5"/>
                    <a:pt x="282" y="5"/>
                  </a:cubicBezTo>
                  <a:cubicBezTo>
                    <a:pt x="282" y="5"/>
                    <a:pt x="281" y="5"/>
                    <a:pt x="280" y="5"/>
                  </a:cubicBezTo>
                  <a:cubicBezTo>
                    <a:pt x="280" y="5"/>
                    <a:pt x="280" y="6"/>
                    <a:pt x="280" y="6"/>
                  </a:cubicBezTo>
                  <a:cubicBezTo>
                    <a:pt x="279" y="6"/>
                    <a:pt x="279" y="6"/>
                    <a:pt x="278" y="6"/>
                  </a:cubicBezTo>
                  <a:cubicBezTo>
                    <a:pt x="278" y="6"/>
                    <a:pt x="278" y="6"/>
                    <a:pt x="278" y="7"/>
                  </a:cubicBezTo>
                  <a:cubicBezTo>
                    <a:pt x="276" y="7"/>
                    <a:pt x="275" y="7"/>
                    <a:pt x="274" y="7"/>
                  </a:cubicBezTo>
                  <a:cubicBezTo>
                    <a:pt x="274" y="7"/>
                    <a:pt x="274" y="7"/>
                    <a:pt x="274" y="6"/>
                  </a:cubicBezTo>
                  <a:cubicBezTo>
                    <a:pt x="277" y="5"/>
                    <a:pt x="277" y="4"/>
                    <a:pt x="280" y="3"/>
                  </a:cubicBezTo>
                  <a:cubicBezTo>
                    <a:pt x="281" y="2"/>
                    <a:pt x="281" y="2"/>
                    <a:pt x="281" y="2"/>
                  </a:cubicBezTo>
                  <a:cubicBezTo>
                    <a:pt x="280" y="1"/>
                    <a:pt x="280" y="1"/>
                    <a:pt x="279" y="1"/>
                  </a:cubicBezTo>
                  <a:cubicBezTo>
                    <a:pt x="279" y="1"/>
                    <a:pt x="279" y="1"/>
                    <a:pt x="279" y="1"/>
                  </a:cubicBezTo>
                  <a:cubicBezTo>
                    <a:pt x="279" y="1"/>
                    <a:pt x="278" y="1"/>
                    <a:pt x="278" y="1"/>
                  </a:cubicBezTo>
                  <a:cubicBezTo>
                    <a:pt x="278" y="1"/>
                    <a:pt x="278" y="1"/>
                    <a:pt x="278" y="1"/>
                  </a:cubicBezTo>
                  <a:cubicBezTo>
                    <a:pt x="276" y="2"/>
                    <a:pt x="274" y="1"/>
                    <a:pt x="273" y="1"/>
                  </a:cubicBezTo>
                  <a:cubicBezTo>
                    <a:pt x="271" y="1"/>
                    <a:pt x="270" y="1"/>
                    <a:pt x="268" y="1"/>
                  </a:cubicBezTo>
                  <a:cubicBezTo>
                    <a:pt x="268" y="1"/>
                    <a:pt x="268" y="1"/>
                    <a:pt x="268" y="1"/>
                  </a:cubicBezTo>
                  <a:cubicBezTo>
                    <a:pt x="268" y="1"/>
                    <a:pt x="267" y="1"/>
                    <a:pt x="266" y="1"/>
                  </a:cubicBezTo>
                  <a:cubicBezTo>
                    <a:pt x="266" y="1"/>
                    <a:pt x="266" y="1"/>
                    <a:pt x="266" y="1"/>
                  </a:cubicBezTo>
                  <a:cubicBezTo>
                    <a:pt x="265" y="1"/>
                    <a:pt x="263" y="1"/>
                    <a:pt x="262" y="1"/>
                  </a:cubicBezTo>
                  <a:cubicBezTo>
                    <a:pt x="261" y="1"/>
                    <a:pt x="261" y="1"/>
                    <a:pt x="261" y="1"/>
                  </a:cubicBezTo>
                  <a:cubicBezTo>
                    <a:pt x="261" y="1"/>
                    <a:pt x="260" y="1"/>
                    <a:pt x="259" y="2"/>
                  </a:cubicBezTo>
                  <a:cubicBezTo>
                    <a:pt x="259" y="1"/>
                    <a:pt x="259" y="1"/>
                    <a:pt x="259" y="1"/>
                  </a:cubicBezTo>
                  <a:cubicBezTo>
                    <a:pt x="258" y="1"/>
                    <a:pt x="257" y="2"/>
                    <a:pt x="256" y="2"/>
                  </a:cubicBezTo>
                  <a:cubicBezTo>
                    <a:pt x="256" y="2"/>
                    <a:pt x="256" y="2"/>
                    <a:pt x="256" y="2"/>
                  </a:cubicBezTo>
                  <a:cubicBezTo>
                    <a:pt x="255" y="2"/>
                    <a:pt x="254" y="2"/>
                    <a:pt x="253" y="3"/>
                  </a:cubicBezTo>
                  <a:cubicBezTo>
                    <a:pt x="253" y="2"/>
                    <a:pt x="253" y="2"/>
                    <a:pt x="253" y="2"/>
                  </a:cubicBezTo>
                  <a:cubicBezTo>
                    <a:pt x="252" y="2"/>
                    <a:pt x="252" y="2"/>
                    <a:pt x="251" y="2"/>
                  </a:cubicBezTo>
                  <a:cubicBezTo>
                    <a:pt x="251" y="2"/>
                    <a:pt x="251" y="2"/>
                    <a:pt x="251" y="2"/>
                  </a:cubicBezTo>
                  <a:cubicBezTo>
                    <a:pt x="250" y="2"/>
                    <a:pt x="249" y="2"/>
                    <a:pt x="248" y="2"/>
                  </a:cubicBezTo>
                  <a:cubicBezTo>
                    <a:pt x="248" y="2"/>
                    <a:pt x="247" y="1"/>
                    <a:pt x="247" y="1"/>
                  </a:cubicBezTo>
                  <a:cubicBezTo>
                    <a:pt x="247" y="1"/>
                    <a:pt x="246" y="1"/>
                    <a:pt x="245" y="1"/>
                  </a:cubicBezTo>
                  <a:cubicBezTo>
                    <a:pt x="245" y="1"/>
                    <a:pt x="245" y="1"/>
                    <a:pt x="245" y="0"/>
                  </a:cubicBezTo>
                  <a:cubicBezTo>
                    <a:pt x="244" y="0"/>
                    <a:pt x="242" y="1"/>
                    <a:pt x="242" y="2"/>
                  </a:cubicBezTo>
                  <a:cubicBezTo>
                    <a:pt x="239" y="2"/>
                    <a:pt x="237" y="2"/>
                    <a:pt x="236" y="1"/>
                  </a:cubicBezTo>
                  <a:cubicBezTo>
                    <a:pt x="234" y="1"/>
                    <a:pt x="232" y="2"/>
                    <a:pt x="232" y="2"/>
                  </a:cubicBezTo>
                  <a:cubicBezTo>
                    <a:pt x="232" y="2"/>
                    <a:pt x="232" y="2"/>
                    <a:pt x="232" y="2"/>
                  </a:cubicBezTo>
                  <a:cubicBezTo>
                    <a:pt x="227" y="2"/>
                    <a:pt x="223" y="3"/>
                    <a:pt x="219" y="3"/>
                  </a:cubicBezTo>
                  <a:cubicBezTo>
                    <a:pt x="219" y="3"/>
                    <a:pt x="219" y="2"/>
                    <a:pt x="219" y="2"/>
                  </a:cubicBezTo>
                  <a:cubicBezTo>
                    <a:pt x="218" y="2"/>
                    <a:pt x="216" y="3"/>
                    <a:pt x="214" y="2"/>
                  </a:cubicBezTo>
                  <a:cubicBezTo>
                    <a:pt x="213" y="2"/>
                    <a:pt x="213" y="2"/>
                    <a:pt x="213" y="3"/>
                  </a:cubicBezTo>
                  <a:cubicBezTo>
                    <a:pt x="213" y="3"/>
                    <a:pt x="213" y="4"/>
                    <a:pt x="213" y="4"/>
                  </a:cubicBezTo>
                  <a:cubicBezTo>
                    <a:pt x="211" y="4"/>
                    <a:pt x="209" y="3"/>
                    <a:pt x="207" y="3"/>
                  </a:cubicBezTo>
                  <a:cubicBezTo>
                    <a:pt x="207" y="3"/>
                    <a:pt x="207" y="3"/>
                    <a:pt x="207" y="3"/>
                  </a:cubicBezTo>
                  <a:cubicBezTo>
                    <a:pt x="207" y="3"/>
                    <a:pt x="207" y="3"/>
                    <a:pt x="206" y="3"/>
                  </a:cubicBezTo>
                  <a:cubicBezTo>
                    <a:pt x="207" y="5"/>
                    <a:pt x="207" y="4"/>
                    <a:pt x="207" y="5"/>
                  </a:cubicBezTo>
                  <a:cubicBezTo>
                    <a:pt x="207" y="5"/>
                    <a:pt x="207" y="5"/>
                    <a:pt x="207" y="5"/>
                  </a:cubicBezTo>
                  <a:cubicBezTo>
                    <a:pt x="207" y="5"/>
                    <a:pt x="207" y="5"/>
                    <a:pt x="207" y="5"/>
                  </a:cubicBezTo>
                  <a:cubicBezTo>
                    <a:pt x="207" y="5"/>
                    <a:pt x="207" y="6"/>
                    <a:pt x="207" y="6"/>
                  </a:cubicBezTo>
                  <a:cubicBezTo>
                    <a:pt x="206" y="6"/>
                    <a:pt x="207" y="5"/>
                    <a:pt x="206" y="5"/>
                  </a:cubicBezTo>
                  <a:cubicBezTo>
                    <a:pt x="204" y="5"/>
                    <a:pt x="202" y="6"/>
                    <a:pt x="200" y="5"/>
                  </a:cubicBezTo>
                  <a:cubicBezTo>
                    <a:pt x="200" y="6"/>
                    <a:pt x="199" y="7"/>
                    <a:pt x="199" y="7"/>
                  </a:cubicBezTo>
                  <a:cubicBezTo>
                    <a:pt x="199" y="7"/>
                    <a:pt x="198" y="7"/>
                    <a:pt x="198" y="7"/>
                  </a:cubicBezTo>
                  <a:cubicBezTo>
                    <a:pt x="198" y="8"/>
                    <a:pt x="198" y="8"/>
                    <a:pt x="198" y="8"/>
                  </a:cubicBezTo>
                  <a:cubicBezTo>
                    <a:pt x="200" y="8"/>
                    <a:pt x="201" y="8"/>
                    <a:pt x="202" y="8"/>
                  </a:cubicBezTo>
                  <a:cubicBezTo>
                    <a:pt x="201" y="9"/>
                    <a:pt x="197" y="8"/>
                    <a:pt x="196" y="9"/>
                  </a:cubicBezTo>
                  <a:cubicBezTo>
                    <a:pt x="196" y="9"/>
                    <a:pt x="196" y="9"/>
                    <a:pt x="196" y="9"/>
                  </a:cubicBezTo>
                  <a:cubicBezTo>
                    <a:pt x="195" y="10"/>
                    <a:pt x="195" y="10"/>
                    <a:pt x="194" y="10"/>
                  </a:cubicBezTo>
                  <a:cubicBezTo>
                    <a:pt x="195" y="11"/>
                    <a:pt x="195" y="11"/>
                    <a:pt x="196" y="12"/>
                  </a:cubicBezTo>
                  <a:cubicBezTo>
                    <a:pt x="196" y="12"/>
                    <a:pt x="197" y="12"/>
                    <a:pt x="197" y="12"/>
                  </a:cubicBezTo>
                  <a:cubicBezTo>
                    <a:pt x="197" y="12"/>
                    <a:pt x="197" y="12"/>
                    <a:pt x="197" y="12"/>
                  </a:cubicBezTo>
                  <a:cubicBezTo>
                    <a:pt x="198" y="13"/>
                    <a:pt x="197" y="13"/>
                    <a:pt x="199" y="13"/>
                  </a:cubicBezTo>
                  <a:cubicBezTo>
                    <a:pt x="199" y="13"/>
                    <a:pt x="199" y="13"/>
                    <a:pt x="199" y="13"/>
                  </a:cubicBezTo>
                  <a:cubicBezTo>
                    <a:pt x="198" y="13"/>
                    <a:pt x="198" y="13"/>
                    <a:pt x="197" y="13"/>
                  </a:cubicBezTo>
                  <a:cubicBezTo>
                    <a:pt x="197" y="13"/>
                    <a:pt x="196" y="13"/>
                    <a:pt x="196" y="12"/>
                  </a:cubicBezTo>
                  <a:cubicBezTo>
                    <a:pt x="195" y="12"/>
                    <a:pt x="195" y="12"/>
                    <a:pt x="194" y="12"/>
                  </a:cubicBezTo>
                  <a:cubicBezTo>
                    <a:pt x="194" y="11"/>
                    <a:pt x="194" y="11"/>
                    <a:pt x="194" y="11"/>
                  </a:cubicBezTo>
                  <a:cubicBezTo>
                    <a:pt x="193" y="11"/>
                    <a:pt x="192" y="11"/>
                    <a:pt x="191" y="11"/>
                  </a:cubicBezTo>
                  <a:cubicBezTo>
                    <a:pt x="192" y="11"/>
                    <a:pt x="191" y="11"/>
                    <a:pt x="193" y="12"/>
                  </a:cubicBezTo>
                  <a:cubicBezTo>
                    <a:pt x="193" y="12"/>
                    <a:pt x="193" y="12"/>
                    <a:pt x="193" y="12"/>
                  </a:cubicBezTo>
                  <a:cubicBezTo>
                    <a:pt x="193" y="12"/>
                    <a:pt x="193" y="13"/>
                    <a:pt x="193" y="13"/>
                  </a:cubicBezTo>
                  <a:cubicBezTo>
                    <a:pt x="192" y="13"/>
                    <a:pt x="192" y="13"/>
                    <a:pt x="192" y="12"/>
                  </a:cubicBezTo>
                  <a:cubicBezTo>
                    <a:pt x="190" y="12"/>
                    <a:pt x="190" y="13"/>
                    <a:pt x="190" y="14"/>
                  </a:cubicBezTo>
                  <a:cubicBezTo>
                    <a:pt x="188" y="14"/>
                    <a:pt x="187" y="14"/>
                    <a:pt x="186" y="13"/>
                  </a:cubicBezTo>
                  <a:cubicBezTo>
                    <a:pt x="183" y="12"/>
                    <a:pt x="185" y="12"/>
                    <a:pt x="184" y="10"/>
                  </a:cubicBezTo>
                  <a:cubicBezTo>
                    <a:pt x="183" y="9"/>
                    <a:pt x="178" y="10"/>
                    <a:pt x="175" y="10"/>
                  </a:cubicBezTo>
                  <a:cubicBezTo>
                    <a:pt x="176" y="11"/>
                    <a:pt x="176" y="11"/>
                    <a:pt x="176" y="12"/>
                  </a:cubicBezTo>
                  <a:cubicBezTo>
                    <a:pt x="175" y="12"/>
                    <a:pt x="174" y="12"/>
                    <a:pt x="174" y="12"/>
                  </a:cubicBezTo>
                  <a:cubicBezTo>
                    <a:pt x="174" y="12"/>
                    <a:pt x="174" y="11"/>
                    <a:pt x="174" y="11"/>
                  </a:cubicBezTo>
                  <a:cubicBezTo>
                    <a:pt x="173" y="11"/>
                    <a:pt x="173" y="12"/>
                    <a:pt x="173" y="12"/>
                  </a:cubicBezTo>
                  <a:cubicBezTo>
                    <a:pt x="171" y="12"/>
                    <a:pt x="171" y="11"/>
                    <a:pt x="170" y="11"/>
                  </a:cubicBezTo>
                  <a:cubicBezTo>
                    <a:pt x="170" y="12"/>
                    <a:pt x="170" y="12"/>
                    <a:pt x="170" y="12"/>
                  </a:cubicBezTo>
                  <a:cubicBezTo>
                    <a:pt x="171" y="13"/>
                    <a:pt x="171" y="14"/>
                    <a:pt x="172" y="14"/>
                  </a:cubicBezTo>
                  <a:cubicBezTo>
                    <a:pt x="172" y="14"/>
                    <a:pt x="172" y="14"/>
                    <a:pt x="172" y="14"/>
                  </a:cubicBezTo>
                  <a:cubicBezTo>
                    <a:pt x="172" y="14"/>
                    <a:pt x="171" y="15"/>
                    <a:pt x="170" y="15"/>
                  </a:cubicBezTo>
                  <a:cubicBezTo>
                    <a:pt x="170" y="15"/>
                    <a:pt x="170" y="16"/>
                    <a:pt x="170" y="16"/>
                  </a:cubicBezTo>
                  <a:cubicBezTo>
                    <a:pt x="170" y="16"/>
                    <a:pt x="170" y="16"/>
                    <a:pt x="171" y="16"/>
                  </a:cubicBezTo>
                  <a:cubicBezTo>
                    <a:pt x="171" y="17"/>
                    <a:pt x="171" y="17"/>
                    <a:pt x="171" y="17"/>
                  </a:cubicBezTo>
                  <a:cubicBezTo>
                    <a:pt x="172" y="17"/>
                    <a:pt x="173" y="17"/>
                    <a:pt x="174" y="17"/>
                  </a:cubicBezTo>
                  <a:cubicBezTo>
                    <a:pt x="174" y="17"/>
                    <a:pt x="174" y="17"/>
                    <a:pt x="174" y="17"/>
                  </a:cubicBezTo>
                  <a:cubicBezTo>
                    <a:pt x="175" y="17"/>
                    <a:pt x="176" y="17"/>
                    <a:pt x="176" y="17"/>
                  </a:cubicBezTo>
                  <a:cubicBezTo>
                    <a:pt x="176" y="17"/>
                    <a:pt x="176" y="17"/>
                    <a:pt x="176" y="17"/>
                  </a:cubicBezTo>
                  <a:cubicBezTo>
                    <a:pt x="177" y="17"/>
                    <a:pt x="178" y="17"/>
                    <a:pt x="178" y="17"/>
                  </a:cubicBezTo>
                  <a:cubicBezTo>
                    <a:pt x="178" y="17"/>
                    <a:pt x="178" y="16"/>
                    <a:pt x="178" y="16"/>
                  </a:cubicBezTo>
                  <a:cubicBezTo>
                    <a:pt x="179" y="16"/>
                    <a:pt x="180" y="16"/>
                    <a:pt x="181" y="17"/>
                  </a:cubicBezTo>
                  <a:cubicBezTo>
                    <a:pt x="183" y="17"/>
                    <a:pt x="182" y="18"/>
                    <a:pt x="183" y="19"/>
                  </a:cubicBezTo>
                  <a:cubicBezTo>
                    <a:pt x="183" y="19"/>
                    <a:pt x="183" y="20"/>
                    <a:pt x="184" y="20"/>
                  </a:cubicBezTo>
                  <a:cubicBezTo>
                    <a:pt x="185" y="21"/>
                    <a:pt x="186" y="21"/>
                    <a:pt x="188" y="22"/>
                  </a:cubicBezTo>
                  <a:cubicBezTo>
                    <a:pt x="188" y="22"/>
                    <a:pt x="188" y="22"/>
                    <a:pt x="188" y="22"/>
                  </a:cubicBezTo>
                  <a:cubicBezTo>
                    <a:pt x="187" y="22"/>
                    <a:pt x="187" y="22"/>
                    <a:pt x="186" y="22"/>
                  </a:cubicBezTo>
                  <a:cubicBezTo>
                    <a:pt x="186" y="22"/>
                    <a:pt x="186" y="21"/>
                    <a:pt x="185" y="21"/>
                  </a:cubicBezTo>
                  <a:cubicBezTo>
                    <a:pt x="185" y="21"/>
                    <a:pt x="183" y="21"/>
                    <a:pt x="183" y="20"/>
                  </a:cubicBezTo>
                  <a:cubicBezTo>
                    <a:pt x="183" y="20"/>
                    <a:pt x="183" y="20"/>
                    <a:pt x="183" y="20"/>
                  </a:cubicBezTo>
                  <a:cubicBezTo>
                    <a:pt x="183" y="20"/>
                    <a:pt x="182" y="20"/>
                    <a:pt x="182" y="20"/>
                  </a:cubicBezTo>
                  <a:cubicBezTo>
                    <a:pt x="182" y="20"/>
                    <a:pt x="182" y="19"/>
                    <a:pt x="182" y="19"/>
                  </a:cubicBezTo>
                  <a:cubicBezTo>
                    <a:pt x="182" y="19"/>
                    <a:pt x="182" y="19"/>
                    <a:pt x="182" y="19"/>
                  </a:cubicBezTo>
                  <a:cubicBezTo>
                    <a:pt x="181" y="19"/>
                    <a:pt x="181" y="18"/>
                    <a:pt x="181" y="18"/>
                  </a:cubicBezTo>
                  <a:cubicBezTo>
                    <a:pt x="179" y="17"/>
                    <a:pt x="176" y="18"/>
                    <a:pt x="174" y="18"/>
                  </a:cubicBezTo>
                  <a:cubicBezTo>
                    <a:pt x="174" y="18"/>
                    <a:pt x="174" y="17"/>
                    <a:pt x="174" y="17"/>
                  </a:cubicBezTo>
                  <a:cubicBezTo>
                    <a:pt x="173" y="17"/>
                    <a:pt x="173" y="17"/>
                    <a:pt x="173" y="17"/>
                  </a:cubicBezTo>
                  <a:cubicBezTo>
                    <a:pt x="173" y="17"/>
                    <a:pt x="173" y="17"/>
                    <a:pt x="173" y="17"/>
                  </a:cubicBezTo>
                  <a:cubicBezTo>
                    <a:pt x="170" y="17"/>
                    <a:pt x="168" y="17"/>
                    <a:pt x="166" y="18"/>
                  </a:cubicBezTo>
                  <a:cubicBezTo>
                    <a:pt x="166" y="18"/>
                    <a:pt x="166" y="20"/>
                    <a:pt x="167" y="20"/>
                  </a:cubicBezTo>
                  <a:cubicBezTo>
                    <a:pt x="167" y="20"/>
                    <a:pt x="168" y="20"/>
                    <a:pt x="168" y="20"/>
                  </a:cubicBezTo>
                  <a:cubicBezTo>
                    <a:pt x="168" y="21"/>
                    <a:pt x="168" y="21"/>
                    <a:pt x="169" y="21"/>
                  </a:cubicBezTo>
                  <a:cubicBezTo>
                    <a:pt x="169" y="22"/>
                    <a:pt x="169" y="22"/>
                    <a:pt x="169" y="22"/>
                  </a:cubicBezTo>
                  <a:cubicBezTo>
                    <a:pt x="167" y="22"/>
                    <a:pt x="166" y="21"/>
                    <a:pt x="165" y="19"/>
                  </a:cubicBezTo>
                  <a:cubicBezTo>
                    <a:pt x="163" y="19"/>
                    <a:pt x="161" y="19"/>
                    <a:pt x="159" y="19"/>
                  </a:cubicBezTo>
                  <a:cubicBezTo>
                    <a:pt x="159" y="19"/>
                    <a:pt x="159" y="19"/>
                    <a:pt x="159" y="20"/>
                  </a:cubicBezTo>
                  <a:cubicBezTo>
                    <a:pt x="158" y="20"/>
                    <a:pt x="157" y="20"/>
                    <a:pt x="156" y="20"/>
                  </a:cubicBezTo>
                  <a:cubicBezTo>
                    <a:pt x="156" y="20"/>
                    <a:pt x="156" y="20"/>
                    <a:pt x="156" y="20"/>
                  </a:cubicBezTo>
                  <a:cubicBezTo>
                    <a:pt x="154" y="21"/>
                    <a:pt x="153" y="21"/>
                    <a:pt x="151" y="21"/>
                  </a:cubicBezTo>
                  <a:cubicBezTo>
                    <a:pt x="151" y="21"/>
                    <a:pt x="151" y="22"/>
                    <a:pt x="151" y="22"/>
                  </a:cubicBezTo>
                  <a:cubicBezTo>
                    <a:pt x="152" y="22"/>
                    <a:pt x="152" y="23"/>
                    <a:pt x="153" y="23"/>
                  </a:cubicBezTo>
                  <a:cubicBezTo>
                    <a:pt x="153" y="23"/>
                    <a:pt x="153" y="25"/>
                    <a:pt x="154" y="25"/>
                  </a:cubicBezTo>
                  <a:cubicBezTo>
                    <a:pt x="155" y="25"/>
                    <a:pt x="155" y="25"/>
                    <a:pt x="155" y="25"/>
                  </a:cubicBezTo>
                  <a:cubicBezTo>
                    <a:pt x="156" y="25"/>
                    <a:pt x="156" y="26"/>
                    <a:pt x="157" y="26"/>
                  </a:cubicBezTo>
                  <a:cubicBezTo>
                    <a:pt x="157" y="26"/>
                    <a:pt x="158" y="26"/>
                    <a:pt x="158" y="26"/>
                  </a:cubicBezTo>
                  <a:cubicBezTo>
                    <a:pt x="159" y="27"/>
                    <a:pt x="160" y="27"/>
                    <a:pt x="160" y="28"/>
                  </a:cubicBezTo>
                  <a:cubicBezTo>
                    <a:pt x="161" y="28"/>
                    <a:pt x="161" y="28"/>
                    <a:pt x="161" y="28"/>
                  </a:cubicBezTo>
                  <a:cubicBezTo>
                    <a:pt x="162" y="29"/>
                    <a:pt x="163" y="29"/>
                    <a:pt x="163" y="30"/>
                  </a:cubicBezTo>
                  <a:cubicBezTo>
                    <a:pt x="164" y="30"/>
                    <a:pt x="165" y="30"/>
                    <a:pt x="166" y="30"/>
                  </a:cubicBezTo>
                  <a:cubicBezTo>
                    <a:pt x="166" y="30"/>
                    <a:pt x="166" y="30"/>
                    <a:pt x="166" y="31"/>
                  </a:cubicBezTo>
                  <a:cubicBezTo>
                    <a:pt x="167" y="31"/>
                    <a:pt x="167" y="31"/>
                    <a:pt x="168" y="31"/>
                  </a:cubicBezTo>
                  <a:cubicBezTo>
                    <a:pt x="168" y="31"/>
                    <a:pt x="168" y="31"/>
                    <a:pt x="168" y="31"/>
                  </a:cubicBezTo>
                  <a:cubicBezTo>
                    <a:pt x="168" y="31"/>
                    <a:pt x="169" y="31"/>
                    <a:pt x="169" y="31"/>
                  </a:cubicBezTo>
                  <a:cubicBezTo>
                    <a:pt x="169" y="31"/>
                    <a:pt x="170" y="31"/>
                    <a:pt x="170" y="32"/>
                  </a:cubicBezTo>
                  <a:cubicBezTo>
                    <a:pt x="170" y="32"/>
                    <a:pt x="171" y="31"/>
                    <a:pt x="171" y="31"/>
                  </a:cubicBezTo>
                  <a:cubicBezTo>
                    <a:pt x="171" y="32"/>
                    <a:pt x="171" y="32"/>
                    <a:pt x="171" y="32"/>
                  </a:cubicBezTo>
                  <a:cubicBezTo>
                    <a:pt x="171" y="32"/>
                    <a:pt x="172" y="32"/>
                    <a:pt x="172" y="32"/>
                  </a:cubicBezTo>
                  <a:cubicBezTo>
                    <a:pt x="172" y="32"/>
                    <a:pt x="172" y="32"/>
                    <a:pt x="172" y="32"/>
                  </a:cubicBezTo>
                  <a:cubicBezTo>
                    <a:pt x="173" y="32"/>
                    <a:pt x="173" y="33"/>
                    <a:pt x="174" y="33"/>
                  </a:cubicBezTo>
                  <a:cubicBezTo>
                    <a:pt x="174" y="33"/>
                    <a:pt x="174" y="33"/>
                    <a:pt x="174" y="34"/>
                  </a:cubicBezTo>
                  <a:cubicBezTo>
                    <a:pt x="173" y="33"/>
                    <a:pt x="173" y="33"/>
                    <a:pt x="172" y="33"/>
                  </a:cubicBezTo>
                  <a:cubicBezTo>
                    <a:pt x="172" y="33"/>
                    <a:pt x="172" y="33"/>
                    <a:pt x="172" y="33"/>
                  </a:cubicBezTo>
                  <a:cubicBezTo>
                    <a:pt x="171" y="33"/>
                    <a:pt x="171" y="33"/>
                    <a:pt x="171" y="33"/>
                  </a:cubicBezTo>
                  <a:cubicBezTo>
                    <a:pt x="171" y="32"/>
                    <a:pt x="171" y="32"/>
                    <a:pt x="171" y="32"/>
                  </a:cubicBezTo>
                  <a:cubicBezTo>
                    <a:pt x="170" y="32"/>
                    <a:pt x="170" y="32"/>
                    <a:pt x="170" y="32"/>
                  </a:cubicBezTo>
                  <a:cubicBezTo>
                    <a:pt x="170" y="32"/>
                    <a:pt x="170" y="32"/>
                    <a:pt x="170" y="32"/>
                  </a:cubicBezTo>
                  <a:cubicBezTo>
                    <a:pt x="170" y="32"/>
                    <a:pt x="169" y="32"/>
                    <a:pt x="169" y="32"/>
                  </a:cubicBezTo>
                  <a:cubicBezTo>
                    <a:pt x="168" y="32"/>
                    <a:pt x="166" y="32"/>
                    <a:pt x="165" y="32"/>
                  </a:cubicBezTo>
                  <a:cubicBezTo>
                    <a:pt x="164" y="32"/>
                    <a:pt x="163" y="32"/>
                    <a:pt x="163" y="33"/>
                  </a:cubicBezTo>
                  <a:cubicBezTo>
                    <a:pt x="162" y="33"/>
                    <a:pt x="162" y="34"/>
                    <a:pt x="161" y="34"/>
                  </a:cubicBezTo>
                  <a:cubicBezTo>
                    <a:pt x="160" y="35"/>
                    <a:pt x="159" y="34"/>
                    <a:pt x="158" y="34"/>
                  </a:cubicBezTo>
                  <a:cubicBezTo>
                    <a:pt x="158" y="33"/>
                    <a:pt x="158" y="33"/>
                    <a:pt x="158" y="33"/>
                  </a:cubicBezTo>
                  <a:cubicBezTo>
                    <a:pt x="157" y="33"/>
                    <a:pt x="156" y="34"/>
                    <a:pt x="155" y="34"/>
                  </a:cubicBezTo>
                  <a:cubicBezTo>
                    <a:pt x="155" y="34"/>
                    <a:pt x="155" y="33"/>
                    <a:pt x="155" y="33"/>
                  </a:cubicBezTo>
                  <a:cubicBezTo>
                    <a:pt x="154" y="33"/>
                    <a:pt x="154" y="33"/>
                    <a:pt x="154" y="33"/>
                  </a:cubicBezTo>
                  <a:cubicBezTo>
                    <a:pt x="153" y="33"/>
                    <a:pt x="153" y="32"/>
                    <a:pt x="152" y="32"/>
                  </a:cubicBezTo>
                  <a:cubicBezTo>
                    <a:pt x="152" y="32"/>
                    <a:pt x="152" y="32"/>
                    <a:pt x="151" y="31"/>
                  </a:cubicBezTo>
                  <a:cubicBezTo>
                    <a:pt x="151" y="31"/>
                    <a:pt x="151" y="31"/>
                    <a:pt x="151" y="30"/>
                  </a:cubicBezTo>
                  <a:cubicBezTo>
                    <a:pt x="150" y="30"/>
                    <a:pt x="150" y="30"/>
                    <a:pt x="150" y="30"/>
                  </a:cubicBezTo>
                  <a:cubicBezTo>
                    <a:pt x="149" y="30"/>
                    <a:pt x="149" y="30"/>
                    <a:pt x="149" y="30"/>
                  </a:cubicBezTo>
                  <a:cubicBezTo>
                    <a:pt x="149" y="29"/>
                    <a:pt x="149" y="28"/>
                    <a:pt x="149" y="28"/>
                  </a:cubicBezTo>
                  <a:cubicBezTo>
                    <a:pt x="149" y="28"/>
                    <a:pt x="149" y="28"/>
                    <a:pt x="149" y="28"/>
                  </a:cubicBezTo>
                  <a:cubicBezTo>
                    <a:pt x="148" y="26"/>
                    <a:pt x="147" y="26"/>
                    <a:pt x="146" y="25"/>
                  </a:cubicBezTo>
                  <a:cubicBezTo>
                    <a:pt x="145" y="25"/>
                    <a:pt x="145" y="25"/>
                    <a:pt x="144" y="24"/>
                  </a:cubicBezTo>
                  <a:cubicBezTo>
                    <a:pt x="144" y="24"/>
                    <a:pt x="144" y="24"/>
                    <a:pt x="144" y="24"/>
                  </a:cubicBezTo>
                  <a:cubicBezTo>
                    <a:pt x="143" y="24"/>
                    <a:pt x="142" y="23"/>
                    <a:pt x="141" y="23"/>
                  </a:cubicBezTo>
                  <a:cubicBezTo>
                    <a:pt x="141" y="23"/>
                    <a:pt x="140" y="23"/>
                    <a:pt x="140" y="23"/>
                  </a:cubicBezTo>
                  <a:cubicBezTo>
                    <a:pt x="140" y="23"/>
                    <a:pt x="140" y="23"/>
                    <a:pt x="140" y="23"/>
                  </a:cubicBezTo>
                  <a:cubicBezTo>
                    <a:pt x="138" y="22"/>
                    <a:pt x="135" y="22"/>
                    <a:pt x="132" y="22"/>
                  </a:cubicBezTo>
                  <a:cubicBezTo>
                    <a:pt x="133" y="23"/>
                    <a:pt x="133" y="25"/>
                    <a:pt x="133" y="26"/>
                  </a:cubicBezTo>
                  <a:cubicBezTo>
                    <a:pt x="133" y="26"/>
                    <a:pt x="134" y="26"/>
                    <a:pt x="134" y="26"/>
                  </a:cubicBezTo>
                  <a:cubicBezTo>
                    <a:pt x="134" y="27"/>
                    <a:pt x="134" y="28"/>
                    <a:pt x="135" y="29"/>
                  </a:cubicBezTo>
                  <a:cubicBezTo>
                    <a:pt x="134" y="28"/>
                    <a:pt x="133" y="28"/>
                    <a:pt x="132" y="28"/>
                  </a:cubicBezTo>
                  <a:cubicBezTo>
                    <a:pt x="132" y="29"/>
                    <a:pt x="132" y="30"/>
                    <a:pt x="132" y="30"/>
                  </a:cubicBezTo>
                  <a:cubicBezTo>
                    <a:pt x="132" y="30"/>
                    <a:pt x="132" y="30"/>
                    <a:pt x="133" y="30"/>
                  </a:cubicBezTo>
                  <a:cubicBezTo>
                    <a:pt x="133" y="30"/>
                    <a:pt x="133" y="31"/>
                    <a:pt x="133" y="32"/>
                  </a:cubicBezTo>
                  <a:cubicBezTo>
                    <a:pt x="133" y="32"/>
                    <a:pt x="133" y="32"/>
                    <a:pt x="133" y="32"/>
                  </a:cubicBezTo>
                  <a:cubicBezTo>
                    <a:pt x="133" y="32"/>
                    <a:pt x="133" y="33"/>
                    <a:pt x="133" y="34"/>
                  </a:cubicBezTo>
                  <a:cubicBezTo>
                    <a:pt x="133" y="34"/>
                    <a:pt x="134" y="34"/>
                    <a:pt x="134" y="34"/>
                  </a:cubicBezTo>
                  <a:cubicBezTo>
                    <a:pt x="134" y="34"/>
                    <a:pt x="134" y="34"/>
                    <a:pt x="134" y="34"/>
                  </a:cubicBezTo>
                  <a:cubicBezTo>
                    <a:pt x="134" y="34"/>
                    <a:pt x="133" y="34"/>
                    <a:pt x="133" y="34"/>
                  </a:cubicBezTo>
                  <a:cubicBezTo>
                    <a:pt x="133" y="35"/>
                    <a:pt x="133" y="35"/>
                    <a:pt x="133" y="35"/>
                  </a:cubicBezTo>
                  <a:cubicBezTo>
                    <a:pt x="131" y="35"/>
                    <a:pt x="131" y="35"/>
                    <a:pt x="130" y="34"/>
                  </a:cubicBezTo>
                  <a:cubicBezTo>
                    <a:pt x="130" y="34"/>
                    <a:pt x="130" y="34"/>
                    <a:pt x="130" y="34"/>
                  </a:cubicBezTo>
                  <a:cubicBezTo>
                    <a:pt x="129" y="34"/>
                    <a:pt x="128" y="34"/>
                    <a:pt x="127" y="34"/>
                  </a:cubicBezTo>
                  <a:cubicBezTo>
                    <a:pt x="127" y="34"/>
                    <a:pt x="127" y="33"/>
                    <a:pt x="127" y="33"/>
                  </a:cubicBezTo>
                  <a:cubicBezTo>
                    <a:pt x="127" y="33"/>
                    <a:pt x="126" y="33"/>
                    <a:pt x="126" y="33"/>
                  </a:cubicBezTo>
                  <a:cubicBezTo>
                    <a:pt x="126" y="33"/>
                    <a:pt x="126" y="33"/>
                    <a:pt x="126" y="33"/>
                  </a:cubicBezTo>
                  <a:cubicBezTo>
                    <a:pt x="126" y="33"/>
                    <a:pt x="125" y="33"/>
                    <a:pt x="125" y="33"/>
                  </a:cubicBezTo>
                  <a:cubicBezTo>
                    <a:pt x="125" y="33"/>
                    <a:pt x="125" y="33"/>
                    <a:pt x="125" y="33"/>
                  </a:cubicBezTo>
                  <a:cubicBezTo>
                    <a:pt x="124" y="33"/>
                    <a:pt x="124" y="33"/>
                    <a:pt x="124" y="33"/>
                  </a:cubicBezTo>
                  <a:cubicBezTo>
                    <a:pt x="124" y="33"/>
                    <a:pt x="123" y="33"/>
                    <a:pt x="123" y="33"/>
                  </a:cubicBezTo>
                  <a:cubicBezTo>
                    <a:pt x="123" y="33"/>
                    <a:pt x="123" y="33"/>
                    <a:pt x="123" y="32"/>
                  </a:cubicBezTo>
                  <a:cubicBezTo>
                    <a:pt x="123" y="32"/>
                    <a:pt x="123" y="32"/>
                    <a:pt x="122" y="32"/>
                  </a:cubicBezTo>
                  <a:cubicBezTo>
                    <a:pt x="122" y="32"/>
                    <a:pt x="122" y="33"/>
                    <a:pt x="122" y="33"/>
                  </a:cubicBezTo>
                  <a:cubicBezTo>
                    <a:pt x="121" y="33"/>
                    <a:pt x="120" y="33"/>
                    <a:pt x="119" y="33"/>
                  </a:cubicBezTo>
                  <a:cubicBezTo>
                    <a:pt x="118" y="32"/>
                    <a:pt x="118" y="32"/>
                    <a:pt x="116" y="32"/>
                  </a:cubicBezTo>
                  <a:cubicBezTo>
                    <a:pt x="117" y="32"/>
                    <a:pt x="117" y="32"/>
                    <a:pt x="117" y="32"/>
                  </a:cubicBezTo>
                  <a:cubicBezTo>
                    <a:pt x="116" y="32"/>
                    <a:pt x="116" y="32"/>
                    <a:pt x="116" y="32"/>
                  </a:cubicBezTo>
                  <a:cubicBezTo>
                    <a:pt x="116" y="33"/>
                    <a:pt x="116" y="33"/>
                    <a:pt x="116" y="33"/>
                  </a:cubicBezTo>
                  <a:cubicBezTo>
                    <a:pt x="115" y="33"/>
                    <a:pt x="115" y="33"/>
                    <a:pt x="115" y="33"/>
                  </a:cubicBezTo>
                  <a:cubicBezTo>
                    <a:pt x="114" y="34"/>
                    <a:pt x="114" y="34"/>
                    <a:pt x="113" y="35"/>
                  </a:cubicBezTo>
                  <a:cubicBezTo>
                    <a:pt x="113" y="35"/>
                    <a:pt x="113" y="35"/>
                    <a:pt x="112" y="35"/>
                  </a:cubicBezTo>
                  <a:cubicBezTo>
                    <a:pt x="112" y="35"/>
                    <a:pt x="112" y="36"/>
                    <a:pt x="112" y="36"/>
                  </a:cubicBezTo>
                  <a:cubicBezTo>
                    <a:pt x="112" y="36"/>
                    <a:pt x="112" y="36"/>
                    <a:pt x="113" y="36"/>
                  </a:cubicBezTo>
                  <a:cubicBezTo>
                    <a:pt x="113" y="36"/>
                    <a:pt x="113" y="37"/>
                    <a:pt x="113" y="37"/>
                  </a:cubicBezTo>
                  <a:cubicBezTo>
                    <a:pt x="112" y="37"/>
                    <a:pt x="112" y="37"/>
                    <a:pt x="112" y="37"/>
                  </a:cubicBezTo>
                  <a:cubicBezTo>
                    <a:pt x="111" y="36"/>
                    <a:pt x="111" y="35"/>
                    <a:pt x="111" y="34"/>
                  </a:cubicBezTo>
                  <a:cubicBezTo>
                    <a:pt x="111" y="34"/>
                    <a:pt x="111" y="34"/>
                    <a:pt x="111" y="34"/>
                  </a:cubicBezTo>
                  <a:cubicBezTo>
                    <a:pt x="110" y="33"/>
                    <a:pt x="111" y="32"/>
                    <a:pt x="111" y="31"/>
                  </a:cubicBezTo>
                  <a:cubicBezTo>
                    <a:pt x="111" y="31"/>
                    <a:pt x="110" y="31"/>
                    <a:pt x="110" y="31"/>
                  </a:cubicBezTo>
                  <a:cubicBezTo>
                    <a:pt x="110" y="30"/>
                    <a:pt x="110" y="30"/>
                    <a:pt x="110" y="30"/>
                  </a:cubicBezTo>
                  <a:cubicBezTo>
                    <a:pt x="110" y="30"/>
                    <a:pt x="110" y="30"/>
                    <a:pt x="110" y="30"/>
                  </a:cubicBezTo>
                  <a:cubicBezTo>
                    <a:pt x="110" y="30"/>
                    <a:pt x="110" y="29"/>
                    <a:pt x="110" y="29"/>
                  </a:cubicBezTo>
                  <a:cubicBezTo>
                    <a:pt x="109" y="29"/>
                    <a:pt x="109" y="29"/>
                    <a:pt x="109" y="29"/>
                  </a:cubicBezTo>
                  <a:cubicBezTo>
                    <a:pt x="109" y="29"/>
                    <a:pt x="109" y="29"/>
                    <a:pt x="109" y="28"/>
                  </a:cubicBezTo>
                  <a:cubicBezTo>
                    <a:pt x="109" y="28"/>
                    <a:pt x="109" y="28"/>
                    <a:pt x="109" y="28"/>
                  </a:cubicBezTo>
                  <a:cubicBezTo>
                    <a:pt x="109" y="28"/>
                    <a:pt x="109" y="28"/>
                    <a:pt x="109" y="28"/>
                  </a:cubicBezTo>
                  <a:cubicBezTo>
                    <a:pt x="108" y="28"/>
                    <a:pt x="108" y="28"/>
                    <a:pt x="108" y="28"/>
                  </a:cubicBezTo>
                  <a:cubicBezTo>
                    <a:pt x="108" y="27"/>
                    <a:pt x="108" y="27"/>
                    <a:pt x="107" y="27"/>
                  </a:cubicBezTo>
                  <a:cubicBezTo>
                    <a:pt x="106" y="27"/>
                    <a:pt x="104" y="27"/>
                    <a:pt x="102" y="28"/>
                  </a:cubicBezTo>
                  <a:cubicBezTo>
                    <a:pt x="102" y="28"/>
                    <a:pt x="102" y="29"/>
                    <a:pt x="102" y="29"/>
                  </a:cubicBezTo>
                  <a:cubicBezTo>
                    <a:pt x="102" y="29"/>
                    <a:pt x="102" y="29"/>
                    <a:pt x="102" y="29"/>
                  </a:cubicBezTo>
                  <a:cubicBezTo>
                    <a:pt x="102" y="29"/>
                    <a:pt x="102" y="30"/>
                    <a:pt x="102" y="30"/>
                  </a:cubicBezTo>
                  <a:cubicBezTo>
                    <a:pt x="102" y="30"/>
                    <a:pt x="102" y="30"/>
                    <a:pt x="102" y="30"/>
                  </a:cubicBezTo>
                  <a:cubicBezTo>
                    <a:pt x="102" y="30"/>
                    <a:pt x="102" y="30"/>
                    <a:pt x="102" y="31"/>
                  </a:cubicBezTo>
                  <a:cubicBezTo>
                    <a:pt x="101" y="30"/>
                    <a:pt x="101" y="30"/>
                    <a:pt x="101" y="30"/>
                  </a:cubicBezTo>
                  <a:cubicBezTo>
                    <a:pt x="100" y="30"/>
                    <a:pt x="100" y="30"/>
                    <a:pt x="100" y="30"/>
                  </a:cubicBezTo>
                  <a:cubicBezTo>
                    <a:pt x="100" y="30"/>
                    <a:pt x="99" y="29"/>
                    <a:pt x="99" y="29"/>
                  </a:cubicBezTo>
                  <a:cubicBezTo>
                    <a:pt x="99" y="29"/>
                    <a:pt x="99" y="29"/>
                    <a:pt x="98" y="29"/>
                  </a:cubicBezTo>
                  <a:cubicBezTo>
                    <a:pt x="98" y="29"/>
                    <a:pt x="98" y="29"/>
                    <a:pt x="98" y="29"/>
                  </a:cubicBezTo>
                  <a:cubicBezTo>
                    <a:pt x="98" y="29"/>
                    <a:pt x="97" y="29"/>
                    <a:pt x="97" y="29"/>
                  </a:cubicBezTo>
                  <a:cubicBezTo>
                    <a:pt x="97" y="30"/>
                    <a:pt x="97" y="30"/>
                    <a:pt x="96" y="31"/>
                  </a:cubicBezTo>
                  <a:cubicBezTo>
                    <a:pt x="96" y="31"/>
                    <a:pt x="96" y="31"/>
                    <a:pt x="95" y="32"/>
                  </a:cubicBezTo>
                  <a:cubicBezTo>
                    <a:pt x="94" y="30"/>
                    <a:pt x="93" y="29"/>
                    <a:pt x="91" y="30"/>
                  </a:cubicBezTo>
                  <a:cubicBezTo>
                    <a:pt x="91" y="30"/>
                    <a:pt x="91" y="30"/>
                    <a:pt x="91" y="30"/>
                  </a:cubicBezTo>
                  <a:cubicBezTo>
                    <a:pt x="90" y="30"/>
                    <a:pt x="88" y="31"/>
                    <a:pt x="87" y="31"/>
                  </a:cubicBezTo>
                  <a:cubicBezTo>
                    <a:pt x="87" y="31"/>
                    <a:pt x="87" y="31"/>
                    <a:pt x="87" y="31"/>
                  </a:cubicBezTo>
                  <a:cubicBezTo>
                    <a:pt x="87" y="31"/>
                    <a:pt x="86" y="31"/>
                    <a:pt x="86" y="31"/>
                  </a:cubicBezTo>
                  <a:cubicBezTo>
                    <a:pt x="86" y="31"/>
                    <a:pt x="86" y="31"/>
                    <a:pt x="86" y="32"/>
                  </a:cubicBezTo>
                  <a:cubicBezTo>
                    <a:pt x="85" y="32"/>
                    <a:pt x="83" y="32"/>
                    <a:pt x="82" y="32"/>
                  </a:cubicBezTo>
                  <a:cubicBezTo>
                    <a:pt x="82" y="32"/>
                    <a:pt x="82" y="32"/>
                    <a:pt x="82" y="32"/>
                  </a:cubicBezTo>
                  <a:cubicBezTo>
                    <a:pt x="81" y="32"/>
                    <a:pt x="81" y="32"/>
                    <a:pt x="80" y="32"/>
                  </a:cubicBezTo>
                  <a:cubicBezTo>
                    <a:pt x="80" y="33"/>
                    <a:pt x="80" y="33"/>
                    <a:pt x="80" y="33"/>
                  </a:cubicBezTo>
                  <a:cubicBezTo>
                    <a:pt x="79" y="33"/>
                    <a:pt x="77" y="33"/>
                    <a:pt x="76" y="33"/>
                  </a:cubicBezTo>
                  <a:cubicBezTo>
                    <a:pt x="76" y="33"/>
                    <a:pt x="76" y="33"/>
                    <a:pt x="76" y="34"/>
                  </a:cubicBezTo>
                  <a:cubicBezTo>
                    <a:pt x="76" y="34"/>
                    <a:pt x="75" y="34"/>
                    <a:pt x="74" y="34"/>
                  </a:cubicBezTo>
                  <a:cubicBezTo>
                    <a:pt x="74" y="34"/>
                    <a:pt x="74" y="35"/>
                    <a:pt x="74" y="35"/>
                  </a:cubicBezTo>
                  <a:cubicBezTo>
                    <a:pt x="73" y="35"/>
                    <a:pt x="72" y="35"/>
                    <a:pt x="71" y="36"/>
                  </a:cubicBezTo>
                  <a:cubicBezTo>
                    <a:pt x="71" y="36"/>
                    <a:pt x="71" y="36"/>
                    <a:pt x="72" y="37"/>
                  </a:cubicBezTo>
                  <a:cubicBezTo>
                    <a:pt x="72" y="37"/>
                    <a:pt x="72" y="37"/>
                    <a:pt x="72" y="37"/>
                  </a:cubicBezTo>
                  <a:cubicBezTo>
                    <a:pt x="72" y="37"/>
                    <a:pt x="72" y="38"/>
                    <a:pt x="72" y="38"/>
                  </a:cubicBezTo>
                  <a:cubicBezTo>
                    <a:pt x="73" y="40"/>
                    <a:pt x="73" y="40"/>
                    <a:pt x="74" y="41"/>
                  </a:cubicBezTo>
                  <a:cubicBezTo>
                    <a:pt x="74" y="41"/>
                    <a:pt x="74" y="41"/>
                    <a:pt x="75" y="41"/>
                  </a:cubicBezTo>
                  <a:cubicBezTo>
                    <a:pt x="74" y="41"/>
                    <a:pt x="74" y="41"/>
                    <a:pt x="74" y="41"/>
                  </a:cubicBezTo>
                  <a:cubicBezTo>
                    <a:pt x="73" y="41"/>
                    <a:pt x="73" y="40"/>
                    <a:pt x="72" y="40"/>
                  </a:cubicBezTo>
                  <a:cubicBezTo>
                    <a:pt x="72" y="40"/>
                    <a:pt x="72" y="40"/>
                    <a:pt x="72" y="40"/>
                  </a:cubicBezTo>
                  <a:cubicBezTo>
                    <a:pt x="72" y="40"/>
                    <a:pt x="71" y="39"/>
                    <a:pt x="71" y="39"/>
                  </a:cubicBezTo>
                  <a:cubicBezTo>
                    <a:pt x="71" y="39"/>
                    <a:pt x="71" y="39"/>
                    <a:pt x="71" y="39"/>
                  </a:cubicBezTo>
                  <a:cubicBezTo>
                    <a:pt x="70" y="38"/>
                    <a:pt x="70" y="37"/>
                    <a:pt x="69" y="36"/>
                  </a:cubicBezTo>
                  <a:cubicBezTo>
                    <a:pt x="69" y="37"/>
                    <a:pt x="69" y="37"/>
                    <a:pt x="68" y="37"/>
                  </a:cubicBezTo>
                  <a:cubicBezTo>
                    <a:pt x="68" y="36"/>
                    <a:pt x="68" y="36"/>
                    <a:pt x="68" y="36"/>
                  </a:cubicBezTo>
                  <a:cubicBezTo>
                    <a:pt x="68" y="36"/>
                    <a:pt x="67" y="36"/>
                    <a:pt x="66" y="36"/>
                  </a:cubicBezTo>
                  <a:cubicBezTo>
                    <a:pt x="66" y="36"/>
                    <a:pt x="66" y="36"/>
                    <a:pt x="66" y="36"/>
                  </a:cubicBezTo>
                  <a:cubicBezTo>
                    <a:pt x="62" y="36"/>
                    <a:pt x="64" y="40"/>
                    <a:pt x="61" y="41"/>
                  </a:cubicBezTo>
                  <a:cubicBezTo>
                    <a:pt x="61" y="43"/>
                    <a:pt x="62" y="43"/>
                    <a:pt x="62" y="44"/>
                  </a:cubicBezTo>
                  <a:cubicBezTo>
                    <a:pt x="63" y="44"/>
                    <a:pt x="63" y="44"/>
                    <a:pt x="63" y="44"/>
                  </a:cubicBezTo>
                  <a:cubicBezTo>
                    <a:pt x="64" y="44"/>
                    <a:pt x="63" y="44"/>
                    <a:pt x="64" y="45"/>
                  </a:cubicBezTo>
                  <a:cubicBezTo>
                    <a:pt x="64" y="45"/>
                    <a:pt x="64" y="45"/>
                    <a:pt x="64" y="45"/>
                  </a:cubicBezTo>
                  <a:cubicBezTo>
                    <a:pt x="63" y="45"/>
                    <a:pt x="63" y="45"/>
                    <a:pt x="63" y="45"/>
                  </a:cubicBezTo>
                  <a:cubicBezTo>
                    <a:pt x="63" y="45"/>
                    <a:pt x="63" y="45"/>
                    <a:pt x="63" y="45"/>
                  </a:cubicBezTo>
                  <a:cubicBezTo>
                    <a:pt x="62" y="45"/>
                    <a:pt x="62" y="45"/>
                    <a:pt x="62" y="45"/>
                  </a:cubicBezTo>
                  <a:cubicBezTo>
                    <a:pt x="62" y="45"/>
                    <a:pt x="61" y="45"/>
                    <a:pt x="61" y="44"/>
                  </a:cubicBezTo>
                  <a:cubicBezTo>
                    <a:pt x="60" y="44"/>
                    <a:pt x="60" y="45"/>
                    <a:pt x="59" y="44"/>
                  </a:cubicBezTo>
                  <a:cubicBezTo>
                    <a:pt x="57" y="44"/>
                    <a:pt x="55" y="44"/>
                    <a:pt x="53" y="44"/>
                  </a:cubicBezTo>
                  <a:cubicBezTo>
                    <a:pt x="53" y="44"/>
                    <a:pt x="53" y="44"/>
                    <a:pt x="53" y="44"/>
                  </a:cubicBezTo>
                  <a:cubicBezTo>
                    <a:pt x="52" y="44"/>
                    <a:pt x="52" y="44"/>
                    <a:pt x="51" y="44"/>
                  </a:cubicBezTo>
                  <a:cubicBezTo>
                    <a:pt x="51" y="44"/>
                    <a:pt x="51" y="44"/>
                    <a:pt x="52" y="45"/>
                  </a:cubicBezTo>
                  <a:cubicBezTo>
                    <a:pt x="50" y="45"/>
                    <a:pt x="49" y="45"/>
                    <a:pt x="48" y="45"/>
                  </a:cubicBezTo>
                  <a:cubicBezTo>
                    <a:pt x="48" y="46"/>
                    <a:pt x="48" y="46"/>
                    <a:pt x="48" y="46"/>
                  </a:cubicBezTo>
                  <a:cubicBezTo>
                    <a:pt x="48" y="46"/>
                    <a:pt x="47" y="46"/>
                    <a:pt x="47" y="46"/>
                  </a:cubicBezTo>
                  <a:cubicBezTo>
                    <a:pt x="47" y="46"/>
                    <a:pt x="47" y="46"/>
                    <a:pt x="47" y="47"/>
                  </a:cubicBezTo>
                  <a:cubicBezTo>
                    <a:pt x="47" y="47"/>
                    <a:pt x="46" y="47"/>
                    <a:pt x="46" y="47"/>
                  </a:cubicBezTo>
                  <a:cubicBezTo>
                    <a:pt x="46" y="47"/>
                    <a:pt x="46" y="47"/>
                    <a:pt x="46" y="47"/>
                  </a:cubicBezTo>
                  <a:cubicBezTo>
                    <a:pt x="46" y="47"/>
                    <a:pt x="45" y="47"/>
                    <a:pt x="45" y="47"/>
                  </a:cubicBezTo>
                  <a:cubicBezTo>
                    <a:pt x="45" y="47"/>
                    <a:pt x="45" y="47"/>
                    <a:pt x="45" y="48"/>
                  </a:cubicBezTo>
                  <a:cubicBezTo>
                    <a:pt x="44" y="48"/>
                    <a:pt x="44" y="48"/>
                    <a:pt x="44" y="48"/>
                  </a:cubicBezTo>
                  <a:cubicBezTo>
                    <a:pt x="44" y="48"/>
                    <a:pt x="44" y="48"/>
                    <a:pt x="44" y="48"/>
                  </a:cubicBezTo>
                  <a:cubicBezTo>
                    <a:pt x="43" y="48"/>
                    <a:pt x="43" y="48"/>
                    <a:pt x="42" y="48"/>
                  </a:cubicBezTo>
                  <a:cubicBezTo>
                    <a:pt x="42" y="48"/>
                    <a:pt x="42" y="48"/>
                    <a:pt x="42" y="49"/>
                  </a:cubicBezTo>
                  <a:cubicBezTo>
                    <a:pt x="42" y="49"/>
                    <a:pt x="41" y="49"/>
                    <a:pt x="41" y="49"/>
                  </a:cubicBezTo>
                  <a:cubicBezTo>
                    <a:pt x="41" y="49"/>
                    <a:pt x="41" y="49"/>
                    <a:pt x="41" y="49"/>
                  </a:cubicBezTo>
                  <a:cubicBezTo>
                    <a:pt x="41" y="49"/>
                    <a:pt x="40" y="49"/>
                    <a:pt x="40" y="49"/>
                  </a:cubicBezTo>
                  <a:cubicBezTo>
                    <a:pt x="40" y="49"/>
                    <a:pt x="40" y="49"/>
                    <a:pt x="40" y="50"/>
                  </a:cubicBezTo>
                  <a:cubicBezTo>
                    <a:pt x="39" y="50"/>
                    <a:pt x="37" y="50"/>
                    <a:pt x="36" y="50"/>
                  </a:cubicBezTo>
                  <a:cubicBezTo>
                    <a:pt x="36" y="50"/>
                    <a:pt x="36" y="50"/>
                    <a:pt x="36" y="50"/>
                  </a:cubicBezTo>
                  <a:cubicBezTo>
                    <a:pt x="36" y="50"/>
                    <a:pt x="35" y="50"/>
                    <a:pt x="34" y="50"/>
                  </a:cubicBezTo>
                  <a:cubicBezTo>
                    <a:pt x="34" y="51"/>
                    <a:pt x="35" y="51"/>
                    <a:pt x="35" y="51"/>
                  </a:cubicBezTo>
                  <a:cubicBezTo>
                    <a:pt x="34" y="51"/>
                    <a:pt x="34" y="51"/>
                    <a:pt x="34" y="51"/>
                  </a:cubicBezTo>
                  <a:cubicBezTo>
                    <a:pt x="34" y="51"/>
                    <a:pt x="34" y="51"/>
                    <a:pt x="34" y="51"/>
                  </a:cubicBezTo>
                  <a:cubicBezTo>
                    <a:pt x="33" y="52"/>
                    <a:pt x="32" y="52"/>
                    <a:pt x="31" y="52"/>
                  </a:cubicBezTo>
                  <a:cubicBezTo>
                    <a:pt x="31" y="52"/>
                    <a:pt x="31" y="52"/>
                    <a:pt x="31" y="52"/>
                  </a:cubicBezTo>
                  <a:cubicBezTo>
                    <a:pt x="31" y="52"/>
                    <a:pt x="30" y="52"/>
                    <a:pt x="30" y="52"/>
                  </a:cubicBezTo>
                  <a:cubicBezTo>
                    <a:pt x="29" y="53"/>
                    <a:pt x="30" y="54"/>
                    <a:pt x="29" y="55"/>
                  </a:cubicBezTo>
                  <a:cubicBezTo>
                    <a:pt x="29" y="55"/>
                    <a:pt x="29" y="55"/>
                    <a:pt x="28" y="56"/>
                  </a:cubicBezTo>
                  <a:cubicBezTo>
                    <a:pt x="28" y="56"/>
                    <a:pt x="28" y="56"/>
                    <a:pt x="28" y="56"/>
                  </a:cubicBezTo>
                  <a:cubicBezTo>
                    <a:pt x="28" y="56"/>
                    <a:pt x="28" y="56"/>
                    <a:pt x="28" y="56"/>
                  </a:cubicBezTo>
                  <a:cubicBezTo>
                    <a:pt x="28" y="58"/>
                    <a:pt x="29" y="58"/>
                    <a:pt x="30" y="59"/>
                  </a:cubicBezTo>
                  <a:cubicBezTo>
                    <a:pt x="31" y="58"/>
                    <a:pt x="32" y="58"/>
                    <a:pt x="33" y="57"/>
                  </a:cubicBezTo>
                  <a:cubicBezTo>
                    <a:pt x="34" y="57"/>
                    <a:pt x="34" y="57"/>
                    <a:pt x="35" y="57"/>
                  </a:cubicBezTo>
                  <a:cubicBezTo>
                    <a:pt x="35" y="57"/>
                    <a:pt x="35" y="57"/>
                    <a:pt x="35" y="56"/>
                  </a:cubicBezTo>
                  <a:cubicBezTo>
                    <a:pt x="37" y="56"/>
                    <a:pt x="38" y="57"/>
                    <a:pt x="39" y="58"/>
                  </a:cubicBezTo>
                  <a:cubicBezTo>
                    <a:pt x="40" y="57"/>
                    <a:pt x="41" y="56"/>
                    <a:pt x="42" y="56"/>
                  </a:cubicBezTo>
                  <a:cubicBezTo>
                    <a:pt x="45" y="55"/>
                    <a:pt x="45" y="57"/>
                    <a:pt x="47" y="55"/>
                  </a:cubicBezTo>
                  <a:cubicBezTo>
                    <a:pt x="48" y="55"/>
                    <a:pt x="49" y="55"/>
                    <a:pt x="50" y="55"/>
                  </a:cubicBezTo>
                  <a:cubicBezTo>
                    <a:pt x="49" y="56"/>
                    <a:pt x="49" y="56"/>
                    <a:pt x="48" y="56"/>
                  </a:cubicBezTo>
                  <a:cubicBezTo>
                    <a:pt x="49" y="57"/>
                    <a:pt x="49" y="57"/>
                    <a:pt x="50" y="57"/>
                  </a:cubicBezTo>
                  <a:cubicBezTo>
                    <a:pt x="50" y="58"/>
                    <a:pt x="49" y="58"/>
                    <a:pt x="49" y="59"/>
                  </a:cubicBezTo>
                  <a:cubicBezTo>
                    <a:pt x="49" y="59"/>
                    <a:pt x="48" y="59"/>
                    <a:pt x="48" y="59"/>
                  </a:cubicBezTo>
                  <a:cubicBezTo>
                    <a:pt x="48" y="60"/>
                    <a:pt x="50" y="61"/>
                    <a:pt x="49" y="62"/>
                  </a:cubicBezTo>
                  <a:cubicBezTo>
                    <a:pt x="49" y="63"/>
                    <a:pt x="47" y="64"/>
                    <a:pt x="46" y="65"/>
                  </a:cubicBezTo>
                  <a:cubicBezTo>
                    <a:pt x="46" y="65"/>
                    <a:pt x="46" y="65"/>
                    <a:pt x="46" y="65"/>
                  </a:cubicBezTo>
                  <a:cubicBezTo>
                    <a:pt x="46" y="65"/>
                    <a:pt x="45" y="65"/>
                    <a:pt x="45" y="65"/>
                  </a:cubicBezTo>
                  <a:cubicBezTo>
                    <a:pt x="45" y="66"/>
                    <a:pt x="44" y="66"/>
                    <a:pt x="44" y="67"/>
                  </a:cubicBezTo>
                  <a:cubicBezTo>
                    <a:pt x="43" y="67"/>
                    <a:pt x="42" y="67"/>
                    <a:pt x="42" y="67"/>
                  </a:cubicBezTo>
                  <a:cubicBezTo>
                    <a:pt x="42" y="67"/>
                    <a:pt x="41" y="68"/>
                    <a:pt x="41" y="68"/>
                  </a:cubicBezTo>
                  <a:cubicBezTo>
                    <a:pt x="41" y="68"/>
                    <a:pt x="41" y="69"/>
                    <a:pt x="41" y="69"/>
                  </a:cubicBezTo>
                  <a:cubicBezTo>
                    <a:pt x="40" y="69"/>
                    <a:pt x="40" y="69"/>
                    <a:pt x="39" y="68"/>
                  </a:cubicBezTo>
                  <a:cubicBezTo>
                    <a:pt x="39" y="68"/>
                    <a:pt x="39" y="68"/>
                    <a:pt x="39" y="68"/>
                  </a:cubicBezTo>
                  <a:cubicBezTo>
                    <a:pt x="38" y="68"/>
                    <a:pt x="37" y="68"/>
                    <a:pt x="37" y="68"/>
                  </a:cubicBezTo>
                  <a:cubicBezTo>
                    <a:pt x="37" y="68"/>
                    <a:pt x="37" y="68"/>
                    <a:pt x="37" y="68"/>
                  </a:cubicBezTo>
                  <a:cubicBezTo>
                    <a:pt x="35" y="68"/>
                    <a:pt x="34" y="68"/>
                    <a:pt x="33" y="68"/>
                  </a:cubicBezTo>
                  <a:cubicBezTo>
                    <a:pt x="33" y="69"/>
                    <a:pt x="33" y="69"/>
                    <a:pt x="33" y="69"/>
                  </a:cubicBezTo>
                  <a:cubicBezTo>
                    <a:pt x="31" y="69"/>
                    <a:pt x="30" y="69"/>
                    <a:pt x="30" y="69"/>
                  </a:cubicBezTo>
                  <a:cubicBezTo>
                    <a:pt x="30" y="69"/>
                    <a:pt x="30" y="69"/>
                    <a:pt x="30" y="69"/>
                  </a:cubicBezTo>
                  <a:cubicBezTo>
                    <a:pt x="30" y="69"/>
                    <a:pt x="29" y="69"/>
                    <a:pt x="28" y="69"/>
                  </a:cubicBezTo>
                  <a:cubicBezTo>
                    <a:pt x="28" y="69"/>
                    <a:pt x="28" y="69"/>
                    <a:pt x="28" y="70"/>
                  </a:cubicBezTo>
                  <a:cubicBezTo>
                    <a:pt x="28" y="70"/>
                    <a:pt x="27" y="70"/>
                    <a:pt x="26" y="70"/>
                  </a:cubicBezTo>
                  <a:cubicBezTo>
                    <a:pt x="27" y="70"/>
                    <a:pt x="27" y="70"/>
                    <a:pt x="27" y="70"/>
                  </a:cubicBezTo>
                  <a:cubicBezTo>
                    <a:pt x="26" y="70"/>
                    <a:pt x="26" y="70"/>
                    <a:pt x="25" y="70"/>
                  </a:cubicBezTo>
                  <a:cubicBezTo>
                    <a:pt x="25" y="70"/>
                    <a:pt x="25" y="71"/>
                    <a:pt x="25" y="71"/>
                  </a:cubicBezTo>
                  <a:cubicBezTo>
                    <a:pt x="25" y="71"/>
                    <a:pt x="24" y="71"/>
                    <a:pt x="23" y="71"/>
                  </a:cubicBezTo>
                  <a:cubicBezTo>
                    <a:pt x="23" y="71"/>
                    <a:pt x="23" y="71"/>
                    <a:pt x="23" y="72"/>
                  </a:cubicBezTo>
                  <a:cubicBezTo>
                    <a:pt x="22" y="72"/>
                    <a:pt x="21" y="72"/>
                    <a:pt x="20" y="72"/>
                  </a:cubicBezTo>
                  <a:cubicBezTo>
                    <a:pt x="20" y="72"/>
                    <a:pt x="20" y="72"/>
                    <a:pt x="20" y="72"/>
                  </a:cubicBezTo>
                  <a:cubicBezTo>
                    <a:pt x="17" y="72"/>
                    <a:pt x="15" y="73"/>
                    <a:pt x="13" y="73"/>
                  </a:cubicBezTo>
                  <a:cubicBezTo>
                    <a:pt x="13" y="73"/>
                    <a:pt x="13" y="73"/>
                    <a:pt x="13" y="73"/>
                  </a:cubicBezTo>
                  <a:cubicBezTo>
                    <a:pt x="12" y="74"/>
                    <a:pt x="11" y="74"/>
                    <a:pt x="9" y="74"/>
                  </a:cubicBezTo>
                  <a:cubicBezTo>
                    <a:pt x="9" y="74"/>
                    <a:pt x="9" y="74"/>
                    <a:pt x="9" y="74"/>
                  </a:cubicBezTo>
                  <a:cubicBezTo>
                    <a:pt x="9" y="74"/>
                    <a:pt x="9" y="74"/>
                    <a:pt x="8" y="74"/>
                  </a:cubicBezTo>
                  <a:cubicBezTo>
                    <a:pt x="9" y="74"/>
                    <a:pt x="9" y="75"/>
                    <a:pt x="9" y="75"/>
                  </a:cubicBezTo>
                  <a:cubicBezTo>
                    <a:pt x="7" y="75"/>
                    <a:pt x="4" y="75"/>
                    <a:pt x="3" y="76"/>
                  </a:cubicBezTo>
                  <a:cubicBezTo>
                    <a:pt x="3" y="76"/>
                    <a:pt x="2" y="76"/>
                    <a:pt x="2" y="76"/>
                  </a:cubicBezTo>
                  <a:cubicBezTo>
                    <a:pt x="2" y="76"/>
                    <a:pt x="2" y="77"/>
                    <a:pt x="2" y="77"/>
                  </a:cubicBezTo>
                  <a:cubicBezTo>
                    <a:pt x="1" y="77"/>
                    <a:pt x="0" y="78"/>
                    <a:pt x="0" y="78"/>
                  </a:cubicBezTo>
                  <a:cubicBezTo>
                    <a:pt x="0" y="79"/>
                    <a:pt x="0" y="79"/>
                    <a:pt x="0" y="79"/>
                  </a:cubicBezTo>
                  <a:cubicBezTo>
                    <a:pt x="0" y="79"/>
                    <a:pt x="1" y="79"/>
                    <a:pt x="1" y="79"/>
                  </a:cubicBezTo>
                  <a:cubicBezTo>
                    <a:pt x="1" y="79"/>
                    <a:pt x="1" y="80"/>
                    <a:pt x="1" y="80"/>
                  </a:cubicBezTo>
                  <a:cubicBezTo>
                    <a:pt x="3" y="81"/>
                    <a:pt x="1" y="82"/>
                    <a:pt x="5" y="82"/>
                  </a:cubicBezTo>
                  <a:cubicBezTo>
                    <a:pt x="5" y="82"/>
                    <a:pt x="5" y="83"/>
                    <a:pt x="5" y="83"/>
                  </a:cubicBezTo>
                  <a:cubicBezTo>
                    <a:pt x="6" y="83"/>
                    <a:pt x="7" y="83"/>
                    <a:pt x="8" y="83"/>
                  </a:cubicBezTo>
                  <a:cubicBezTo>
                    <a:pt x="8" y="83"/>
                    <a:pt x="8" y="84"/>
                    <a:pt x="8" y="84"/>
                  </a:cubicBezTo>
                  <a:cubicBezTo>
                    <a:pt x="10" y="84"/>
                    <a:pt x="9" y="84"/>
                    <a:pt x="11" y="85"/>
                  </a:cubicBezTo>
                  <a:cubicBezTo>
                    <a:pt x="11" y="85"/>
                    <a:pt x="11" y="85"/>
                    <a:pt x="11" y="85"/>
                  </a:cubicBezTo>
                  <a:cubicBezTo>
                    <a:pt x="12" y="86"/>
                    <a:pt x="14" y="84"/>
                    <a:pt x="16" y="85"/>
                  </a:cubicBezTo>
                  <a:cubicBezTo>
                    <a:pt x="20" y="85"/>
                    <a:pt x="20" y="84"/>
                    <a:pt x="20" y="81"/>
                  </a:cubicBezTo>
                  <a:cubicBezTo>
                    <a:pt x="21" y="81"/>
                    <a:pt x="21" y="81"/>
                    <a:pt x="22" y="81"/>
                  </a:cubicBezTo>
                  <a:cubicBezTo>
                    <a:pt x="22" y="82"/>
                    <a:pt x="23" y="84"/>
                    <a:pt x="24" y="84"/>
                  </a:cubicBezTo>
                  <a:cubicBezTo>
                    <a:pt x="26" y="83"/>
                    <a:pt x="32" y="83"/>
                    <a:pt x="33" y="82"/>
                  </a:cubicBezTo>
                  <a:cubicBezTo>
                    <a:pt x="36" y="82"/>
                    <a:pt x="38" y="81"/>
                    <a:pt x="40" y="81"/>
                  </a:cubicBezTo>
                  <a:cubicBezTo>
                    <a:pt x="41" y="82"/>
                    <a:pt x="41" y="82"/>
                    <a:pt x="41" y="82"/>
                  </a:cubicBezTo>
                  <a:cubicBezTo>
                    <a:pt x="41" y="82"/>
                    <a:pt x="41" y="82"/>
                    <a:pt x="41" y="82"/>
                  </a:cubicBezTo>
                  <a:cubicBezTo>
                    <a:pt x="42" y="83"/>
                    <a:pt x="40" y="83"/>
                    <a:pt x="40" y="84"/>
                  </a:cubicBezTo>
                  <a:cubicBezTo>
                    <a:pt x="40" y="84"/>
                    <a:pt x="40" y="84"/>
                    <a:pt x="40" y="85"/>
                  </a:cubicBezTo>
                  <a:cubicBezTo>
                    <a:pt x="39" y="85"/>
                    <a:pt x="38" y="84"/>
                    <a:pt x="37" y="84"/>
                  </a:cubicBezTo>
                  <a:cubicBezTo>
                    <a:pt x="37" y="84"/>
                    <a:pt x="37" y="84"/>
                    <a:pt x="37" y="83"/>
                  </a:cubicBezTo>
                  <a:cubicBezTo>
                    <a:pt x="37" y="83"/>
                    <a:pt x="37" y="83"/>
                    <a:pt x="36" y="83"/>
                  </a:cubicBezTo>
                  <a:cubicBezTo>
                    <a:pt x="36" y="84"/>
                    <a:pt x="36" y="84"/>
                    <a:pt x="36" y="84"/>
                  </a:cubicBezTo>
                  <a:cubicBezTo>
                    <a:pt x="34" y="84"/>
                    <a:pt x="32" y="84"/>
                    <a:pt x="30" y="85"/>
                  </a:cubicBezTo>
                  <a:cubicBezTo>
                    <a:pt x="30" y="85"/>
                    <a:pt x="30" y="85"/>
                    <a:pt x="30" y="85"/>
                  </a:cubicBezTo>
                  <a:cubicBezTo>
                    <a:pt x="30" y="85"/>
                    <a:pt x="29" y="85"/>
                    <a:pt x="29" y="85"/>
                  </a:cubicBezTo>
                  <a:cubicBezTo>
                    <a:pt x="29" y="85"/>
                    <a:pt x="29" y="85"/>
                    <a:pt x="29" y="85"/>
                  </a:cubicBezTo>
                  <a:cubicBezTo>
                    <a:pt x="27" y="85"/>
                    <a:pt x="26" y="85"/>
                    <a:pt x="24" y="85"/>
                  </a:cubicBezTo>
                  <a:cubicBezTo>
                    <a:pt x="22" y="86"/>
                    <a:pt x="20" y="88"/>
                    <a:pt x="16" y="89"/>
                  </a:cubicBezTo>
                  <a:cubicBezTo>
                    <a:pt x="16" y="89"/>
                    <a:pt x="16" y="89"/>
                    <a:pt x="16" y="90"/>
                  </a:cubicBezTo>
                  <a:cubicBezTo>
                    <a:pt x="17" y="90"/>
                    <a:pt x="18" y="90"/>
                    <a:pt x="18" y="90"/>
                  </a:cubicBezTo>
                  <a:cubicBezTo>
                    <a:pt x="17" y="91"/>
                    <a:pt x="13" y="91"/>
                    <a:pt x="12" y="91"/>
                  </a:cubicBezTo>
                  <a:cubicBezTo>
                    <a:pt x="11" y="90"/>
                    <a:pt x="11" y="90"/>
                    <a:pt x="11" y="90"/>
                  </a:cubicBezTo>
                  <a:cubicBezTo>
                    <a:pt x="10" y="90"/>
                    <a:pt x="10" y="90"/>
                    <a:pt x="10" y="90"/>
                  </a:cubicBezTo>
                  <a:cubicBezTo>
                    <a:pt x="10" y="90"/>
                    <a:pt x="10" y="89"/>
                    <a:pt x="10" y="89"/>
                  </a:cubicBezTo>
                  <a:cubicBezTo>
                    <a:pt x="8" y="89"/>
                    <a:pt x="7" y="90"/>
                    <a:pt x="6" y="91"/>
                  </a:cubicBezTo>
                  <a:cubicBezTo>
                    <a:pt x="6" y="91"/>
                    <a:pt x="6" y="91"/>
                    <a:pt x="6" y="92"/>
                  </a:cubicBezTo>
                  <a:cubicBezTo>
                    <a:pt x="6" y="92"/>
                    <a:pt x="7" y="92"/>
                    <a:pt x="7" y="91"/>
                  </a:cubicBezTo>
                  <a:cubicBezTo>
                    <a:pt x="7" y="92"/>
                    <a:pt x="8" y="93"/>
                    <a:pt x="8" y="94"/>
                  </a:cubicBezTo>
                  <a:cubicBezTo>
                    <a:pt x="8" y="94"/>
                    <a:pt x="8" y="94"/>
                    <a:pt x="8" y="94"/>
                  </a:cubicBezTo>
                  <a:cubicBezTo>
                    <a:pt x="8" y="94"/>
                    <a:pt x="8" y="94"/>
                    <a:pt x="8" y="94"/>
                  </a:cubicBezTo>
                  <a:cubicBezTo>
                    <a:pt x="9" y="94"/>
                    <a:pt x="10" y="94"/>
                    <a:pt x="11" y="93"/>
                  </a:cubicBezTo>
                  <a:cubicBezTo>
                    <a:pt x="11" y="94"/>
                    <a:pt x="12" y="94"/>
                    <a:pt x="12" y="94"/>
                  </a:cubicBezTo>
                  <a:cubicBezTo>
                    <a:pt x="13" y="95"/>
                    <a:pt x="15" y="95"/>
                    <a:pt x="17" y="95"/>
                  </a:cubicBezTo>
                  <a:cubicBezTo>
                    <a:pt x="17" y="95"/>
                    <a:pt x="17" y="95"/>
                    <a:pt x="17" y="95"/>
                  </a:cubicBezTo>
                  <a:cubicBezTo>
                    <a:pt x="17" y="95"/>
                    <a:pt x="16" y="96"/>
                    <a:pt x="15" y="96"/>
                  </a:cubicBezTo>
                  <a:cubicBezTo>
                    <a:pt x="15" y="96"/>
                    <a:pt x="15" y="96"/>
                    <a:pt x="15" y="97"/>
                  </a:cubicBezTo>
                  <a:cubicBezTo>
                    <a:pt x="15" y="97"/>
                    <a:pt x="15" y="97"/>
                    <a:pt x="16" y="97"/>
                  </a:cubicBezTo>
                  <a:cubicBezTo>
                    <a:pt x="17" y="98"/>
                    <a:pt x="18" y="99"/>
                    <a:pt x="19" y="100"/>
                  </a:cubicBezTo>
                  <a:cubicBezTo>
                    <a:pt x="20" y="100"/>
                    <a:pt x="20" y="100"/>
                    <a:pt x="20" y="100"/>
                  </a:cubicBezTo>
                  <a:cubicBezTo>
                    <a:pt x="20" y="100"/>
                    <a:pt x="20" y="100"/>
                    <a:pt x="20" y="100"/>
                  </a:cubicBezTo>
                  <a:cubicBezTo>
                    <a:pt x="22" y="100"/>
                    <a:pt x="23" y="99"/>
                    <a:pt x="24" y="99"/>
                  </a:cubicBezTo>
                  <a:cubicBezTo>
                    <a:pt x="24" y="99"/>
                    <a:pt x="24" y="99"/>
                    <a:pt x="24" y="99"/>
                  </a:cubicBezTo>
                  <a:cubicBezTo>
                    <a:pt x="26" y="100"/>
                    <a:pt x="28" y="100"/>
                    <a:pt x="31" y="100"/>
                  </a:cubicBezTo>
                  <a:cubicBezTo>
                    <a:pt x="30" y="99"/>
                    <a:pt x="30" y="99"/>
                    <a:pt x="30" y="99"/>
                  </a:cubicBezTo>
                  <a:cubicBezTo>
                    <a:pt x="30" y="98"/>
                    <a:pt x="30" y="98"/>
                    <a:pt x="30" y="97"/>
                  </a:cubicBezTo>
                  <a:cubicBezTo>
                    <a:pt x="30" y="97"/>
                    <a:pt x="29" y="97"/>
                    <a:pt x="29" y="97"/>
                  </a:cubicBezTo>
                  <a:cubicBezTo>
                    <a:pt x="29" y="96"/>
                    <a:pt x="30" y="95"/>
                    <a:pt x="31" y="95"/>
                  </a:cubicBezTo>
                  <a:cubicBezTo>
                    <a:pt x="31" y="95"/>
                    <a:pt x="31" y="94"/>
                    <a:pt x="31" y="94"/>
                  </a:cubicBezTo>
                  <a:cubicBezTo>
                    <a:pt x="31" y="94"/>
                    <a:pt x="32" y="94"/>
                    <a:pt x="32" y="94"/>
                  </a:cubicBezTo>
                  <a:cubicBezTo>
                    <a:pt x="33" y="96"/>
                    <a:pt x="34" y="96"/>
                    <a:pt x="35" y="96"/>
                  </a:cubicBezTo>
                  <a:cubicBezTo>
                    <a:pt x="36" y="96"/>
                    <a:pt x="36" y="95"/>
                    <a:pt x="36" y="94"/>
                  </a:cubicBezTo>
                  <a:cubicBezTo>
                    <a:pt x="38" y="94"/>
                    <a:pt x="40" y="94"/>
                    <a:pt x="42" y="94"/>
                  </a:cubicBezTo>
                  <a:cubicBezTo>
                    <a:pt x="42" y="96"/>
                    <a:pt x="43" y="95"/>
                    <a:pt x="44" y="96"/>
                  </a:cubicBezTo>
                  <a:cubicBezTo>
                    <a:pt x="45" y="96"/>
                    <a:pt x="45" y="96"/>
                    <a:pt x="45" y="96"/>
                  </a:cubicBezTo>
                  <a:cubicBezTo>
                    <a:pt x="46" y="96"/>
                    <a:pt x="46" y="95"/>
                    <a:pt x="46" y="94"/>
                  </a:cubicBezTo>
                  <a:cubicBezTo>
                    <a:pt x="46" y="94"/>
                    <a:pt x="46" y="94"/>
                    <a:pt x="46" y="94"/>
                  </a:cubicBezTo>
                  <a:cubicBezTo>
                    <a:pt x="47" y="94"/>
                    <a:pt x="48" y="95"/>
                    <a:pt x="49" y="94"/>
                  </a:cubicBezTo>
                  <a:cubicBezTo>
                    <a:pt x="49" y="94"/>
                    <a:pt x="49" y="94"/>
                    <a:pt x="49" y="94"/>
                  </a:cubicBezTo>
                  <a:cubicBezTo>
                    <a:pt x="51" y="93"/>
                    <a:pt x="53" y="93"/>
                    <a:pt x="55" y="93"/>
                  </a:cubicBezTo>
                  <a:cubicBezTo>
                    <a:pt x="55" y="93"/>
                    <a:pt x="55" y="92"/>
                    <a:pt x="55" y="92"/>
                  </a:cubicBezTo>
                  <a:cubicBezTo>
                    <a:pt x="56" y="91"/>
                    <a:pt x="57" y="91"/>
                    <a:pt x="58" y="90"/>
                  </a:cubicBezTo>
                  <a:cubicBezTo>
                    <a:pt x="59" y="91"/>
                    <a:pt x="59" y="92"/>
                    <a:pt x="59" y="94"/>
                  </a:cubicBezTo>
                  <a:cubicBezTo>
                    <a:pt x="61" y="93"/>
                    <a:pt x="62" y="92"/>
                    <a:pt x="63" y="91"/>
                  </a:cubicBezTo>
                  <a:cubicBezTo>
                    <a:pt x="65" y="91"/>
                    <a:pt x="64" y="91"/>
                    <a:pt x="66" y="91"/>
                  </a:cubicBezTo>
                  <a:cubicBezTo>
                    <a:pt x="66" y="91"/>
                    <a:pt x="66" y="92"/>
                    <a:pt x="66" y="92"/>
                  </a:cubicBezTo>
                  <a:cubicBezTo>
                    <a:pt x="67" y="92"/>
                    <a:pt x="69" y="92"/>
                    <a:pt x="70" y="92"/>
                  </a:cubicBezTo>
                  <a:cubicBezTo>
                    <a:pt x="72" y="92"/>
                    <a:pt x="73" y="92"/>
                    <a:pt x="75" y="92"/>
                  </a:cubicBezTo>
                  <a:cubicBezTo>
                    <a:pt x="76" y="93"/>
                    <a:pt x="76" y="93"/>
                    <a:pt x="76" y="93"/>
                  </a:cubicBezTo>
                  <a:cubicBezTo>
                    <a:pt x="78" y="93"/>
                    <a:pt x="78" y="95"/>
                    <a:pt x="80" y="95"/>
                  </a:cubicBezTo>
                  <a:cubicBezTo>
                    <a:pt x="80" y="95"/>
                    <a:pt x="80" y="95"/>
                    <a:pt x="80" y="95"/>
                  </a:cubicBezTo>
                  <a:cubicBezTo>
                    <a:pt x="80" y="96"/>
                    <a:pt x="80" y="96"/>
                    <a:pt x="81" y="96"/>
                  </a:cubicBezTo>
                  <a:cubicBezTo>
                    <a:pt x="81" y="96"/>
                    <a:pt x="83" y="95"/>
                    <a:pt x="84" y="95"/>
                  </a:cubicBezTo>
                  <a:cubicBezTo>
                    <a:pt x="84" y="95"/>
                    <a:pt x="84" y="95"/>
                    <a:pt x="84" y="96"/>
                  </a:cubicBezTo>
                  <a:cubicBezTo>
                    <a:pt x="85" y="95"/>
                    <a:pt x="86" y="95"/>
                    <a:pt x="87" y="95"/>
                  </a:cubicBezTo>
                  <a:cubicBezTo>
                    <a:pt x="87" y="95"/>
                    <a:pt x="87" y="96"/>
                    <a:pt x="87" y="96"/>
                  </a:cubicBezTo>
                  <a:cubicBezTo>
                    <a:pt x="88" y="96"/>
                    <a:pt x="89" y="97"/>
                    <a:pt x="90" y="97"/>
                  </a:cubicBezTo>
                  <a:cubicBezTo>
                    <a:pt x="90" y="98"/>
                    <a:pt x="90" y="99"/>
                    <a:pt x="90" y="99"/>
                  </a:cubicBezTo>
                  <a:cubicBezTo>
                    <a:pt x="91" y="99"/>
                    <a:pt x="92" y="99"/>
                    <a:pt x="93" y="100"/>
                  </a:cubicBezTo>
                  <a:cubicBezTo>
                    <a:pt x="93" y="100"/>
                    <a:pt x="93" y="100"/>
                    <a:pt x="94" y="101"/>
                  </a:cubicBezTo>
                  <a:cubicBezTo>
                    <a:pt x="94" y="101"/>
                    <a:pt x="94" y="101"/>
                    <a:pt x="95" y="101"/>
                  </a:cubicBezTo>
                  <a:cubicBezTo>
                    <a:pt x="95" y="101"/>
                    <a:pt x="95" y="101"/>
                    <a:pt x="95" y="101"/>
                  </a:cubicBezTo>
                  <a:cubicBezTo>
                    <a:pt x="95" y="101"/>
                    <a:pt x="96" y="101"/>
                    <a:pt x="96" y="101"/>
                  </a:cubicBezTo>
                  <a:cubicBezTo>
                    <a:pt x="96" y="101"/>
                    <a:pt x="96" y="101"/>
                    <a:pt x="96" y="102"/>
                  </a:cubicBezTo>
                  <a:cubicBezTo>
                    <a:pt x="97" y="102"/>
                    <a:pt x="97" y="102"/>
                    <a:pt x="98" y="102"/>
                  </a:cubicBezTo>
                  <a:cubicBezTo>
                    <a:pt x="98" y="102"/>
                    <a:pt x="98" y="103"/>
                    <a:pt x="98" y="103"/>
                  </a:cubicBezTo>
                  <a:cubicBezTo>
                    <a:pt x="98" y="103"/>
                    <a:pt x="98" y="103"/>
                    <a:pt x="98" y="103"/>
                  </a:cubicBezTo>
                  <a:cubicBezTo>
                    <a:pt x="98" y="103"/>
                    <a:pt x="98" y="103"/>
                    <a:pt x="98" y="104"/>
                  </a:cubicBezTo>
                  <a:cubicBezTo>
                    <a:pt x="101" y="103"/>
                    <a:pt x="101" y="104"/>
                    <a:pt x="103" y="104"/>
                  </a:cubicBezTo>
                  <a:cubicBezTo>
                    <a:pt x="103" y="105"/>
                    <a:pt x="102" y="105"/>
                    <a:pt x="102" y="106"/>
                  </a:cubicBezTo>
                  <a:cubicBezTo>
                    <a:pt x="102" y="106"/>
                    <a:pt x="102" y="106"/>
                    <a:pt x="102" y="106"/>
                  </a:cubicBezTo>
                  <a:cubicBezTo>
                    <a:pt x="102" y="106"/>
                    <a:pt x="102" y="106"/>
                    <a:pt x="102" y="107"/>
                  </a:cubicBezTo>
                  <a:cubicBezTo>
                    <a:pt x="102" y="107"/>
                    <a:pt x="102" y="107"/>
                    <a:pt x="102" y="107"/>
                  </a:cubicBezTo>
                  <a:cubicBezTo>
                    <a:pt x="102" y="107"/>
                    <a:pt x="102" y="108"/>
                    <a:pt x="102" y="108"/>
                  </a:cubicBezTo>
                  <a:cubicBezTo>
                    <a:pt x="101" y="108"/>
                    <a:pt x="100" y="109"/>
                    <a:pt x="99" y="109"/>
                  </a:cubicBezTo>
                  <a:cubicBezTo>
                    <a:pt x="99" y="110"/>
                    <a:pt x="99" y="110"/>
                    <a:pt x="99" y="110"/>
                  </a:cubicBezTo>
                  <a:cubicBezTo>
                    <a:pt x="100" y="110"/>
                    <a:pt x="102" y="109"/>
                    <a:pt x="103" y="108"/>
                  </a:cubicBezTo>
                  <a:cubicBezTo>
                    <a:pt x="103" y="109"/>
                    <a:pt x="103" y="109"/>
                    <a:pt x="103" y="110"/>
                  </a:cubicBezTo>
                  <a:cubicBezTo>
                    <a:pt x="104" y="110"/>
                    <a:pt x="105" y="110"/>
                    <a:pt x="106" y="111"/>
                  </a:cubicBezTo>
                  <a:cubicBezTo>
                    <a:pt x="106" y="111"/>
                    <a:pt x="106" y="112"/>
                    <a:pt x="106" y="112"/>
                  </a:cubicBezTo>
                  <a:cubicBezTo>
                    <a:pt x="106" y="112"/>
                    <a:pt x="106" y="112"/>
                    <a:pt x="106" y="112"/>
                  </a:cubicBezTo>
                  <a:cubicBezTo>
                    <a:pt x="107" y="113"/>
                    <a:pt x="107" y="112"/>
                    <a:pt x="108" y="113"/>
                  </a:cubicBezTo>
                  <a:cubicBezTo>
                    <a:pt x="108" y="114"/>
                    <a:pt x="108" y="113"/>
                    <a:pt x="108" y="114"/>
                  </a:cubicBezTo>
                  <a:cubicBezTo>
                    <a:pt x="108" y="114"/>
                    <a:pt x="108" y="114"/>
                    <a:pt x="107" y="114"/>
                  </a:cubicBezTo>
                  <a:cubicBezTo>
                    <a:pt x="108" y="115"/>
                    <a:pt x="107" y="114"/>
                    <a:pt x="108" y="115"/>
                  </a:cubicBezTo>
                  <a:cubicBezTo>
                    <a:pt x="108" y="115"/>
                    <a:pt x="108" y="115"/>
                    <a:pt x="109" y="115"/>
                  </a:cubicBezTo>
                  <a:cubicBezTo>
                    <a:pt x="110" y="116"/>
                    <a:pt x="110" y="116"/>
                    <a:pt x="110" y="117"/>
                  </a:cubicBezTo>
                  <a:cubicBezTo>
                    <a:pt x="110" y="117"/>
                    <a:pt x="110" y="117"/>
                    <a:pt x="111" y="117"/>
                  </a:cubicBezTo>
                  <a:cubicBezTo>
                    <a:pt x="110" y="117"/>
                    <a:pt x="110" y="118"/>
                    <a:pt x="110" y="118"/>
                  </a:cubicBezTo>
                  <a:cubicBezTo>
                    <a:pt x="111" y="118"/>
                    <a:pt x="112" y="118"/>
                    <a:pt x="113" y="118"/>
                  </a:cubicBezTo>
                  <a:cubicBezTo>
                    <a:pt x="113" y="119"/>
                    <a:pt x="113" y="119"/>
                    <a:pt x="113" y="119"/>
                  </a:cubicBezTo>
                  <a:cubicBezTo>
                    <a:pt x="113" y="119"/>
                    <a:pt x="112" y="119"/>
                    <a:pt x="112" y="119"/>
                  </a:cubicBezTo>
                  <a:cubicBezTo>
                    <a:pt x="112" y="120"/>
                    <a:pt x="112" y="120"/>
                    <a:pt x="112" y="120"/>
                  </a:cubicBezTo>
                  <a:cubicBezTo>
                    <a:pt x="112" y="120"/>
                    <a:pt x="113" y="120"/>
                    <a:pt x="113" y="121"/>
                  </a:cubicBezTo>
                  <a:cubicBezTo>
                    <a:pt x="112" y="121"/>
                    <a:pt x="112" y="121"/>
                    <a:pt x="112" y="121"/>
                  </a:cubicBezTo>
                  <a:cubicBezTo>
                    <a:pt x="112" y="122"/>
                    <a:pt x="112" y="123"/>
                    <a:pt x="112" y="123"/>
                  </a:cubicBezTo>
                  <a:cubicBezTo>
                    <a:pt x="111" y="123"/>
                    <a:pt x="108" y="123"/>
                    <a:pt x="107" y="124"/>
                  </a:cubicBezTo>
                  <a:cubicBezTo>
                    <a:pt x="107" y="124"/>
                    <a:pt x="107" y="124"/>
                    <a:pt x="107" y="125"/>
                  </a:cubicBezTo>
                  <a:cubicBezTo>
                    <a:pt x="108" y="125"/>
                    <a:pt x="109" y="125"/>
                    <a:pt x="109" y="125"/>
                  </a:cubicBezTo>
                  <a:cubicBezTo>
                    <a:pt x="109" y="126"/>
                    <a:pt x="108" y="127"/>
                    <a:pt x="108" y="128"/>
                  </a:cubicBezTo>
                  <a:cubicBezTo>
                    <a:pt x="107" y="128"/>
                    <a:pt x="107" y="128"/>
                    <a:pt x="107" y="128"/>
                  </a:cubicBezTo>
                  <a:cubicBezTo>
                    <a:pt x="107" y="129"/>
                    <a:pt x="107" y="129"/>
                    <a:pt x="107" y="130"/>
                  </a:cubicBezTo>
                  <a:cubicBezTo>
                    <a:pt x="108" y="130"/>
                    <a:pt x="108" y="130"/>
                    <a:pt x="109" y="130"/>
                  </a:cubicBezTo>
                  <a:cubicBezTo>
                    <a:pt x="109" y="129"/>
                    <a:pt x="109" y="129"/>
                    <a:pt x="109" y="129"/>
                  </a:cubicBezTo>
                  <a:cubicBezTo>
                    <a:pt x="109" y="129"/>
                    <a:pt x="109" y="129"/>
                    <a:pt x="109" y="129"/>
                  </a:cubicBezTo>
                  <a:cubicBezTo>
                    <a:pt x="109" y="131"/>
                    <a:pt x="108" y="131"/>
                    <a:pt x="107" y="132"/>
                  </a:cubicBezTo>
                  <a:cubicBezTo>
                    <a:pt x="107" y="133"/>
                    <a:pt x="107" y="133"/>
                    <a:pt x="108" y="133"/>
                  </a:cubicBezTo>
                  <a:cubicBezTo>
                    <a:pt x="109" y="134"/>
                    <a:pt x="108" y="133"/>
                    <a:pt x="109" y="134"/>
                  </a:cubicBezTo>
                  <a:cubicBezTo>
                    <a:pt x="109" y="134"/>
                    <a:pt x="109" y="134"/>
                    <a:pt x="109" y="134"/>
                  </a:cubicBezTo>
                  <a:cubicBezTo>
                    <a:pt x="110" y="134"/>
                    <a:pt x="111" y="134"/>
                    <a:pt x="112" y="134"/>
                  </a:cubicBezTo>
                  <a:cubicBezTo>
                    <a:pt x="112" y="134"/>
                    <a:pt x="112" y="134"/>
                    <a:pt x="112" y="134"/>
                  </a:cubicBezTo>
                  <a:cubicBezTo>
                    <a:pt x="113" y="134"/>
                    <a:pt x="115" y="134"/>
                    <a:pt x="115" y="133"/>
                  </a:cubicBezTo>
                  <a:cubicBezTo>
                    <a:pt x="115" y="133"/>
                    <a:pt x="115" y="132"/>
                    <a:pt x="115" y="132"/>
                  </a:cubicBezTo>
                  <a:cubicBezTo>
                    <a:pt x="115" y="131"/>
                    <a:pt x="116" y="131"/>
                    <a:pt x="116" y="131"/>
                  </a:cubicBezTo>
                  <a:cubicBezTo>
                    <a:pt x="116" y="131"/>
                    <a:pt x="116" y="130"/>
                    <a:pt x="116" y="129"/>
                  </a:cubicBezTo>
                  <a:cubicBezTo>
                    <a:pt x="116" y="129"/>
                    <a:pt x="117" y="129"/>
                    <a:pt x="117" y="129"/>
                  </a:cubicBezTo>
                  <a:cubicBezTo>
                    <a:pt x="117" y="130"/>
                    <a:pt x="118" y="130"/>
                    <a:pt x="118" y="131"/>
                  </a:cubicBezTo>
                  <a:cubicBezTo>
                    <a:pt x="118" y="131"/>
                    <a:pt x="119" y="131"/>
                    <a:pt x="119" y="131"/>
                  </a:cubicBezTo>
                  <a:cubicBezTo>
                    <a:pt x="119" y="131"/>
                    <a:pt x="119" y="131"/>
                    <a:pt x="119" y="131"/>
                  </a:cubicBezTo>
                  <a:cubicBezTo>
                    <a:pt x="120" y="131"/>
                    <a:pt x="120" y="131"/>
                    <a:pt x="121" y="130"/>
                  </a:cubicBezTo>
                  <a:cubicBezTo>
                    <a:pt x="121" y="131"/>
                    <a:pt x="121" y="131"/>
                    <a:pt x="122" y="131"/>
                  </a:cubicBezTo>
                  <a:cubicBezTo>
                    <a:pt x="122" y="131"/>
                    <a:pt x="123" y="131"/>
                    <a:pt x="124" y="131"/>
                  </a:cubicBezTo>
                  <a:cubicBezTo>
                    <a:pt x="124" y="131"/>
                    <a:pt x="124" y="131"/>
                    <a:pt x="124" y="131"/>
                  </a:cubicBezTo>
                  <a:cubicBezTo>
                    <a:pt x="125" y="131"/>
                    <a:pt x="125" y="131"/>
                    <a:pt x="125" y="131"/>
                  </a:cubicBezTo>
                  <a:cubicBezTo>
                    <a:pt x="125" y="131"/>
                    <a:pt x="125" y="131"/>
                    <a:pt x="125" y="132"/>
                  </a:cubicBezTo>
                  <a:cubicBezTo>
                    <a:pt x="126" y="131"/>
                    <a:pt x="127" y="131"/>
                    <a:pt x="128" y="131"/>
                  </a:cubicBezTo>
                  <a:cubicBezTo>
                    <a:pt x="128" y="132"/>
                    <a:pt x="128" y="132"/>
                    <a:pt x="127" y="132"/>
                  </a:cubicBezTo>
                  <a:cubicBezTo>
                    <a:pt x="128" y="133"/>
                    <a:pt x="127" y="132"/>
                    <a:pt x="128" y="133"/>
                  </a:cubicBezTo>
                  <a:cubicBezTo>
                    <a:pt x="129" y="134"/>
                    <a:pt x="133" y="132"/>
                    <a:pt x="135" y="131"/>
                  </a:cubicBezTo>
                  <a:cubicBezTo>
                    <a:pt x="135" y="131"/>
                    <a:pt x="135" y="131"/>
                    <a:pt x="135" y="131"/>
                  </a:cubicBezTo>
                  <a:cubicBezTo>
                    <a:pt x="135" y="131"/>
                    <a:pt x="135" y="131"/>
                    <a:pt x="136" y="131"/>
                  </a:cubicBezTo>
                  <a:cubicBezTo>
                    <a:pt x="136" y="132"/>
                    <a:pt x="136" y="132"/>
                    <a:pt x="136" y="132"/>
                  </a:cubicBezTo>
                  <a:cubicBezTo>
                    <a:pt x="134" y="132"/>
                    <a:pt x="133" y="133"/>
                    <a:pt x="131" y="133"/>
                  </a:cubicBezTo>
                  <a:cubicBezTo>
                    <a:pt x="132" y="134"/>
                    <a:pt x="132" y="134"/>
                    <a:pt x="132" y="134"/>
                  </a:cubicBezTo>
                  <a:cubicBezTo>
                    <a:pt x="132" y="134"/>
                    <a:pt x="133" y="134"/>
                    <a:pt x="133" y="134"/>
                  </a:cubicBezTo>
                  <a:cubicBezTo>
                    <a:pt x="133" y="134"/>
                    <a:pt x="133" y="134"/>
                    <a:pt x="133" y="133"/>
                  </a:cubicBezTo>
                  <a:cubicBezTo>
                    <a:pt x="137" y="133"/>
                    <a:pt x="138" y="133"/>
                    <a:pt x="139" y="135"/>
                  </a:cubicBezTo>
                  <a:cubicBezTo>
                    <a:pt x="137" y="135"/>
                    <a:pt x="136" y="135"/>
                    <a:pt x="134" y="135"/>
                  </a:cubicBezTo>
                  <a:cubicBezTo>
                    <a:pt x="136" y="137"/>
                    <a:pt x="135" y="135"/>
                    <a:pt x="137" y="136"/>
                  </a:cubicBezTo>
                  <a:cubicBezTo>
                    <a:pt x="137" y="136"/>
                    <a:pt x="137" y="136"/>
                    <a:pt x="138" y="137"/>
                  </a:cubicBezTo>
                  <a:cubicBezTo>
                    <a:pt x="138" y="137"/>
                    <a:pt x="138" y="137"/>
                    <a:pt x="138" y="137"/>
                  </a:cubicBezTo>
                  <a:cubicBezTo>
                    <a:pt x="137" y="137"/>
                    <a:pt x="136" y="137"/>
                    <a:pt x="135" y="137"/>
                  </a:cubicBezTo>
                  <a:cubicBezTo>
                    <a:pt x="135" y="138"/>
                    <a:pt x="135" y="137"/>
                    <a:pt x="135" y="138"/>
                  </a:cubicBezTo>
                  <a:cubicBezTo>
                    <a:pt x="135" y="138"/>
                    <a:pt x="135" y="139"/>
                    <a:pt x="135" y="139"/>
                  </a:cubicBezTo>
                  <a:cubicBezTo>
                    <a:pt x="136" y="138"/>
                    <a:pt x="136" y="139"/>
                    <a:pt x="138" y="139"/>
                  </a:cubicBezTo>
                  <a:cubicBezTo>
                    <a:pt x="138" y="140"/>
                    <a:pt x="138" y="139"/>
                    <a:pt x="138" y="140"/>
                  </a:cubicBezTo>
                  <a:cubicBezTo>
                    <a:pt x="138" y="140"/>
                    <a:pt x="138" y="140"/>
                    <a:pt x="138" y="140"/>
                  </a:cubicBezTo>
                  <a:cubicBezTo>
                    <a:pt x="137" y="140"/>
                    <a:pt x="136" y="140"/>
                    <a:pt x="135" y="140"/>
                  </a:cubicBezTo>
                  <a:cubicBezTo>
                    <a:pt x="135" y="140"/>
                    <a:pt x="135" y="140"/>
                    <a:pt x="135" y="141"/>
                  </a:cubicBezTo>
                  <a:cubicBezTo>
                    <a:pt x="137" y="141"/>
                    <a:pt x="137" y="142"/>
                    <a:pt x="139" y="142"/>
                  </a:cubicBezTo>
                  <a:cubicBezTo>
                    <a:pt x="139" y="142"/>
                    <a:pt x="139" y="142"/>
                    <a:pt x="139" y="143"/>
                  </a:cubicBezTo>
                  <a:cubicBezTo>
                    <a:pt x="138" y="143"/>
                    <a:pt x="136" y="143"/>
                    <a:pt x="135" y="143"/>
                  </a:cubicBezTo>
                  <a:cubicBezTo>
                    <a:pt x="135" y="142"/>
                    <a:pt x="134" y="142"/>
                    <a:pt x="134" y="142"/>
                  </a:cubicBezTo>
                  <a:cubicBezTo>
                    <a:pt x="133" y="142"/>
                    <a:pt x="132" y="142"/>
                    <a:pt x="131" y="142"/>
                  </a:cubicBezTo>
                  <a:cubicBezTo>
                    <a:pt x="131" y="141"/>
                    <a:pt x="131" y="141"/>
                    <a:pt x="131" y="141"/>
                  </a:cubicBezTo>
                  <a:cubicBezTo>
                    <a:pt x="131" y="141"/>
                    <a:pt x="130" y="141"/>
                    <a:pt x="129" y="141"/>
                  </a:cubicBezTo>
                  <a:cubicBezTo>
                    <a:pt x="129" y="141"/>
                    <a:pt x="129" y="140"/>
                    <a:pt x="128" y="140"/>
                  </a:cubicBezTo>
                  <a:cubicBezTo>
                    <a:pt x="127" y="139"/>
                    <a:pt x="126" y="140"/>
                    <a:pt x="125" y="139"/>
                  </a:cubicBezTo>
                  <a:cubicBezTo>
                    <a:pt x="125" y="139"/>
                    <a:pt x="125" y="139"/>
                    <a:pt x="125" y="139"/>
                  </a:cubicBezTo>
                  <a:cubicBezTo>
                    <a:pt x="121" y="139"/>
                    <a:pt x="118" y="139"/>
                    <a:pt x="115" y="140"/>
                  </a:cubicBezTo>
                  <a:cubicBezTo>
                    <a:pt x="115" y="140"/>
                    <a:pt x="115" y="140"/>
                    <a:pt x="115" y="140"/>
                  </a:cubicBezTo>
                  <a:cubicBezTo>
                    <a:pt x="114" y="140"/>
                    <a:pt x="114" y="140"/>
                    <a:pt x="114" y="141"/>
                  </a:cubicBezTo>
                  <a:cubicBezTo>
                    <a:pt x="113" y="141"/>
                    <a:pt x="113" y="141"/>
                    <a:pt x="113" y="141"/>
                  </a:cubicBezTo>
                  <a:cubicBezTo>
                    <a:pt x="114" y="142"/>
                    <a:pt x="114" y="142"/>
                    <a:pt x="115" y="143"/>
                  </a:cubicBezTo>
                  <a:cubicBezTo>
                    <a:pt x="115" y="143"/>
                    <a:pt x="115" y="143"/>
                    <a:pt x="115" y="143"/>
                  </a:cubicBezTo>
                  <a:cubicBezTo>
                    <a:pt x="115" y="143"/>
                    <a:pt x="116" y="143"/>
                    <a:pt x="117" y="143"/>
                  </a:cubicBezTo>
                  <a:cubicBezTo>
                    <a:pt x="117" y="143"/>
                    <a:pt x="117" y="143"/>
                    <a:pt x="117" y="143"/>
                  </a:cubicBezTo>
                  <a:cubicBezTo>
                    <a:pt x="118" y="144"/>
                    <a:pt x="119" y="144"/>
                    <a:pt x="120" y="144"/>
                  </a:cubicBezTo>
                  <a:cubicBezTo>
                    <a:pt x="120" y="144"/>
                    <a:pt x="120" y="145"/>
                    <a:pt x="119" y="145"/>
                  </a:cubicBezTo>
                  <a:cubicBezTo>
                    <a:pt x="118" y="145"/>
                    <a:pt x="119" y="145"/>
                    <a:pt x="119" y="145"/>
                  </a:cubicBezTo>
                  <a:cubicBezTo>
                    <a:pt x="118" y="145"/>
                    <a:pt x="117" y="145"/>
                    <a:pt x="116" y="145"/>
                  </a:cubicBezTo>
                  <a:cubicBezTo>
                    <a:pt x="116" y="145"/>
                    <a:pt x="116" y="145"/>
                    <a:pt x="116" y="145"/>
                  </a:cubicBezTo>
                  <a:cubicBezTo>
                    <a:pt x="114" y="145"/>
                    <a:pt x="114" y="146"/>
                    <a:pt x="112" y="147"/>
                  </a:cubicBezTo>
                  <a:cubicBezTo>
                    <a:pt x="112" y="148"/>
                    <a:pt x="113" y="148"/>
                    <a:pt x="113" y="149"/>
                  </a:cubicBezTo>
                  <a:cubicBezTo>
                    <a:pt x="113" y="149"/>
                    <a:pt x="112" y="149"/>
                    <a:pt x="112" y="150"/>
                  </a:cubicBezTo>
                  <a:cubicBezTo>
                    <a:pt x="112" y="151"/>
                    <a:pt x="112" y="151"/>
                    <a:pt x="112" y="152"/>
                  </a:cubicBezTo>
                  <a:cubicBezTo>
                    <a:pt x="111" y="152"/>
                    <a:pt x="111" y="153"/>
                    <a:pt x="110" y="153"/>
                  </a:cubicBezTo>
                  <a:cubicBezTo>
                    <a:pt x="111" y="154"/>
                    <a:pt x="111" y="154"/>
                    <a:pt x="111" y="155"/>
                  </a:cubicBezTo>
                  <a:cubicBezTo>
                    <a:pt x="112" y="154"/>
                    <a:pt x="116" y="154"/>
                    <a:pt x="116" y="154"/>
                  </a:cubicBezTo>
                  <a:cubicBezTo>
                    <a:pt x="117" y="154"/>
                    <a:pt x="117" y="154"/>
                    <a:pt x="117" y="154"/>
                  </a:cubicBezTo>
                  <a:cubicBezTo>
                    <a:pt x="117" y="154"/>
                    <a:pt x="118" y="154"/>
                    <a:pt x="118" y="154"/>
                  </a:cubicBezTo>
                  <a:cubicBezTo>
                    <a:pt x="118" y="154"/>
                    <a:pt x="118" y="154"/>
                    <a:pt x="118" y="154"/>
                  </a:cubicBezTo>
                  <a:cubicBezTo>
                    <a:pt x="119" y="154"/>
                    <a:pt x="119" y="154"/>
                    <a:pt x="119" y="154"/>
                  </a:cubicBezTo>
                  <a:cubicBezTo>
                    <a:pt x="119" y="154"/>
                    <a:pt x="119" y="155"/>
                    <a:pt x="119" y="155"/>
                  </a:cubicBezTo>
                  <a:cubicBezTo>
                    <a:pt x="118" y="156"/>
                    <a:pt x="116" y="156"/>
                    <a:pt x="114" y="156"/>
                  </a:cubicBezTo>
                  <a:cubicBezTo>
                    <a:pt x="115" y="157"/>
                    <a:pt x="115" y="157"/>
                    <a:pt x="116" y="158"/>
                  </a:cubicBezTo>
                  <a:cubicBezTo>
                    <a:pt x="118" y="158"/>
                    <a:pt x="120" y="158"/>
                    <a:pt x="121" y="157"/>
                  </a:cubicBezTo>
                  <a:cubicBezTo>
                    <a:pt x="122" y="157"/>
                    <a:pt x="122" y="157"/>
                    <a:pt x="122" y="157"/>
                  </a:cubicBezTo>
                  <a:cubicBezTo>
                    <a:pt x="122" y="157"/>
                    <a:pt x="122" y="157"/>
                    <a:pt x="123" y="157"/>
                  </a:cubicBezTo>
                  <a:cubicBezTo>
                    <a:pt x="123" y="156"/>
                    <a:pt x="123" y="156"/>
                    <a:pt x="123" y="156"/>
                  </a:cubicBezTo>
                  <a:cubicBezTo>
                    <a:pt x="124" y="156"/>
                    <a:pt x="125" y="156"/>
                    <a:pt x="125" y="156"/>
                  </a:cubicBezTo>
                  <a:cubicBezTo>
                    <a:pt x="125" y="156"/>
                    <a:pt x="125" y="156"/>
                    <a:pt x="125" y="156"/>
                  </a:cubicBezTo>
                  <a:cubicBezTo>
                    <a:pt x="126" y="156"/>
                    <a:pt x="126" y="156"/>
                    <a:pt x="126" y="156"/>
                  </a:cubicBezTo>
                  <a:cubicBezTo>
                    <a:pt x="127" y="155"/>
                    <a:pt x="127" y="155"/>
                    <a:pt x="127" y="155"/>
                  </a:cubicBezTo>
                  <a:cubicBezTo>
                    <a:pt x="128" y="154"/>
                    <a:pt x="129" y="154"/>
                    <a:pt x="130" y="153"/>
                  </a:cubicBezTo>
                  <a:cubicBezTo>
                    <a:pt x="130" y="153"/>
                    <a:pt x="131" y="153"/>
                    <a:pt x="131" y="153"/>
                  </a:cubicBezTo>
                  <a:cubicBezTo>
                    <a:pt x="131" y="152"/>
                    <a:pt x="131" y="152"/>
                    <a:pt x="131" y="151"/>
                  </a:cubicBezTo>
                  <a:cubicBezTo>
                    <a:pt x="127" y="150"/>
                    <a:pt x="126" y="146"/>
                    <a:pt x="121" y="145"/>
                  </a:cubicBezTo>
                  <a:cubicBezTo>
                    <a:pt x="121" y="145"/>
                    <a:pt x="121" y="145"/>
                    <a:pt x="121" y="144"/>
                  </a:cubicBezTo>
                  <a:cubicBezTo>
                    <a:pt x="121" y="144"/>
                    <a:pt x="120" y="144"/>
                    <a:pt x="120" y="144"/>
                  </a:cubicBezTo>
                  <a:cubicBezTo>
                    <a:pt x="120" y="144"/>
                    <a:pt x="120" y="144"/>
                    <a:pt x="120" y="144"/>
                  </a:cubicBezTo>
                  <a:cubicBezTo>
                    <a:pt x="122" y="144"/>
                    <a:pt x="123" y="144"/>
                    <a:pt x="124" y="144"/>
                  </a:cubicBezTo>
                  <a:cubicBezTo>
                    <a:pt x="124" y="144"/>
                    <a:pt x="124" y="144"/>
                    <a:pt x="124" y="144"/>
                  </a:cubicBezTo>
                  <a:cubicBezTo>
                    <a:pt x="124" y="144"/>
                    <a:pt x="125" y="144"/>
                    <a:pt x="125" y="144"/>
                  </a:cubicBezTo>
                  <a:cubicBezTo>
                    <a:pt x="125" y="145"/>
                    <a:pt x="126" y="145"/>
                    <a:pt x="126" y="145"/>
                  </a:cubicBezTo>
                  <a:cubicBezTo>
                    <a:pt x="126" y="145"/>
                    <a:pt x="127" y="145"/>
                    <a:pt x="127" y="145"/>
                  </a:cubicBezTo>
                  <a:cubicBezTo>
                    <a:pt x="127" y="146"/>
                    <a:pt x="128" y="146"/>
                    <a:pt x="128" y="147"/>
                  </a:cubicBezTo>
                  <a:cubicBezTo>
                    <a:pt x="129" y="147"/>
                    <a:pt x="129" y="147"/>
                    <a:pt x="129" y="147"/>
                  </a:cubicBezTo>
                  <a:cubicBezTo>
                    <a:pt x="129" y="147"/>
                    <a:pt x="129" y="147"/>
                    <a:pt x="129" y="147"/>
                  </a:cubicBezTo>
                  <a:cubicBezTo>
                    <a:pt x="131" y="147"/>
                    <a:pt x="133" y="146"/>
                    <a:pt x="134" y="146"/>
                  </a:cubicBezTo>
                  <a:cubicBezTo>
                    <a:pt x="135" y="146"/>
                    <a:pt x="135" y="147"/>
                    <a:pt x="135" y="147"/>
                  </a:cubicBezTo>
                  <a:cubicBezTo>
                    <a:pt x="137" y="147"/>
                    <a:pt x="137" y="146"/>
                    <a:pt x="139" y="146"/>
                  </a:cubicBezTo>
                  <a:cubicBezTo>
                    <a:pt x="139" y="146"/>
                    <a:pt x="139" y="147"/>
                    <a:pt x="139" y="147"/>
                  </a:cubicBezTo>
                  <a:cubicBezTo>
                    <a:pt x="139" y="147"/>
                    <a:pt x="139" y="147"/>
                    <a:pt x="139" y="147"/>
                  </a:cubicBezTo>
                  <a:cubicBezTo>
                    <a:pt x="139" y="148"/>
                    <a:pt x="139" y="148"/>
                    <a:pt x="140" y="149"/>
                  </a:cubicBezTo>
                  <a:cubicBezTo>
                    <a:pt x="139" y="149"/>
                    <a:pt x="139" y="149"/>
                    <a:pt x="138" y="149"/>
                  </a:cubicBezTo>
                  <a:cubicBezTo>
                    <a:pt x="138" y="150"/>
                    <a:pt x="138" y="150"/>
                    <a:pt x="138" y="151"/>
                  </a:cubicBezTo>
                  <a:cubicBezTo>
                    <a:pt x="138" y="151"/>
                    <a:pt x="138" y="151"/>
                    <a:pt x="139" y="151"/>
                  </a:cubicBezTo>
                  <a:cubicBezTo>
                    <a:pt x="139" y="152"/>
                    <a:pt x="137" y="152"/>
                    <a:pt x="138" y="153"/>
                  </a:cubicBezTo>
                  <a:cubicBezTo>
                    <a:pt x="138" y="153"/>
                    <a:pt x="138" y="153"/>
                    <a:pt x="138" y="153"/>
                  </a:cubicBezTo>
                  <a:cubicBezTo>
                    <a:pt x="139" y="153"/>
                    <a:pt x="140" y="153"/>
                    <a:pt x="141" y="152"/>
                  </a:cubicBezTo>
                  <a:cubicBezTo>
                    <a:pt x="141" y="153"/>
                    <a:pt x="141" y="153"/>
                    <a:pt x="141" y="153"/>
                  </a:cubicBezTo>
                  <a:cubicBezTo>
                    <a:pt x="141" y="153"/>
                    <a:pt x="141" y="153"/>
                    <a:pt x="141" y="153"/>
                  </a:cubicBezTo>
                  <a:cubicBezTo>
                    <a:pt x="141" y="154"/>
                    <a:pt x="141" y="154"/>
                    <a:pt x="141" y="155"/>
                  </a:cubicBezTo>
                  <a:cubicBezTo>
                    <a:pt x="141" y="155"/>
                    <a:pt x="142" y="155"/>
                    <a:pt x="142" y="155"/>
                  </a:cubicBezTo>
                  <a:cubicBezTo>
                    <a:pt x="142" y="156"/>
                    <a:pt x="141" y="156"/>
                    <a:pt x="141" y="158"/>
                  </a:cubicBezTo>
                  <a:cubicBezTo>
                    <a:pt x="140" y="158"/>
                    <a:pt x="140" y="157"/>
                    <a:pt x="139" y="157"/>
                  </a:cubicBezTo>
                  <a:cubicBezTo>
                    <a:pt x="139" y="157"/>
                    <a:pt x="139" y="156"/>
                    <a:pt x="139" y="156"/>
                  </a:cubicBezTo>
                  <a:cubicBezTo>
                    <a:pt x="139" y="156"/>
                    <a:pt x="138" y="156"/>
                    <a:pt x="138" y="156"/>
                  </a:cubicBezTo>
                  <a:cubicBezTo>
                    <a:pt x="137" y="157"/>
                    <a:pt x="137" y="158"/>
                    <a:pt x="137" y="158"/>
                  </a:cubicBezTo>
                  <a:cubicBezTo>
                    <a:pt x="137" y="158"/>
                    <a:pt x="138" y="158"/>
                    <a:pt x="138" y="158"/>
                  </a:cubicBezTo>
                  <a:cubicBezTo>
                    <a:pt x="138" y="159"/>
                    <a:pt x="138" y="159"/>
                    <a:pt x="138" y="159"/>
                  </a:cubicBezTo>
                  <a:cubicBezTo>
                    <a:pt x="138" y="160"/>
                    <a:pt x="137" y="160"/>
                    <a:pt x="138" y="160"/>
                  </a:cubicBezTo>
                  <a:cubicBezTo>
                    <a:pt x="138" y="160"/>
                    <a:pt x="138" y="160"/>
                    <a:pt x="139" y="160"/>
                  </a:cubicBezTo>
                  <a:cubicBezTo>
                    <a:pt x="139" y="160"/>
                    <a:pt x="139" y="161"/>
                    <a:pt x="139" y="161"/>
                  </a:cubicBezTo>
                  <a:cubicBezTo>
                    <a:pt x="139" y="161"/>
                    <a:pt x="139" y="161"/>
                    <a:pt x="139" y="161"/>
                  </a:cubicBezTo>
                  <a:cubicBezTo>
                    <a:pt x="139" y="161"/>
                    <a:pt x="139" y="162"/>
                    <a:pt x="139" y="162"/>
                  </a:cubicBezTo>
                  <a:cubicBezTo>
                    <a:pt x="139" y="162"/>
                    <a:pt x="139" y="162"/>
                    <a:pt x="138" y="162"/>
                  </a:cubicBezTo>
                  <a:cubicBezTo>
                    <a:pt x="138" y="163"/>
                    <a:pt x="135" y="164"/>
                    <a:pt x="133" y="163"/>
                  </a:cubicBezTo>
                  <a:cubicBezTo>
                    <a:pt x="133" y="163"/>
                    <a:pt x="133" y="163"/>
                    <a:pt x="133" y="163"/>
                  </a:cubicBezTo>
                  <a:cubicBezTo>
                    <a:pt x="133" y="163"/>
                    <a:pt x="133" y="163"/>
                    <a:pt x="133" y="163"/>
                  </a:cubicBezTo>
                  <a:cubicBezTo>
                    <a:pt x="133" y="163"/>
                    <a:pt x="133" y="163"/>
                    <a:pt x="133" y="163"/>
                  </a:cubicBezTo>
                  <a:cubicBezTo>
                    <a:pt x="132" y="163"/>
                    <a:pt x="132" y="163"/>
                    <a:pt x="131" y="163"/>
                  </a:cubicBezTo>
                  <a:cubicBezTo>
                    <a:pt x="131" y="163"/>
                    <a:pt x="131" y="164"/>
                    <a:pt x="131" y="164"/>
                  </a:cubicBezTo>
                  <a:cubicBezTo>
                    <a:pt x="131" y="164"/>
                    <a:pt x="130" y="165"/>
                    <a:pt x="129" y="165"/>
                  </a:cubicBezTo>
                  <a:cubicBezTo>
                    <a:pt x="129" y="165"/>
                    <a:pt x="129" y="165"/>
                    <a:pt x="129" y="165"/>
                  </a:cubicBezTo>
                  <a:cubicBezTo>
                    <a:pt x="129" y="165"/>
                    <a:pt x="129" y="165"/>
                    <a:pt x="129" y="165"/>
                  </a:cubicBezTo>
                  <a:cubicBezTo>
                    <a:pt x="128" y="165"/>
                    <a:pt x="128" y="165"/>
                    <a:pt x="127" y="165"/>
                  </a:cubicBezTo>
                  <a:cubicBezTo>
                    <a:pt x="127" y="166"/>
                    <a:pt x="127" y="166"/>
                    <a:pt x="127" y="166"/>
                  </a:cubicBezTo>
                  <a:cubicBezTo>
                    <a:pt x="130" y="166"/>
                    <a:pt x="135" y="166"/>
                    <a:pt x="137" y="165"/>
                  </a:cubicBezTo>
                  <a:cubicBezTo>
                    <a:pt x="137" y="165"/>
                    <a:pt x="137" y="165"/>
                    <a:pt x="137" y="165"/>
                  </a:cubicBezTo>
                  <a:cubicBezTo>
                    <a:pt x="138" y="164"/>
                    <a:pt x="138" y="164"/>
                    <a:pt x="140" y="164"/>
                  </a:cubicBezTo>
                  <a:cubicBezTo>
                    <a:pt x="140" y="164"/>
                    <a:pt x="140" y="166"/>
                    <a:pt x="141" y="166"/>
                  </a:cubicBezTo>
                  <a:cubicBezTo>
                    <a:pt x="140" y="166"/>
                    <a:pt x="138" y="166"/>
                    <a:pt x="137" y="166"/>
                  </a:cubicBezTo>
                  <a:cubicBezTo>
                    <a:pt x="137" y="166"/>
                    <a:pt x="137" y="167"/>
                    <a:pt x="137" y="167"/>
                  </a:cubicBezTo>
                  <a:cubicBezTo>
                    <a:pt x="135" y="167"/>
                    <a:pt x="134" y="167"/>
                    <a:pt x="132" y="168"/>
                  </a:cubicBezTo>
                  <a:cubicBezTo>
                    <a:pt x="132" y="167"/>
                    <a:pt x="131" y="167"/>
                    <a:pt x="131" y="166"/>
                  </a:cubicBezTo>
                  <a:cubicBezTo>
                    <a:pt x="131" y="167"/>
                    <a:pt x="130" y="167"/>
                    <a:pt x="130" y="167"/>
                  </a:cubicBezTo>
                  <a:cubicBezTo>
                    <a:pt x="130" y="166"/>
                    <a:pt x="130" y="166"/>
                    <a:pt x="130" y="166"/>
                  </a:cubicBezTo>
                  <a:cubicBezTo>
                    <a:pt x="128" y="166"/>
                    <a:pt x="128" y="166"/>
                    <a:pt x="128" y="167"/>
                  </a:cubicBezTo>
                  <a:cubicBezTo>
                    <a:pt x="128" y="167"/>
                    <a:pt x="128" y="167"/>
                    <a:pt x="128" y="168"/>
                  </a:cubicBezTo>
                  <a:cubicBezTo>
                    <a:pt x="128" y="168"/>
                    <a:pt x="132" y="169"/>
                    <a:pt x="133" y="169"/>
                  </a:cubicBezTo>
                  <a:cubicBezTo>
                    <a:pt x="132" y="170"/>
                    <a:pt x="129" y="169"/>
                    <a:pt x="129" y="168"/>
                  </a:cubicBezTo>
                  <a:cubicBezTo>
                    <a:pt x="125" y="169"/>
                    <a:pt x="125" y="171"/>
                    <a:pt x="123" y="172"/>
                  </a:cubicBezTo>
                  <a:cubicBezTo>
                    <a:pt x="123" y="173"/>
                    <a:pt x="123" y="173"/>
                    <a:pt x="123" y="174"/>
                  </a:cubicBezTo>
                  <a:cubicBezTo>
                    <a:pt x="124" y="174"/>
                    <a:pt x="124" y="174"/>
                    <a:pt x="125" y="173"/>
                  </a:cubicBezTo>
                  <a:cubicBezTo>
                    <a:pt x="125" y="173"/>
                    <a:pt x="125" y="173"/>
                    <a:pt x="125" y="173"/>
                  </a:cubicBezTo>
                  <a:cubicBezTo>
                    <a:pt x="125" y="173"/>
                    <a:pt x="126" y="173"/>
                    <a:pt x="126" y="173"/>
                  </a:cubicBezTo>
                  <a:cubicBezTo>
                    <a:pt x="126" y="173"/>
                    <a:pt x="127" y="172"/>
                    <a:pt x="127" y="172"/>
                  </a:cubicBezTo>
                  <a:cubicBezTo>
                    <a:pt x="127" y="171"/>
                    <a:pt x="127" y="171"/>
                    <a:pt x="127" y="171"/>
                  </a:cubicBezTo>
                  <a:cubicBezTo>
                    <a:pt x="128" y="171"/>
                    <a:pt x="129" y="171"/>
                    <a:pt x="130" y="171"/>
                  </a:cubicBezTo>
                  <a:cubicBezTo>
                    <a:pt x="130" y="171"/>
                    <a:pt x="129" y="171"/>
                    <a:pt x="129" y="171"/>
                  </a:cubicBezTo>
                  <a:cubicBezTo>
                    <a:pt x="130" y="171"/>
                    <a:pt x="131" y="171"/>
                    <a:pt x="131" y="171"/>
                  </a:cubicBezTo>
                  <a:cubicBezTo>
                    <a:pt x="131" y="170"/>
                    <a:pt x="131" y="170"/>
                    <a:pt x="131" y="170"/>
                  </a:cubicBezTo>
                  <a:cubicBezTo>
                    <a:pt x="132" y="170"/>
                    <a:pt x="133" y="170"/>
                    <a:pt x="134" y="170"/>
                  </a:cubicBezTo>
                  <a:cubicBezTo>
                    <a:pt x="134" y="170"/>
                    <a:pt x="134" y="169"/>
                    <a:pt x="134" y="169"/>
                  </a:cubicBezTo>
                  <a:cubicBezTo>
                    <a:pt x="134" y="169"/>
                    <a:pt x="135" y="169"/>
                    <a:pt x="135" y="169"/>
                  </a:cubicBezTo>
                  <a:cubicBezTo>
                    <a:pt x="135" y="169"/>
                    <a:pt x="135" y="169"/>
                    <a:pt x="135" y="170"/>
                  </a:cubicBezTo>
                  <a:cubicBezTo>
                    <a:pt x="134" y="170"/>
                    <a:pt x="134" y="170"/>
                    <a:pt x="134" y="170"/>
                  </a:cubicBezTo>
                  <a:cubicBezTo>
                    <a:pt x="134" y="171"/>
                    <a:pt x="135" y="171"/>
                    <a:pt x="136" y="172"/>
                  </a:cubicBezTo>
                  <a:cubicBezTo>
                    <a:pt x="137" y="172"/>
                    <a:pt x="138" y="172"/>
                    <a:pt x="139" y="171"/>
                  </a:cubicBezTo>
                  <a:cubicBezTo>
                    <a:pt x="139" y="171"/>
                    <a:pt x="139" y="171"/>
                    <a:pt x="139" y="171"/>
                  </a:cubicBezTo>
                  <a:cubicBezTo>
                    <a:pt x="139" y="171"/>
                    <a:pt x="139" y="171"/>
                    <a:pt x="139" y="171"/>
                  </a:cubicBezTo>
                  <a:cubicBezTo>
                    <a:pt x="139" y="171"/>
                    <a:pt x="139" y="170"/>
                    <a:pt x="139" y="170"/>
                  </a:cubicBezTo>
                  <a:cubicBezTo>
                    <a:pt x="139" y="170"/>
                    <a:pt x="139" y="170"/>
                    <a:pt x="139" y="170"/>
                  </a:cubicBezTo>
                  <a:cubicBezTo>
                    <a:pt x="139" y="169"/>
                    <a:pt x="139" y="169"/>
                    <a:pt x="139" y="168"/>
                  </a:cubicBezTo>
                  <a:cubicBezTo>
                    <a:pt x="140" y="168"/>
                    <a:pt x="141" y="168"/>
                    <a:pt x="142" y="168"/>
                  </a:cubicBezTo>
                  <a:cubicBezTo>
                    <a:pt x="141" y="169"/>
                    <a:pt x="141" y="169"/>
                    <a:pt x="140" y="169"/>
                  </a:cubicBezTo>
                  <a:cubicBezTo>
                    <a:pt x="140" y="169"/>
                    <a:pt x="140" y="170"/>
                    <a:pt x="140" y="170"/>
                  </a:cubicBezTo>
                  <a:cubicBezTo>
                    <a:pt x="141" y="170"/>
                    <a:pt x="141" y="170"/>
                    <a:pt x="141" y="170"/>
                  </a:cubicBezTo>
                  <a:cubicBezTo>
                    <a:pt x="142" y="171"/>
                    <a:pt x="140" y="171"/>
                    <a:pt x="140" y="171"/>
                  </a:cubicBezTo>
                  <a:cubicBezTo>
                    <a:pt x="140" y="172"/>
                    <a:pt x="140" y="172"/>
                    <a:pt x="140" y="173"/>
                  </a:cubicBezTo>
                  <a:cubicBezTo>
                    <a:pt x="139" y="173"/>
                    <a:pt x="137" y="173"/>
                    <a:pt x="136" y="173"/>
                  </a:cubicBezTo>
                  <a:cubicBezTo>
                    <a:pt x="136" y="173"/>
                    <a:pt x="136" y="173"/>
                    <a:pt x="136" y="173"/>
                  </a:cubicBezTo>
                  <a:cubicBezTo>
                    <a:pt x="135" y="172"/>
                    <a:pt x="134" y="172"/>
                    <a:pt x="134" y="172"/>
                  </a:cubicBezTo>
                  <a:cubicBezTo>
                    <a:pt x="134" y="172"/>
                    <a:pt x="134" y="172"/>
                    <a:pt x="134" y="172"/>
                  </a:cubicBezTo>
                  <a:cubicBezTo>
                    <a:pt x="133" y="172"/>
                    <a:pt x="132" y="172"/>
                    <a:pt x="131" y="172"/>
                  </a:cubicBezTo>
                  <a:cubicBezTo>
                    <a:pt x="131" y="172"/>
                    <a:pt x="131" y="172"/>
                    <a:pt x="131" y="171"/>
                  </a:cubicBezTo>
                  <a:cubicBezTo>
                    <a:pt x="127" y="172"/>
                    <a:pt x="128" y="172"/>
                    <a:pt x="126" y="173"/>
                  </a:cubicBezTo>
                  <a:cubicBezTo>
                    <a:pt x="126" y="174"/>
                    <a:pt x="126" y="174"/>
                    <a:pt x="126" y="174"/>
                  </a:cubicBezTo>
                  <a:cubicBezTo>
                    <a:pt x="124" y="175"/>
                    <a:pt x="124" y="175"/>
                    <a:pt x="123" y="176"/>
                  </a:cubicBezTo>
                  <a:cubicBezTo>
                    <a:pt x="123" y="176"/>
                    <a:pt x="123" y="176"/>
                    <a:pt x="123" y="176"/>
                  </a:cubicBezTo>
                  <a:cubicBezTo>
                    <a:pt x="123" y="176"/>
                    <a:pt x="124" y="176"/>
                    <a:pt x="124" y="176"/>
                  </a:cubicBezTo>
                  <a:cubicBezTo>
                    <a:pt x="124" y="177"/>
                    <a:pt x="124" y="177"/>
                    <a:pt x="125" y="178"/>
                  </a:cubicBezTo>
                  <a:cubicBezTo>
                    <a:pt x="124" y="178"/>
                    <a:pt x="124" y="178"/>
                    <a:pt x="124" y="178"/>
                  </a:cubicBezTo>
                  <a:cubicBezTo>
                    <a:pt x="125" y="179"/>
                    <a:pt x="126" y="178"/>
                    <a:pt x="127" y="179"/>
                  </a:cubicBezTo>
                  <a:cubicBezTo>
                    <a:pt x="127" y="179"/>
                    <a:pt x="127" y="179"/>
                    <a:pt x="127" y="179"/>
                  </a:cubicBezTo>
                  <a:cubicBezTo>
                    <a:pt x="127" y="179"/>
                    <a:pt x="127" y="179"/>
                    <a:pt x="127" y="179"/>
                  </a:cubicBezTo>
                  <a:cubicBezTo>
                    <a:pt x="127" y="179"/>
                    <a:pt x="127" y="180"/>
                    <a:pt x="127" y="180"/>
                  </a:cubicBezTo>
                  <a:cubicBezTo>
                    <a:pt x="127" y="180"/>
                    <a:pt x="128" y="180"/>
                    <a:pt x="128" y="180"/>
                  </a:cubicBezTo>
                  <a:cubicBezTo>
                    <a:pt x="128" y="180"/>
                    <a:pt x="128" y="180"/>
                    <a:pt x="128" y="180"/>
                  </a:cubicBezTo>
                  <a:cubicBezTo>
                    <a:pt x="127" y="181"/>
                    <a:pt x="127" y="181"/>
                    <a:pt x="127" y="182"/>
                  </a:cubicBezTo>
                  <a:cubicBezTo>
                    <a:pt x="127" y="182"/>
                    <a:pt x="126" y="182"/>
                    <a:pt x="125" y="182"/>
                  </a:cubicBezTo>
                  <a:cubicBezTo>
                    <a:pt x="126" y="182"/>
                    <a:pt x="126" y="182"/>
                    <a:pt x="126" y="183"/>
                  </a:cubicBezTo>
                  <a:cubicBezTo>
                    <a:pt x="126" y="183"/>
                    <a:pt x="126" y="183"/>
                    <a:pt x="125" y="183"/>
                  </a:cubicBezTo>
                  <a:cubicBezTo>
                    <a:pt x="125" y="183"/>
                    <a:pt x="125" y="183"/>
                    <a:pt x="125" y="184"/>
                  </a:cubicBezTo>
                  <a:cubicBezTo>
                    <a:pt x="126" y="183"/>
                    <a:pt x="126" y="183"/>
                    <a:pt x="127" y="183"/>
                  </a:cubicBezTo>
                  <a:cubicBezTo>
                    <a:pt x="127" y="183"/>
                    <a:pt x="127" y="183"/>
                    <a:pt x="127" y="183"/>
                  </a:cubicBezTo>
                  <a:cubicBezTo>
                    <a:pt x="127" y="183"/>
                    <a:pt x="127" y="183"/>
                    <a:pt x="127" y="183"/>
                  </a:cubicBezTo>
                  <a:cubicBezTo>
                    <a:pt x="127" y="183"/>
                    <a:pt x="127" y="184"/>
                    <a:pt x="127" y="184"/>
                  </a:cubicBezTo>
                  <a:cubicBezTo>
                    <a:pt x="126" y="184"/>
                    <a:pt x="125" y="184"/>
                    <a:pt x="124" y="185"/>
                  </a:cubicBezTo>
                  <a:cubicBezTo>
                    <a:pt x="125" y="185"/>
                    <a:pt x="125" y="186"/>
                    <a:pt x="126" y="187"/>
                  </a:cubicBezTo>
                  <a:cubicBezTo>
                    <a:pt x="127" y="186"/>
                    <a:pt x="127" y="186"/>
                    <a:pt x="128" y="186"/>
                  </a:cubicBezTo>
                  <a:cubicBezTo>
                    <a:pt x="128" y="186"/>
                    <a:pt x="128" y="186"/>
                    <a:pt x="128" y="186"/>
                  </a:cubicBezTo>
                  <a:cubicBezTo>
                    <a:pt x="128" y="186"/>
                    <a:pt x="129" y="186"/>
                    <a:pt x="129" y="186"/>
                  </a:cubicBezTo>
                  <a:cubicBezTo>
                    <a:pt x="129" y="186"/>
                    <a:pt x="129" y="186"/>
                    <a:pt x="129" y="186"/>
                  </a:cubicBezTo>
                  <a:cubicBezTo>
                    <a:pt x="129" y="187"/>
                    <a:pt x="128" y="187"/>
                    <a:pt x="128" y="187"/>
                  </a:cubicBezTo>
                  <a:cubicBezTo>
                    <a:pt x="128" y="188"/>
                    <a:pt x="128" y="188"/>
                    <a:pt x="128" y="189"/>
                  </a:cubicBezTo>
                  <a:cubicBezTo>
                    <a:pt x="129" y="188"/>
                    <a:pt x="130" y="188"/>
                    <a:pt x="130" y="188"/>
                  </a:cubicBezTo>
                  <a:cubicBezTo>
                    <a:pt x="130" y="188"/>
                    <a:pt x="131" y="189"/>
                    <a:pt x="132" y="188"/>
                  </a:cubicBezTo>
                  <a:cubicBezTo>
                    <a:pt x="132" y="188"/>
                    <a:pt x="132" y="188"/>
                    <a:pt x="132" y="188"/>
                  </a:cubicBezTo>
                  <a:cubicBezTo>
                    <a:pt x="132" y="188"/>
                    <a:pt x="133" y="187"/>
                    <a:pt x="134" y="187"/>
                  </a:cubicBezTo>
                  <a:cubicBezTo>
                    <a:pt x="134" y="187"/>
                    <a:pt x="134" y="187"/>
                    <a:pt x="135" y="187"/>
                  </a:cubicBezTo>
                  <a:cubicBezTo>
                    <a:pt x="135" y="187"/>
                    <a:pt x="135" y="187"/>
                    <a:pt x="135" y="187"/>
                  </a:cubicBezTo>
                  <a:cubicBezTo>
                    <a:pt x="134" y="188"/>
                    <a:pt x="133" y="188"/>
                    <a:pt x="132" y="189"/>
                  </a:cubicBezTo>
                  <a:cubicBezTo>
                    <a:pt x="131" y="190"/>
                    <a:pt x="132" y="189"/>
                    <a:pt x="132" y="190"/>
                  </a:cubicBezTo>
                  <a:cubicBezTo>
                    <a:pt x="133" y="190"/>
                    <a:pt x="133" y="191"/>
                    <a:pt x="134" y="191"/>
                  </a:cubicBezTo>
                  <a:cubicBezTo>
                    <a:pt x="134" y="191"/>
                    <a:pt x="134" y="191"/>
                    <a:pt x="134" y="191"/>
                  </a:cubicBezTo>
                  <a:cubicBezTo>
                    <a:pt x="134" y="192"/>
                    <a:pt x="133" y="192"/>
                    <a:pt x="133" y="192"/>
                  </a:cubicBezTo>
                  <a:cubicBezTo>
                    <a:pt x="133" y="192"/>
                    <a:pt x="133" y="193"/>
                    <a:pt x="133" y="193"/>
                  </a:cubicBezTo>
                  <a:cubicBezTo>
                    <a:pt x="134" y="193"/>
                    <a:pt x="134" y="193"/>
                    <a:pt x="135" y="193"/>
                  </a:cubicBezTo>
                  <a:cubicBezTo>
                    <a:pt x="135" y="194"/>
                    <a:pt x="135" y="194"/>
                    <a:pt x="136" y="195"/>
                  </a:cubicBezTo>
                  <a:cubicBezTo>
                    <a:pt x="136" y="195"/>
                    <a:pt x="136" y="195"/>
                    <a:pt x="137" y="195"/>
                  </a:cubicBezTo>
                  <a:cubicBezTo>
                    <a:pt x="137" y="195"/>
                    <a:pt x="137" y="195"/>
                    <a:pt x="137" y="195"/>
                  </a:cubicBezTo>
                  <a:cubicBezTo>
                    <a:pt x="136" y="195"/>
                    <a:pt x="136" y="195"/>
                    <a:pt x="136" y="196"/>
                  </a:cubicBezTo>
                  <a:cubicBezTo>
                    <a:pt x="136" y="196"/>
                    <a:pt x="135" y="196"/>
                    <a:pt x="135" y="196"/>
                  </a:cubicBezTo>
                  <a:cubicBezTo>
                    <a:pt x="135" y="197"/>
                    <a:pt x="136" y="198"/>
                    <a:pt x="136" y="198"/>
                  </a:cubicBezTo>
                  <a:cubicBezTo>
                    <a:pt x="137" y="198"/>
                    <a:pt x="138" y="197"/>
                    <a:pt x="139" y="196"/>
                  </a:cubicBezTo>
                  <a:cubicBezTo>
                    <a:pt x="139" y="196"/>
                    <a:pt x="139" y="195"/>
                    <a:pt x="139" y="195"/>
                  </a:cubicBezTo>
                  <a:cubicBezTo>
                    <a:pt x="139" y="195"/>
                    <a:pt x="140" y="195"/>
                    <a:pt x="140" y="196"/>
                  </a:cubicBezTo>
                  <a:cubicBezTo>
                    <a:pt x="141" y="195"/>
                    <a:pt x="141" y="195"/>
                    <a:pt x="142" y="195"/>
                  </a:cubicBezTo>
                  <a:cubicBezTo>
                    <a:pt x="142" y="195"/>
                    <a:pt x="142" y="194"/>
                    <a:pt x="142" y="194"/>
                  </a:cubicBezTo>
                  <a:cubicBezTo>
                    <a:pt x="143" y="194"/>
                    <a:pt x="144" y="194"/>
                    <a:pt x="144" y="194"/>
                  </a:cubicBezTo>
                  <a:cubicBezTo>
                    <a:pt x="144" y="196"/>
                    <a:pt x="144" y="195"/>
                    <a:pt x="144" y="197"/>
                  </a:cubicBezTo>
                  <a:cubicBezTo>
                    <a:pt x="144" y="196"/>
                    <a:pt x="144" y="196"/>
                    <a:pt x="142" y="196"/>
                  </a:cubicBezTo>
                  <a:cubicBezTo>
                    <a:pt x="142" y="197"/>
                    <a:pt x="143" y="198"/>
                    <a:pt x="143" y="198"/>
                  </a:cubicBezTo>
                  <a:cubicBezTo>
                    <a:pt x="140" y="199"/>
                    <a:pt x="140" y="199"/>
                    <a:pt x="137" y="200"/>
                  </a:cubicBezTo>
                  <a:cubicBezTo>
                    <a:pt x="137" y="200"/>
                    <a:pt x="137" y="200"/>
                    <a:pt x="137" y="200"/>
                  </a:cubicBezTo>
                  <a:cubicBezTo>
                    <a:pt x="139" y="200"/>
                    <a:pt x="140" y="200"/>
                    <a:pt x="141" y="200"/>
                  </a:cubicBezTo>
                  <a:cubicBezTo>
                    <a:pt x="141" y="200"/>
                    <a:pt x="141" y="201"/>
                    <a:pt x="141" y="201"/>
                  </a:cubicBezTo>
                  <a:cubicBezTo>
                    <a:pt x="140" y="201"/>
                    <a:pt x="139" y="201"/>
                    <a:pt x="138" y="201"/>
                  </a:cubicBezTo>
                  <a:cubicBezTo>
                    <a:pt x="138" y="201"/>
                    <a:pt x="138" y="201"/>
                    <a:pt x="138" y="201"/>
                  </a:cubicBezTo>
                  <a:cubicBezTo>
                    <a:pt x="138" y="201"/>
                    <a:pt x="137" y="201"/>
                    <a:pt x="137" y="201"/>
                  </a:cubicBezTo>
                  <a:cubicBezTo>
                    <a:pt x="138" y="202"/>
                    <a:pt x="138" y="203"/>
                    <a:pt x="139" y="203"/>
                  </a:cubicBezTo>
                  <a:cubicBezTo>
                    <a:pt x="139" y="203"/>
                    <a:pt x="139" y="203"/>
                    <a:pt x="139" y="203"/>
                  </a:cubicBezTo>
                  <a:cubicBezTo>
                    <a:pt x="139" y="204"/>
                    <a:pt x="139" y="203"/>
                    <a:pt x="139" y="204"/>
                  </a:cubicBezTo>
                  <a:cubicBezTo>
                    <a:pt x="139" y="204"/>
                    <a:pt x="139" y="205"/>
                    <a:pt x="139" y="205"/>
                  </a:cubicBezTo>
                  <a:cubicBezTo>
                    <a:pt x="140" y="205"/>
                    <a:pt x="141" y="205"/>
                    <a:pt x="142" y="204"/>
                  </a:cubicBezTo>
                  <a:cubicBezTo>
                    <a:pt x="142" y="205"/>
                    <a:pt x="142" y="205"/>
                    <a:pt x="142" y="206"/>
                  </a:cubicBezTo>
                  <a:cubicBezTo>
                    <a:pt x="142" y="206"/>
                    <a:pt x="142" y="206"/>
                    <a:pt x="142" y="206"/>
                  </a:cubicBezTo>
                  <a:cubicBezTo>
                    <a:pt x="142" y="206"/>
                    <a:pt x="141" y="206"/>
                    <a:pt x="141" y="206"/>
                  </a:cubicBezTo>
                  <a:cubicBezTo>
                    <a:pt x="141" y="207"/>
                    <a:pt x="141" y="207"/>
                    <a:pt x="142" y="207"/>
                  </a:cubicBezTo>
                  <a:cubicBezTo>
                    <a:pt x="142" y="207"/>
                    <a:pt x="142" y="207"/>
                    <a:pt x="142" y="207"/>
                  </a:cubicBezTo>
                  <a:cubicBezTo>
                    <a:pt x="142" y="207"/>
                    <a:pt x="143" y="207"/>
                    <a:pt x="144" y="207"/>
                  </a:cubicBezTo>
                  <a:cubicBezTo>
                    <a:pt x="144" y="207"/>
                    <a:pt x="144" y="208"/>
                    <a:pt x="144" y="208"/>
                  </a:cubicBezTo>
                  <a:cubicBezTo>
                    <a:pt x="143" y="208"/>
                    <a:pt x="143" y="208"/>
                    <a:pt x="143" y="208"/>
                  </a:cubicBezTo>
                  <a:cubicBezTo>
                    <a:pt x="143" y="208"/>
                    <a:pt x="143" y="209"/>
                    <a:pt x="143" y="209"/>
                  </a:cubicBezTo>
                  <a:cubicBezTo>
                    <a:pt x="143" y="209"/>
                    <a:pt x="143" y="209"/>
                    <a:pt x="143" y="209"/>
                  </a:cubicBezTo>
                  <a:cubicBezTo>
                    <a:pt x="144" y="210"/>
                    <a:pt x="143" y="209"/>
                    <a:pt x="144" y="210"/>
                  </a:cubicBezTo>
                  <a:cubicBezTo>
                    <a:pt x="144" y="209"/>
                    <a:pt x="144" y="209"/>
                    <a:pt x="144" y="208"/>
                  </a:cubicBezTo>
                  <a:cubicBezTo>
                    <a:pt x="145" y="208"/>
                    <a:pt x="146" y="208"/>
                    <a:pt x="147" y="208"/>
                  </a:cubicBezTo>
                  <a:cubicBezTo>
                    <a:pt x="146" y="209"/>
                    <a:pt x="146" y="210"/>
                    <a:pt x="146" y="211"/>
                  </a:cubicBezTo>
                  <a:cubicBezTo>
                    <a:pt x="147" y="211"/>
                    <a:pt x="147" y="211"/>
                    <a:pt x="147" y="212"/>
                  </a:cubicBezTo>
                  <a:cubicBezTo>
                    <a:pt x="149" y="211"/>
                    <a:pt x="148" y="211"/>
                    <a:pt x="150" y="211"/>
                  </a:cubicBezTo>
                  <a:cubicBezTo>
                    <a:pt x="150" y="212"/>
                    <a:pt x="150" y="213"/>
                    <a:pt x="150" y="214"/>
                  </a:cubicBezTo>
                  <a:cubicBezTo>
                    <a:pt x="151" y="214"/>
                    <a:pt x="151" y="214"/>
                    <a:pt x="151" y="213"/>
                  </a:cubicBezTo>
                  <a:cubicBezTo>
                    <a:pt x="151" y="213"/>
                    <a:pt x="151" y="213"/>
                    <a:pt x="151" y="213"/>
                  </a:cubicBezTo>
                  <a:cubicBezTo>
                    <a:pt x="152" y="213"/>
                    <a:pt x="152" y="213"/>
                    <a:pt x="153" y="212"/>
                  </a:cubicBezTo>
                  <a:cubicBezTo>
                    <a:pt x="154" y="212"/>
                    <a:pt x="154" y="212"/>
                    <a:pt x="155" y="212"/>
                  </a:cubicBezTo>
                  <a:cubicBezTo>
                    <a:pt x="155" y="213"/>
                    <a:pt x="154" y="214"/>
                    <a:pt x="154" y="215"/>
                  </a:cubicBezTo>
                  <a:cubicBezTo>
                    <a:pt x="154" y="215"/>
                    <a:pt x="155" y="215"/>
                    <a:pt x="155" y="215"/>
                  </a:cubicBezTo>
                  <a:cubicBezTo>
                    <a:pt x="155" y="215"/>
                    <a:pt x="155" y="215"/>
                    <a:pt x="155" y="215"/>
                  </a:cubicBezTo>
                  <a:cubicBezTo>
                    <a:pt x="156" y="215"/>
                    <a:pt x="157" y="214"/>
                    <a:pt x="157" y="214"/>
                  </a:cubicBezTo>
                  <a:cubicBezTo>
                    <a:pt x="157" y="214"/>
                    <a:pt x="157" y="214"/>
                    <a:pt x="157" y="214"/>
                  </a:cubicBezTo>
                  <a:cubicBezTo>
                    <a:pt x="157" y="215"/>
                    <a:pt x="157" y="216"/>
                    <a:pt x="156" y="216"/>
                  </a:cubicBezTo>
                  <a:cubicBezTo>
                    <a:pt x="156" y="216"/>
                    <a:pt x="156" y="217"/>
                    <a:pt x="156" y="217"/>
                  </a:cubicBezTo>
                  <a:cubicBezTo>
                    <a:pt x="156" y="217"/>
                    <a:pt x="157" y="216"/>
                    <a:pt x="157" y="216"/>
                  </a:cubicBezTo>
                  <a:cubicBezTo>
                    <a:pt x="158" y="216"/>
                    <a:pt x="158" y="217"/>
                    <a:pt x="158" y="217"/>
                  </a:cubicBezTo>
                  <a:cubicBezTo>
                    <a:pt x="158" y="217"/>
                    <a:pt x="158" y="217"/>
                    <a:pt x="158" y="217"/>
                  </a:cubicBezTo>
                  <a:cubicBezTo>
                    <a:pt x="158" y="218"/>
                    <a:pt x="158" y="219"/>
                    <a:pt x="157" y="219"/>
                  </a:cubicBezTo>
                  <a:cubicBezTo>
                    <a:pt x="158" y="220"/>
                    <a:pt x="157" y="219"/>
                    <a:pt x="158" y="220"/>
                  </a:cubicBezTo>
                  <a:cubicBezTo>
                    <a:pt x="158" y="220"/>
                    <a:pt x="159" y="219"/>
                    <a:pt x="160" y="219"/>
                  </a:cubicBezTo>
                  <a:cubicBezTo>
                    <a:pt x="160" y="219"/>
                    <a:pt x="160" y="219"/>
                    <a:pt x="160" y="218"/>
                  </a:cubicBezTo>
                  <a:cubicBezTo>
                    <a:pt x="161" y="219"/>
                    <a:pt x="160" y="218"/>
                    <a:pt x="161" y="219"/>
                  </a:cubicBezTo>
                  <a:cubicBezTo>
                    <a:pt x="161" y="219"/>
                    <a:pt x="161" y="219"/>
                    <a:pt x="161" y="219"/>
                  </a:cubicBezTo>
                  <a:cubicBezTo>
                    <a:pt x="161" y="219"/>
                    <a:pt x="161" y="219"/>
                    <a:pt x="161" y="219"/>
                  </a:cubicBezTo>
                  <a:cubicBezTo>
                    <a:pt x="161" y="219"/>
                    <a:pt x="161" y="219"/>
                    <a:pt x="161" y="220"/>
                  </a:cubicBezTo>
                  <a:cubicBezTo>
                    <a:pt x="160" y="220"/>
                    <a:pt x="159" y="220"/>
                    <a:pt x="159" y="220"/>
                  </a:cubicBezTo>
                  <a:cubicBezTo>
                    <a:pt x="159" y="220"/>
                    <a:pt x="159" y="221"/>
                    <a:pt x="159" y="221"/>
                  </a:cubicBezTo>
                  <a:cubicBezTo>
                    <a:pt x="160" y="221"/>
                    <a:pt x="160" y="221"/>
                    <a:pt x="161" y="221"/>
                  </a:cubicBezTo>
                  <a:cubicBezTo>
                    <a:pt x="161" y="222"/>
                    <a:pt x="161" y="222"/>
                    <a:pt x="161" y="223"/>
                  </a:cubicBezTo>
                  <a:cubicBezTo>
                    <a:pt x="162" y="223"/>
                    <a:pt x="163" y="223"/>
                    <a:pt x="163" y="223"/>
                  </a:cubicBezTo>
                  <a:cubicBezTo>
                    <a:pt x="163" y="223"/>
                    <a:pt x="163" y="223"/>
                    <a:pt x="164" y="223"/>
                  </a:cubicBezTo>
                  <a:cubicBezTo>
                    <a:pt x="163" y="223"/>
                    <a:pt x="163" y="224"/>
                    <a:pt x="163" y="224"/>
                  </a:cubicBezTo>
                  <a:cubicBezTo>
                    <a:pt x="163" y="224"/>
                    <a:pt x="163" y="225"/>
                    <a:pt x="163" y="225"/>
                  </a:cubicBezTo>
                  <a:cubicBezTo>
                    <a:pt x="163" y="225"/>
                    <a:pt x="164" y="225"/>
                    <a:pt x="165" y="225"/>
                  </a:cubicBezTo>
                  <a:cubicBezTo>
                    <a:pt x="165" y="225"/>
                    <a:pt x="164" y="224"/>
                    <a:pt x="164" y="224"/>
                  </a:cubicBezTo>
                  <a:cubicBezTo>
                    <a:pt x="165" y="224"/>
                    <a:pt x="165" y="224"/>
                    <a:pt x="165" y="224"/>
                  </a:cubicBezTo>
                  <a:cubicBezTo>
                    <a:pt x="165" y="223"/>
                    <a:pt x="166" y="223"/>
                    <a:pt x="166" y="223"/>
                  </a:cubicBezTo>
                  <a:cubicBezTo>
                    <a:pt x="167" y="223"/>
                    <a:pt x="167" y="223"/>
                    <a:pt x="167" y="224"/>
                  </a:cubicBezTo>
                  <a:cubicBezTo>
                    <a:pt x="168" y="223"/>
                    <a:pt x="168" y="223"/>
                    <a:pt x="169" y="223"/>
                  </a:cubicBezTo>
                  <a:cubicBezTo>
                    <a:pt x="168" y="223"/>
                    <a:pt x="168" y="223"/>
                    <a:pt x="168" y="223"/>
                  </a:cubicBezTo>
                  <a:cubicBezTo>
                    <a:pt x="169" y="223"/>
                    <a:pt x="170" y="223"/>
                    <a:pt x="170" y="223"/>
                  </a:cubicBezTo>
                  <a:cubicBezTo>
                    <a:pt x="170" y="222"/>
                    <a:pt x="170" y="222"/>
                    <a:pt x="170" y="222"/>
                  </a:cubicBezTo>
                  <a:cubicBezTo>
                    <a:pt x="172" y="221"/>
                    <a:pt x="170" y="221"/>
                    <a:pt x="171" y="220"/>
                  </a:cubicBezTo>
                  <a:cubicBezTo>
                    <a:pt x="172" y="220"/>
                    <a:pt x="172" y="219"/>
                    <a:pt x="173" y="219"/>
                  </a:cubicBezTo>
                  <a:cubicBezTo>
                    <a:pt x="173" y="219"/>
                    <a:pt x="173" y="219"/>
                    <a:pt x="173" y="219"/>
                  </a:cubicBezTo>
                  <a:cubicBezTo>
                    <a:pt x="174" y="219"/>
                    <a:pt x="173" y="219"/>
                    <a:pt x="174" y="219"/>
                  </a:cubicBezTo>
                  <a:cubicBezTo>
                    <a:pt x="174" y="221"/>
                    <a:pt x="173" y="221"/>
                    <a:pt x="173" y="222"/>
                  </a:cubicBezTo>
                  <a:cubicBezTo>
                    <a:pt x="173" y="222"/>
                    <a:pt x="174" y="222"/>
                    <a:pt x="174" y="222"/>
                  </a:cubicBezTo>
                  <a:cubicBezTo>
                    <a:pt x="174" y="222"/>
                    <a:pt x="174" y="222"/>
                    <a:pt x="174" y="222"/>
                  </a:cubicBezTo>
                  <a:cubicBezTo>
                    <a:pt x="173" y="223"/>
                    <a:pt x="174" y="222"/>
                    <a:pt x="173" y="223"/>
                  </a:cubicBezTo>
                  <a:cubicBezTo>
                    <a:pt x="173" y="223"/>
                    <a:pt x="172" y="223"/>
                    <a:pt x="172" y="223"/>
                  </a:cubicBezTo>
                  <a:cubicBezTo>
                    <a:pt x="172" y="223"/>
                    <a:pt x="172" y="223"/>
                    <a:pt x="172" y="224"/>
                  </a:cubicBezTo>
                  <a:cubicBezTo>
                    <a:pt x="173" y="223"/>
                    <a:pt x="175" y="223"/>
                    <a:pt x="176" y="223"/>
                  </a:cubicBezTo>
                  <a:cubicBezTo>
                    <a:pt x="176" y="223"/>
                    <a:pt x="176" y="223"/>
                    <a:pt x="176" y="223"/>
                  </a:cubicBezTo>
                  <a:cubicBezTo>
                    <a:pt x="176" y="223"/>
                    <a:pt x="176" y="223"/>
                    <a:pt x="176" y="223"/>
                  </a:cubicBezTo>
                  <a:cubicBezTo>
                    <a:pt x="176" y="224"/>
                    <a:pt x="176" y="224"/>
                    <a:pt x="176" y="225"/>
                  </a:cubicBezTo>
                  <a:cubicBezTo>
                    <a:pt x="176" y="225"/>
                    <a:pt x="177" y="225"/>
                    <a:pt x="177" y="225"/>
                  </a:cubicBezTo>
                  <a:cubicBezTo>
                    <a:pt x="177" y="225"/>
                    <a:pt x="177" y="225"/>
                    <a:pt x="178" y="225"/>
                  </a:cubicBezTo>
                  <a:cubicBezTo>
                    <a:pt x="178" y="225"/>
                    <a:pt x="178" y="225"/>
                    <a:pt x="179" y="224"/>
                  </a:cubicBezTo>
                  <a:cubicBezTo>
                    <a:pt x="179" y="224"/>
                    <a:pt x="179" y="223"/>
                    <a:pt x="179" y="223"/>
                  </a:cubicBezTo>
                  <a:cubicBezTo>
                    <a:pt x="179" y="223"/>
                    <a:pt x="179" y="223"/>
                    <a:pt x="179" y="223"/>
                  </a:cubicBezTo>
                  <a:cubicBezTo>
                    <a:pt x="180" y="224"/>
                    <a:pt x="179" y="223"/>
                    <a:pt x="180" y="224"/>
                  </a:cubicBezTo>
                  <a:cubicBezTo>
                    <a:pt x="180" y="224"/>
                    <a:pt x="180" y="224"/>
                    <a:pt x="180" y="224"/>
                  </a:cubicBezTo>
                  <a:cubicBezTo>
                    <a:pt x="181" y="224"/>
                    <a:pt x="181" y="224"/>
                    <a:pt x="182" y="224"/>
                  </a:cubicBezTo>
                  <a:cubicBezTo>
                    <a:pt x="182" y="223"/>
                    <a:pt x="182" y="223"/>
                    <a:pt x="182" y="223"/>
                  </a:cubicBezTo>
                  <a:cubicBezTo>
                    <a:pt x="182" y="223"/>
                    <a:pt x="182" y="223"/>
                    <a:pt x="182" y="223"/>
                  </a:cubicBezTo>
                  <a:cubicBezTo>
                    <a:pt x="182" y="223"/>
                    <a:pt x="182" y="224"/>
                    <a:pt x="182" y="225"/>
                  </a:cubicBezTo>
                  <a:cubicBezTo>
                    <a:pt x="180" y="225"/>
                    <a:pt x="181" y="226"/>
                    <a:pt x="180" y="227"/>
                  </a:cubicBezTo>
                  <a:cubicBezTo>
                    <a:pt x="180" y="227"/>
                    <a:pt x="180" y="227"/>
                    <a:pt x="180" y="228"/>
                  </a:cubicBezTo>
                  <a:cubicBezTo>
                    <a:pt x="182" y="227"/>
                    <a:pt x="182" y="226"/>
                    <a:pt x="183" y="225"/>
                  </a:cubicBezTo>
                  <a:cubicBezTo>
                    <a:pt x="183" y="225"/>
                    <a:pt x="183" y="225"/>
                    <a:pt x="183" y="225"/>
                  </a:cubicBezTo>
                  <a:cubicBezTo>
                    <a:pt x="183" y="225"/>
                    <a:pt x="183" y="225"/>
                    <a:pt x="183" y="225"/>
                  </a:cubicBezTo>
                  <a:cubicBezTo>
                    <a:pt x="183" y="226"/>
                    <a:pt x="183" y="226"/>
                    <a:pt x="182" y="226"/>
                  </a:cubicBezTo>
                  <a:cubicBezTo>
                    <a:pt x="183" y="227"/>
                    <a:pt x="183" y="227"/>
                    <a:pt x="183" y="228"/>
                  </a:cubicBezTo>
                  <a:cubicBezTo>
                    <a:pt x="183" y="228"/>
                    <a:pt x="183" y="228"/>
                    <a:pt x="183" y="228"/>
                  </a:cubicBezTo>
                  <a:cubicBezTo>
                    <a:pt x="184" y="228"/>
                    <a:pt x="184" y="228"/>
                    <a:pt x="185" y="228"/>
                  </a:cubicBezTo>
                  <a:cubicBezTo>
                    <a:pt x="185" y="227"/>
                    <a:pt x="185" y="226"/>
                    <a:pt x="185" y="225"/>
                  </a:cubicBezTo>
                  <a:cubicBezTo>
                    <a:pt x="185" y="225"/>
                    <a:pt x="185" y="225"/>
                    <a:pt x="186" y="225"/>
                  </a:cubicBezTo>
                  <a:cubicBezTo>
                    <a:pt x="186" y="225"/>
                    <a:pt x="185" y="225"/>
                    <a:pt x="185" y="225"/>
                  </a:cubicBezTo>
                  <a:cubicBezTo>
                    <a:pt x="186" y="225"/>
                    <a:pt x="186" y="225"/>
                    <a:pt x="186" y="225"/>
                  </a:cubicBezTo>
                  <a:cubicBezTo>
                    <a:pt x="186" y="226"/>
                    <a:pt x="187" y="226"/>
                    <a:pt x="186" y="227"/>
                  </a:cubicBezTo>
                  <a:cubicBezTo>
                    <a:pt x="186" y="227"/>
                    <a:pt x="186" y="227"/>
                    <a:pt x="186" y="228"/>
                  </a:cubicBezTo>
                  <a:cubicBezTo>
                    <a:pt x="186" y="228"/>
                    <a:pt x="186" y="228"/>
                    <a:pt x="186" y="228"/>
                  </a:cubicBezTo>
                  <a:cubicBezTo>
                    <a:pt x="186" y="228"/>
                    <a:pt x="186" y="228"/>
                    <a:pt x="186" y="228"/>
                  </a:cubicBezTo>
                  <a:cubicBezTo>
                    <a:pt x="187" y="228"/>
                    <a:pt x="187" y="228"/>
                    <a:pt x="188" y="228"/>
                  </a:cubicBezTo>
                  <a:cubicBezTo>
                    <a:pt x="188" y="229"/>
                    <a:pt x="188" y="229"/>
                    <a:pt x="189" y="229"/>
                  </a:cubicBezTo>
                  <a:cubicBezTo>
                    <a:pt x="189" y="229"/>
                    <a:pt x="189" y="229"/>
                    <a:pt x="189" y="230"/>
                  </a:cubicBezTo>
                  <a:cubicBezTo>
                    <a:pt x="190" y="229"/>
                    <a:pt x="189" y="229"/>
                    <a:pt x="192" y="228"/>
                  </a:cubicBezTo>
                  <a:cubicBezTo>
                    <a:pt x="191" y="228"/>
                    <a:pt x="191" y="228"/>
                    <a:pt x="191" y="227"/>
                  </a:cubicBezTo>
                  <a:cubicBezTo>
                    <a:pt x="191" y="227"/>
                    <a:pt x="191" y="227"/>
                    <a:pt x="191" y="227"/>
                  </a:cubicBezTo>
                  <a:cubicBezTo>
                    <a:pt x="191" y="227"/>
                    <a:pt x="192" y="227"/>
                    <a:pt x="193" y="227"/>
                  </a:cubicBezTo>
                  <a:cubicBezTo>
                    <a:pt x="192" y="225"/>
                    <a:pt x="192" y="227"/>
                    <a:pt x="191" y="226"/>
                  </a:cubicBezTo>
                  <a:cubicBezTo>
                    <a:pt x="191" y="226"/>
                    <a:pt x="191" y="226"/>
                    <a:pt x="191" y="226"/>
                  </a:cubicBezTo>
                  <a:cubicBezTo>
                    <a:pt x="190" y="225"/>
                    <a:pt x="191" y="226"/>
                    <a:pt x="190" y="225"/>
                  </a:cubicBezTo>
                  <a:cubicBezTo>
                    <a:pt x="191" y="225"/>
                    <a:pt x="191" y="225"/>
                    <a:pt x="192" y="224"/>
                  </a:cubicBezTo>
                  <a:cubicBezTo>
                    <a:pt x="192" y="223"/>
                    <a:pt x="192" y="224"/>
                    <a:pt x="190" y="223"/>
                  </a:cubicBezTo>
                  <a:cubicBezTo>
                    <a:pt x="190" y="223"/>
                    <a:pt x="190" y="223"/>
                    <a:pt x="190" y="223"/>
                  </a:cubicBezTo>
                  <a:cubicBezTo>
                    <a:pt x="189" y="223"/>
                    <a:pt x="189" y="223"/>
                    <a:pt x="188" y="223"/>
                  </a:cubicBezTo>
                  <a:cubicBezTo>
                    <a:pt x="188" y="223"/>
                    <a:pt x="188" y="223"/>
                    <a:pt x="188" y="222"/>
                  </a:cubicBezTo>
                  <a:cubicBezTo>
                    <a:pt x="188" y="222"/>
                    <a:pt x="188" y="222"/>
                    <a:pt x="188" y="222"/>
                  </a:cubicBezTo>
                  <a:cubicBezTo>
                    <a:pt x="188" y="222"/>
                    <a:pt x="188" y="222"/>
                    <a:pt x="189" y="222"/>
                  </a:cubicBezTo>
                  <a:cubicBezTo>
                    <a:pt x="189" y="222"/>
                    <a:pt x="189" y="222"/>
                    <a:pt x="189" y="222"/>
                  </a:cubicBezTo>
                  <a:cubicBezTo>
                    <a:pt x="190" y="222"/>
                    <a:pt x="190" y="222"/>
                    <a:pt x="191" y="222"/>
                  </a:cubicBezTo>
                  <a:cubicBezTo>
                    <a:pt x="191" y="222"/>
                    <a:pt x="191" y="222"/>
                    <a:pt x="191" y="221"/>
                  </a:cubicBezTo>
                  <a:cubicBezTo>
                    <a:pt x="191" y="221"/>
                    <a:pt x="191" y="221"/>
                    <a:pt x="191" y="221"/>
                  </a:cubicBezTo>
                  <a:cubicBezTo>
                    <a:pt x="191" y="221"/>
                    <a:pt x="191" y="221"/>
                    <a:pt x="191" y="221"/>
                  </a:cubicBezTo>
                  <a:cubicBezTo>
                    <a:pt x="191" y="221"/>
                    <a:pt x="192" y="220"/>
                    <a:pt x="192" y="220"/>
                  </a:cubicBezTo>
                  <a:cubicBezTo>
                    <a:pt x="192" y="220"/>
                    <a:pt x="192" y="219"/>
                    <a:pt x="191" y="218"/>
                  </a:cubicBezTo>
                  <a:cubicBezTo>
                    <a:pt x="193" y="217"/>
                    <a:pt x="192" y="217"/>
                    <a:pt x="194" y="216"/>
                  </a:cubicBezTo>
                  <a:cubicBezTo>
                    <a:pt x="194" y="216"/>
                    <a:pt x="193" y="215"/>
                    <a:pt x="193" y="215"/>
                  </a:cubicBezTo>
                  <a:cubicBezTo>
                    <a:pt x="193" y="215"/>
                    <a:pt x="193" y="215"/>
                    <a:pt x="193" y="215"/>
                  </a:cubicBezTo>
                  <a:cubicBezTo>
                    <a:pt x="193" y="215"/>
                    <a:pt x="192" y="214"/>
                    <a:pt x="192" y="214"/>
                  </a:cubicBezTo>
                  <a:cubicBezTo>
                    <a:pt x="193" y="214"/>
                    <a:pt x="193" y="214"/>
                    <a:pt x="194" y="214"/>
                  </a:cubicBezTo>
                  <a:cubicBezTo>
                    <a:pt x="194" y="213"/>
                    <a:pt x="195" y="212"/>
                    <a:pt x="195" y="211"/>
                  </a:cubicBezTo>
                  <a:cubicBezTo>
                    <a:pt x="195" y="211"/>
                    <a:pt x="195" y="211"/>
                    <a:pt x="195" y="211"/>
                  </a:cubicBezTo>
                  <a:cubicBezTo>
                    <a:pt x="195" y="211"/>
                    <a:pt x="195" y="211"/>
                    <a:pt x="195" y="211"/>
                  </a:cubicBezTo>
                  <a:cubicBezTo>
                    <a:pt x="195" y="211"/>
                    <a:pt x="195" y="211"/>
                    <a:pt x="195" y="211"/>
                  </a:cubicBezTo>
                  <a:cubicBezTo>
                    <a:pt x="195" y="211"/>
                    <a:pt x="195" y="211"/>
                    <a:pt x="194" y="210"/>
                  </a:cubicBezTo>
                  <a:cubicBezTo>
                    <a:pt x="194" y="210"/>
                    <a:pt x="194" y="210"/>
                    <a:pt x="194" y="210"/>
                  </a:cubicBezTo>
                  <a:cubicBezTo>
                    <a:pt x="194" y="210"/>
                    <a:pt x="194" y="208"/>
                    <a:pt x="194" y="208"/>
                  </a:cubicBezTo>
                  <a:cubicBezTo>
                    <a:pt x="195" y="208"/>
                    <a:pt x="196" y="208"/>
                    <a:pt x="197" y="208"/>
                  </a:cubicBezTo>
                  <a:cubicBezTo>
                    <a:pt x="197" y="207"/>
                    <a:pt x="197" y="206"/>
                    <a:pt x="197" y="205"/>
                  </a:cubicBezTo>
                  <a:cubicBezTo>
                    <a:pt x="196" y="205"/>
                    <a:pt x="196" y="205"/>
                    <a:pt x="196" y="205"/>
                  </a:cubicBezTo>
                  <a:cubicBezTo>
                    <a:pt x="196" y="204"/>
                    <a:pt x="196" y="204"/>
                    <a:pt x="196" y="203"/>
                  </a:cubicBezTo>
                  <a:cubicBezTo>
                    <a:pt x="197" y="203"/>
                    <a:pt x="197" y="203"/>
                    <a:pt x="198" y="203"/>
                  </a:cubicBezTo>
                  <a:cubicBezTo>
                    <a:pt x="198" y="203"/>
                    <a:pt x="198" y="203"/>
                    <a:pt x="198" y="204"/>
                  </a:cubicBezTo>
                  <a:cubicBezTo>
                    <a:pt x="199" y="204"/>
                    <a:pt x="198" y="204"/>
                    <a:pt x="199" y="204"/>
                  </a:cubicBezTo>
                  <a:cubicBezTo>
                    <a:pt x="199" y="204"/>
                    <a:pt x="200" y="204"/>
                    <a:pt x="200" y="204"/>
                  </a:cubicBezTo>
                  <a:cubicBezTo>
                    <a:pt x="200" y="203"/>
                    <a:pt x="199" y="203"/>
                    <a:pt x="199" y="202"/>
                  </a:cubicBezTo>
                  <a:cubicBezTo>
                    <a:pt x="200" y="202"/>
                    <a:pt x="200" y="202"/>
                    <a:pt x="200" y="202"/>
                  </a:cubicBezTo>
                  <a:cubicBezTo>
                    <a:pt x="200" y="201"/>
                    <a:pt x="200" y="201"/>
                    <a:pt x="200" y="201"/>
                  </a:cubicBezTo>
                  <a:cubicBezTo>
                    <a:pt x="199" y="200"/>
                    <a:pt x="201" y="199"/>
                    <a:pt x="198" y="199"/>
                  </a:cubicBezTo>
                  <a:cubicBezTo>
                    <a:pt x="198" y="199"/>
                    <a:pt x="198" y="198"/>
                    <a:pt x="198" y="198"/>
                  </a:cubicBezTo>
                  <a:cubicBezTo>
                    <a:pt x="200" y="198"/>
                    <a:pt x="200" y="199"/>
                    <a:pt x="203" y="199"/>
                  </a:cubicBezTo>
                  <a:cubicBezTo>
                    <a:pt x="203" y="198"/>
                    <a:pt x="202" y="197"/>
                    <a:pt x="202" y="195"/>
                  </a:cubicBezTo>
                  <a:cubicBezTo>
                    <a:pt x="202" y="195"/>
                    <a:pt x="202" y="195"/>
                    <a:pt x="203" y="195"/>
                  </a:cubicBezTo>
                  <a:cubicBezTo>
                    <a:pt x="203" y="195"/>
                    <a:pt x="204" y="194"/>
                    <a:pt x="204" y="193"/>
                  </a:cubicBezTo>
                  <a:cubicBezTo>
                    <a:pt x="201" y="193"/>
                    <a:pt x="201" y="193"/>
                    <a:pt x="199" y="193"/>
                  </a:cubicBezTo>
                  <a:cubicBezTo>
                    <a:pt x="199" y="192"/>
                    <a:pt x="199" y="192"/>
                    <a:pt x="199" y="192"/>
                  </a:cubicBezTo>
                  <a:cubicBezTo>
                    <a:pt x="199" y="192"/>
                    <a:pt x="200" y="192"/>
                    <a:pt x="201" y="192"/>
                  </a:cubicBezTo>
                  <a:cubicBezTo>
                    <a:pt x="201" y="192"/>
                    <a:pt x="201" y="192"/>
                    <a:pt x="201" y="192"/>
                  </a:cubicBezTo>
                  <a:cubicBezTo>
                    <a:pt x="202" y="192"/>
                    <a:pt x="204" y="192"/>
                    <a:pt x="205" y="192"/>
                  </a:cubicBezTo>
                  <a:cubicBezTo>
                    <a:pt x="205" y="191"/>
                    <a:pt x="205" y="190"/>
                    <a:pt x="205" y="189"/>
                  </a:cubicBezTo>
                  <a:cubicBezTo>
                    <a:pt x="205" y="189"/>
                    <a:pt x="205" y="189"/>
                    <a:pt x="204" y="189"/>
                  </a:cubicBezTo>
                  <a:cubicBezTo>
                    <a:pt x="204" y="188"/>
                    <a:pt x="204" y="188"/>
                    <a:pt x="204" y="187"/>
                  </a:cubicBezTo>
                  <a:cubicBezTo>
                    <a:pt x="204" y="187"/>
                    <a:pt x="203" y="187"/>
                    <a:pt x="203" y="187"/>
                  </a:cubicBezTo>
                  <a:cubicBezTo>
                    <a:pt x="202" y="186"/>
                    <a:pt x="202" y="186"/>
                    <a:pt x="201" y="185"/>
                  </a:cubicBezTo>
                  <a:cubicBezTo>
                    <a:pt x="203" y="184"/>
                    <a:pt x="203" y="184"/>
                    <a:pt x="204" y="185"/>
                  </a:cubicBezTo>
                  <a:cubicBezTo>
                    <a:pt x="206" y="184"/>
                    <a:pt x="205" y="184"/>
                    <a:pt x="207" y="183"/>
                  </a:cubicBezTo>
                  <a:cubicBezTo>
                    <a:pt x="207" y="182"/>
                    <a:pt x="206" y="181"/>
                    <a:pt x="206" y="180"/>
                  </a:cubicBezTo>
                  <a:cubicBezTo>
                    <a:pt x="208" y="180"/>
                    <a:pt x="210" y="180"/>
                    <a:pt x="211" y="181"/>
                  </a:cubicBezTo>
                  <a:cubicBezTo>
                    <a:pt x="211" y="180"/>
                    <a:pt x="211" y="180"/>
                    <a:pt x="211" y="180"/>
                  </a:cubicBezTo>
                  <a:cubicBezTo>
                    <a:pt x="213" y="180"/>
                    <a:pt x="215" y="180"/>
                    <a:pt x="216" y="180"/>
                  </a:cubicBezTo>
                  <a:cubicBezTo>
                    <a:pt x="216" y="180"/>
                    <a:pt x="216" y="180"/>
                    <a:pt x="216" y="179"/>
                  </a:cubicBezTo>
                  <a:cubicBezTo>
                    <a:pt x="217" y="179"/>
                    <a:pt x="217" y="179"/>
                    <a:pt x="217" y="179"/>
                  </a:cubicBezTo>
                  <a:cubicBezTo>
                    <a:pt x="218" y="179"/>
                    <a:pt x="218" y="178"/>
                    <a:pt x="218" y="178"/>
                  </a:cubicBezTo>
                  <a:cubicBezTo>
                    <a:pt x="219" y="178"/>
                    <a:pt x="220" y="177"/>
                    <a:pt x="221" y="177"/>
                  </a:cubicBezTo>
                  <a:cubicBezTo>
                    <a:pt x="221" y="179"/>
                    <a:pt x="222" y="180"/>
                    <a:pt x="223" y="180"/>
                  </a:cubicBezTo>
                  <a:cubicBezTo>
                    <a:pt x="223" y="180"/>
                    <a:pt x="223" y="180"/>
                    <a:pt x="223" y="181"/>
                  </a:cubicBezTo>
                  <a:cubicBezTo>
                    <a:pt x="223" y="181"/>
                    <a:pt x="223" y="181"/>
                    <a:pt x="223" y="181"/>
                  </a:cubicBezTo>
                  <a:cubicBezTo>
                    <a:pt x="224" y="180"/>
                    <a:pt x="224" y="179"/>
                    <a:pt x="225" y="179"/>
                  </a:cubicBezTo>
                  <a:cubicBezTo>
                    <a:pt x="225" y="179"/>
                    <a:pt x="225" y="178"/>
                    <a:pt x="225" y="178"/>
                  </a:cubicBezTo>
                  <a:cubicBezTo>
                    <a:pt x="226" y="178"/>
                    <a:pt x="226" y="177"/>
                    <a:pt x="226" y="176"/>
                  </a:cubicBezTo>
                  <a:cubicBezTo>
                    <a:pt x="227" y="176"/>
                    <a:pt x="228" y="176"/>
                    <a:pt x="229" y="176"/>
                  </a:cubicBezTo>
                  <a:cubicBezTo>
                    <a:pt x="229" y="177"/>
                    <a:pt x="229" y="177"/>
                    <a:pt x="229" y="178"/>
                  </a:cubicBezTo>
                  <a:cubicBezTo>
                    <a:pt x="230" y="178"/>
                    <a:pt x="230" y="178"/>
                    <a:pt x="230" y="178"/>
                  </a:cubicBezTo>
                  <a:cubicBezTo>
                    <a:pt x="231" y="177"/>
                    <a:pt x="231" y="177"/>
                    <a:pt x="231" y="176"/>
                  </a:cubicBezTo>
                  <a:cubicBezTo>
                    <a:pt x="231" y="176"/>
                    <a:pt x="232" y="176"/>
                    <a:pt x="232" y="175"/>
                  </a:cubicBezTo>
                  <a:cubicBezTo>
                    <a:pt x="231" y="175"/>
                    <a:pt x="231" y="175"/>
                    <a:pt x="231" y="175"/>
                  </a:cubicBezTo>
                  <a:cubicBezTo>
                    <a:pt x="231" y="175"/>
                    <a:pt x="231" y="174"/>
                    <a:pt x="231" y="174"/>
                  </a:cubicBezTo>
                  <a:cubicBezTo>
                    <a:pt x="232" y="174"/>
                    <a:pt x="232" y="174"/>
                    <a:pt x="232" y="174"/>
                  </a:cubicBezTo>
                  <a:cubicBezTo>
                    <a:pt x="232" y="174"/>
                    <a:pt x="232" y="174"/>
                    <a:pt x="232" y="174"/>
                  </a:cubicBezTo>
                  <a:cubicBezTo>
                    <a:pt x="233" y="174"/>
                    <a:pt x="233" y="174"/>
                    <a:pt x="234" y="173"/>
                  </a:cubicBezTo>
                  <a:cubicBezTo>
                    <a:pt x="234" y="173"/>
                    <a:pt x="234" y="172"/>
                    <a:pt x="234" y="171"/>
                  </a:cubicBezTo>
                  <a:cubicBezTo>
                    <a:pt x="234" y="171"/>
                    <a:pt x="234" y="171"/>
                    <a:pt x="235" y="171"/>
                  </a:cubicBezTo>
                  <a:cubicBezTo>
                    <a:pt x="235" y="169"/>
                    <a:pt x="235" y="171"/>
                    <a:pt x="237" y="170"/>
                  </a:cubicBezTo>
                  <a:cubicBezTo>
                    <a:pt x="237" y="169"/>
                    <a:pt x="237" y="169"/>
                    <a:pt x="238" y="169"/>
                  </a:cubicBezTo>
                  <a:cubicBezTo>
                    <a:pt x="238" y="169"/>
                    <a:pt x="239" y="168"/>
                    <a:pt x="239" y="168"/>
                  </a:cubicBezTo>
                  <a:cubicBezTo>
                    <a:pt x="239" y="168"/>
                    <a:pt x="239" y="168"/>
                    <a:pt x="239" y="168"/>
                  </a:cubicBezTo>
                  <a:cubicBezTo>
                    <a:pt x="240" y="167"/>
                    <a:pt x="242" y="167"/>
                    <a:pt x="243" y="167"/>
                  </a:cubicBezTo>
                  <a:cubicBezTo>
                    <a:pt x="244" y="166"/>
                    <a:pt x="244" y="165"/>
                    <a:pt x="245" y="164"/>
                  </a:cubicBezTo>
                  <a:cubicBezTo>
                    <a:pt x="245" y="164"/>
                    <a:pt x="245" y="163"/>
                    <a:pt x="245" y="163"/>
                  </a:cubicBezTo>
                  <a:cubicBezTo>
                    <a:pt x="246" y="163"/>
                    <a:pt x="246" y="163"/>
                    <a:pt x="247" y="163"/>
                  </a:cubicBezTo>
                  <a:cubicBezTo>
                    <a:pt x="247" y="162"/>
                    <a:pt x="247" y="162"/>
                    <a:pt x="247" y="161"/>
                  </a:cubicBezTo>
                  <a:cubicBezTo>
                    <a:pt x="248" y="161"/>
                    <a:pt x="249" y="162"/>
                    <a:pt x="249" y="162"/>
                  </a:cubicBezTo>
                  <a:cubicBezTo>
                    <a:pt x="249" y="162"/>
                    <a:pt x="250" y="161"/>
                    <a:pt x="250" y="161"/>
                  </a:cubicBezTo>
                  <a:cubicBezTo>
                    <a:pt x="251" y="160"/>
                    <a:pt x="251" y="159"/>
                    <a:pt x="250" y="157"/>
                  </a:cubicBezTo>
                  <a:cubicBezTo>
                    <a:pt x="250" y="157"/>
                    <a:pt x="249" y="157"/>
                    <a:pt x="249" y="157"/>
                  </a:cubicBezTo>
                  <a:cubicBezTo>
                    <a:pt x="249" y="156"/>
                    <a:pt x="248" y="155"/>
                    <a:pt x="247" y="155"/>
                  </a:cubicBezTo>
                  <a:cubicBezTo>
                    <a:pt x="247" y="154"/>
                    <a:pt x="247" y="153"/>
                    <a:pt x="247" y="152"/>
                  </a:cubicBezTo>
                  <a:cubicBezTo>
                    <a:pt x="247" y="152"/>
                    <a:pt x="248" y="152"/>
                    <a:pt x="248" y="152"/>
                  </a:cubicBezTo>
                  <a:cubicBezTo>
                    <a:pt x="248" y="153"/>
                    <a:pt x="248" y="153"/>
                    <a:pt x="248" y="154"/>
                  </a:cubicBezTo>
                  <a:cubicBezTo>
                    <a:pt x="248" y="154"/>
                    <a:pt x="248" y="154"/>
                    <a:pt x="249" y="154"/>
                  </a:cubicBezTo>
                  <a:cubicBezTo>
                    <a:pt x="249" y="155"/>
                    <a:pt x="250" y="155"/>
                    <a:pt x="250" y="156"/>
                  </a:cubicBezTo>
                  <a:cubicBezTo>
                    <a:pt x="251" y="156"/>
                    <a:pt x="253" y="156"/>
                    <a:pt x="254" y="156"/>
                  </a:cubicBezTo>
                  <a:cubicBezTo>
                    <a:pt x="254" y="157"/>
                    <a:pt x="254" y="157"/>
                    <a:pt x="254" y="157"/>
                  </a:cubicBezTo>
                  <a:cubicBezTo>
                    <a:pt x="255" y="157"/>
                    <a:pt x="256" y="157"/>
                    <a:pt x="257" y="157"/>
                  </a:cubicBezTo>
                  <a:cubicBezTo>
                    <a:pt x="257" y="157"/>
                    <a:pt x="257" y="156"/>
                    <a:pt x="257" y="156"/>
                  </a:cubicBezTo>
                  <a:cubicBezTo>
                    <a:pt x="258" y="156"/>
                    <a:pt x="258" y="157"/>
                    <a:pt x="259" y="157"/>
                  </a:cubicBezTo>
                  <a:cubicBezTo>
                    <a:pt x="259" y="156"/>
                    <a:pt x="259" y="156"/>
                    <a:pt x="259" y="156"/>
                  </a:cubicBezTo>
                  <a:cubicBezTo>
                    <a:pt x="259" y="156"/>
                    <a:pt x="260" y="156"/>
                    <a:pt x="261" y="155"/>
                  </a:cubicBezTo>
                  <a:cubicBezTo>
                    <a:pt x="262" y="154"/>
                    <a:pt x="262" y="155"/>
                    <a:pt x="261" y="153"/>
                  </a:cubicBezTo>
                  <a:cubicBezTo>
                    <a:pt x="262" y="153"/>
                    <a:pt x="262" y="153"/>
                    <a:pt x="263" y="153"/>
                  </a:cubicBezTo>
                  <a:cubicBezTo>
                    <a:pt x="263" y="153"/>
                    <a:pt x="263" y="154"/>
                    <a:pt x="263" y="154"/>
                  </a:cubicBezTo>
                  <a:cubicBezTo>
                    <a:pt x="263" y="154"/>
                    <a:pt x="263" y="154"/>
                    <a:pt x="263" y="154"/>
                  </a:cubicBezTo>
                  <a:cubicBezTo>
                    <a:pt x="263" y="154"/>
                    <a:pt x="263" y="154"/>
                    <a:pt x="263" y="155"/>
                  </a:cubicBezTo>
                  <a:cubicBezTo>
                    <a:pt x="265" y="155"/>
                    <a:pt x="265" y="154"/>
                    <a:pt x="267" y="154"/>
                  </a:cubicBezTo>
                  <a:cubicBezTo>
                    <a:pt x="267" y="154"/>
                    <a:pt x="267" y="153"/>
                    <a:pt x="267" y="153"/>
                  </a:cubicBezTo>
                  <a:cubicBezTo>
                    <a:pt x="267" y="153"/>
                    <a:pt x="267" y="153"/>
                    <a:pt x="267" y="153"/>
                  </a:cubicBezTo>
                  <a:cubicBezTo>
                    <a:pt x="267" y="153"/>
                    <a:pt x="267" y="153"/>
                    <a:pt x="267" y="152"/>
                  </a:cubicBezTo>
                  <a:cubicBezTo>
                    <a:pt x="268" y="152"/>
                    <a:pt x="268" y="152"/>
                    <a:pt x="269" y="152"/>
                  </a:cubicBezTo>
                  <a:cubicBezTo>
                    <a:pt x="269" y="152"/>
                    <a:pt x="269" y="153"/>
                    <a:pt x="269" y="153"/>
                  </a:cubicBezTo>
                  <a:cubicBezTo>
                    <a:pt x="270" y="153"/>
                    <a:pt x="270" y="153"/>
                    <a:pt x="271" y="153"/>
                  </a:cubicBezTo>
                  <a:cubicBezTo>
                    <a:pt x="271" y="153"/>
                    <a:pt x="271" y="153"/>
                    <a:pt x="271" y="153"/>
                  </a:cubicBezTo>
                  <a:cubicBezTo>
                    <a:pt x="272" y="153"/>
                    <a:pt x="272" y="152"/>
                    <a:pt x="273" y="152"/>
                  </a:cubicBezTo>
                  <a:cubicBezTo>
                    <a:pt x="273" y="153"/>
                    <a:pt x="273" y="153"/>
                    <a:pt x="273" y="153"/>
                  </a:cubicBezTo>
                  <a:cubicBezTo>
                    <a:pt x="274" y="153"/>
                    <a:pt x="274" y="153"/>
                    <a:pt x="275" y="152"/>
                  </a:cubicBezTo>
                  <a:cubicBezTo>
                    <a:pt x="276" y="152"/>
                    <a:pt x="276" y="152"/>
                    <a:pt x="277" y="151"/>
                  </a:cubicBezTo>
                  <a:cubicBezTo>
                    <a:pt x="277" y="151"/>
                    <a:pt x="277" y="151"/>
                    <a:pt x="277" y="151"/>
                  </a:cubicBezTo>
                  <a:cubicBezTo>
                    <a:pt x="280" y="150"/>
                    <a:pt x="284" y="149"/>
                    <a:pt x="285" y="148"/>
                  </a:cubicBezTo>
                  <a:cubicBezTo>
                    <a:pt x="286" y="148"/>
                    <a:pt x="286" y="148"/>
                    <a:pt x="286" y="148"/>
                  </a:cubicBezTo>
                  <a:cubicBezTo>
                    <a:pt x="286" y="147"/>
                    <a:pt x="285" y="147"/>
                    <a:pt x="285" y="146"/>
                  </a:cubicBezTo>
                  <a:cubicBezTo>
                    <a:pt x="286" y="146"/>
                    <a:pt x="287" y="146"/>
                    <a:pt x="287" y="147"/>
                  </a:cubicBezTo>
                  <a:cubicBezTo>
                    <a:pt x="289" y="147"/>
                    <a:pt x="289" y="147"/>
                    <a:pt x="290" y="146"/>
                  </a:cubicBezTo>
                  <a:cubicBezTo>
                    <a:pt x="290" y="146"/>
                    <a:pt x="290" y="146"/>
                    <a:pt x="290" y="146"/>
                  </a:cubicBezTo>
                  <a:cubicBezTo>
                    <a:pt x="290" y="145"/>
                    <a:pt x="290" y="145"/>
                    <a:pt x="290" y="145"/>
                  </a:cubicBezTo>
                  <a:cubicBezTo>
                    <a:pt x="290" y="145"/>
                    <a:pt x="290" y="145"/>
                    <a:pt x="290" y="145"/>
                  </a:cubicBezTo>
                  <a:cubicBezTo>
                    <a:pt x="291" y="144"/>
                    <a:pt x="291" y="143"/>
                    <a:pt x="293" y="143"/>
                  </a:cubicBezTo>
                  <a:cubicBezTo>
                    <a:pt x="293" y="143"/>
                    <a:pt x="293" y="143"/>
                    <a:pt x="293" y="144"/>
                  </a:cubicBezTo>
                  <a:cubicBezTo>
                    <a:pt x="293" y="144"/>
                    <a:pt x="293" y="144"/>
                    <a:pt x="294" y="144"/>
                  </a:cubicBezTo>
                  <a:cubicBezTo>
                    <a:pt x="294" y="144"/>
                    <a:pt x="294" y="144"/>
                    <a:pt x="294" y="144"/>
                  </a:cubicBezTo>
                  <a:cubicBezTo>
                    <a:pt x="295" y="144"/>
                    <a:pt x="295" y="143"/>
                    <a:pt x="295" y="143"/>
                  </a:cubicBezTo>
                  <a:cubicBezTo>
                    <a:pt x="297" y="142"/>
                    <a:pt x="297" y="144"/>
                    <a:pt x="297" y="142"/>
                  </a:cubicBezTo>
                  <a:cubicBezTo>
                    <a:pt x="299" y="142"/>
                    <a:pt x="300" y="142"/>
                    <a:pt x="302" y="142"/>
                  </a:cubicBezTo>
                  <a:cubicBezTo>
                    <a:pt x="302" y="141"/>
                    <a:pt x="302" y="141"/>
                    <a:pt x="302" y="141"/>
                  </a:cubicBezTo>
                  <a:cubicBezTo>
                    <a:pt x="303" y="141"/>
                    <a:pt x="303" y="142"/>
                    <a:pt x="304" y="141"/>
                  </a:cubicBezTo>
                  <a:cubicBezTo>
                    <a:pt x="304" y="141"/>
                    <a:pt x="304" y="141"/>
                    <a:pt x="304" y="141"/>
                  </a:cubicBezTo>
                  <a:cubicBezTo>
                    <a:pt x="305" y="140"/>
                    <a:pt x="305" y="141"/>
                    <a:pt x="305" y="140"/>
                  </a:cubicBezTo>
                  <a:cubicBezTo>
                    <a:pt x="305" y="140"/>
                    <a:pt x="305" y="140"/>
                    <a:pt x="304" y="140"/>
                  </a:cubicBezTo>
                  <a:cubicBezTo>
                    <a:pt x="305" y="139"/>
                    <a:pt x="305" y="139"/>
                    <a:pt x="305" y="138"/>
                  </a:cubicBezTo>
                  <a:cubicBezTo>
                    <a:pt x="306" y="138"/>
                    <a:pt x="306" y="138"/>
                    <a:pt x="307" y="139"/>
                  </a:cubicBezTo>
                  <a:cubicBezTo>
                    <a:pt x="307" y="139"/>
                    <a:pt x="307" y="138"/>
                    <a:pt x="308" y="138"/>
                  </a:cubicBezTo>
                  <a:cubicBezTo>
                    <a:pt x="308" y="138"/>
                    <a:pt x="308" y="138"/>
                    <a:pt x="308" y="138"/>
                  </a:cubicBezTo>
                  <a:cubicBezTo>
                    <a:pt x="307" y="138"/>
                    <a:pt x="307" y="138"/>
                    <a:pt x="307" y="138"/>
                  </a:cubicBezTo>
                  <a:cubicBezTo>
                    <a:pt x="307" y="135"/>
                    <a:pt x="310" y="135"/>
                    <a:pt x="312" y="134"/>
                  </a:cubicBezTo>
                  <a:cubicBezTo>
                    <a:pt x="312" y="134"/>
                    <a:pt x="312" y="134"/>
                    <a:pt x="312" y="133"/>
                  </a:cubicBezTo>
                  <a:cubicBezTo>
                    <a:pt x="312" y="133"/>
                    <a:pt x="312" y="133"/>
                    <a:pt x="312" y="133"/>
                  </a:cubicBezTo>
                  <a:cubicBezTo>
                    <a:pt x="310" y="133"/>
                    <a:pt x="308" y="133"/>
                    <a:pt x="306" y="134"/>
                  </a:cubicBezTo>
                  <a:cubicBezTo>
                    <a:pt x="306" y="133"/>
                    <a:pt x="306" y="133"/>
                    <a:pt x="306" y="133"/>
                  </a:cubicBezTo>
                  <a:cubicBezTo>
                    <a:pt x="306" y="133"/>
                    <a:pt x="305" y="133"/>
                    <a:pt x="304" y="133"/>
                  </a:cubicBezTo>
                  <a:cubicBezTo>
                    <a:pt x="304" y="133"/>
                    <a:pt x="304" y="133"/>
                    <a:pt x="304" y="133"/>
                  </a:cubicBezTo>
                  <a:cubicBezTo>
                    <a:pt x="303" y="133"/>
                    <a:pt x="303" y="133"/>
                    <a:pt x="302" y="133"/>
                  </a:cubicBezTo>
                  <a:cubicBezTo>
                    <a:pt x="302" y="133"/>
                    <a:pt x="302" y="133"/>
                    <a:pt x="302" y="132"/>
                  </a:cubicBezTo>
                  <a:cubicBezTo>
                    <a:pt x="301" y="132"/>
                    <a:pt x="301" y="132"/>
                    <a:pt x="301" y="132"/>
                  </a:cubicBezTo>
                  <a:cubicBezTo>
                    <a:pt x="301" y="132"/>
                    <a:pt x="301" y="132"/>
                    <a:pt x="301" y="132"/>
                  </a:cubicBezTo>
                  <a:cubicBezTo>
                    <a:pt x="300" y="132"/>
                    <a:pt x="300" y="132"/>
                    <a:pt x="299" y="132"/>
                  </a:cubicBezTo>
                  <a:cubicBezTo>
                    <a:pt x="299" y="132"/>
                    <a:pt x="299" y="132"/>
                    <a:pt x="299" y="132"/>
                  </a:cubicBezTo>
                  <a:cubicBezTo>
                    <a:pt x="299" y="132"/>
                    <a:pt x="298" y="132"/>
                    <a:pt x="298" y="132"/>
                  </a:cubicBezTo>
                  <a:cubicBezTo>
                    <a:pt x="297" y="132"/>
                    <a:pt x="298" y="131"/>
                    <a:pt x="296" y="131"/>
                  </a:cubicBezTo>
                  <a:cubicBezTo>
                    <a:pt x="296" y="132"/>
                    <a:pt x="296" y="132"/>
                    <a:pt x="296" y="132"/>
                  </a:cubicBezTo>
                  <a:cubicBezTo>
                    <a:pt x="296" y="132"/>
                    <a:pt x="295" y="132"/>
                    <a:pt x="295" y="132"/>
                  </a:cubicBezTo>
                  <a:cubicBezTo>
                    <a:pt x="295" y="132"/>
                    <a:pt x="295" y="132"/>
                    <a:pt x="294" y="133"/>
                  </a:cubicBezTo>
                  <a:cubicBezTo>
                    <a:pt x="294" y="133"/>
                    <a:pt x="293" y="133"/>
                    <a:pt x="293" y="133"/>
                  </a:cubicBezTo>
                  <a:cubicBezTo>
                    <a:pt x="293" y="133"/>
                    <a:pt x="293" y="133"/>
                    <a:pt x="293" y="133"/>
                  </a:cubicBezTo>
                  <a:cubicBezTo>
                    <a:pt x="293" y="133"/>
                    <a:pt x="292" y="133"/>
                    <a:pt x="292" y="133"/>
                  </a:cubicBezTo>
                  <a:cubicBezTo>
                    <a:pt x="292" y="133"/>
                    <a:pt x="292" y="133"/>
                    <a:pt x="292" y="133"/>
                  </a:cubicBezTo>
                  <a:cubicBezTo>
                    <a:pt x="289" y="134"/>
                    <a:pt x="288" y="133"/>
                    <a:pt x="286" y="134"/>
                  </a:cubicBezTo>
                  <a:cubicBezTo>
                    <a:pt x="285" y="134"/>
                    <a:pt x="285" y="134"/>
                    <a:pt x="284" y="134"/>
                  </a:cubicBezTo>
                  <a:cubicBezTo>
                    <a:pt x="284" y="134"/>
                    <a:pt x="284" y="134"/>
                    <a:pt x="284" y="133"/>
                  </a:cubicBezTo>
                  <a:cubicBezTo>
                    <a:pt x="285" y="133"/>
                    <a:pt x="286" y="133"/>
                    <a:pt x="287" y="133"/>
                  </a:cubicBezTo>
                  <a:cubicBezTo>
                    <a:pt x="286" y="132"/>
                    <a:pt x="286" y="131"/>
                    <a:pt x="286" y="131"/>
                  </a:cubicBezTo>
                  <a:cubicBezTo>
                    <a:pt x="285" y="131"/>
                    <a:pt x="285" y="131"/>
                    <a:pt x="284" y="131"/>
                  </a:cubicBezTo>
                  <a:cubicBezTo>
                    <a:pt x="284" y="131"/>
                    <a:pt x="284" y="131"/>
                    <a:pt x="284" y="131"/>
                  </a:cubicBezTo>
                  <a:cubicBezTo>
                    <a:pt x="281" y="132"/>
                    <a:pt x="278" y="131"/>
                    <a:pt x="276" y="132"/>
                  </a:cubicBezTo>
                  <a:cubicBezTo>
                    <a:pt x="274" y="132"/>
                    <a:pt x="273" y="132"/>
                    <a:pt x="273" y="131"/>
                  </a:cubicBezTo>
                  <a:cubicBezTo>
                    <a:pt x="273" y="131"/>
                    <a:pt x="273" y="131"/>
                    <a:pt x="273" y="131"/>
                  </a:cubicBezTo>
                  <a:cubicBezTo>
                    <a:pt x="273" y="130"/>
                    <a:pt x="273" y="130"/>
                    <a:pt x="273" y="129"/>
                  </a:cubicBezTo>
                  <a:cubicBezTo>
                    <a:pt x="275" y="129"/>
                    <a:pt x="274" y="128"/>
                    <a:pt x="277" y="127"/>
                  </a:cubicBezTo>
                  <a:cubicBezTo>
                    <a:pt x="276" y="127"/>
                    <a:pt x="276" y="127"/>
                    <a:pt x="276" y="126"/>
                  </a:cubicBezTo>
                  <a:cubicBezTo>
                    <a:pt x="278" y="126"/>
                    <a:pt x="278" y="126"/>
                    <a:pt x="278" y="127"/>
                  </a:cubicBezTo>
                  <a:cubicBezTo>
                    <a:pt x="278" y="127"/>
                    <a:pt x="278" y="127"/>
                    <a:pt x="278" y="127"/>
                  </a:cubicBezTo>
                  <a:cubicBezTo>
                    <a:pt x="281" y="127"/>
                    <a:pt x="283" y="127"/>
                    <a:pt x="285" y="127"/>
                  </a:cubicBezTo>
                  <a:cubicBezTo>
                    <a:pt x="285" y="127"/>
                    <a:pt x="285" y="127"/>
                    <a:pt x="286" y="127"/>
                  </a:cubicBezTo>
                  <a:cubicBezTo>
                    <a:pt x="286" y="127"/>
                    <a:pt x="286" y="127"/>
                    <a:pt x="286" y="127"/>
                  </a:cubicBezTo>
                  <a:cubicBezTo>
                    <a:pt x="286" y="127"/>
                    <a:pt x="286" y="127"/>
                    <a:pt x="286" y="127"/>
                  </a:cubicBezTo>
                  <a:cubicBezTo>
                    <a:pt x="287" y="126"/>
                    <a:pt x="287" y="126"/>
                    <a:pt x="288" y="126"/>
                  </a:cubicBezTo>
                  <a:cubicBezTo>
                    <a:pt x="288" y="126"/>
                    <a:pt x="288" y="126"/>
                    <a:pt x="288" y="126"/>
                  </a:cubicBezTo>
                  <a:cubicBezTo>
                    <a:pt x="289" y="126"/>
                    <a:pt x="291" y="126"/>
                    <a:pt x="292" y="126"/>
                  </a:cubicBezTo>
                  <a:cubicBezTo>
                    <a:pt x="292" y="125"/>
                    <a:pt x="292" y="124"/>
                    <a:pt x="292" y="123"/>
                  </a:cubicBezTo>
                  <a:cubicBezTo>
                    <a:pt x="291" y="123"/>
                    <a:pt x="290" y="123"/>
                    <a:pt x="290" y="123"/>
                  </a:cubicBezTo>
                  <a:cubicBezTo>
                    <a:pt x="290" y="123"/>
                    <a:pt x="290" y="123"/>
                    <a:pt x="290" y="123"/>
                  </a:cubicBezTo>
                  <a:cubicBezTo>
                    <a:pt x="287" y="123"/>
                    <a:pt x="287" y="123"/>
                    <a:pt x="286" y="122"/>
                  </a:cubicBezTo>
                  <a:cubicBezTo>
                    <a:pt x="286" y="122"/>
                    <a:pt x="286" y="122"/>
                    <a:pt x="285" y="122"/>
                  </a:cubicBezTo>
                  <a:cubicBezTo>
                    <a:pt x="285" y="122"/>
                    <a:pt x="285" y="122"/>
                    <a:pt x="285" y="122"/>
                  </a:cubicBezTo>
                  <a:cubicBezTo>
                    <a:pt x="282" y="122"/>
                    <a:pt x="280" y="122"/>
                    <a:pt x="277" y="123"/>
                  </a:cubicBezTo>
                  <a:cubicBezTo>
                    <a:pt x="277" y="123"/>
                    <a:pt x="277" y="123"/>
                    <a:pt x="277" y="123"/>
                  </a:cubicBezTo>
                  <a:cubicBezTo>
                    <a:pt x="276" y="123"/>
                    <a:pt x="276" y="123"/>
                    <a:pt x="276" y="123"/>
                  </a:cubicBezTo>
                  <a:cubicBezTo>
                    <a:pt x="276" y="123"/>
                    <a:pt x="276" y="123"/>
                    <a:pt x="276" y="123"/>
                  </a:cubicBezTo>
                  <a:cubicBezTo>
                    <a:pt x="275" y="123"/>
                    <a:pt x="274" y="123"/>
                    <a:pt x="274" y="123"/>
                  </a:cubicBezTo>
                  <a:cubicBezTo>
                    <a:pt x="274" y="123"/>
                    <a:pt x="274" y="123"/>
                    <a:pt x="274" y="123"/>
                  </a:cubicBezTo>
                  <a:cubicBezTo>
                    <a:pt x="273" y="123"/>
                    <a:pt x="273" y="123"/>
                    <a:pt x="273" y="123"/>
                  </a:cubicBezTo>
                  <a:cubicBezTo>
                    <a:pt x="273" y="123"/>
                    <a:pt x="273" y="123"/>
                    <a:pt x="273" y="123"/>
                  </a:cubicBezTo>
                  <a:cubicBezTo>
                    <a:pt x="273" y="123"/>
                    <a:pt x="273" y="122"/>
                    <a:pt x="273" y="122"/>
                  </a:cubicBezTo>
                  <a:cubicBezTo>
                    <a:pt x="274" y="122"/>
                    <a:pt x="275" y="122"/>
                    <a:pt x="276" y="122"/>
                  </a:cubicBezTo>
                  <a:cubicBezTo>
                    <a:pt x="276" y="122"/>
                    <a:pt x="276" y="122"/>
                    <a:pt x="276" y="122"/>
                  </a:cubicBezTo>
                  <a:cubicBezTo>
                    <a:pt x="276" y="122"/>
                    <a:pt x="276" y="122"/>
                    <a:pt x="276" y="122"/>
                  </a:cubicBezTo>
                  <a:cubicBezTo>
                    <a:pt x="276" y="122"/>
                    <a:pt x="276" y="122"/>
                    <a:pt x="276" y="121"/>
                  </a:cubicBezTo>
                  <a:cubicBezTo>
                    <a:pt x="276" y="121"/>
                    <a:pt x="276" y="121"/>
                    <a:pt x="276" y="121"/>
                  </a:cubicBezTo>
                  <a:cubicBezTo>
                    <a:pt x="275" y="120"/>
                    <a:pt x="276" y="121"/>
                    <a:pt x="274" y="120"/>
                  </a:cubicBezTo>
                  <a:cubicBezTo>
                    <a:pt x="274" y="120"/>
                    <a:pt x="274" y="120"/>
                    <a:pt x="274" y="119"/>
                  </a:cubicBezTo>
                  <a:cubicBezTo>
                    <a:pt x="274" y="119"/>
                    <a:pt x="275" y="119"/>
                    <a:pt x="275" y="119"/>
                  </a:cubicBezTo>
                  <a:cubicBezTo>
                    <a:pt x="276" y="119"/>
                    <a:pt x="277" y="120"/>
                    <a:pt x="278" y="121"/>
                  </a:cubicBezTo>
                  <a:cubicBezTo>
                    <a:pt x="278" y="121"/>
                    <a:pt x="278" y="121"/>
                    <a:pt x="278" y="121"/>
                  </a:cubicBezTo>
                  <a:cubicBezTo>
                    <a:pt x="279" y="121"/>
                    <a:pt x="280" y="121"/>
                    <a:pt x="281" y="120"/>
                  </a:cubicBezTo>
                  <a:cubicBezTo>
                    <a:pt x="281" y="120"/>
                    <a:pt x="281" y="120"/>
                    <a:pt x="281" y="120"/>
                  </a:cubicBezTo>
                  <a:cubicBezTo>
                    <a:pt x="283" y="120"/>
                    <a:pt x="284" y="120"/>
                    <a:pt x="286" y="120"/>
                  </a:cubicBezTo>
                  <a:cubicBezTo>
                    <a:pt x="286" y="120"/>
                    <a:pt x="286" y="120"/>
                    <a:pt x="286" y="121"/>
                  </a:cubicBezTo>
                  <a:cubicBezTo>
                    <a:pt x="286" y="121"/>
                    <a:pt x="287" y="121"/>
                    <a:pt x="287" y="121"/>
                  </a:cubicBezTo>
                  <a:cubicBezTo>
                    <a:pt x="287" y="121"/>
                    <a:pt x="287" y="121"/>
                    <a:pt x="287" y="121"/>
                  </a:cubicBezTo>
                  <a:cubicBezTo>
                    <a:pt x="288" y="121"/>
                    <a:pt x="289" y="121"/>
                    <a:pt x="290" y="121"/>
                  </a:cubicBezTo>
                  <a:cubicBezTo>
                    <a:pt x="290" y="121"/>
                    <a:pt x="291" y="122"/>
                    <a:pt x="291" y="123"/>
                  </a:cubicBezTo>
                  <a:cubicBezTo>
                    <a:pt x="293" y="123"/>
                    <a:pt x="295" y="123"/>
                    <a:pt x="296" y="123"/>
                  </a:cubicBezTo>
                  <a:cubicBezTo>
                    <a:pt x="297" y="124"/>
                    <a:pt x="298" y="125"/>
                    <a:pt x="298" y="126"/>
                  </a:cubicBezTo>
                  <a:cubicBezTo>
                    <a:pt x="299" y="126"/>
                    <a:pt x="299" y="126"/>
                    <a:pt x="299" y="126"/>
                  </a:cubicBezTo>
                  <a:cubicBezTo>
                    <a:pt x="299" y="126"/>
                    <a:pt x="300" y="127"/>
                    <a:pt x="300" y="127"/>
                  </a:cubicBezTo>
                  <a:cubicBezTo>
                    <a:pt x="301" y="128"/>
                    <a:pt x="302" y="129"/>
                    <a:pt x="303" y="129"/>
                  </a:cubicBezTo>
                  <a:cubicBezTo>
                    <a:pt x="303" y="130"/>
                    <a:pt x="303" y="130"/>
                    <a:pt x="304" y="130"/>
                  </a:cubicBezTo>
                  <a:cubicBezTo>
                    <a:pt x="304" y="131"/>
                    <a:pt x="305" y="131"/>
                    <a:pt x="306" y="131"/>
                  </a:cubicBezTo>
                  <a:cubicBezTo>
                    <a:pt x="306" y="131"/>
                    <a:pt x="306" y="131"/>
                    <a:pt x="306" y="131"/>
                  </a:cubicBezTo>
                  <a:cubicBezTo>
                    <a:pt x="307" y="132"/>
                    <a:pt x="307" y="132"/>
                    <a:pt x="308" y="132"/>
                  </a:cubicBezTo>
                  <a:cubicBezTo>
                    <a:pt x="309" y="131"/>
                    <a:pt x="308" y="132"/>
                    <a:pt x="309" y="131"/>
                  </a:cubicBezTo>
                  <a:cubicBezTo>
                    <a:pt x="309" y="131"/>
                    <a:pt x="309" y="131"/>
                    <a:pt x="309" y="131"/>
                  </a:cubicBezTo>
                  <a:cubicBezTo>
                    <a:pt x="310" y="131"/>
                    <a:pt x="311" y="131"/>
                    <a:pt x="312" y="131"/>
                  </a:cubicBezTo>
                  <a:cubicBezTo>
                    <a:pt x="312" y="131"/>
                    <a:pt x="312" y="132"/>
                    <a:pt x="312" y="132"/>
                  </a:cubicBezTo>
                  <a:cubicBezTo>
                    <a:pt x="314" y="132"/>
                    <a:pt x="314" y="132"/>
                    <a:pt x="315" y="132"/>
                  </a:cubicBezTo>
                  <a:cubicBezTo>
                    <a:pt x="315" y="132"/>
                    <a:pt x="315" y="132"/>
                    <a:pt x="316" y="131"/>
                  </a:cubicBezTo>
                  <a:cubicBezTo>
                    <a:pt x="316" y="131"/>
                    <a:pt x="316" y="130"/>
                    <a:pt x="316" y="130"/>
                  </a:cubicBezTo>
                  <a:cubicBezTo>
                    <a:pt x="315" y="130"/>
                    <a:pt x="315" y="130"/>
                    <a:pt x="314" y="130"/>
                  </a:cubicBezTo>
                  <a:cubicBezTo>
                    <a:pt x="314" y="130"/>
                    <a:pt x="314" y="130"/>
                    <a:pt x="314" y="129"/>
                  </a:cubicBezTo>
                  <a:cubicBezTo>
                    <a:pt x="314" y="129"/>
                    <a:pt x="314" y="129"/>
                    <a:pt x="314" y="129"/>
                  </a:cubicBezTo>
                  <a:cubicBezTo>
                    <a:pt x="314" y="129"/>
                    <a:pt x="315" y="129"/>
                    <a:pt x="315" y="129"/>
                  </a:cubicBezTo>
                  <a:cubicBezTo>
                    <a:pt x="315" y="128"/>
                    <a:pt x="315" y="128"/>
                    <a:pt x="315" y="128"/>
                  </a:cubicBezTo>
                  <a:cubicBezTo>
                    <a:pt x="315" y="128"/>
                    <a:pt x="315" y="128"/>
                    <a:pt x="315" y="128"/>
                  </a:cubicBezTo>
                  <a:cubicBezTo>
                    <a:pt x="315" y="127"/>
                    <a:pt x="315" y="126"/>
                    <a:pt x="315" y="125"/>
                  </a:cubicBezTo>
                  <a:cubicBezTo>
                    <a:pt x="315" y="125"/>
                    <a:pt x="315" y="125"/>
                    <a:pt x="314" y="125"/>
                  </a:cubicBezTo>
                  <a:cubicBezTo>
                    <a:pt x="314" y="124"/>
                    <a:pt x="314" y="124"/>
                    <a:pt x="313" y="124"/>
                  </a:cubicBezTo>
                  <a:cubicBezTo>
                    <a:pt x="312" y="123"/>
                    <a:pt x="312" y="122"/>
                    <a:pt x="312" y="121"/>
                  </a:cubicBezTo>
                  <a:cubicBezTo>
                    <a:pt x="311" y="121"/>
                    <a:pt x="311" y="121"/>
                    <a:pt x="311" y="121"/>
                  </a:cubicBezTo>
                  <a:cubicBezTo>
                    <a:pt x="310" y="122"/>
                    <a:pt x="311" y="122"/>
                    <a:pt x="310" y="122"/>
                  </a:cubicBezTo>
                  <a:cubicBezTo>
                    <a:pt x="310" y="122"/>
                    <a:pt x="310" y="122"/>
                    <a:pt x="310" y="122"/>
                  </a:cubicBezTo>
                  <a:cubicBezTo>
                    <a:pt x="310" y="122"/>
                    <a:pt x="310" y="123"/>
                    <a:pt x="310" y="123"/>
                  </a:cubicBezTo>
                  <a:cubicBezTo>
                    <a:pt x="310" y="121"/>
                    <a:pt x="310" y="121"/>
                    <a:pt x="310" y="120"/>
                  </a:cubicBezTo>
                  <a:cubicBezTo>
                    <a:pt x="309" y="120"/>
                    <a:pt x="309" y="120"/>
                    <a:pt x="308" y="120"/>
                  </a:cubicBezTo>
                  <a:cubicBezTo>
                    <a:pt x="308" y="119"/>
                    <a:pt x="308" y="119"/>
                    <a:pt x="308" y="119"/>
                  </a:cubicBezTo>
                  <a:cubicBezTo>
                    <a:pt x="308" y="119"/>
                    <a:pt x="307" y="118"/>
                    <a:pt x="307" y="118"/>
                  </a:cubicBezTo>
                  <a:cubicBezTo>
                    <a:pt x="307" y="118"/>
                    <a:pt x="307" y="118"/>
                    <a:pt x="306" y="118"/>
                  </a:cubicBezTo>
                  <a:cubicBezTo>
                    <a:pt x="306" y="118"/>
                    <a:pt x="306" y="117"/>
                    <a:pt x="305" y="117"/>
                  </a:cubicBezTo>
                  <a:cubicBezTo>
                    <a:pt x="304" y="117"/>
                    <a:pt x="303" y="117"/>
                    <a:pt x="302" y="117"/>
                  </a:cubicBezTo>
                  <a:cubicBezTo>
                    <a:pt x="302" y="116"/>
                    <a:pt x="302" y="116"/>
                    <a:pt x="301" y="115"/>
                  </a:cubicBezTo>
                  <a:cubicBezTo>
                    <a:pt x="300" y="115"/>
                    <a:pt x="298" y="114"/>
                    <a:pt x="296" y="115"/>
                  </a:cubicBezTo>
                  <a:cubicBezTo>
                    <a:pt x="296" y="115"/>
                    <a:pt x="296" y="115"/>
                    <a:pt x="296" y="115"/>
                  </a:cubicBezTo>
                  <a:cubicBezTo>
                    <a:pt x="296" y="115"/>
                    <a:pt x="295" y="115"/>
                    <a:pt x="294" y="115"/>
                  </a:cubicBezTo>
                  <a:cubicBezTo>
                    <a:pt x="294" y="115"/>
                    <a:pt x="295" y="115"/>
                    <a:pt x="295" y="115"/>
                  </a:cubicBezTo>
                  <a:cubicBezTo>
                    <a:pt x="294" y="115"/>
                    <a:pt x="293" y="115"/>
                    <a:pt x="292" y="115"/>
                  </a:cubicBezTo>
                  <a:cubicBezTo>
                    <a:pt x="292" y="115"/>
                    <a:pt x="292" y="115"/>
                    <a:pt x="292" y="115"/>
                  </a:cubicBezTo>
                  <a:cubicBezTo>
                    <a:pt x="293" y="115"/>
                    <a:pt x="295" y="114"/>
                    <a:pt x="296" y="114"/>
                  </a:cubicBezTo>
                  <a:cubicBezTo>
                    <a:pt x="296" y="113"/>
                    <a:pt x="296" y="114"/>
                    <a:pt x="296" y="113"/>
                  </a:cubicBezTo>
                  <a:cubicBezTo>
                    <a:pt x="296" y="113"/>
                    <a:pt x="296" y="112"/>
                    <a:pt x="295" y="112"/>
                  </a:cubicBezTo>
                  <a:cubicBezTo>
                    <a:pt x="295" y="112"/>
                    <a:pt x="294" y="112"/>
                    <a:pt x="293" y="112"/>
                  </a:cubicBezTo>
                  <a:cubicBezTo>
                    <a:pt x="293" y="111"/>
                    <a:pt x="293" y="111"/>
                    <a:pt x="293" y="111"/>
                  </a:cubicBezTo>
                  <a:cubicBezTo>
                    <a:pt x="292" y="112"/>
                    <a:pt x="292" y="112"/>
                    <a:pt x="291" y="112"/>
                  </a:cubicBezTo>
                  <a:cubicBezTo>
                    <a:pt x="291" y="113"/>
                    <a:pt x="291" y="113"/>
                    <a:pt x="291" y="113"/>
                  </a:cubicBezTo>
                  <a:cubicBezTo>
                    <a:pt x="290" y="113"/>
                    <a:pt x="289" y="113"/>
                    <a:pt x="288" y="113"/>
                  </a:cubicBezTo>
                  <a:cubicBezTo>
                    <a:pt x="288" y="113"/>
                    <a:pt x="288" y="114"/>
                    <a:pt x="287" y="114"/>
                  </a:cubicBezTo>
                  <a:cubicBezTo>
                    <a:pt x="287" y="114"/>
                    <a:pt x="287" y="114"/>
                    <a:pt x="287" y="114"/>
                  </a:cubicBezTo>
                  <a:cubicBezTo>
                    <a:pt x="287" y="114"/>
                    <a:pt x="286" y="114"/>
                    <a:pt x="286" y="114"/>
                  </a:cubicBezTo>
                  <a:cubicBezTo>
                    <a:pt x="286" y="114"/>
                    <a:pt x="285" y="114"/>
                    <a:pt x="285" y="113"/>
                  </a:cubicBezTo>
                  <a:cubicBezTo>
                    <a:pt x="285" y="113"/>
                    <a:pt x="286" y="113"/>
                    <a:pt x="286" y="113"/>
                  </a:cubicBezTo>
                  <a:cubicBezTo>
                    <a:pt x="283" y="112"/>
                    <a:pt x="285" y="112"/>
                    <a:pt x="282" y="112"/>
                  </a:cubicBezTo>
                  <a:cubicBezTo>
                    <a:pt x="282" y="112"/>
                    <a:pt x="283" y="111"/>
                    <a:pt x="283" y="111"/>
                  </a:cubicBezTo>
                  <a:cubicBezTo>
                    <a:pt x="282" y="111"/>
                    <a:pt x="282" y="111"/>
                    <a:pt x="281" y="111"/>
                  </a:cubicBezTo>
                  <a:cubicBezTo>
                    <a:pt x="281" y="110"/>
                    <a:pt x="281" y="110"/>
                    <a:pt x="281" y="110"/>
                  </a:cubicBezTo>
                  <a:cubicBezTo>
                    <a:pt x="281" y="110"/>
                    <a:pt x="280" y="110"/>
                    <a:pt x="280" y="110"/>
                  </a:cubicBezTo>
                  <a:cubicBezTo>
                    <a:pt x="280" y="109"/>
                    <a:pt x="280" y="109"/>
                    <a:pt x="280" y="109"/>
                  </a:cubicBezTo>
                  <a:cubicBezTo>
                    <a:pt x="282" y="109"/>
                    <a:pt x="282" y="109"/>
                    <a:pt x="284" y="109"/>
                  </a:cubicBezTo>
                  <a:cubicBezTo>
                    <a:pt x="283" y="108"/>
                    <a:pt x="283" y="108"/>
                    <a:pt x="283" y="108"/>
                  </a:cubicBezTo>
                  <a:cubicBezTo>
                    <a:pt x="283" y="108"/>
                    <a:pt x="283" y="108"/>
                    <a:pt x="282" y="108"/>
                  </a:cubicBezTo>
                  <a:cubicBezTo>
                    <a:pt x="284" y="106"/>
                    <a:pt x="286" y="108"/>
                    <a:pt x="288" y="107"/>
                  </a:cubicBezTo>
                  <a:cubicBezTo>
                    <a:pt x="288" y="107"/>
                    <a:pt x="288" y="107"/>
                    <a:pt x="288" y="107"/>
                  </a:cubicBezTo>
                  <a:cubicBezTo>
                    <a:pt x="289" y="106"/>
                    <a:pt x="289" y="106"/>
                    <a:pt x="290" y="106"/>
                  </a:cubicBezTo>
                  <a:cubicBezTo>
                    <a:pt x="290" y="106"/>
                    <a:pt x="290" y="106"/>
                    <a:pt x="290" y="105"/>
                  </a:cubicBezTo>
                  <a:cubicBezTo>
                    <a:pt x="291" y="105"/>
                    <a:pt x="292" y="105"/>
                    <a:pt x="293" y="105"/>
                  </a:cubicBezTo>
                  <a:cubicBezTo>
                    <a:pt x="293" y="105"/>
                    <a:pt x="293" y="105"/>
                    <a:pt x="293" y="104"/>
                  </a:cubicBezTo>
                  <a:cubicBezTo>
                    <a:pt x="293" y="104"/>
                    <a:pt x="293" y="104"/>
                    <a:pt x="293" y="104"/>
                  </a:cubicBezTo>
                  <a:cubicBezTo>
                    <a:pt x="294" y="104"/>
                    <a:pt x="295" y="103"/>
                    <a:pt x="296" y="103"/>
                  </a:cubicBezTo>
                  <a:cubicBezTo>
                    <a:pt x="296" y="102"/>
                    <a:pt x="296" y="102"/>
                    <a:pt x="296" y="101"/>
                  </a:cubicBezTo>
                  <a:cubicBezTo>
                    <a:pt x="297" y="101"/>
                    <a:pt x="297" y="101"/>
                    <a:pt x="298" y="101"/>
                  </a:cubicBezTo>
                  <a:cubicBezTo>
                    <a:pt x="298" y="101"/>
                    <a:pt x="298" y="102"/>
                    <a:pt x="298" y="103"/>
                  </a:cubicBezTo>
                  <a:cubicBezTo>
                    <a:pt x="298" y="103"/>
                    <a:pt x="297" y="103"/>
                    <a:pt x="297" y="103"/>
                  </a:cubicBezTo>
                  <a:cubicBezTo>
                    <a:pt x="297" y="103"/>
                    <a:pt x="298" y="103"/>
                    <a:pt x="298" y="103"/>
                  </a:cubicBezTo>
                  <a:cubicBezTo>
                    <a:pt x="298" y="104"/>
                    <a:pt x="299" y="104"/>
                    <a:pt x="300" y="104"/>
                  </a:cubicBezTo>
                  <a:cubicBezTo>
                    <a:pt x="300" y="104"/>
                    <a:pt x="300" y="104"/>
                    <a:pt x="300" y="104"/>
                  </a:cubicBezTo>
                  <a:cubicBezTo>
                    <a:pt x="301" y="104"/>
                    <a:pt x="302" y="104"/>
                    <a:pt x="303" y="104"/>
                  </a:cubicBezTo>
                  <a:cubicBezTo>
                    <a:pt x="303" y="104"/>
                    <a:pt x="303" y="104"/>
                    <a:pt x="303" y="104"/>
                  </a:cubicBezTo>
                  <a:cubicBezTo>
                    <a:pt x="303" y="104"/>
                    <a:pt x="303" y="104"/>
                    <a:pt x="304" y="104"/>
                  </a:cubicBezTo>
                  <a:cubicBezTo>
                    <a:pt x="304" y="104"/>
                    <a:pt x="304" y="105"/>
                    <a:pt x="304" y="105"/>
                  </a:cubicBezTo>
                  <a:cubicBezTo>
                    <a:pt x="305" y="105"/>
                    <a:pt x="306" y="105"/>
                    <a:pt x="307" y="105"/>
                  </a:cubicBezTo>
                  <a:cubicBezTo>
                    <a:pt x="307" y="105"/>
                    <a:pt x="307" y="105"/>
                    <a:pt x="307" y="105"/>
                  </a:cubicBezTo>
                  <a:cubicBezTo>
                    <a:pt x="307" y="105"/>
                    <a:pt x="308" y="105"/>
                    <a:pt x="308" y="105"/>
                  </a:cubicBezTo>
                  <a:cubicBezTo>
                    <a:pt x="308" y="105"/>
                    <a:pt x="308" y="105"/>
                    <a:pt x="308" y="105"/>
                  </a:cubicBezTo>
                  <a:cubicBezTo>
                    <a:pt x="308" y="105"/>
                    <a:pt x="309" y="105"/>
                    <a:pt x="309" y="106"/>
                  </a:cubicBezTo>
                  <a:cubicBezTo>
                    <a:pt x="309" y="105"/>
                    <a:pt x="309" y="105"/>
                    <a:pt x="309" y="105"/>
                  </a:cubicBezTo>
                  <a:cubicBezTo>
                    <a:pt x="310" y="105"/>
                    <a:pt x="311" y="105"/>
                    <a:pt x="312" y="105"/>
                  </a:cubicBezTo>
                  <a:cubicBezTo>
                    <a:pt x="312" y="105"/>
                    <a:pt x="312" y="104"/>
                    <a:pt x="312" y="104"/>
                  </a:cubicBezTo>
                  <a:cubicBezTo>
                    <a:pt x="313" y="104"/>
                    <a:pt x="313" y="104"/>
                    <a:pt x="314" y="104"/>
                  </a:cubicBezTo>
                  <a:cubicBezTo>
                    <a:pt x="314" y="104"/>
                    <a:pt x="314" y="104"/>
                    <a:pt x="314" y="104"/>
                  </a:cubicBezTo>
                  <a:cubicBezTo>
                    <a:pt x="315" y="103"/>
                    <a:pt x="315" y="103"/>
                    <a:pt x="315" y="103"/>
                  </a:cubicBezTo>
                  <a:cubicBezTo>
                    <a:pt x="315" y="103"/>
                    <a:pt x="315" y="103"/>
                    <a:pt x="315" y="102"/>
                  </a:cubicBezTo>
                  <a:cubicBezTo>
                    <a:pt x="316" y="102"/>
                    <a:pt x="319" y="102"/>
                    <a:pt x="320" y="101"/>
                  </a:cubicBezTo>
                  <a:cubicBezTo>
                    <a:pt x="320" y="101"/>
                    <a:pt x="320" y="101"/>
                    <a:pt x="320" y="101"/>
                  </a:cubicBezTo>
                  <a:cubicBezTo>
                    <a:pt x="320" y="101"/>
                    <a:pt x="319" y="100"/>
                    <a:pt x="319" y="99"/>
                  </a:cubicBezTo>
                  <a:cubicBezTo>
                    <a:pt x="320" y="99"/>
                    <a:pt x="320" y="99"/>
                    <a:pt x="320" y="99"/>
                  </a:cubicBezTo>
                  <a:cubicBezTo>
                    <a:pt x="319" y="98"/>
                    <a:pt x="317" y="99"/>
                    <a:pt x="316" y="98"/>
                  </a:cubicBezTo>
                  <a:cubicBezTo>
                    <a:pt x="316" y="98"/>
                    <a:pt x="316" y="98"/>
                    <a:pt x="316" y="98"/>
                  </a:cubicBezTo>
                  <a:cubicBezTo>
                    <a:pt x="315" y="98"/>
                    <a:pt x="315" y="98"/>
                    <a:pt x="314" y="97"/>
                  </a:cubicBezTo>
                  <a:cubicBezTo>
                    <a:pt x="313" y="99"/>
                    <a:pt x="312" y="98"/>
                    <a:pt x="312" y="100"/>
                  </a:cubicBezTo>
                  <a:cubicBezTo>
                    <a:pt x="312" y="100"/>
                    <a:pt x="312" y="100"/>
                    <a:pt x="312" y="100"/>
                  </a:cubicBezTo>
                  <a:cubicBezTo>
                    <a:pt x="312" y="99"/>
                    <a:pt x="311" y="99"/>
                    <a:pt x="311" y="98"/>
                  </a:cubicBezTo>
                  <a:cubicBezTo>
                    <a:pt x="311" y="98"/>
                    <a:pt x="310" y="98"/>
                    <a:pt x="310" y="98"/>
                  </a:cubicBezTo>
                  <a:cubicBezTo>
                    <a:pt x="309" y="98"/>
                    <a:pt x="309" y="98"/>
                    <a:pt x="309" y="97"/>
                  </a:cubicBezTo>
                  <a:cubicBezTo>
                    <a:pt x="309" y="96"/>
                    <a:pt x="310" y="95"/>
                    <a:pt x="310" y="92"/>
                  </a:cubicBezTo>
                  <a:cubicBezTo>
                    <a:pt x="311" y="93"/>
                    <a:pt x="312" y="93"/>
                    <a:pt x="313" y="93"/>
                  </a:cubicBezTo>
                  <a:cubicBezTo>
                    <a:pt x="313" y="94"/>
                    <a:pt x="313" y="94"/>
                    <a:pt x="313" y="94"/>
                  </a:cubicBezTo>
                  <a:cubicBezTo>
                    <a:pt x="316" y="94"/>
                    <a:pt x="319" y="94"/>
                    <a:pt x="322" y="94"/>
                  </a:cubicBezTo>
                  <a:cubicBezTo>
                    <a:pt x="322" y="94"/>
                    <a:pt x="322" y="94"/>
                    <a:pt x="322" y="95"/>
                  </a:cubicBezTo>
                  <a:cubicBezTo>
                    <a:pt x="322" y="95"/>
                    <a:pt x="322" y="95"/>
                    <a:pt x="323" y="95"/>
                  </a:cubicBezTo>
                  <a:cubicBezTo>
                    <a:pt x="323" y="95"/>
                    <a:pt x="323" y="95"/>
                    <a:pt x="323" y="96"/>
                  </a:cubicBezTo>
                  <a:cubicBezTo>
                    <a:pt x="326" y="96"/>
                    <a:pt x="328" y="95"/>
                    <a:pt x="329" y="94"/>
                  </a:cubicBezTo>
                  <a:cubicBezTo>
                    <a:pt x="328" y="93"/>
                    <a:pt x="328" y="93"/>
                    <a:pt x="328" y="92"/>
                  </a:cubicBezTo>
                  <a:cubicBezTo>
                    <a:pt x="327" y="92"/>
                    <a:pt x="326" y="92"/>
                    <a:pt x="325" y="92"/>
                  </a:cubicBezTo>
                  <a:cubicBezTo>
                    <a:pt x="325" y="92"/>
                    <a:pt x="325" y="92"/>
                    <a:pt x="325" y="93"/>
                  </a:cubicBezTo>
                  <a:cubicBezTo>
                    <a:pt x="324" y="93"/>
                    <a:pt x="324" y="93"/>
                    <a:pt x="323" y="93"/>
                  </a:cubicBezTo>
                  <a:cubicBezTo>
                    <a:pt x="323" y="93"/>
                    <a:pt x="323" y="93"/>
                    <a:pt x="323" y="93"/>
                  </a:cubicBezTo>
                  <a:cubicBezTo>
                    <a:pt x="322" y="93"/>
                    <a:pt x="320" y="93"/>
                    <a:pt x="318" y="93"/>
                  </a:cubicBezTo>
                  <a:cubicBezTo>
                    <a:pt x="318" y="92"/>
                    <a:pt x="318" y="92"/>
                    <a:pt x="319" y="92"/>
                  </a:cubicBezTo>
                  <a:cubicBezTo>
                    <a:pt x="319" y="91"/>
                    <a:pt x="319" y="90"/>
                    <a:pt x="319" y="90"/>
                  </a:cubicBezTo>
                  <a:cubicBezTo>
                    <a:pt x="316" y="90"/>
                    <a:pt x="316" y="90"/>
                    <a:pt x="316" y="91"/>
                  </a:cubicBezTo>
                  <a:cubicBezTo>
                    <a:pt x="313" y="91"/>
                    <a:pt x="314" y="91"/>
                    <a:pt x="313" y="91"/>
                  </a:cubicBezTo>
                  <a:cubicBezTo>
                    <a:pt x="313" y="91"/>
                    <a:pt x="313" y="91"/>
                    <a:pt x="313" y="90"/>
                  </a:cubicBezTo>
                  <a:cubicBezTo>
                    <a:pt x="313" y="91"/>
                    <a:pt x="314" y="91"/>
                    <a:pt x="315" y="91"/>
                  </a:cubicBezTo>
                  <a:cubicBezTo>
                    <a:pt x="316" y="90"/>
                    <a:pt x="316" y="89"/>
                    <a:pt x="317" y="88"/>
                  </a:cubicBezTo>
                  <a:cubicBezTo>
                    <a:pt x="317" y="88"/>
                    <a:pt x="317" y="88"/>
                    <a:pt x="318" y="88"/>
                  </a:cubicBezTo>
                  <a:cubicBezTo>
                    <a:pt x="318" y="88"/>
                    <a:pt x="318" y="88"/>
                    <a:pt x="318" y="88"/>
                  </a:cubicBezTo>
                  <a:cubicBezTo>
                    <a:pt x="317" y="87"/>
                    <a:pt x="316" y="87"/>
                    <a:pt x="316" y="86"/>
                  </a:cubicBezTo>
                  <a:cubicBezTo>
                    <a:pt x="314" y="86"/>
                    <a:pt x="313" y="86"/>
                    <a:pt x="311" y="86"/>
                  </a:cubicBezTo>
                  <a:cubicBezTo>
                    <a:pt x="311" y="85"/>
                    <a:pt x="311" y="85"/>
                    <a:pt x="311" y="84"/>
                  </a:cubicBezTo>
                  <a:cubicBezTo>
                    <a:pt x="312" y="85"/>
                    <a:pt x="313" y="85"/>
                    <a:pt x="314" y="85"/>
                  </a:cubicBezTo>
                  <a:cubicBezTo>
                    <a:pt x="314" y="85"/>
                    <a:pt x="314" y="85"/>
                    <a:pt x="314" y="85"/>
                  </a:cubicBezTo>
                  <a:cubicBezTo>
                    <a:pt x="314" y="85"/>
                    <a:pt x="314" y="85"/>
                    <a:pt x="315" y="85"/>
                  </a:cubicBezTo>
                  <a:cubicBezTo>
                    <a:pt x="315" y="85"/>
                    <a:pt x="315" y="85"/>
                    <a:pt x="315" y="85"/>
                  </a:cubicBezTo>
                  <a:cubicBezTo>
                    <a:pt x="317" y="86"/>
                    <a:pt x="318" y="85"/>
                    <a:pt x="320" y="84"/>
                  </a:cubicBezTo>
                  <a:cubicBezTo>
                    <a:pt x="320" y="86"/>
                    <a:pt x="321" y="86"/>
                    <a:pt x="321" y="86"/>
                  </a:cubicBezTo>
                  <a:cubicBezTo>
                    <a:pt x="322" y="86"/>
                    <a:pt x="322" y="86"/>
                    <a:pt x="323" y="86"/>
                  </a:cubicBezTo>
                  <a:cubicBezTo>
                    <a:pt x="323" y="86"/>
                    <a:pt x="323" y="86"/>
                    <a:pt x="323" y="86"/>
                  </a:cubicBezTo>
                  <a:cubicBezTo>
                    <a:pt x="323" y="86"/>
                    <a:pt x="323" y="86"/>
                    <a:pt x="324" y="86"/>
                  </a:cubicBezTo>
                  <a:cubicBezTo>
                    <a:pt x="324" y="85"/>
                    <a:pt x="324" y="85"/>
                    <a:pt x="324" y="85"/>
                  </a:cubicBezTo>
                  <a:cubicBezTo>
                    <a:pt x="325" y="82"/>
                    <a:pt x="323" y="81"/>
                    <a:pt x="322" y="78"/>
                  </a:cubicBezTo>
                  <a:cubicBezTo>
                    <a:pt x="322" y="78"/>
                    <a:pt x="322" y="78"/>
                    <a:pt x="320" y="78"/>
                  </a:cubicBezTo>
                  <a:cubicBezTo>
                    <a:pt x="321" y="78"/>
                    <a:pt x="321" y="78"/>
                    <a:pt x="321" y="77"/>
                  </a:cubicBezTo>
                  <a:cubicBezTo>
                    <a:pt x="321" y="74"/>
                    <a:pt x="321" y="76"/>
                    <a:pt x="318" y="75"/>
                  </a:cubicBezTo>
                  <a:cubicBezTo>
                    <a:pt x="318" y="75"/>
                    <a:pt x="318" y="75"/>
                    <a:pt x="317" y="74"/>
                  </a:cubicBezTo>
                  <a:cubicBezTo>
                    <a:pt x="317" y="76"/>
                    <a:pt x="316" y="76"/>
                    <a:pt x="316" y="77"/>
                  </a:cubicBezTo>
                  <a:cubicBezTo>
                    <a:pt x="315" y="77"/>
                    <a:pt x="315" y="77"/>
                    <a:pt x="315" y="77"/>
                  </a:cubicBezTo>
                  <a:cubicBezTo>
                    <a:pt x="315" y="77"/>
                    <a:pt x="314" y="76"/>
                    <a:pt x="314" y="76"/>
                  </a:cubicBezTo>
                  <a:cubicBezTo>
                    <a:pt x="313" y="76"/>
                    <a:pt x="312" y="76"/>
                    <a:pt x="311" y="77"/>
                  </a:cubicBezTo>
                  <a:cubicBezTo>
                    <a:pt x="311" y="76"/>
                    <a:pt x="311" y="75"/>
                    <a:pt x="311" y="75"/>
                  </a:cubicBezTo>
                  <a:cubicBezTo>
                    <a:pt x="312" y="75"/>
                    <a:pt x="312" y="75"/>
                    <a:pt x="313" y="75"/>
                  </a:cubicBezTo>
                  <a:cubicBezTo>
                    <a:pt x="313" y="75"/>
                    <a:pt x="313" y="75"/>
                    <a:pt x="313" y="75"/>
                  </a:cubicBezTo>
                  <a:cubicBezTo>
                    <a:pt x="313" y="75"/>
                    <a:pt x="313" y="75"/>
                    <a:pt x="314" y="75"/>
                  </a:cubicBezTo>
                  <a:cubicBezTo>
                    <a:pt x="314" y="75"/>
                    <a:pt x="314" y="75"/>
                    <a:pt x="314" y="75"/>
                  </a:cubicBezTo>
                  <a:cubicBezTo>
                    <a:pt x="314" y="74"/>
                    <a:pt x="315" y="74"/>
                    <a:pt x="316" y="73"/>
                  </a:cubicBezTo>
                  <a:cubicBezTo>
                    <a:pt x="316" y="73"/>
                    <a:pt x="316" y="73"/>
                    <a:pt x="316" y="73"/>
                  </a:cubicBezTo>
                  <a:cubicBezTo>
                    <a:pt x="316" y="73"/>
                    <a:pt x="316" y="73"/>
                    <a:pt x="316" y="73"/>
                  </a:cubicBezTo>
                  <a:cubicBezTo>
                    <a:pt x="316" y="73"/>
                    <a:pt x="316" y="73"/>
                    <a:pt x="316" y="73"/>
                  </a:cubicBezTo>
                  <a:cubicBezTo>
                    <a:pt x="315" y="71"/>
                    <a:pt x="315" y="72"/>
                    <a:pt x="316" y="71"/>
                  </a:cubicBezTo>
                  <a:cubicBezTo>
                    <a:pt x="316" y="71"/>
                    <a:pt x="316" y="71"/>
                    <a:pt x="316" y="71"/>
                  </a:cubicBezTo>
                  <a:cubicBezTo>
                    <a:pt x="315" y="71"/>
                    <a:pt x="315" y="71"/>
                    <a:pt x="315" y="71"/>
                  </a:cubicBezTo>
                  <a:cubicBezTo>
                    <a:pt x="315" y="70"/>
                    <a:pt x="315" y="70"/>
                    <a:pt x="315" y="70"/>
                  </a:cubicBezTo>
                  <a:cubicBezTo>
                    <a:pt x="319" y="70"/>
                    <a:pt x="325" y="70"/>
                    <a:pt x="327" y="71"/>
                  </a:cubicBezTo>
                  <a:cubicBezTo>
                    <a:pt x="328" y="71"/>
                    <a:pt x="330" y="71"/>
                    <a:pt x="331" y="71"/>
                  </a:cubicBezTo>
                  <a:cubicBezTo>
                    <a:pt x="331" y="71"/>
                    <a:pt x="331" y="71"/>
                    <a:pt x="331" y="71"/>
                  </a:cubicBezTo>
                  <a:cubicBezTo>
                    <a:pt x="331" y="71"/>
                    <a:pt x="331" y="71"/>
                    <a:pt x="331" y="71"/>
                  </a:cubicBezTo>
                  <a:cubicBezTo>
                    <a:pt x="331" y="70"/>
                    <a:pt x="331" y="70"/>
                    <a:pt x="331" y="69"/>
                  </a:cubicBezTo>
                  <a:cubicBezTo>
                    <a:pt x="331" y="69"/>
                    <a:pt x="331" y="69"/>
                    <a:pt x="331" y="69"/>
                  </a:cubicBezTo>
                  <a:cubicBezTo>
                    <a:pt x="331" y="68"/>
                    <a:pt x="331" y="68"/>
                    <a:pt x="330" y="67"/>
                  </a:cubicBezTo>
                  <a:cubicBezTo>
                    <a:pt x="330" y="67"/>
                    <a:pt x="330" y="67"/>
                    <a:pt x="329" y="67"/>
                  </a:cubicBezTo>
                  <a:cubicBezTo>
                    <a:pt x="329" y="66"/>
                    <a:pt x="329" y="66"/>
                    <a:pt x="329" y="65"/>
                  </a:cubicBezTo>
                  <a:cubicBezTo>
                    <a:pt x="329" y="65"/>
                    <a:pt x="328" y="65"/>
                    <a:pt x="328" y="64"/>
                  </a:cubicBezTo>
                  <a:cubicBezTo>
                    <a:pt x="327" y="64"/>
                    <a:pt x="326" y="64"/>
                    <a:pt x="326" y="64"/>
                  </a:cubicBezTo>
                  <a:cubicBezTo>
                    <a:pt x="325" y="65"/>
                    <a:pt x="325" y="65"/>
                    <a:pt x="325" y="66"/>
                  </a:cubicBezTo>
                  <a:cubicBezTo>
                    <a:pt x="324" y="66"/>
                    <a:pt x="322" y="65"/>
                    <a:pt x="321" y="65"/>
                  </a:cubicBezTo>
                  <a:cubicBezTo>
                    <a:pt x="321" y="65"/>
                    <a:pt x="321" y="66"/>
                    <a:pt x="321" y="66"/>
                  </a:cubicBezTo>
                  <a:cubicBezTo>
                    <a:pt x="320" y="66"/>
                    <a:pt x="319" y="66"/>
                    <a:pt x="319" y="65"/>
                  </a:cubicBezTo>
                  <a:cubicBezTo>
                    <a:pt x="319" y="65"/>
                    <a:pt x="318" y="64"/>
                    <a:pt x="318" y="64"/>
                  </a:cubicBezTo>
                  <a:cubicBezTo>
                    <a:pt x="319" y="64"/>
                    <a:pt x="320" y="64"/>
                    <a:pt x="319" y="63"/>
                  </a:cubicBezTo>
                  <a:cubicBezTo>
                    <a:pt x="319" y="63"/>
                    <a:pt x="319" y="63"/>
                    <a:pt x="319" y="63"/>
                  </a:cubicBezTo>
                  <a:cubicBezTo>
                    <a:pt x="319" y="63"/>
                    <a:pt x="319" y="62"/>
                    <a:pt x="318" y="62"/>
                  </a:cubicBezTo>
                  <a:cubicBezTo>
                    <a:pt x="319" y="62"/>
                    <a:pt x="319" y="62"/>
                    <a:pt x="319" y="62"/>
                  </a:cubicBezTo>
                  <a:cubicBezTo>
                    <a:pt x="319" y="62"/>
                    <a:pt x="319" y="62"/>
                    <a:pt x="319" y="62"/>
                  </a:cubicBezTo>
                  <a:cubicBezTo>
                    <a:pt x="321" y="62"/>
                    <a:pt x="321" y="62"/>
                    <a:pt x="322" y="63"/>
                  </a:cubicBezTo>
                  <a:cubicBezTo>
                    <a:pt x="323" y="62"/>
                    <a:pt x="324" y="62"/>
                    <a:pt x="324" y="62"/>
                  </a:cubicBezTo>
                  <a:cubicBezTo>
                    <a:pt x="325" y="61"/>
                    <a:pt x="325" y="62"/>
                    <a:pt x="325" y="61"/>
                  </a:cubicBezTo>
                  <a:cubicBezTo>
                    <a:pt x="324" y="61"/>
                    <a:pt x="322" y="61"/>
                    <a:pt x="321" y="60"/>
                  </a:cubicBezTo>
                  <a:cubicBezTo>
                    <a:pt x="321" y="60"/>
                    <a:pt x="320" y="59"/>
                    <a:pt x="320" y="59"/>
                  </a:cubicBezTo>
                  <a:cubicBezTo>
                    <a:pt x="319" y="59"/>
                    <a:pt x="317" y="60"/>
                    <a:pt x="316" y="60"/>
                  </a:cubicBezTo>
                  <a:cubicBezTo>
                    <a:pt x="316" y="60"/>
                    <a:pt x="316" y="60"/>
                    <a:pt x="316" y="59"/>
                  </a:cubicBezTo>
                  <a:cubicBezTo>
                    <a:pt x="314" y="59"/>
                    <a:pt x="313" y="59"/>
                    <a:pt x="312" y="58"/>
                  </a:cubicBezTo>
                  <a:cubicBezTo>
                    <a:pt x="312" y="59"/>
                    <a:pt x="311" y="59"/>
                    <a:pt x="311" y="59"/>
                  </a:cubicBezTo>
                  <a:cubicBezTo>
                    <a:pt x="311" y="59"/>
                    <a:pt x="311" y="59"/>
                    <a:pt x="310" y="59"/>
                  </a:cubicBezTo>
                  <a:cubicBezTo>
                    <a:pt x="310" y="59"/>
                    <a:pt x="310" y="59"/>
                    <a:pt x="310" y="59"/>
                  </a:cubicBezTo>
                  <a:cubicBezTo>
                    <a:pt x="310" y="59"/>
                    <a:pt x="310" y="59"/>
                    <a:pt x="310" y="59"/>
                  </a:cubicBezTo>
                  <a:cubicBezTo>
                    <a:pt x="309" y="58"/>
                    <a:pt x="310" y="58"/>
                    <a:pt x="310" y="58"/>
                  </a:cubicBezTo>
                  <a:cubicBezTo>
                    <a:pt x="310" y="57"/>
                    <a:pt x="310" y="57"/>
                    <a:pt x="311" y="56"/>
                  </a:cubicBezTo>
                  <a:cubicBezTo>
                    <a:pt x="312" y="56"/>
                    <a:pt x="313" y="56"/>
                    <a:pt x="315" y="56"/>
                  </a:cubicBezTo>
                  <a:cubicBezTo>
                    <a:pt x="315" y="56"/>
                    <a:pt x="315" y="56"/>
                    <a:pt x="315" y="56"/>
                  </a:cubicBezTo>
                  <a:cubicBezTo>
                    <a:pt x="315" y="56"/>
                    <a:pt x="315" y="56"/>
                    <a:pt x="316" y="56"/>
                  </a:cubicBezTo>
                  <a:cubicBezTo>
                    <a:pt x="316" y="57"/>
                    <a:pt x="316" y="57"/>
                    <a:pt x="316" y="57"/>
                  </a:cubicBezTo>
                  <a:cubicBezTo>
                    <a:pt x="316" y="57"/>
                    <a:pt x="317" y="57"/>
                    <a:pt x="318" y="57"/>
                  </a:cubicBezTo>
                  <a:cubicBezTo>
                    <a:pt x="318" y="57"/>
                    <a:pt x="318" y="57"/>
                    <a:pt x="318" y="57"/>
                  </a:cubicBezTo>
                  <a:cubicBezTo>
                    <a:pt x="318" y="57"/>
                    <a:pt x="319" y="58"/>
                    <a:pt x="320" y="58"/>
                  </a:cubicBezTo>
                  <a:cubicBezTo>
                    <a:pt x="320" y="57"/>
                    <a:pt x="320" y="56"/>
                    <a:pt x="320" y="54"/>
                  </a:cubicBezTo>
                  <a:cubicBezTo>
                    <a:pt x="321" y="54"/>
                    <a:pt x="321" y="54"/>
                    <a:pt x="321" y="54"/>
                  </a:cubicBezTo>
                  <a:cubicBezTo>
                    <a:pt x="322" y="53"/>
                    <a:pt x="323" y="53"/>
                    <a:pt x="324" y="52"/>
                  </a:cubicBezTo>
                  <a:cubicBezTo>
                    <a:pt x="324" y="52"/>
                    <a:pt x="324" y="52"/>
                    <a:pt x="325" y="52"/>
                  </a:cubicBezTo>
                  <a:cubicBezTo>
                    <a:pt x="324" y="52"/>
                    <a:pt x="324" y="51"/>
                    <a:pt x="324" y="51"/>
                  </a:cubicBezTo>
                  <a:cubicBezTo>
                    <a:pt x="324" y="51"/>
                    <a:pt x="324" y="51"/>
                    <a:pt x="325" y="51"/>
                  </a:cubicBezTo>
                  <a:cubicBezTo>
                    <a:pt x="325" y="50"/>
                    <a:pt x="325" y="50"/>
                    <a:pt x="324" y="50"/>
                  </a:cubicBezTo>
                  <a:cubicBezTo>
                    <a:pt x="324" y="50"/>
                    <a:pt x="324" y="50"/>
                    <a:pt x="324" y="50"/>
                  </a:cubicBezTo>
                  <a:cubicBezTo>
                    <a:pt x="324" y="48"/>
                    <a:pt x="325" y="48"/>
                    <a:pt x="326" y="47"/>
                  </a:cubicBezTo>
                  <a:cubicBezTo>
                    <a:pt x="326" y="47"/>
                    <a:pt x="326" y="46"/>
                    <a:pt x="326" y="45"/>
                  </a:cubicBezTo>
                  <a:cubicBezTo>
                    <a:pt x="325" y="45"/>
                    <a:pt x="325" y="45"/>
                    <a:pt x="324" y="45"/>
                  </a:cubicBezTo>
                  <a:cubicBezTo>
                    <a:pt x="324" y="45"/>
                    <a:pt x="324" y="45"/>
                    <a:pt x="324" y="45"/>
                  </a:cubicBezTo>
                  <a:cubicBezTo>
                    <a:pt x="326" y="44"/>
                    <a:pt x="329" y="44"/>
                    <a:pt x="333" y="44"/>
                  </a:cubicBezTo>
                  <a:cubicBezTo>
                    <a:pt x="333" y="40"/>
                    <a:pt x="333" y="42"/>
                    <a:pt x="335" y="41"/>
                  </a:cubicBezTo>
                  <a:cubicBezTo>
                    <a:pt x="336" y="40"/>
                    <a:pt x="335" y="40"/>
                    <a:pt x="336" y="39"/>
                  </a:cubicBezTo>
                  <a:cubicBezTo>
                    <a:pt x="336" y="39"/>
                    <a:pt x="336" y="38"/>
                    <a:pt x="336" y="38"/>
                  </a:cubicBezTo>
                  <a:cubicBezTo>
                    <a:pt x="334" y="38"/>
                    <a:pt x="329" y="36"/>
                    <a:pt x="326" y="37"/>
                  </a:cubicBezTo>
                  <a:cubicBezTo>
                    <a:pt x="326" y="37"/>
                    <a:pt x="326" y="37"/>
                    <a:pt x="326" y="38"/>
                  </a:cubicBezTo>
                  <a:cubicBezTo>
                    <a:pt x="326" y="38"/>
                    <a:pt x="325" y="38"/>
                    <a:pt x="325" y="38"/>
                  </a:cubicBezTo>
                  <a:cubicBezTo>
                    <a:pt x="325" y="38"/>
                    <a:pt x="325" y="38"/>
                    <a:pt x="325" y="38"/>
                  </a:cubicBezTo>
                  <a:cubicBezTo>
                    <a:pt x="324" y="38"/>
                    <a:pt x="324" y="38"/>
                    <a:pt x="324" y="38"/>
                  </a:cubicBezTo>
                  <a:cubicBezTo>
                    <a:pt x="324" y="39"/>
                    <a:pt x="324" y="39"/>
                    <a:pt x="324" y="39"/>
                  </a:cubicBezTo>
                  <a:cubicBezTo>
                    <a:pt x="322" y="40"/>
                    <a:pt x="321" y="39"/>
                    <a:pt x="320" y="40"/>
                  </a:cubicBezTo>
                  <a:cubicBezTo>
                    <a:pt x="320" y="40"/>
                    <a:pt x="320" y="40"/>
                    <a:pt x="319" y="40"/>
                  </a:cubicBezTo>
                  <a:cubicBezTo>
                    <a:pt x="319" y="40"/>
                    <a:pt x="319" y="39"/>
                    <a:pt x="319" y="39"/>
                  </a:cubicBezTo>
                  <a:cubicBezTo>
                    <a:pt x="319" y="39"/>
                    <a:pt x="319" y="39"/>
                    <a:pt x="319" y="39"/>
                  </a:cubicBezTo>
                  <a:cubicBezTo>
                    <a:pt x="319" y="38"/>
                    <a:pt x="319" y="38"/>
                    <a:pt x="319" y="38"/>
                  </a:cubicBezTo>
                  <a:cubicBezTo>
                    <a:pt x="319" y="38"/>
                    <a:pt x="318" y="38"/>
                    <a:pt x="318" y="37"/>
                  </a:cubicBezTo>
                  <a:cubicBezTo>
                    <a:pt x="318" y="37"/>
                    <a:pt x="318" y="37"/>
                    <a:pt x="317" y="37"/>
                  </a:cubicBezTo>
                  <a:cubicBezTo>
                    <a:pt x="317" y="37"/>
                    <a:pt x="317" y="37"/>
                    <a:pt x="317" y="37"/>
                  </a:cubicBezTo>
                  <a:cubicBezTo>
                    <a:pt x="318" y="37"/>
                    <a:pt x="318" y="37"/>
                    <a:pt x="318" y="37"/>
                  </a:cubicBezTo>
                  <a:cubicBezTo>
                    <a:pt x="318" y="35"/>
                    <a:pt x="319" y="36"/>
                    <a:pt x="320" y="35"/>
                  </a:cubicBezTo>
                  <a:cubicBezTo>
                    <a:pt x="325" y="35"/>
                    <a:pt x="329" y="35"/>
                    <a:pt x="332" y="36"/>
                  </a:cubicBezTo>
                  <a:cubicBezTo>
                    <a:pt x="334" y="36"/>
                    <a:pt x="336" y="35"/>
                    <a:pt x="338" y="36"/>
                  </a:cubicBezTo>
                  <a:cubicBezTo>
                    <a:pt x="338" y="36"/>
                    <a:pt x="339" y="36"/>
                    <a:pt x="340" y="36"/>
                  </a:cubicBezTo>
                  <a:cubicBezTo>
                    <a:pt x="340" y="36"/>
                    <a:pt x="341" y="35"/>
                    <a:pt x="341" y="35"/>
                  </a:cubicBezTo>
                  <a:cubicBezTo>
                    <a:pt x="342" y="34"/>
                    <a:pt x="342" y="34"/>
                    <a:pt x="343" y="34"/>
                  </a:cubicBezTo>
                  <a:cubicBezTo>
                    <a:pt x="343" y="33"/>
                    <a:pt x="343" y="33"/>
                    <a:pt x="343" y="33"/>
                  </a:cubicBezTo>
                  <a:cubicBezTo>
                    <a:pt x="343" y="33"/>
                    <a:pt x="343" y="33"/>
                    <a:pt x="344" y="33"/>
                  </a:cubicBezTo>
                  <a:cubicBezTo>
                    <a:pt x="345" y="33"/>
                    <a:pt x="345" y="31"/>
                    <a:pt x="346" y="31"/>
                  </a:cubicBezTo>
                  <a:cubicBezTo>
                    <a:pt x="346" y="30"/>
                    <a:pt x="346" y="30"/>
                    <a:pt x="346" y="30"/>
                  </a:cubicBezTo>
                  <a:cubicBezTo>
                    <a:pt x="345" y="30"/>
                    <a:pt x="341" y="30"/>
                    <a:pt x="341" y="30"/>
                  </a:cubicBezTo>
                  <a:cubicBezTo>
                    <a:pt x="340" y="30"/>
                    <a:pt x="340" y="31"/>
                    <a:pt x="339" y="31"/>
                  </a:cubicBezTo>
                  <a:cubicBezTo>
                    <a:pt x="338" y="31"/>
                    <a:pt x="337" y="31"/>
                    <a:pt x="336" y="31"/>
                  </a:cubicBezTo>
                  <a:cubicBezTo>
                    <a:pt x="333" y="32"/>
                    <a:pt x="329" y="33"/>
                    <a:pt x="327" y="31"/>
                  </a:cubicBezTo>
                  <a:cubicBezTo>
                    <a:pt x="326" y="31"/>
                    <a:pt x="326" y="31"/>
                    <a:pt x="326" y="31"/>
                  </a:cubicBezTo>
                  <a:cubicBezTo>
                    <a:pt x="326" y="31"/>
                    <a:pt x="326" y="31"/>
                    <a:pt x="326" y="30"/>
                  </a:cubicBezTo>
                  <a:cubicBezTo>
                    <a:pt x="328" y="30"/>
                    <a:pt x="329" y="30"/>
                    <a:pt x="331" y="30"/>
                  </a:cubicBezTo>
                  <a:cubicBezTo>
                    <a:pt x="332" y="29"/>
                    <a:pt x="332" y="29"/>
                    <a:pt x="332" y="29"/>
                  </a:cubicBezTo>
                  <a:cubicBezTo>
                    <a:pt x="334" y="29"/>
                    <a:pt x="337" y="29"/>
                    <a:pt x="339" y="29"/>
                  </a:cubicBezTo>
                  <a:cubicBezTo>
                    <a:pt x="339" y="29"/>
                    <a:pt x="339" y="29"/>
                    <a:pt x="339" y="29"/>
                  </a:cubicBezTo>
                  <a:cubicBezTo>
                    <a:pt x="340" y="29"/>
                    <a:pt x="341" y="29"/>
                    <a:pt x="342" y="29"/>
                  </a:cubicBezTo>
                  <a:cubicBezTo>
                    <a:pt x="342" y="29"/>
                    <a:pt x="342" y="28"/>
                    <a:pt x="342" y="28"/>
                  </a:cubicBezTo>
                  <a:cubicBezTo>
                    <a:pt x="344" y="29"/>
                    <a:pt x="346" y="29"/>
                    <a:pt x="348" y="29"/>
                  </a:cubicBezTo>
                  <a:cubicBezTo>
                    <a:pt x="348" y="28"/>
                    <a:pt x="348" y="28"/>
                    <a:pt x="349" y="27"/>
                  </a:cubicBezTo>
                  <a:cubicBezTo>
                    <a:pt x="351" y="27"/>
                    <a:pt x="352" y="27"/>
                    <a:pt x="354" y="26"/>
                  </a:cubicBezTo>
                  <a:cubicBezTo>
                    <a:pt x="354" y="26"/>
                    <a:pt x="354" y="25"/>
                    <a:pt x="354" y="25"/>
                  </a:cubicBezTo>
                  <a:close/>
                  <a:moveTo>
                    <a:pt x="249" y="19"/>
                  </a:moveTo>
                  <a:cubicBezTo>
                    <a:pt x="250" y="19"/>
                    <a:pt x="249" y="19"/>
                    <a:pt x="250" y="19"/>
                  </a:cubicBezTo>
                  <a:cubicBezTo>
                    <a:pt x="249" y="19"/>
                    <a:pt x="249" y="19"/>
                    <a:pt x="249" y="19"/>
                  </a:cubicBezTo>
                  <a:close/>
                  <a:moveTo>
                    <a:pt x="254" y="7"/>
                  </a:moveTo>
                  <a:cubicBezTo>
                    <a:pt x="260" y="7"/>
                    <a:pt x="267" y="7"/>
                    <a:pt x="273" y="7"/>
                  </a:cubicBezTo>
                  <a:cubicBezTo>
                    <a:pt x="273" y="7"/>
                    <a:pt x="273" y="7"/>
                    <a:pt x="273" y="7"/>
                  </a:cubicBezTo>
                  <a:cubicBezTo>
                    <a:pt x="267" y="8"/>
                    <a:pt x="261" y="8"/>
                    <a:pt x="254" y="9"/>
                  </a:cubicBezTo>
                  <a:cubicBezTo>
                    <a:pt x="254" y="9"/>
                    <a:pt x="253" y="9"/>
                    <a:pt x="252" y="9"/>
                  </a:cubicBezTo>
                  <a:cubicBezTo>
                    <a:pt x="252" y="10"/>
                    <a:pt x="252" y="10"/>
                    <a:pt x="252" y="10"/>
                  </a:cubicBezTo>
                  <a:cubicBezTo>
                    <a:pt x="251" y="10"/>
                    <a:pt x="249" y="10"/>
                    <a:pt x="248" y="10"/>
                  </a:cubicBezTo>
                  <a:cubicBezTo>
                    <a:pt x="248" y="10"/>
                    <a:pt x="247" y="10"/>
                    <a:pt x="247" y="10"/>
                  </a:cubicBezTo>
                  <a:cubicBezTo>
                    <a:pt x="247" y="10"/>
                    <a:pt x="247" y="10"/>
                    <a:pt x="247" y="10"/>
                  </a:cubicBezTo>
                  <a:cubicBezTo>
                    <a:pt x="247" y="10"/>
                    <a:pt x="246" y="10"/>
                    <a:pt x="245" y="10"/>
                  </a:cubicBezTo>
                  <a:cubicBezTo>
                    <a:pt x="245" y="10"/>
                    <a:pt x="245" y="10"/>
                    <a:pt x="245" y="10"/>
                  </a:cubicBezTo>
                  <a:cubicBezTo>
                    <a:pt x="247" y="9"/>
                    <a:pt x="253" y="8"/>
                    <a:pt x="254" y="7"/>
                  </a:cubicBezTo>
                  <a:close/>
                  <a:moveTo>
                    <a:pt x="131" y="178"/>
                  </a:moveTo>
                  <a:cubicBezTo>
                    <a:pt x="131" y="178"/>
                    <a:pt x="131" y="178"/>
                    <a:pt x="131" y="177"/>
                  </a:cubicBezTo>
                  <a:cubicBezTo>
                    <a:pt x="132" y="178"/>
                    <a:pt x="132" y="178"/>
                    <a:pt x="132" y="178"/>
                  </a:cubicBezTo>
                  <a:cubicBezTo>
                    <a:pt x="132" y="178"/>
                    <a:pt x="132" y="178"/>
                    <a:pt x="132" y="178"/>
                  </a:cubicBezTo>
                  <a:cubicBezTo>
                    <a:pt x="132" y="178"/>
                    <a:pt x="131" y="178"/>
                    <a:pt x="131" y="178"/>
                  </a:cubicBezTo>
                  <a:close/>
                  <a:moveTo>
                    <a:pt x="146" y="167"/>
                  </a:moveTo>
                  <a:cubicBezTo>
                    <a:pt x="146" y="167"/>
                    <a:pt x="146" y="167"/>
                    <a:pt x="146" y="168"/>
                  </a:cubicBezTo>
                  <a:cubicBezTo>
                    <a:pt x="146" y="168"/>
                    <a:pt x="146" y="168"/>
                    <a:pt x="145" y="168"/>
                  </a:cubicBezTo>
                  <a:cubicBezTo>
                    <a:pt x="145" y="168"/>
                    <a:pt x="145" y="168"/>
                    <a:pt x="145" y="168"/>
                  </a:cubicBezTo>
                  <a:cubicBezTo>
                    <a:pt x="145" y="168"/>
                    <a:pt x="145" y="168"/>
                    <a:pt x="145" y="168"/>
                  </a:cubicBezTo>
                  <a:cubicBezTo>
                    <a:pt x="145" y="168"/>
                    <a:pt x="145" y="168"/>
                    <a:pt x="144" y="167"/>
                  </a:cubicBezTo>
                  <a:cubicBezTo>
                    <a:pt x="145" y="167"/>
                    <a:pt x="145" y="167"/>
                    <a:pt x="146" y="167"/>
                  </a:cubicBezTo>
                  <a:close/>
                  <a:moveTo>
                    <a:pt x="145" y="169"/>
                  </a:moveTo>
                  <a:cubicBezTo>
                    <a:pt x="145" y="169"/>
                    <a:pt x="145" y="169"/>
                    <a:pt x="145" y="169"/>
                  </a:cubicBezTo>
                  <a:cubicBezTo>
                    <a:pt x="145" y="170"/>
                    <a:pt x="144" y="170"/>
                    <a:pt x="144" y="170"/>
                  </a:cubicBezTo>
                  <a:cubicBezTo>
                    <a:pt x="144" y="169"/>
                    <a:pt x="144" y="169"/>
                    <a:pt x="144" y="169"/>
                  </a:cubicBezTo>
                  <a:cubicBezTo>
                    <a:pt x="144" y="169"/>
                    <a:pt x="145" y="169"/>
                    <a:pt x="145" y="169"/>
                  </a:cubicBezTo>
                  <a:close/>
                  <a:moveTo>
                    <a:pt x="143" y="177"/>
                  </a:moveTo>
                  <a:cubicBezTo>
                    <a:pt x="143" y="178"/>
                    <a:pt x="143" y="178"/>
                    <a:pt x="143" y="178"/>
                  </a:cubicBezTo>
                  <a:cubicBezTo>
                    <a:pt x="143" y="178"/>
                    <a:pt x="142" y="178"/>
                    <a:pt x="142" y="178"/>
                  </a:cubicBezTo>
                  <a:cubicBezTo>
                    <a:pt x="142" y="178"/>
                    <a:pt x="143" y="178"/>
                    <a:pt x="143" y="177"/>
                  </a:cubicBezTo>
                  <a:close/>
                  <a:moveTo>
                    <a:pt x="177" y="222"/>
                  </a:moveTo>
                  <a:cubicBezTo>
                    <a:pt x="177" y="222"/>
                    <a:pt x="177" y="222"/>
                    <a:pt x="177" y="222"/>
                  </a:cubicBezTo>
                  <a:cubicBezTo>
                    <a:pt x="177" y="222"/>
                    <a:pt x="176" y="222"/>
                    <a:pt x="176" y="223"/>
                  </a:cubicBezTo>
                  <a:cubicBezTo>
                    <a:pt x="176" y="222"/>
                    <a:pt x="176" y="222"/>
                    <a:pt x="177" y="221"/>
                  </a:cubicBezTo>
                  <a:cubicBezTo>
                    <a:pt x="177" y="221"/>
                    <a:pt x="177" y="221"/>
                    <a:pt x="177" y="221"/>
                  </a:cubicBezTo>
                  <a:cubicBezTo>
                    <a:pt x="177" y="222"/>
                    <a:pt x="177" y="222"/>
                    <a:pt x="177" y="222"/>
                  </a:cubicBezTo>
                  <a:close/>
                  <a:moveTo>
                    <a:pt x="223" y="176"/>
                  </a:moveTo>
                  <a:cubicBezTo>
                    <a:pt x="222" y="176"/>
                    <a:pt x="221" y="176"/>
                    <a:pt x="221" y="176"/>
                  </a:cubicBezTo>
                  <a:cubicBezTo>
                    <a:pt x="220" y="176"/>
                    <a:pt x="220" y="175"/>
                    <a:pt x="220" y="174"/>
                  </a:cubicBezTo>
                  <a:cubicBezTo>
                    <a:pt x="221" y="174"/>
                    <a:pt x="221" y="174"/>
                    <a:pt x="221" y="173"/>
                  </a:cubicBezTo>
                  <a:cubicBezTo>
                    <a:pt x="222" y="174"/>
                    <a:pt x="223" y="174"/>
                    <a:pt x="224" y="174"/>
                  </a:cubicBezTo>
                  <a:cubicBezTo>
                    <a:pt x="224" y="175"/>
                    <a:pt x="223" y="175"/>
                    <a:pt x="223" y="176"/>
                  </a:cubicBezTo>
                  <a:close/>
                  <a:moveTo>
                    <a:pt x="225" y="12"/>
                  </a:moveTo>
                  <a:cubicBezTo>
                    <a:pt x="225" y="13"/>
                    <a:pt x="225" y="12"/>
                    <a:pt x="225" y="13"/>
                  </a:cubicBezTo>
                  <a:cubicBezTo>
                    <a:pt x="225" y="13"/>
                    <a:pt x="225" y="13"/>
                    <a:pt x="225" y="13"/>
                  </a:cubicBezTo>
                  <a:cubicBezTo>
                    <a:pt x="223" y="13"/>
                    <a:pt x="224" y="13"/>
                    <a:pt x="222" y="13"/>
                  </a:cubicBezTo>
                  <a:cubicBezTo>
                    <a:pt x="222" y="13"/>
                    <a:pt x="222" y="13"/>
                    <a:pt x="221" y="13"/>
                  </a:cubicBezTo>
                  <a:cubicBezTo>
                    <a:pt x="221" y="14"/>
                    <a:pt x="221" y="14"/>
                    <a:pt x="221" y="14"/>
                  </a:cubicBezTo>
                  <a:cubicBezTo>
                    <a:pt x="221" y="14"/>
                    <a:pt x="221" y="14"/>
                    <a:pt x="221" y="14"/>
                  </a:cubicBezTo>
                  <a:cubicBezTo>
                    <a:pt x="221" y="13"/>
                    <a:pt x="221" y="13"/>
                    <a:pt x="221" y="12"/>
                  </a:cubicBezTo>
                  <a:cubicBezTo>
                    <a:pt x="221" y="12"/>
                    <a:pt x="221" y="12"/>
                    <a:pt x="221" y="12"/>
                  </a:cubicBezTo>
                  <a:cubicBezTo>
                    <a:pt x="222" y="12"/>
                    <a:pt x="226" y="11"/>
                    <a:pt x="228" y="11"/>
                  </a:cubicBezTo>
                  <a:cubicBezTo>
                    <a:pt x="228" y="11"/>
                    <a:pt x="228" y="11"/>
                    <a:pt x="228" y="12"/>
                  </a:cubicBezTo>
                  <a:cubicBezTo>
                    <a:pt x="227" y="12"/>
                    <a:pt x="226" y="12"/>
                    <a:pt x="225" y="12"/>
                  </a:cubicBezTo>
                  <a:close/>
                  <a:moveTo>
                    <a:pt x="234" y="11"/>
                  </a:moveTo>
                  <a:cubicBezTo>
                    <a:pt x="233" y="11"/>
                    <a:pt x="233" y="12"/>
                    <a:pt x="232" y="11"/>
                  </a:cubicBezTo>
                  <a:cubicBezTo>
                    <a:pt x="232" y="11"/>
                    <a:pt x="232" y="11"/>
                    <a:pt x="232" y="11"/>
                  </a:cubicBezTo>
                  <a:cubicBezTo>
                    <a:pt x="232" y="11"/>
                    <a:pt x="232" y="11"/>
                    <a:pt x="232" y="11"/>
                  </a:cubicBezTo>
                  <a:cubicBezTo>
                    <a:pt x="232" y="11"/>
                    <a:pt x="232" y="11"/>
                    <a:pt x="233" y="11"/>
                  </a:cubicBezTo>
                  <a:cubicBezTo>
                    <a:pt x="232" y="9"/>
                    <a:pt x="232" y="8"/>
                    <a:pt x="232" y="7"/>
                  </a:cubicBezTo>
                  <a:cubicBezTo>
                    <a:pt x="232" y="7"/>
                    <a:pt x="233" y="7"/>
                    <a:pt x="233" y="7"/>
                  </a:cubicBezTo>
                  <a:cubicBezTo>
                    <a:pt x="233" y="8"/>
                    <a:pt x="233" y="8"/>
                    <a:pt x="233" y="9"/>
                  </a:cubicBezTo>
                  <a:cubicBezTo>
                    <a:pt x="234" y="9"/>
                    <a:pt x="235" y="10"/>
                    <a:pt x="235" y="10"/>
                  </a:cubicBezTo>
                  <a:cubicBezTo>
                    <a:pt x="237" y="10"/>
                    <a:pt x="238" y="9"/>
                    <a:pt x="239" y="9"/>
                  </a:cubicBezTo>
                  <a:cubicBezTo>
                    <a:pt x="240" y="9"/>
                    <a:pt x="243" y="10"/>
                    <a:pt x="244" y="10"/>
                  </a:cubicBezTo>
                  <a:cubicBezTo>
                    <a:pt x="244" y="10"/>
                    <a:pt x="244" y="10"/>
                    <a:pt x="244" y="10"/>
                  </a:cubicBezTo>
                  <a:cubicBezTo>
                    <a:pt x="243" y="10"/>
                    <a:pt x="242" y="10"/>
                    <a:pt x="241" y="10"/>
                  </a:cubicBezTo>
                  <a:cubicBezTo>
                    <a:pt x="241" y="10"/>
                    <a:pt x="241" y="10"/>
                    <a:pt x="241" y="10"/>
                  </a:cubicBezTo>
                  <a:cubicBezTo>
                    <a:pt x="240" y="10"/>
                    <a:pt x="240" y="10"/>
                    <a:pt x="240" y="10"/>
                  </a:cubicBezTo>
                  <a:cubicBezTo>
                    <a:pt x="238" y="11"/>
                    <a:pt x="237" y="11"/>
                    <a:pt x="235" y="11"/>
                  </a:cubicBezTo>
                  <a:cubicBezTo>
                    <a:pt x="235" y="11"/>
                    <a:pt x="235" y="11"/>
                    <a:pt x="236" y="12"/>
                  </a:cubicBezTo>
                  <a:cubicBezTo>
                    <a:pt x="235" y="12"/>
                    <a:pt x="235" y="12"/>
                    <a:pt x="235" y="12"/>
                  </a:cubicBezTo>
                  <a:cubicBezTo>
                    <a:pt x="235" y="12"/>
                    <a:pt x="235" y="12"/>
                    <a:pt x="235" y="12"/>
                  </a:cubicBezTo>
                  <a:cubicBezTo>
                    <a:pt x="235" y="12"/>
                    <a:pt x="235" y="12"/>
                    <a:pt x="235" y="12"/>
                  </a:cubicBezTo>
                  <a:cubicBezTo>
                    <a:pt x="234" y="12"/>
                    <a:pt x="234" y="12"/>
                    <a:pt x="234" y="11"/>
                  </a:cubicBezTo>
                  <a:close/>
                  <a:moveTo>
                    <a:pt x="281" y="134"/>
                  </a:moveTo>
                  <a:cubicBezTo>
                    <a:pt x="282" y="134"/>
                    <a:pt x="282" y="134"/>
                    <a:pt x="283" y="134"/>
                  </a:cubicBezTo>
                  <a:cubicBezTo>
                    <a:pt x="283" y="134"/>
                    <a:pt x="282" y="135"/>
                    <a:pt x="282" y="135"/>
                  </a:cubicBezTo>
                  <a:cubicBezTo>
                    <a:pt x="282" y="135"/>
                    <a:pt x="282" y="135"/>
                    <a:pt x="282" y="135"/>
                  </a:cubicBezTo>
                  <a:cubicBezTo>
                    <a:pt x="282" y="135"/>
                    <a:pt x="280" y="135"/>
                    <a:pt x="279" y="135"/>
                  </a:cubicBezTo>
                  <a:cubicBezTo>
                    <a:pt x="279" y="135"/>
                    <a:pt x="279" y="135"/>
                    <a:pt x="279" y="136"/>
                  </a:cubicBezTo>
                  <a:cubicBezTo>
                    <a:pt x="279" y="136"/>
                    <a:pt x="278" y="136"/>
                    <a:pt x="278" y="136"/>
                  </a:cubicBezTo>
                  <a:cubicBezTo>
                    <a:pt x="279" y="135"/>
                    <a:pt x="280" y="135"/>
                    <a:pt x="281" y="134"/>
                  </a:cubicBezTo>
                  <a:close/>
                  <a:moveTo>
                    <a:pt x="279" y="32"/>
                  </a:moveTo>
                  <a:cubicBezTo>
                    <a:pt x="279" y="33"/>
                    <a:pt x="279" y="33"/>
                    <a:pt x="279" y="33"/>
                  </a:cubicBezTo>
                  <a:cubicBezTo>
                    <a:pt x="279" y="33"/>
                    <a:pt x="278" y="33"/>
                    <a:pt x="278" y="33"/>
                  </a:cubicBezTo>
                  <a:cubicBezTo>
                    <a:pt x="278" y="33"/>
                    <a:pt x="278" y="33"/>
                    <a:pt x="278" y="33"/>
                  </a:cubicBezTo>
                  <a:cubicBezTo>
                    <a:pt x="278" y="33"/>
                    <a:pt x="277" y="33"/>
                    <a:pt x="277" y="33"/>
                  </a:cubicBezTo>
                  <a:cubicBezTo>
                    <a:pt x="277" y="33"/>
                    <a:pt x="277" y="34"/>
                    <a:pt x="277" y="34"/>
                  </a:cubicBezTo>
                  <a:cubicBezTo>
                    <a:pt x="276" y="34"/>
                    <a:pt x="276" y="34"/>
                    <a:pt x="275" y="34"/>
                  </a:cubicBezTo>
                  <a:cubicBezTo>
                    <a:pt x="275" y="34"/>
                    <a:pt x="275" y="34"/>
                    <a:pt x="275" y="34"/>
                  </a:cubicBezTo>
                  <a:cubicBezTo>
                    <a:pt x="273" y="35"/>
                    <a:pt x="272" y="35"/>
                    <a:pt x="272" y="37"/>
                  </a:cubicBezTo>
                  <a:cubicBezTo>
                    <a:pt x="272" y="37"/>
                    <a:pt x="271" y="37"/>
                    <a:pt x="271" y="37"/>
                  </a:cubicBezTo>
                  <a:cubicBezTo>
                    <a:pt x="271" y="35"/>
                    <a:pt x="271" y="35"/>
                    <a:pt x="272" y="35"/>
                  </a:cubicBezTo>
                  <a:cubicBezTo>
                    <a:pt x="272" y="35"/>
                    <a:pt x="272" y="34"/>
                    <a:pt x="272" y="34"/>
                  </a:cubicBezTo>
                  <a:cubicBezTo>
                    <a:pt x="273" y="34"/>
                    <a:pt x="274" y="34"/>
                    <a:pt x="275" y="34"/>
                  </a:cubicBezTo>
                  <a:cubicBezTo>
                    <a:pt x="275" y="34"/>
                    <a:pt x="275" y="34"/>
                    <a:pt x="275" y="33"/>
                  </a:cubicBezTo>
                  <a:cubicBezTo>
                    <a:pt x="275" y="33"/>
                    <a:pt x="276" y="33"/>
                    <a:pt x="276" y="33"/>
                  </a:cubicBezTo>
                  <a:cubicBezTo>
                    <a:pt x="276" y="33"/>
                    <a:pt x="276" y="33"/>
                    <a:pt x="276" y="33"/>
                  </a:cubicBezTo>
                  <a:cubicBezTo>
                    <a:pt x="277" y="33"/>
                    <a:pt x="277" y="33"/>
                    <a:pt x="277" y="33"/>
                  </a:cubicBezTo>
                  <a:cubicBezTo>
                    <a:pt x="279" y="32"/>
                    <a:pt x="280" y="32"/>
                    <a:pt x="282" y="32"/>
                  </a:cubicBezTo>
                  <a:cubicBezTo>
                    <a:pt x="282" y="32"/>
                    <a:pt x="282" y="32"/>
                    <a:pt x="282" y="32"/>
                  </a:cubicBezTo>
                  <a:cubicBezTo>
                    <a:pt x="281" y="32"/>
                    <a:pt x="280" y="32"/>
                    <a:pt x="279" y="32"/>
                  </a:cubicBezTo>
                  <a:close/>
                  <a:moveTo>
                    <a:pt x="284" y="31"/>
                  </a:moveTo>
                  <a:cubicBezTo>
                    <a:pt x="284" y="31"/>
                    <a:pt x="284" y="31"/>
                    <a:pt x="284" y="30"/>
                  </a:cubicBezTo>
                  <a:cubicBezTo>
                    <a:pt x="284" y="30"/>
                    <a:pt x="285" y="30"/>
                    <a:pt x="285" y="30"/>
                  </a:cubicBezTo>
                  <a:cubicBezTo>
                    <a:pt x="285" y="30"/>
                    <a:pt x="285" y="31"/>
                    <a:pt x="285" y="31"/>
                  </a:cubicBezTo>
                  <a:cubicBezTo>
                    <a:pt x="284" y="31"/>
                    <a:pt x="284" y="31"/>
                    <a:pt x="284" y="31"/>
                  </a:cubicBezTo>
                  <a:close/>
                  <a:moveTo>
                    <a:pt x="287" y="29"/>
                  </a:moveTo>
                  <a:cubicBezTo>
                    <a:pt x="288" y="30"/>
                    <a:pt x="288" y="29"/>
                    <a:pt x="288" y="30"/>
                  </a:cubicBezTo>
                  <a:cubicBezTo>
                    <a:pt x="287" y="30"/>
                    <a:pt x="288" y="30"/>
                    <a:pt x="287" y="29"/>
                  </a:cubicBezTo>
                  <a:close/>
                  <a:moveTo>
                    <a:pt x="308" y="89"/>
                  </a:moveTo>
                  <a:cubicBezTo>
                    <a:pt x="308" y="89"/>
                    <a:pt x="308" y="88"/>
                    <a:pt x="308" y="88"/>
                  </a:cubicBezTo>
                  <a:cubicBezTo>
                    <a:pt x="308" y="88"/>
                    <a:pt x="308" y="88"/>
                    <a:pt x="308" y="88"/>
                  </a:cubicBezTo>
                  <a:cubicBezTo>
                    <a:pt x="308" y="87"/>
                    <a:pt x="308" y="87"/>
                    <a:pt x="308" y="86"/>
                  </a:cubicBezTo>
                  <a:cubicBezTo>
                    <a:pt x="308" y="86"/>
                    <a:pt x="309" y="86"/>
                    <a:pt x="309" y="86"/>
                  </a:cubicBezTo>
                  <a:cubicBezTo>
                    <a:pt x="309" y="87"/>
                    <a:pt x="309" y="88"/>
                    <a:pt x="310" y="89"/>
                  </a:cubicBezTo>
                  <a:cubicBezTo>
                    <a:pt x="309" y="89"/>
                    <a:pt x="309" y="89"/>
                    <a:pt x="308"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1" name="Freeform 46"/>
            <p:cNvSpPr/>
            <p:nvPr/>
          </p:nvSpPr>
          <p:spPr bwMode="auto">
            <a:xfrm>
              <a:off x="8335963" y="3838576"/>
              <a:ext cx="98425" cy="87313"/>
            </a:xfrm>
            <a:custGeom>
              <a:avLst/>
              <a:gdLst>
                <a:gd name="T0" fmla="*/ 19 w 26"/>
                <a:gd name="T1" fmla="*/ 3 h 23"/>
                <a:gd name="T2" fmla="*/ 15 w 26"/>
                <a:gd name="T3" fmla="*/ 5 h 23"/>
                <a:gd name="T4" fmla="*/ 13 w 26"/>
                <a:gd name="T5" fmla="*/ 4 h 23"/>
                <a:gd name="T6" fmla="*/ 10 w 26"/>
                <a:gd name="T7" fmla="*/ 6 h 23"/>
                <a:gd name="T8" fmla="*/ 10 w 26"/>
                <a:gd name="T9" fmla="*/ 4 h 23"/>
                <a:gd name="T10" fmla="*/ 8 w 26"/>
                <a:gd name="T11" fmla="*/ 3 h 23"/>
                <a:gd name="T12" fmla="*/ 6 w 26"/>
                <a:gd name="T13" fmla="*/ 4 h 23"/>
                <a:gd name="T14" fmla="*/ 2 w 26"/>
                <a:gd name="T15" fmla="*/ 5 h 23"/>
                <a:gd name="T16" fmla="*/ 1 w 26"/>
                <a:gd name="T17" fmla="*/ 8 h 23"/>
                <a:gd name="T18" fmla="*/ 0 w 26"/>
                <a:gd name="T19" fmla="*/ 10 h 23"/>
                <a:gd name="T20" fmla="*/ 2 w 26"/>
                <a:gd name="T21" fmla="*/ 12 h 23"/>
                <a:gd name="T22" fmla="*/ 5 w 26"/>
                <a:gd name="T23" fmla="*/ 9 h 23"/>
                <a:gd name="T24" fmla="*/ 7 w 26"/>
                <a:gd name="T25" fmla="*/ 10 h 23"/>
                <a:gd name="T26" fmla="*/ 9 w 26"/>
                <a:gd name="T27" fmla="*/ 11 h 23"/>
                <a:gd name="T28" fmla="*/ 11 w 26"/>
                <a:gd name="T29" fmla="*/ 11 h 23"/>
                <a:gd name="T30" fmla="*/ 12 w 26"/>
                <a:gd name="T31" fmla="*/ 11 h 23"/>
                <a:gd name="T32" fmla="*/ 12 w 26"/>
                <a:gd name="T33" fmla="*/ 12 h 23"/>
                <a:gd name="T34" fmla="*/ 11 w 26"/>
                <a:gd name="T35" fmla="*/ 13 h 23"/>
                <a:gd name="T36" fmla="*/ 10 w 26"/>
                <a:gd name="T37" fmla="*/ 14 h 23"/>
                <a:gd name="T38" fmla="*/ 13 w 26"/>
                <a:gd name="T39" fmla="*/ 20 h 23"/>
                <a:gd name="T40" fmla="*/ 17 w 26"/>
                <a:gd name="T41" fmla="*/ 21 h 23"/>
                <a:gd name="T42" fmla="*/ 16 w 26"/>
                <a:gd name="T43" fmla="*/ 22 h 23"/>
                <a:gd name="T44" fmla="*/ 17 w 26"/>
                <a:gd name="T45" fmla="*/ 23 h 23"/>
                <a:gd name="T46" fmla="*/ 20 w 26"/>
                <a:gd name="T47" fmla="*/ 19 h 23"/>
                <a:gd name="T48" fmla="*/ 19 w 26"/>
                <a:gd name="T49" fmla="*/ 19 h 23"/>
                <a:gd name="T50" fmla="*/ 19 w 26"/>
                <a:gd name="T51" fmla="*/ 17 h 23"/>
                <a:gd name="T52" fmla="*/ 20 w 26"/>
                <a:gd name="T53" fmla="*/ 17 h 23"/>
                <a:gd name="T54" fmla="*/ 21 w 26"/>
                <a:gd name="T55" fmla="*/ 19 h 23"/>
                <a:gd name="T56" fmla="*/ 21 w 26"/>
                <a:gd name="T57" fmla="*/ 19 h 23"/>
                <a:gd name="T58" fmla="*/ 21 w 26"/>
                <a:gd name="T59" fmla="*/ 15 h 23"/>
                <a:gd name="T60" fmla="*/ 23 w 26"/>
                <a:gd name="T61" fmla="*/ 13 h 23"/>
                <a:gd name="T62" fmla="*/ 24 w 26"/>
                <a:gd name="T63" fmla="*/ 12 h 23"/>
                <a:gd name="T64" fmla="*/ 25 w 26"/>
                <a:gd name="T65" fmla="*/ 11 h 23"/>
                <a:gd name="T66" fmla="*/ 25 w 26"/>
                <a:gd name="T67" fmla="*/ 1 h 23"/>
                <a:gd name="T68" fmla="*/ 21 w 26"/>
                <a:gd name="T69" fmla="*/ 2 h 23"/>
                <a:gd name="T70" fmla="*/ 21 w 26"/>
                <a:gd name="T71" fmla="*/ 2 h 23"/>
                <a:gd name="T72" fmla="*/ 21 w 26"/>
                <a:gd name="T73" fmla="*/ 4 h 23"/>
                <a:gd name="T74" fmla="*/ 19 w 26"/>
                <a:gd name="T75"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23">
                  <a:moveTo>
                    <a:pt x="19" y="3"/>
                  </a:moveTo>
                  <a:cubicBezTo>
                    <a:pt x="19" y="3"/>
                    <a:pt x="19" y="3"/>
                    <a:pt x="19" y="3"/>
                  </a:cubicBezTo>
                  <a:cubicBezTo>
                    <a:pt x="17" y="4"/>
                    <a:pt x="17" y="4"/>
                    <a:pt x="17" y="5"/>
                  </a:cubicBezTo>
                  <a:cubicBezTo>
                    <a:pt x="16" y="5"/>
                    <a:pt x="15" y="5"/>
                    <a:pt x="15" y="5"/>
                  </a:cubicBezTo>
                  <a:cubicBezTo>
                    <a:pt x="15" y="5"/>
                    <a:pt x="15" y="4"/>
                    <a:pt x="15" y="4"/>
                  </a:cubicBezTo>
                  <a:cubicBezTo>
                    <a:pt x="14" y="4"/>
                    <a:pt x="14" y="4"/>
                    <a:pt x="13" y="4"/>
                  </a:cubicBezTo>
                  <a:cubicBezTo>
                    <a:pt x="13" y="5"/>
                    <a:pt x="13" y="5"/>
                    <a:pt x="13" y="6"/>
                  </a:cubicBezTo>
                  <a:cubicBezTo>
                    <a:pt x="11" y="5"/>
                    <a:pt x="11" y="6"/>
                    <a:pt x="10" y="6"/>
                  </a:cubicBezTo>
                  <a:cubicBezTo>
                    <a:pt x="10" y="5"/>
                    <a:pt x="10" y="4"/>
                    <a:pt x="11" y="4"/>
                  </a:cubicBezTo>
                  <a:cubicBezTo>
                    <a:pt x="10" y="4"/>
                    <a:pt x="10" y="4"/>
                    <a:pt x="10" y="4"/>
                  </a:cubicBezTo>
                  <a:cubicBezTo>
                    <a:pt x="10" y="4"/>
                    <a:pt x="10" y="3"/>
                    <a:pt x="10" y="3"/>
                  </a:cubicBezTo>
                  <a:cubicBezTo>
                    <a:pt x="10" y="3"/>
                    <a:pt x="8" y="3"/>
                    <a:pt x="8" y="3"/>
                  </a:cubicBezTo>
                  <a:cubicBezTo>
                    <a:pt x="8" y="3"/>
                    <a:pt x="8" y="4"/>
                    <a:pt x="8" y="4"/>
                  </a:cubicBezTo>
                  <a:cubicBezTo>
                    <a:pt x="7" y="4"/>
                    <a:pt x="7" y="4"/>
                    <a:pt x="6" y="4"/>
                  </a:cubicBezTo>
                  <a:cubicBezTo>
                    <a:pt x="6" y="4"/>
                    <a:pt x="6" y="5"/>
                    <a:pt x="6" y="5"/>
                  </a:cubicBezTo>
                  <a:cubicBezTo>
                    <a:pt x="5" y="5"/>
                    <a:pt x="4" y="5"/>
                    <a:pt x="2" y="5"/>
                  </a:cubicBezTo>
                  <a:cubicBezTo>
                    <a:pt x="1" y="7"/>
                    <a:pt x="3" y="7"/>
                    <a:pt x="2" y="8"/>
                  </a:cubicBezTo>
                  <a:cubicBezTo>
                    <a:pt x="2" y="8"/>
                    <a:pt x="2" y="8"/>
                    <a:pt x="1" y="8"/>
                  </a:cubicBezTo>
                  <a:cubicBezTo>
                    <a:pt x="1" y="9"/>
                    <a:pt x="1" y="9"/>
                    <a:pt x="1" y="10"/>
                  </a:cubicBezTo>
                  <a:cubicBezTo>
                    <a:pt x="0" y="10"/>
                    <a:pt x="0" y="10"/>
                    <a:pt x="0" y="10"/>
                  </a:cubicBezTo>
                  <a:cubicBezTo>
                    <a:pt x="0" y="10"/>
                    <a:pt x="0" y="11"/>
                    <a:pt x="0" y="11"/>
                  </a:cubicBezTo>
                  <a:cubicBezTo>
                    <a:pt x="1" y="11"/>
                    <a:pt x="1" y="11"/>
                    <a:pt x="2" y="12"/>
                  </a:cubicBezTo>
                  <a:cubicBezTo>
                    <a:pt x="2" y="10"/>
                    <a:pt x="3" y="10"/>
                    <a:pt x="3" y="9"/>
                  </a:cubicBezTo>
                  <a:cubicBezTo>
                    <a:pt x="4" y="9"/>
                    <a:pt x="4" y="9"/>
                    <a:pt x="5" y="9"/>
                  </a:cubicBezTo>
                  <a:cubicBezTo>
                    <a:pt x="5" y="9"/>
                    <a:pt x="5" y="9"/>
                    <a:pt x="5" y="10"/>
                  </a:cubicBezTo>
                  <a:cubicBezTo>
                    <a:pt x="6" y="10"/>
                    <a:pt x="6" y="10"/>
                    <a:pt x="7" y="10"/>
                  </a:cubicBezTo>
                  <a:cubicBezTo>
                    <a:pt x="7" y="10"/>
                    <a:pt x="7" y="10"/>
                    <a:pt x="7" y="10"/>
                  </a:cubicBezTo>
                  <a:cubicBezTo>
                    <a:pt x="8" y="10"/>
                    <a:pt x="8" y="10"/>
                    <a:pt x="9" y="11"/>
                  </a:cubicBezTo>
                  <a:cubicBezTo>
                    <a:pt x="9" y="10"/>
                    <a:pt x="9" y="10"/>
                    <a:pt x="9" y="10"/>
                  </a:cubicBezTo>
                  <a:cubicBezTo>
                    <a:pt x="10" y="10"/>
                    <a:pt x="10" y="10"/>
                    <a:pt x="11" y="11"/>
                  </a:cubicBezTo>
                  <a:cubicBezTo>
                    <a:pt x="11" y="11"/>
                    <a:pt x="11" y="11"/>
                    <a:pt x="11" y="11"/>
                  </a:cubicBezTo>
                  <a:cubicBezTo>
                    <a:pt x="11" y="11"/>
                    <a:pt x="12" y="11"/>
                    <a:pt x="12" y="11"/>
                  </a:cubicBezTo>
                  <a:cubicBezTo>
                    <a:pt x="12" y="11"/>
                    <a:pt x="12" y="11"/>
                    <a:pt x="12" y="11"/>
                  </a:cubicBezTo>
                  <a:cubicBezTo>
                    <a:pt x="12" y="12"/>
                    <a:pt x="12" y="12"/>
                    <a:pt x="12" y="12"/>
                  </a:cubicBezTo>
                  <a:cubicBezTo>
                    <a:pt x="12" y="12"/>
                    <a:pt x="12" y="12"/>
                    <a:pt x="12" y="13"/>
                  </a:cubicBezTo>
                  <a:cubicBezTo>
                    <a:pt x="12" y="13"/>
                    <a:pt x="12" y="13"/>
                    <a:pt x="11" y="13"/>
                  </a:cubicBezTo>
                  <a:cubicBezTo>
                    <a:pt x="11" y="13"/>
                    <a:pt x="11" y="13"/>
                    <a:pt x="11" y="13"/>
                  </a:cubicBezTo>
                  <a:cubicBezTo>
                    <a:pt x="11" y="13"/>
                    <a:pt x="11" y="13"/>
                    <a:pt x="10" y="14"/>
                  </a:cubicBezTo>
                  <a:cubicBezTo>
                    <a:pt x="10" y="15"/>
                    <a:pt x="10" y="17"/>
                    <a:pt x="10" y="18"/>
                  </a:cubicBezTo>
                  <a:cubicBezTo>
                    <a:pt x="11" y="18"/>
                    <a:pt x="12" y="19"/>
                    <a:pt x="13" y="20"/>
                  </a:cubicBezTo>
                  <a:cubicBezTo>
                    <a:pt x="13" y="20"/>
                    <a:pt x="13" y="20"/>
                    <a:pt x="13" y="20"/>
                  </a:cubicBezTo>
                  <a:cubicBezTo>
                    <a:pt x="14" y="21"/>
                    <a:pt x="16" y="21"/>
                    <a:pt x="17" y="21"/>
                  </a:cubicBezTo>
                  <a:cubicBezTo>
                    <a:pt x="17" y="21"/>
                    <a:pt x="17" y="21"/>
                    <a:pt x="16" y="21"/>
                  </a:cubicBezTo>
                  <a:cubicBezTo>
                    <a:pt x="16" y="22"/>
                    <a:pt x="16" y="22"/>
                    <a:pt x="16" y="22"/>
                  </a:cubicBezTo>
                  <a:cubicBezTo>
                    <a:pt x="16" y="22"/>
                    <a:pt x="16" y="22"/>
                    <a:pt x="17" y="22"/>
                  </a:cubicBezTo>
                  <a:cubicBezTo>
                    <a:pt x="17" y="23"/>
                    <a:pt x="17" y="23"/>
                    <a:pt x="17" y="23"/>
                  </a:cubicBezTo>
                  <a:cubicBezTo>
                    <a:pt x="18" y="23"/>
                    <a:pt x="18" y="23"/>
                    <a:pt x="18" y="22"/>
                  </a:cubicBezTo>
                  <a:cubicBezTo>
                    <a:pt x="19" y="21"/>
                    <a:pt x="20" y="21"/>
                    <a:pt x="20" y="19"/>
                  </a:cubicBezTo>
                  <a:cubicBezTo>
                    <a:pt x="19" y="19"/>
                    <a:pt x="19" y="19"/>
                    <a:pt x="19" y="19"/>
                  </a:cubicBezTo>
                  <a:cubicBezTo>
                    <a:pt x="19" y="19"/>
                    <a:pt x="19" y="19"/>
                    <a:pt x="19" y="19"/>
                  </a:cubicBezTo>
                  <a:cubicBezTo>
                    <a:pt x="19" y="19"/>
                    <a:pt x="19" y="19"/>
                    <a:pt x="19" y="19"/>
                  </a:cubicBezTo>
                  <a:cubicBezTo>
                    <a:pt x="19" y="18"/>
                    <a:pt x="19" y="17"/>
                    <a:pt x="19" y="17"/>
                  </a:cubicBezTo>
                  <a:cubicBezTo>
                    <a:pt x="19" y="17"/>
                    <a:pt x="20" y="17"/>
                    <a:pt x="20" y="17"/>
                  </a:cubicBezTo>
                  <a:cubicBezTo>
                    <a:pt x="20" y="17"/>
                    <a:pt x="20" y="17"/>
                    <a:pt x="20" y="17"/>
                  </a:cubicBezTo>
                  <a:cubicBezTo>
                    <a:pt x="21" y="17"/>
                    <a:pt x="21" y="17"/>
                    <a:pt x="21" y="17"/>
                  </a:cubicBezTo>
                  <a:cubicBezTo>
                    <a:pt x="21" y="17"/>
                    <a:pt x="21" y="18"/>
                    <a:pt x="21" y="19"/>
                  </a:cubicBezTo>
                  <a:cubicBezTo>
                    <a:pt x="21" y="19"/>
                    <a:pt x="21" y="19"/>
                    <a:pt x="21" y="19"/>
                  </a:cubicBezTo>
                  <a:cubicBezTo>
                    <a:pt x="21" y="19"/>
                    <a:pt x="21" y="19"/>
                    <a:pt x="21" y="19"/>
                  </a:cubicBezTo>
                  <a:cubicBezTo>
                    <a:pt x="21" y="19"/>
                    <a:pt x="21" y="19"/>
                    <a:pt x="21" y="19"/>
                  </a:cubicBezTo>
                  <a:cubicBezTo>
                    <a:pt x="22" y="17"/>
                    <a:pt x="21" y="16"/>
                    <a:pt x="21" y="15"/>
                  </a:cubicBezTo>
                  <a:cubicBezTo>
                    <a:pt x="21" y="14"/>
                    <a:pt x="22" y="14"/>
                    <a:pt x="23" y="13"/>
                  </a:cubicBezTo>
                  <a:cubicBezTo>
                    <a:pt x="23" y="13"/>
                    <a:pt x="23" y="13"/>
                    <a:pt x="23" y="13"/>
                  </a:cubicBezTo>
                  <a:cubicBezTo>
                    <a:pt x="23" y="13"/>
                    <a:pt x="23" y="12"/>
                    <a:pt x="23" y="12"/>
                  </a:cubicBezTo>
                  <a:cubicBezTo>
                    <a:pt x="23" y="12"/>
                    <a:pt x="24" y="12"/>
                    <a:pt x="24" y="12"/>
                  </a:cubicBezTo>
                  <a:cubicBezTo>
                    <a:pt x="24" y="12"/>
                    <a:pt x="24" y="12"/>
                    <a:pt x="24" y="11"/>
                  </a:cubicBezTo>
                  <a:cubicBezTo>
                    <a:pt x="24" y="11"/>
                    <a:pt x="24" y="11"/>
                    <a:pt x="25" y="11"/>
                  </a:cubicBezTo>
                  <a:cubicBezTo>
                    <a:pt x="25" y="11"/>
                    <a:pt x="25" y="11"/>
                    <a:pt x="26" y="11"/>
                  </a:cubicBezTo>
                  <a:cubicBezTo>
                    <a:pt x="26" y="7"/>
                    <a:pt x="25" y="5"/>
                    <a:pt x="25" y="1"/>
                  </a:cubicBezTo>
                  <a:cubicBezTo>
                    <a:pt x="23" y="0"/>
                    <a:pt x="23" y="0"/>
                    <a:pt x="21" y="0"/>
                  </a:cubicBezTo>
                  <a:cubicBezTo>
                    <a:pt x="21" y="1"/>
                    <a:pt x="21" y="1"/>
                    <a:pt x="21" y="2"/>
                  </a:cubicBezTo>
                  <a:cubicBezTo>
                    <a:pt x="21" y="2"/>
                    <a:pt x="21" y="2"/>
                    <a:pt x="21" y="2"/>
                  </a:cubicBezTo>
                  <a:cubicBezTo>
                    <a:pt x="21" y="2"/>
                    <a:pt x="21" y="2"/>
                    <a:pt x="21" y="2"/>
                  </a:cubicBezTo>
                  <a:cubicBezTo>
                    <a:pt x="21" y="2"/>
                    <a:pt x="21" y="2"/>
                    <a:pt x="21" y="2"/>
                  </a:cubicBezTo>
                  <a:cubicBezTo>
                    <a:pt x="21" y="3"/>
                    <a:pt x="21" y="3"/>
                    <a:pt x="21" y="4"/>
                  </a:cubicBezTo>
                  <a:cubicBezTo>
                    <a:pt x="20" y="4"/>
                    <a:pt x="20" y="4"/>
                    <a:pt x="19" y="3"/>
                  </a:cubicBezTo>
                  <a:cubicBezTo>
                    <a:pt x="19" y="3"/>
                    <a:pt x="19" y="3"/>
                    <a:pt x="19" y="3"/>
                  </a:cubicBezTo>
                  <a:cubicBezTo>
                    <a:pt x="19" y="3"/>
                    <a:pt x="19" y="3"/>
                    <a:pt x="1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2" name="Freeform 47"/>
            <p:cNvSpPr>
              <a:spLocks noEditPoints="1"/>
            </p:cNvSpPr>
            <p:nvPr/>
          </p:nvSpPr>
          <p:spPr bwMode="auto">
            <a:xfrm>
              <a:off x="3641725" y="1643063"/>
              <a:ext cx="800100" cy="322263"/>
            </a:xfrm>
            <a:custGeom>
              <a:avLst/>
              <a:gdLst>
                <a:gd name="T0" fmla="*/ 7 w 213"/>
                <a:gd name="T1" fmla="*/ 45 h 86"/>
                <a:gd name="T2" fmla="*/ 8 w 213"/>
                <a:gd name="T3" fmla="*/ 52 h 86"/>
                <a:gd name="T4" fmla="*/ 13 w 213"/>
                <a:gd name="T5" fmla="*/ 54 h 86"/>
                <a:gd name="T6" fmla="*/ 15 w 213"/>
                <a:gd name="T7" fmla="*/ 63 h 86"/>
                <a:gd name="T8" fmla="*/ 22 w 213"/>
                <a:gd name="T9" fmla="*/ 63 h 86"/>
                <a:gd name="T10" fmla="*/ 42 w 213"/>
                <a:gd name="T11" fmla="*/ 69 h 86"/>
                <a:gd name="T12" fmla="*/ 51 w 213"/>
                <a:gd name="T13" fmla="*/ 59 h 86"/>
                <a:gd name="T14" fmla="*/ 63 w 213"/>
                <a:gd name="T15" fmla="*/ 58 h 86"/>
                <a:gd name="T16" fmla="*/ 71 w 213"/>
                <a:gd name="T17" fmla="*/ 52 h 86"/>
                <a:gd name="T18" fmla="*/ 86 w 213"/>
                <a:gd name="T19" fmla="*/ 57 h 86"/>
                <a:gd name="T20" fmla="*/ 60 w 213"/>
                <a:gd name="T21" fmla="*/ 60 h 86"/>
                <a:gd name="T22" fmla="*/ 62 w 213"/>
                <a:gd name="T23" fmla="*/ 65 h 86"/>
                <a:gd name="T24" fmla="*/ 71 w 213"/>
                <a:gd name="T25" fmla="*/ 65 h 86"/>
                <a:gd name="T26" fmla="*/ 81 w 213"/>
                <a:gd name="T27" fmla="*/ 70 h 86"/>
                <a:gd name="T28" fmla="*/ 52 w 213"/>
                <a:gd name="T29" fmla="*/ 70 h 86"/>
                <a:gd name="T30" fmla="*/ 43 w 213"/>
                <a:gd name="T31" fmla="*/ 82 h 86"/>
                <a:gd name="T32" fmla="*/ 56 w 213"/>
                <a:gd name="T33" fmla="*/ 82 h 86"/>
                <a:gd name="T34" fmla="*/ 72 w 213"/>
                <a:gd name="T35" fmla="*/ 84 h 86"/>
                <a:gd name="T36" fmla="*/ 79 w 213"/>
                <a:gd name="T37" fmla="*/ 80 h 86"/>
                <a:gd name="T38" fmla="*/ 95 w 213"/>
                <a:gd name="T39" fmla="*/ 76 h 86"/>
                <a:gd name="T40" fmla="*/ 112 w 213"/>
                <a:gd name="T41" fmla="*/ 74 h 86"/>
                <a:gd name="T42" fmla="*/ 114 w 213"/>
                <a:gd name="T43" fmla="*/ 66 h 86"/>
                <a:gd name="T44" fmla="*/ 131 w 213"/>
                <a:gd name="T45" fmla="*/ 56 h 86"/>
                <a:gd name="T46" fmla="*/ 121 w 213"/>
                <a:gd name="T47" fmla="*/ 51 h 86"/>
                <a:gd name="T48" fmla="*/ 113 w 213"/>
                <a:gd name="T49" fmla="*/ 49 h 86"/>
                <a:gd name="T50" fmla="*/ 126 w 213"/>
                <a:gd name="T51" fmla="*/ 46 h 86"/>
                <a:gd name="T52" fmla="*/ 129 w 213"/>
                <a:gd name="T53" fmla="*/ 44 h 86"/>
                <a:gd name="T54" fmla="*/ 146 w 213"/>
                <a:gd name="T55" fmla="*/ 40 h 86"/>
                <a:gd name="T56" fmla="*/ 156 w 213"/>
                <a:gd name="T57" fmla="*/ 34 h 86"/>
                <a:gd name="T58" fmla="*/ 170 w 213"/>
                <a:gd name="T59" fmla="*/ 27 h 86"/>
                <a:gd name="T60" fmla="*/ 188 w 213"/>
                <a:gd name="T61" fmla="*/ 17 h 86"/>
                <a:gd name="T62" fmla="*/ 195 w 213"/>
                <a:gd name="T63" fmla="*/ 14 h 86"/>
                <a:gd name="T64" fmla="*/ 204 w 213"/>
                <a:gd name="T65" fmla="*/ 3 h 86"/>
                <a:gd name="T66" fmla="*/ 183 w 213"/>
                <a:gd name="T67" fmla="*/ 0 h 86"/>
                <a:gd name="T68" fmla="*/ 163 w 213"/>
                <a:gd name="T69" fmla="*/ 10 h 86"/>
                <a:gd name="T70" fmla="*/ 172 w 213"/>
                <a:gd name="T71" fmla="*/ 0 h 86"/>
                <a:gd name="T72" fmla="*/ 135 w 213"/>
                <a:gd name="T73" fmla="*/ 9 h 86"/>
                <a:gd name="T74" fmla="*/ 117 w 213"/>
                <a:gd name="T75" fmla="*/ 15 h 86"/>
                <a:gd name="T76" fmla="*/ 96 w 213"/>
                <a:gd name="T77" fmla="*/ 16 h 86"/>
                <a:gd name="T78" fmla="*/ 89 w 213"/>
                <a:gd name="T79" fmla="*/ 18 h 86"/>
                <a:gd name="T80" fmla="*/ 75 w 213"/>
                <a:gd name="T81" fmla="*/ 21 h 86"/>
                <a:gd name="T82" fmla="*/ 51 w 213"/>
                <a:gd name="T83" fmla="*/ 24 h 86"/>
                <a:gd name="T84" fmla="*/ 65 w 213"/>
                <a:gd name="T85" fmla="*/ 27 h 86"/>
                <a:gd name="T86" fmla="*/ 48 w 213"/>
                <a:gd name="T87" fmla="*/ 27 h 86"/>
                <a:gd name="T88" fmla="*/ 29 w 213"/>
                <a:gd name="T89" fmla="*/ 33 h 86"/>
                <a:gd name="T90" fmla="*/ 31 w 213"/>
                <a:gd name="T91" fmla="*/ 41 h 86"/>
                <a:gd name="T92" fmla="*/ 38 w 213"/>
                <a:gd name="T93" fmla="*/ 38 h 86"/>
                <a:gd name="T94" fmla="*/ 48 w 213"/>
                <a:gd name="T95" fmla="*/ 40 h 86"/>
                <a:gd name="T96" fmla="*/ 69 w 213"/>
                <a:gd name="T97" fmla="*/ 40 h 86"/>
                <a:gd name="T98" fmla="*/ 95 w 213"/>
                <a:gd name="T99" fmla="*/ 32 h 86"/>
                <a:gd name="T100" fmla="*/ 119 w 213"/>
                <a:gd name="T101" fmla="*/ 26 h 86"/>
                <a:gd name="T102" fmla="*/ 104 w 213"/>
                <a:gd name="T103" fmla="*/ 34 h 86"/>
                <a:gd name="T104" fmla="*/ 96 w 213"/>
                <a:gd name="T105" fmla="*/ 38 h 86"/>
                <a:gd name="T106" fmla="*/ 96 w 213"/>
                <a:gd name="T107" fmla="*/ 45 h 86"/>
                <a:gd name="T108" fmla="*/ 80 w 213"/>
                <a:gd name="T109" fmla="*/ 39 h 86"/>
                <a:gd name="T110" fmla="*/ 55 w 213"/>
                <a:gd name="T111" fmla="*/ 44 h 86"/>
                <a:gd name="T112" fmla="*/ 30 w 213"/>
                <a:gd name="T113" fmla="*/ 46 h 86"/>
                <a:gd name="T114" fmla="*/ 3 w 213"/>
                <a:gd name="T115" fmla="*/ 39 h 86"/>
                <a:gd name="T116" fmla="*/ 84 w 213"/>
                <a:gd name="T117" fmla="*/ 63 h 86"/>
                <a:gd name="T118" fmla="*/ 71 w 213"/>
                <a:gd name="T119" fmla="*/ 27 h 86"/>
                <a:gd name="T120" fmla="*/ 96 w 213"/>
                <a:gd name="T121" fmla="*/ 67 h 86"/>
                <a:gd name="T122" fmla="*/ 21 w 213"/>
                <a:gd name="T123" fmla="*/ 5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3" h="86">
                  <a:moveTo>
                    <a:pt x="0" y="41"/>
                  </a:moveTo>
                  <a:cubicBezTo>
                    <a:pt x="1" y="41"/>
                    <a:pt x="3" y="40"/>
                    <a:pt x="4" y="40"/>
                  </a:cubicBezTo>
                  <a:cubicBezTo>
                    <a:pt x="5" y="40"/>
                    <a:pt x="6" y="41"/>
                    <a:pt x="7" y="40"/>
                  </a:cubicBezTo>
                  <a:cubicBezTo>
                    <a:pt x="7" y="40"/>
                    <a:pt x="7" y="40"/>
                    <a:pt x="7" y="40"/>
                  </a:cubicBezTo>
                  <a:cubicBezTo>
                    <a:pt x="9" y="39"/>
                    <a:pt x="9" y="40"/>
                    <a:pt x="11" y="41"/>
                  </a:cubicBezTo>
                  <a:cubicBezTo>
                    <a:pt x="10" y="43"/>
                    <a:pt x="10" y="41"/>
                    <a:pt x="11" y="43"/>
                  </a:cubicBezTo>
                  <a:cubicBezTo>
                    <a:pt x="10" y="43"/>
                    <a:pt x="9" y="44"/>
                    <a:pt x="8" y="44"/>
                  </a:cubicBezTo>
                  <a:cubicBezTo>
                    <a:pt x="8" y="44"/>
                    <a:pt x="8" y="43"/>
                    <a:pt x="8" y="43"/>
                  </a:cubicBezTo>
                  <a:cubicBezTo>
                    <a:pt x="8" y="43"/>
                    <a:pt x="7" y="43"/>
                    <a:pt x="7" y="43"/>
                  </a:cubicBezTo>
                  <a:cubicBezTo>
                    <a:pt x="7" y="43"/>
                    <a:pt x="7" y="43"/>
                    <a:pt x="7" y="43"/>
                  </a:cubicBezTo>
                  <a:cubicBezTo>
                    <a:pt x="5" y="43"/>
                    <a:pt x="3" y="44"/>
                    <a:pt x="2" y="43"/>
                  </a:cubicBezTo>
                  <a:cubicBezTo>
                    <a:pt x="1" y="43"/>
                    <a:pt x="1" y="43"/>
                    <a:pt x="0" y="44"/>
                  </a:cubicBezTo>
                  <a:cubicBezTo>
                    <a:pt x="0" y="45"/>
                    <a:pt x="0" y="45"/>
                    <a:pt x="1" y="46"/>
                  </a:cubicBezTo>
                  <a:cubicBezTo>
                    <a:pt x="2" y="46"/>
                    <a:pt x="2" y="46"/>
                    <a:pt x="3" y="45"/>
                  </a:cubicBezTo>
                  <a:cubicBezTo>
                    <a:pt x="3" y="46"/>
                    <a:pt x="3" y="46"/>
                    <a:pt x="3" y="47"/>
                  </a:cubicBezTo>
                  <a:cubicBezTo>
                    <a:pt x="6" y="46"/>
                    <a:pt x="6" y="46"/>
                    <a:pt x="7" y="45"/>
                  </a:cubicBezTo>
                  <a:cubicBezTo>
                    <a:pt x="7" y="45"/>
                    <a:pt x="7" y="45"/>
                    <a:pt x="7" y="45"/>
                  </a:cubicBezTo>
                  <a:cubicBezTo>
                    <a:pt x="7" y="44"/>
                    <a:pt x="9" y="46"/>
                    <a:pt x="9" y="46"/>
                  </a:cubicBezTo>
                  <a:cubicBezTo>
                    <a:pt x="10" y="46"/>
                    <a:pt x="12" y="45"/>
                    <a:pt x="14" y="45"/>
                  </a:cubicBezTo>
                  <a:cubicBezTo>
                    <a:pt x="14" y="44"/>
                    <a:pt x="13" y="45"/>
                    <a:pt x="14" y="44"/>
                  </a:cubicBezTo>
                  <a:cubicBezTo>
                    <a:pt x="14" y="44"/>
                    <a:pt x="14" y="44"/>
                    <a:pt x="14" y="44"/>
                  </a:cubicBezTo>
                  <a:cubicBezTo>
                    <a:pt x="14" y="44"/>
                    <a:pt x="14" y="44"/>
                    <a:pt x="14" y="44"/>
                  </a:cubicBezTo>
                  <a:cubicBezTo>
                    <a:pt x="15" y="44"/>
                    <a:pt x="15" y="44"/>
                    <a:pt x="15" y="44"/>
                  </a:cubicBezTo>
                  <a:cubicBezTo>
                    <a:pt x="15" y="44"/>
                    <a:pt x="15" y="45"/>
                    <a:pt x="15" y="45"/>
                  </a:cubicBezTo>
                  <a:cubicBezTo>
                    <a:pt x="15" y="45"/>
                    <a:pt x="15" y="45"/>
                    <a:pt x="16" y="45"/>
                  </a:cubicBezTo>
                  <a:cubicBezTo>
                    <a:pt x="16" y="46"/>
                    <a:pt x="16" y="46"/>
                    <a:pt x="17" y="47"/>
                  </a:cubicBezTo>
                  <a:cubicBezTo>
                    <a:pt x="14" y="47"/>
                    <a:pt x="8" y="48"/>
                    <a:pt x="7" y="50"/>
                  </a:cubicBezTo>
                  <a:cubicBezTo>
                    <a:pt x="7" y="50"/>
                    <a:pt x="7" y="49"/>
                    <a:pt x="7" y="50"/>
                  </a:cubicBezTo>
                  <a:cubicBezTo>
                    <a:pt x="7" y="50"/>
                    <a:pt x="7" y="51"/>
                    <a:pt x="8" y="51"/>
                  </a:cubicBezTo>
                  <a:cubicBezTo>
                    <a:pt x="8" y="51"/>
                    <a:pt x="8" y="51"/>
                    <a:pt x="8" y="51"/>
                  </a:cubicBezTo>
                  <a:cubicBezTo>
                    <a:pt x="8" y="51"/>
                    <a:pt x="8" y="51"/>
                    <a:pt x="8" y="51"/>
                  </a:cubicBezTo>
                  <a:cubicBezTo>
                    <a:pt x="8" y="51"/>
                    <a:pt x="8" y="52"/>
                    <a:pt x="8" y="52"/>
                  </a:cubicBezTo>
                  <a:cubicBezTo>
                    <a:pt x="6" y="51"/>
                    <a:pt x="6" y="52"/>
                    <a:pt x="5" y="53"/>
                  </a:cubicBezTo>
                  <a:cubicBezTo>
                    <a:pt x="5" y="53"/>
                    <a:pt x="5" y="53"/>
                    <a:pt x="5" y="53"/>
                  </a:cubicBezTo>
                  <a:cubicBezTo>
                    <a:pt x="5" y="53"/>
                    <a:pt x="5" y="53"/>
                    <a:pt x="5" y="53"/>
                  </a:cubicBezTo>
                  <a:cubicBezTo>
                    <a:pt x="5" y="53"/>
                    <a:pt x="5" y="53"/>
                    <a:pt x="5" y="53"/>
                  </a:cubicBezTo>
                  <a:cubicBezTo>
                    <a:pt x="6" y="53"/>
                    <a:pt x="7" y="53"/>
                    <a:pt x="8" y="53"/>
                  </a:cubicBezTo>
                  <a:cubicBezTo>
                    <a:pt x="8" y="53"/>
                    <a:pt x="8" y="53"/>
                    <a:pt x="9" y="53"/>
                  </a:cubicBezTo>
                  <a:cubicBezTo>
                    <a:pt x="9" y="54"/>
                    <a:pt x="11" y="53"/>
                    <a:pt x="11" y="53"/>
                  </a:cubicBezTo>
                  <a:cubicBezTo>
                    <a:pt x="11" y="53"/>
                    <a:pt x="11" y="53"/>
                    <a:pt x="11" y="53"/>
                  </a:cubicBezTo>
                  <a:cubicBezTo>
                    <a:pt x="13" y="53"/>
                    <a:pt x="12" y="53"/>
                    <a:pt x="14" y="52"/>
                  </a:cubicBezTo>
                  <a:cubicBezTo>
                    <a:pt x="13" y="52"/>
                    <a:pt x="13" y="51"/>
                    <a:pt x="13" y="51"/>
                  </a:cubicBezTo>
                  <a:cubicBezTo>
                    <a:pt x="14" y="51"/>
                    <a:pt x="14" y="51"/>
                    <a:pt x="14" y="51"/>
                  </a:cubicBezTo>
                  <a:cubicBezTo>
                    <a:pt x="14" y="52"/>
                    <a:pt x="14" y="52"/>
                    <a:pt x="14" y="53"/>
                  </a:cubicBezTo>
                  <a:cubicBezTo>
                    <a:pt x="16" y="53"/>
                    <a:pt x="17" y="53"/>
                    <a:pt x="18" y="52"/>
                  </a:cubicBezTo>
                  <a:cubicBezTo>
                    <a:pt x="19" y="53"/>
                    <a:pt x="19" y="53"/>
                    <a:pt x="19" y="53"/>
                  </a:cubicBezTo>
                  <a:cubicBezTo>
                    <a:pt x="20" y="54"/>
                    <a:pt x="20" y="54"/>
                    <a:pt x="20" y="54"/>
                  </a:cubicBezTo>
                  <a:cubicBezTo>
                    <a:pt x="17" y="54"/>
                    <a:pt x="15" y="54"/>
                    <a:pt x="13" y="54"/>
                  </a:cubicBezTo>
                  <a:cubicBezTo>
                    <a:pt x="13" y="54"/>
                    <a:pt x="13" y="54"/>
                    <a:pt x="13" y="54"/>
                  </a:cubicBezTo>
                  <a:cubicBezTo>
                    <a:pt x="11" y="54"/>
                    <a:pt x="10" y="54"/>
                    <a:pt x="8" y="54"/>
                  </a:cubicBezTo>
                  <a:cubicBezTo>
                    <a:pt x="8" y="55"/>
                    <a:pt x="7" y="55"/>
                    <a:pt x="7" y="56"/>
                  </a:cubicBezTo>
                  <a:cubicBezTo>
                    <a:pt x="8" y="56"/>
                    <a:pt x="8" y="56"/>
                    <a:pt x="8" y="56"/>
                  </a:cubicBezTo>
                  <a:cubicBezTo>
                    <a:pt x="8" y="56"/>
                    <a:pt x="8" y="57"/>
                    <a:pt x="9" y="57"/>
                  </a:cubicBezTo>
                  <a:cubicBezTo>
                    <a:pt x="8" y="57"/>
                    <a:pt x="8" y="57"/>
                    <a:pt x="8" y="57"/>
                  </a:cubicBezTo>
                  <a:cubicBezTo>
                    <a:pt x="9" y="58"/>
                    <a:pt x="9" y="58"/>
                    <a:pt x="10" y="58"/>
                  </a:cubicBezTo>
                  <a:cubicBezTo>
                    <a:pt x="10" y="59"/>
                    <a:pt x="11" y="59"/>
                    <a:pt x="11" y="59"/>
                  </a:cubicBezTo>
                  <a:cubicBezTo>
                    <a:pt x="12" y="59"/>
                    <a:pt x="12" y="59"/>
                    <a:pt x="12" y="59"/>
                  </a:cubicBezTo>
                  <a:cubicBezTo>
                    <a:pt x="12" y="59"/>
                    <a:pt x="12" y="59"/>
                    <a:pt x="12" y="59"/>
                  </a:cubicBezTo>
                  <a:cubicBezTo>
                    <a:pt x="15" y="60"/>
                    <a:pt x="18" y="60"/>
                    <a:pt x="22" y="59"/>
                  </a:cubicBezTo>
                  <a:cubicBezTo>
                    <a:pt x="22" y="59"/>
                    <a:pt x="22" y="59"/>
                    <a:pt x="22" y="60"/>
                  </a:cubicBezTo>
                  <a:cubicBezTo>
                    <a:pt x="21" y="60"/>
                    <a:pt x="21" y="60"/>
                    <a:pt x="20" y="60"/>
                  </a:cubicBezTo>
                  <a:cubicBezTo>
                    <a:pt x="20" y="60"/>
                    <a:pt x="20" y="60"/>
                    <a:pt x="20" y="60"/>
                  </a:cubicBezTo>
                  <a:cubicBezTo>
                    <a:pt x="18" y="60"/>
                    <a:pt x="15" y="61"/>
                    <a:pt x="14" y="61"/>
                  </a:cubicBezTo>
                  <a:cubicBezTo>
                    <a:pt x="14" y="63"/>
                    <a:pt x="14" y="62"/>
                    <a:pt x="15" y="63"/>
                  </a:cubicBezTo>
                  <a:cubicBezTo>
                    <a:pt x="16" y="63"/>
                    <a:pt x="17" y="63"/>
                    <a:pt x="18" y="62"/>
                  </a:cubicBezTo>
                  <a:cubicBezTo>
                    <a:pt x="19" y="62"/>
                    <a:pt x="21" y="63"/>
                    <a:pt x="23" y="62"/>
                  </a:cubicBezTo>
                  <a:cubicBezTo>
                    <a:pt x="23" y="62"/>
                    <a:pt x="23" y="62"/>
                    <a:pt x="23" y="62"/>
                  </a:cubicBezTo>
                  <a:cubicBezTo>
                    <a:pt x="23" y="62"/>
                    <a:pt x="23" y="62"/>
                    <a:pt x="23" y="62"/>
                  </a:cubicBezTo>
                  <a:cubicBezTo>
                    <a:pt x="24" y="61"/>
                    <a:pt x="24" y="61"/>
                    <a:pt x="25" y="60"/>
                  </a:cubicBezTo>
                  <a:cubicBezTo>
                    <a:pt x="27" y="60"/>
                    <a:pt x="29" y="60"/>
                    <a:pt x="31" y="60"/>
                  </a:cubicBezTo>
                  <a:cubicBezTo>
                    <a:pt x="31" y="60"/>
                    <a:pt x="31" y="60"/>
                    <a:pt x="31" y="61"/>
                  </a:cubicBezTo>
                  <a:cubicBezTo>
                    <a:pt x="30" y="61"/>
                    <a:pt x="28" y="61"/>
                    <a:pt x="27" y="61"/>
                  </a:cubicBezTo>
                  <a:cubicBezTo>
                    <a:pt x="27" y="61"/>
                    <a:pt x="27" y="61"/>
                    <a:pt x="27" y="62"/>
                  </a:cubicBezTo>
                  <a:cubicBezTo>
                    <a:pt x="27" y="62"/>
                    <a:pt x="27" y="62"/>
                    <a:pt x="26" y="62"/>
                  </a:cubicBezTo>
                  <a:cubicBezTo>
                    <a:pt x="26" y="62"/>
                    <a:pt x="26" y="62"/>
                    <a:pt x="26" y="62"/>
                  </a:cubicBezTo>
                  <a:cubicBezTo>
                    <a:pt x="26" y="62"/>
                    <a:pt x="25" y="62"/>
                    <a:pt x="25" y="62"/>
                  </a:cubicBezTo>
                  <a:cubicBezTo>
                    <a:pt x="25" y="62"/>
                    <a:pt x="25" y="63"/>
                    <a:pt x="25" y="63"/>
                  </a:cubicBezTo>
                  <a:cubicBezTo>
                    <a:pt x="24" y="63"/>
                    <a:pt x="24" y="63"/>
                    <a:pt x="24" y="63"/>
                  </a:cubicBezTo>
                  <a:cubicBezTo>
                    <a:pt x="24" y="63"/>
                    <a:pt x="24" y="63"/>
                    <a:pt x="24" y="63"/>
                  </a:cubicBezTo>
                  <a:cubicBezTo>
                    <a:pt x="23" y="63"/>
                    <a:pt x="23" y="63"/>
                    <a:pt x="22" y="63"/>
                  </a:cubicBezTo>
                  <a:cubicBezTo>
                    <a:pt x="22" y="63"/>
                    <a:pt x="22" y="64"/>
                    <a:pt x="22" y="64"/>
                  </a:cubicBezTo>
                  <a:cubicBezTo>
                    <a:pt x="22" y="64"/>
                    <a:pt x="23" y="65"/>
                    <a:pt x="24" y="66"/>
                  </a:cubicBezTo>
                  <a:cubicBezTo>
                    <a:pt x="24" y="66"/>
                    <a:pt x="25" y="66"/>
                    <a:pt x="25" y="66"/>
                  </a:cubicBezTo>
                  <a:cubicBezTo>
                    <a:pt x="25" y="68"/>
                    <a:pt x="25" y="67"/>
                    <a:pt x="26" y="68"/>
                  </a:cubicBezTo>
                  <a:cubicBezTo>
                    <a:pt x="27" y="68"/>
                    <a:pt x="27" y="68"/>
                    <a:pt x="28" y="68"/>
                  </a:cubicBezTo>
                  <a:cubicBezTo>
                    <a:pt x="28" y="69"/>
                    <a:pt x="28" y="69"/>
                    <a:pt x="28" y="69"/>
                  </a:cubicBezTo>
                  <a:cubicBezTo>
                    <a:pt x="27" y="69"/>
                    <a:pt x="26" y="69"/>
                    <a:pt x="26" y="70"/>
                  </a:cubicBezTo>
                  <a:cubicBezTo>
                    <a:pt x="26" y="70"/>
                    <a:pt x="26" y="71"/>
                    <a:pt x="26" y="71"/>
                  </a:cubicBezTo>
                  <a:cubicBezTo>
                    <a:pt x="29" y="71"/>
                    <a:pt x="31" y="71"/>
                    <a:pt x="33" y="71"/>
                  </a:cubicBezTo>
                  <a:cubicBezTo>
                    <a:pt x="33" y="70"/>
                    <a:pt x="33" y="70"/>
                    <a:pt x="33" y="70"/>
                  </a:cubicBezTo>
                  <a:cubicBezTo>
                    <a:pt x="34" y="70"/>
                    <a:pt x="34" y="70"/>
                    <a:pt x="34" y="70"/>
                  </a:cubicBezTo>
                  <a:cubicBezTo>
                    <a:pt x="34" y="70"/>
                    <a:pt x="34" y="70"/>
                    <a:pt x="34" y="70"/>
                  </a:cubicBezTo>
                  <a:cubicBezTo>
                    <a:pt x="35" y="70"/>
                    <a:pt x="35" y="69"/>
                    <a:pt x="35" y="69"/>
                  </a:cubicBezTo>
                  <a:cubicBezTo>
                    <a:pt x="35" y="69"/>
                    <a:pt x="35" y="68"/>
                    <a:pt x="35" y="68"/>
                  </a:cubicBezTo>
                  <a:cubicBezTo>
                    <a:pt x="37" y="68"/>
                    <a:pt x="37" y="68"/>
                    <a:pt x="38" y="69"/>
                  </a:cubicBezTo>
                  <a:cubicBezTo>
                    <a:pt x="40" y="69"/>
                    <a:pt x="40" y="69"/>
                    <a:pt x="42" y="69"/>
                  </a:cubicBezTo>
                  <a:cubicBezTo>
                    <a:pt x="42" y="69"/>
                    <a:pt x="41" y="68"/>
                    <a:pt x="41" y="68"/>
                  </a:cubicBezTo>
                  <a:cubicBezTo>
                    <a:pt x="41" y="68"/>
                    <a:pt x="41" y="68"/>
                    <a:pt x="41" y="68"/>
                  </a:cubicBezTo>
                  <a:cubicBezTo>
                    <a:pt x="40" y="68"/>
                    <a:pt x="40" y="68"/>
                    <a:pt x="40" y="67"/>
                  </a:cubicBezTo>
                  <a:cubicBezTo>
                    <a:pt x="41" y="68"/>
                    <a:pt x="41" y="68"/>
                    <a:pt x="42" y="68"/>
                  </a:cubicBezTo>
                  <a:cubicBezTo>
                    <a:pt x="42" y="68"/>
                    <a:pt x="42" y="68"/>
                    <a:pt x="42" y="68"/>
                  </a:cubicBezTo>
                  <a:cubicBezTo>
                    <a:pt x="42" y="68"/>
                    <a:pt x="43" y="68"/>
                    <a:pt x="43" y="68"/>
                  </a:cubicBezTo>
                  <a:cubicBezTo>
                    <a:pt x="43" y="68"/>
                    <a:pt x="43" y="67"/>
                    <a:pt x="43" y="67"/>
                  </a:cubicBezTo>
                  <a:cubicBezTo>
                    <a:pt x="43" y="67"/>
                    <a:pt x="43" y="67"/>
                    <a:pt x="44" y="67"/>
                  </a:cubicBezTo>
                  <a:cubicBezTo>
                    <a:pt x="44" y="66"/>
                    <a:pt x="44" y="66"/>
                    <a:pt x="44" y="65"/>
                  </a:cubicBezTo>
                  <a:cubicBezTo>
                    <a:pt x="47" y="65"/>
                    <a:pt x="48" y="64"/>
                    <a:pt x="50" y="63"/>
                  </a:cubicBezTo>
                  <a:cubicBezTo>
                    <a:pt x="50" y="63"/>
                    <a:pt x="50" y="62"/>
                    <a:pt x="50" y="62"/>
                  </a:cubicBezTo>
                  <a:cubicBezTo>
                    <a:pt x="50" y="62"/>
                    <a:pt x="49" y="62"/>
                    <a:pt x="49" y="62"/>
                  </a:cubicBezTo>
                  <a:cubicBezTo>
                    <a:pt x="49" y="62"/>
                    <a:pt x="49" y="62"/>
                    <a:pt x="50" y="62"/>
                  </a:cubicBezTo>
                  <a:cubicBezTo>
                    <a:pt x="50" y="61"/>
                    <a:pt x="50" y="61"/>
                    <a:pt x="50" y="60"/>
                  </a:cubicBezTo>
                  <a:cubicBezTo>
                    <a:pt x="50" y="60"/>
                    <a:pt x="50" y="60"/>
                    <a:pt x="50" y="60"/>
                  </a:cubicBezTo>
                  <a:cubicBezTo>
                    <a:pt x="51" y="60"/>
                    <a:pt x="50" y="60"/>
                    <a:pt x="51" y="59"/>
                  </a:cubicBezTo>
                  <a:cubicBezTo>
                    <a:pt x="51" y="59"/>
                    <a:pt x="51" y="59"/>
                    <a:pt x="51" y="59"/>
                  </a:cubicBezTo>
                  <a:cubicBezTo>
                    <a:pt x="51" y="59"/>
                    <a:pt x="51" y="59"/>
                    <a:pt x="51" y="59"/>
                  </a:cubicBezTo>
                  <a:cubicBezTo>
                    <a:pt x="51" y="60"/>
                    <a:pt x="51" y="60"/>
                    <a:pt x="51" y="61"/>
                  </a:cubicBezTo>
                  <a:cubicBezTo>
                    <a:pt x="52" y="61"/>
                    <a:pt x="53" y="61"/>
                    <a:pt x="54" y="61"/>
                  </a:cubicBezTo>
                  <a:cubicBezTo>
                    <a:pt x="54" y="60"/>
                    <a:pt x="54" y="60"/>
                    <a:pt x="54" y="59"/>
                  </a:cubicBezTo>
                  <a:cubicBezTo>
                    <a:pt x="54" y="59"/>
                    <a:pt x="55" y="59"/>
                    <a:pt x="55" y="59"/>
                  </a:cubicBezTo>
                  <a:cubicBezTo>
                    <a:pt x="55" y="59"/>
                    <a:pt x="55" y="59"/>
                    <a:pt x="55" y="59"/>
                  </a:cubicBezTo>
                  <a:cubicBezTo>
                    <a:pt x="55" y="59"/>
                    <a:pt x="56" y="59"/>
                    <a:pt x="56" y="59"/>
                  </a:cubicBezTo>
                  <a:cubicBezTo>
                    <a:pt x="56" y="59"/>
                    <a:pt x="56" y="58"/>
                    <a:pt x="57" y="58"/>
                  </a:cubicBezTo>
                  <a:cubicBezTo>
                    <a:pt x="57" y="58"/>
                    <a:pt x="57" y="58"/>
                    <a:pt x="57" y="58"/>
                  </a:cubicBezTo>
                  <a:cubicBezTo>
                    <a:pt x="57" y="58"/>
                    <a:pt x="58" y="58"/>
                    <a:pt x="59" y="58"/>
                  </a:cubicBezTo>
                  <a:cubicBezTo>
                    <a:pt x="59" y="58"/>
                    <a:pt x="59" y="58"/>
                    <a:pt x="59" y="58"/>
                  </a:cubicBezTo>
                  <a:cubicBezTo>
                    <a:pt x="59" y="58"/>
                    <a:pt x="59" y="58"/>
                    <a:pt x="60" y="58"/>
                  </a:cubicBezTo>
                  <a:cubicBezTo>
                    <a:pt x="60" y="58"/>
                    <a:pt x="60" y="58"/>
                    <a:pt x="60" y="58"/>
                  </a:cubicBezTo>
                  <a:cubicBezTo>
                    <a:pt x="61" y="57"/>
                    <a:pt x="62" y="57"/>
                    <a:pt x="63" y="57"/>
                  </a:cubicBezTo>
                  <a:cubicBezTo>
                    <a:pt x="63" y="57"/>
                    <a:pt x="63" y="57"/>
                    <a:pt x="63" y="58"/>
                  </a:cubicBezTo>
                  <a:cubicBezTo>
                    <a:pt x="64" y="57"/>
                    <a:pt x="64" y="57"/>
                    <a:pt x="64" y="57"/>
                  </a:cubicBezTo>
                  <a:cubicBezTo>
                    <a:pt x="64" y="57"/>
                    <a:pt x="64" y="57"/>
                    <a:pt x="64" y="57"/>
                  </a:cubicBezTo>
                  <a:cubicBezTo>
                    <a:pt x="65" y="57"/>
                    <a:pt x="65" y="56"/>
                    <a:pt x="66" y="56"/>
                  </a:cubicBezTo>
                  <a:cubicBezTo>
                    <a:pt x="66" y="56"/>
                    <a:pt x="66" y="56"/>
                    <a:pt x="66" y="56"/>
                  </a:cubicBezTo>
                  <a:cubicBezTo>
                    <a:pt x="67" y="56"/>
                    <a:pt x="67" y="56"/>
                    <a:pt x="68" y="56"/>
                  </a:cubicBezTo>
                  <a:cubicBezTo>
                    <a:pt x="68" y="56"/>
                    <a:pt x="68" y="55"/>
                    <a:pt x="68" y="55"/>
                  </a:cubicBezTo>
                  <a:cubicBezTo>
                    <a:pt x="69" y="55"/>
                    <a:pt x="70" y="54"/>
                    <a:pt x="71" y="54"/>
                  </a:cubicBezTo>
                  <a:cubicBezTo>
                    <a:pt x="71" y="54"/>
                    <a:pt x="70" y="53"/>
                    <a:pt x="70" y="53"/>
                  </a:cubicBezTo>
                  <a:cubicBezTo>
                    <a:pt x="71" y="53"/>
                    <a:pt x="71" y="53"/>
                    <a:pt x="71" y="53"/>
                  </a:cubicBezTo>
                  <a:cubicBezTo>
                    <a:pt x="71" y="53"/>
                    <a:pt x="70" y="52"/>
                    <a:pt x="70" y="51"/>
                  </a:cubicBezTo>
                  <a:cubicBezTo>
                    <a:pt x="70" y="51"/>
                    <a:pt x="70" y="51"/>
                    <a:pt x="69" y="51"/>
                  </a:cubicBezTo>
                  <a:cubicBezTo>
                    <a:pt x="68" y="50"/>
                    <a:pt x="69" y="50"/>
                    <a:pt x="68" y="49"/>
                  </a:cubicBezTo>
                  <a:cubicBezTo>
                    <a:pt x="68" y="49"/>
                    <a:pt x="68" y="49"/>
                    <a:pt x="68" y="49"/>
                  </a:cubicBezTo>
                  <a:cubicBezTo>
                    <a:pt x="70" y="49"/>
                    <a:pt x="69" y="49"/>
                    <a:pt x="71" y="51"/>
                  </a:cubicBezTo>
                  <a:cubicBezTo>
                    <a:pt x="71" y="51"/>
                    <a:pt x="71" y="51"/>
                    <a:pt x="71" y="51"/>
                  </a:cubicBezTo>
                  <a:cubicBezTo>
                    <a:pt x="71" y="51"/>
                    <a:pt x="71" y="51"/>
                    <a:pt x="71" y="52"/>
                  </a:cubicBezTo>
                  <a:cubicBezTo>
                    <a:pt x="71" y="52"/>
                    <a:pt x="72" y="52"/>
                    <a:pt x="72" y="52"/>
                  </a:cubicBezTo>
                  <a:cubicBezTo>
                    <a:pt x="72" y="52"/>
                    <a:pt x="72" y="52"/>
                    <a:pt x="72" y="53"/>
                  </a:cubicBezTo>
                  <a:cubicBezTo>
                    <a:pt x="73" y="53"/>
                    <a:pt x="73" y="53"/>
                    <a:pt x="74" y="53"/>
                  </a:cubicBezTo>
                  <a:cubicBezTo>
                    <a:pt x="74" y="52"/>
                    <a:pt x="74" y="52"/>
                    <a:pt x="75" y="52"/>
                  </a:cubicBezTo>
                  <a:cubicBezTo>
                    <a:pt x="75" y="52"/>
                    <a:pt x="75" y="51"/>
                    <a:pt x="75" y="51"/>
                  </a:cubicBezTo>
                  <a:cubicBezTo>
                    <a:pt x="76" y="52"/>
                    <a:pt x="76" y="53"/>
                    <a:pt x="78" y="53"/>
                  </a:cubicBezTo>
                  <a:cubicBezTo>
                    <a:pt x="78" y="53"/>
                    <a:pt x="78" y="53"/>
                    <a:pt x="78" y="53"/>
                  </a:cubicBezTo>
                  <a:cubicBezTo>
                    <a:pt x="77" y="54"/>
                    <a:pt x="73" y="54"/>
                    <a:pt x="72" y="55"/>
                  </a:cubicBezTo>
                  <a:cubicBezTo>
                    <a:pt x="72" y="55"/>
                    <a:pt x="72" y="55"/>
                    <a:pt x="72" y="55"/>
                  </a:cubicBezTo>
                  <a:cubicBezTo>
                    <a:pt x="72" y="55"/>
                    <a:pt x="72" y="55"/>
                    <a:pt x="72" y="55"/>
                  </a:cubicBezTo>
                  <a:cubicBezTo>
                    <a:pt x="76" y="55"/>
                    <a:pt x="80" y="56"/>
                    <a:pt x="84" y="54"/>
                  </a:cubicBezTo>
                  <a:cubicBezTo>
                    <a:pt x="85" y="55"/>
                    <a:pt x="84" y="55"/>
                    <a:pt x="85" y="55"/>
                  </a:cubicBezTo>
                  <a:cubicBezTo>
                    <a:pt x="85" y="55"/>
                    <a:pt x="85" y="55"/>
                    <a:pt x="85" y="56"/>
                  </a:cubicBezTo>
                  <a:cubicBezTo>
                    <a:pt x="85" y="56"/>
                    <a:pt x="85" y="56"/>
                    <a:pt x="85" y="56"/>
                  </a:cubicBezTo>
                  <a:cubicBezTo>
                    <a:pt x="85" y="56"/>
                    <a:pt x="85" y="56"/>
                    <a:pt x="86" y="56"/>
                  </a:cubicBezTo>
                  <a:cubicBezTo>
                    <a:pt x="86" y="56"/>
                    <a:pt x="86" y="56"/>
                    <a:pt x="86" y="57"/>
                  </a:cubicBezTo>
                  <a:cubicBezTo>
                    <a:pt x="85" y="57"/>
                    <a:pt x="85" y="57"/>
                    <a:pt x="84" y="56"/>
                  </a:cubicBezTo>
                  <a:cubicBezTo>
                    <a:pt x="84" y="56"/>
                    <a:pt x="84" y="56"/>
                    <a:pt x="84" y="56"/>
                  </a:cubicBezTo>
                  <a:cubicBezTo>
                    <a:pt x="81" y="56"/>
                    <a:pt x="79" y="57"/>
                    <a:pt x="77" y="57"/>
                  </a:cubicBezTo>
                  <a:cubicBezTo>
                    <a:pt x="77" y="57"/>
                    <a:pt x="77" y="57"/>
                    <a:pt x="77" y="57"/>
                  </a:cubicBezTo>
                  <a:cubicBezTo>
                    <a:pt x="76" y="57"/>
                    <a:pt x="75" y="57"/>
                    <a:pt x="73" y="57"/>
                  </a:cubicBezTo>
                  <a:cubicBezTo>
                    <a:pt x="72" y="57"/>
                    <a:pt x="70" y="58"/>
                    <a:pt x="68" y="58"/>
                  </a:cubicBezTo>
                  <a:cubicBezTo>
                    <a:pt x="68" y="58"/>
                    <a:pt x="68" y="58"/>
                    <a:pt x="68" y="58"/>
                  </a:cubicBezTo>
                  <a:cubicBezTo>
                    <a:pt x="67" y="57"/>
                    <a:pt x="67" y="57"/>
                    <a:pt x="66" y="57"/>
                  </a:cubicBezTo>
                  <a:cubicBezTo>
                    <a:pt x="66" y="57"/>
                    <a:pt x="66" y="57"/>
                    <a:pt x="66" y="58"/>
                  </a:cubicBezTo>
                  <a:cubicBezTo>
                    <a:pt x="66" y="58"/>
                    <a:pt x="65" y="58"/>
                    <a:pt x="64" y="58"/>
                  </a:cubicBezTo>
                  <a:cubicBezTo>
                    <a:pt x="64" y="58"/>
                    <a:pt x="64" y="58"/>
                    <a:pt x="64" y="58"/>
                  </a:cubicBezTo>
                  <a:cubicBezTo>
                    <a:pt x="64" y="58"/>
                    <a:pt x="64" y="58"/>
                    <a:pt x="63" y="58"/>
                  </a:cubicBezTo>
                  <a:cubicBezTo>
                    <a:pt x="63" y="58"/>
                    <a:pt x="64" y="59"/>
                    <a:pt x="64" y="59"/>
                  </a:cubicBezTo>
                  <a:cubicBezTo>
                    <a:pt x="63" y="59"/>
                    <a:pt x="63" y="59"/>
                    <a:pt x="62" y="59"/>
                  </a:cubicBezTo>
                  <a:cubicBezTo>
                    <a:pt x="62" y="59"/>
                    <a:pt x="62" y="59"/>
                    <a:pt x="62" y="59"/>
                  </a:cubicBezTo>
                  <a:cubicBezTo>
                    <a:pt x="62" y="59"/>
                    <a:pt x="61" y="60"/>
                    <a:pt x="60" y="60"/>
                  </a:cubicBezTo>
                  <a:cubicBezTo>
                    <a:pt x="60" y="60"/>
                    <a:pt x="60" y="60"/>
                    <a:pt x="60" y="60"/>
                  </a:cubicBezTo>
                  <a:cubicBezTo>
                    <a:pt x="60" y="60"/>
                    <a:pt x="59" y="60"/>
                    <a:pt x="59" y="60"/>
                  </a:cubicBezTo>
                  <a:cubicBezTo>
                    <a:pt x="59" y="60"/>
                    <a:pt x="59" y="61"/>
                    <a:pt x="59" y="61"/>
                  </a:cubicBezTo>
                  <a:cubicBezTo>
                    <a:pt x="59" y="61"/>
                    <a:pt x="58" y="61"/>
                    <a:pt x="58" y="61"/>
                  </a:cubicBezTo>
                  <a:cubicBezTo>
                    <a:pt x="58" y="61"/>
                    <a:pt x="58" y="61"/>
                    <a:pt x="58" y="62"/>
                  </a:cubicBezTo>
                  <a:cubicBezTo>
                    <a:pt x="56" y="62"/>
                    <a:pt x="55" y="62"/>
                    <a:pt x="54" y="62"/>
                  </a:cubicBezTo>
                  <a:cubicBezTo>
                    <a:pt x="54" y="63"/>
                    <a:pt x="54" y="63"/>
                    <a:pt x="54" y="64"/>
                  </a:cubicBezTo>
                  <a:cubicBezTo>
                    <a:pt x="54" y="64"/>
                    <a:pt x="53" y="64"/>
                    <a:pt x="53" y="64"/>
                  </a:cubicBezTo>
                  <a:cubicBezTo>
                    <a:pt x="53" y="64"/>
                    <a:pt x="53" y="65"/>
                    <a:pt x="53" y="65"/>
                  </a:cubicBezTo>
                  <a:cubicBezTo>
                    <a:pt x="53" y="65"/>
                    <a:pt x="53" y="65"/>
                    <a:pt x="53" y="65"/>
                  </a:cubicBezTo>
                  <a:cubicBezTo>
                    <a:pt x="53" y="66"/>
                    <a:pt x="53" y="67"/>
                    <a:pt x="54" y="67"/>
                  </a:cubicBezTo>
                  <a:cubicBezTo>
                    <a:pt x="55" y="68"/>
                    <a:pt x="54" y="67"/>
                    <a:pt x="55" y="68"/>
                  </a:cubicBezTo>
                  <a:cubicBezTo>
                    <a:pt x="57" y="67"/>
                    <a:pt x="57" y="67"/>
                    <a:pt x="58" y="66"/>
                  </a:cubicBezTo>
                  <a:cubicBezTo>
                    <a:pt x="59" y="66"/>
                    <a:pt x="59" y="66"/>
                    <a:pt x="60" y="66"/>
                  </a:cubicBezTo>
                  <a:cubicBezTo>
                    <a:pt x="60" y="66"/>
                    <a:pt x="60" y="65"/>
                    <a:pt x="60" y="65"/>
                  </a:cubicBezTo>
                  <a:cubicBezTo>
                    <a:pt x="61" y="65"/>
                    <a:pt x="61" y="65"/>
                    <a:pt x="62" y="65"/>
                  </a:cubicBezTo>
                  <a:cubicBezTo>
                    <a:pt x="62" y="65"/>
                    <a:pt x="62" y="65"/>
                    <a:pt x="62" y="65"/>
                  </a:cubicBezTo>
                  <a:cubicBezTo>
                    <a:pt x="62" y="64"/>
                    <a:pt x="63" y="64"/>
                    <a:pt x="63" y="64"/>
                  </a:cubicBezTo>
                  <a:cubicBezTo>
                    <a:pt x="63" y="65"/>
                    <a:pt x="62" y="65"/>
                    <a:pt x="62" y="65"/>
                  </a:cubicBezTo>
                  <a:cubicBezTo>
                    <a:pt x="63" y="65"/>
                    <a:pt x="63" y="65"/>
                    <a:pt x="63" y="66"/>
                  </a:cubicBezTo>
                  <a:cubicBezTo>
                    <a:pt x="65" y="65"/>
                    <a:pt x="67" y="65"/>
                    <a:pt x="69" y="64"/>
                  </a:cubicBezTo>
                  <a:cubicBezTo>
                    <a:pt x="69" y="64"/>
                    <a:pt x="69" y="64"/>
                    <a:pt x="70" y="63"/>
                  </a:cubicBezTo>
                  <a:cubicBezTo>
                    <a:pt x="71" y="62"/>
                    <a:pt x="71" y="62"/>
                    <a:pt x="71" y="61"/>
                  </a:cubicBezTo>
                  <a:cubicBezTo>
                    <a:pt x="72" y="61"/>
                    <a:pt x="72" y="61"/>
                    <a:pt x="72" y="61"/>
                  </a:cubicBezTo>
                  <a:cubicBezTo>
                    <a:pt x="72" y="61"/>
                    <a:pt x="73" y="61"/>
                    <a:pt x="73" y="60"/>
                  </a:cubicBezTo>
                  <a:cubicBezTo>
                    <a:pt x="73" y="61"/>
                    <a:pt x="73" y="62"/>
                    <a:pt x="73" y="62"/>
                  </a:cubicBezTo>
                  <a:cubicBezTo>
                    <a:pt x="73" y="62"/>
                    <a:pt x="73" y="62"/>
                    <a:pt x="73" y="62"/>
                  </a:cubicBezTo>
                  <a:cubicBezTo>
                    <a:pt x="73" y="63"/>
                    <a:pt x="73" y="63"/>
                    <a:pt x="73" y="63"/>
                  </a:cubicBezTo>
                  <a:cubicBezTo>
                    <a:pt x="73" y="63"/>
                    <a:pt x="73" y="63"/>
                    <a:pt x="73" y="63"/>
                  </a:cubicBezTo>
                  <a:cubicBezTo>
                    <a:pt x="73" y="63"/>
                    <a:pt x="73" y="63"/>
                    <a:pt x="73" y="63"/>
                  </a:cubicBezTo>
                  <a:cubicBezTo>
                    <a:pt x="73" y="64"/>
                    <a:pt x="73" y="64"/>
                    <a:pt x="72" y="64"/>
                  </a:cubicBezTo>
                  <a:cubicBezTo>
                    <a:pt x="72" y="65"/>
                    <a:pt x="72" y="65"/>
                    <a:pt x="71" y="65"/>
                  </a:cubicBezTo>
                  <a:cubicBezTo>
                    <a:pt x="71" y="65"/>
                    <a:pt x="71" y="66"/>
                    <a:pt x="71" y="66"/>
                  </a:cubicBezTo>
                  <a:cubicBezTo>
                    <a:pt x="71" y="66"/>
                    <a:pt x="71" y="66"/>
                    <a:pt x="72" y="66"/>
                  </a:cubicBezTo>
                  <a:cubicBezTo>
                    <a:pt x="72" y="66"/>
                    <a:pt x="72" y="66"/>
                    <a:pt x="72" y="66"/>
                  </a:cubicBezTo>
                  <a:cubicBezTo>
                    <a:pt x="72" y="66"/>
                    <a:pt x="73" y="66"/>
                    <a:pt x="73" y="66"/>
                  </a:cubicBezTo>
                  <a:cubicBezTo>
                    <a:pt x="73" y="67"/>
                    <a:pt x="74" y="67"/>
                    <a:pt x="74" y="68"/>
                  </a:cubicBezTo>
                  <a:cubicBezTo>
                    <a:pt x="75" y="68"/>
                    <a:pt x="75" y="68"/>
                    <a:pt x="75" y="69"/>
                  </a:cubicBezTo>
                  <a:cubicBezTo>
                    <a:pt x="75" y="68"/>
                    <a:pt x="76" y="68"/>
                    <a:pt x="76" y="67"/>
                  </a:cubicBezTo>
                  <a:cubicBezTo>
                    <a:pt x="76" y="67"/>
                    <a:pt x="76" y="67"/>
                    <a:pt x="76" y="67"/>
                  </a:cubicBezTo>
                  <a:cubicBezTo>
                    <a:pt x="77" y="67"/>
                    <a:pt x="77" y="67"/>
                    <a:pt x="78" y="67"/>
                  </a:cubicBezTo>
                  <a:cubicBezTo>
                    <a:pt x="78" y="68"/>
                    <a:pt x="78" y="68"/>
                    <a:pt x="78" y="68"/>
                  </a:cubicBezTo>
                  <a:cubicBezTo>
                    <a:pt x="80" y="68"/>
                    <a:pt x="81" y="68"/>
                    <a:pt x="83" y="67"/>
                  </a:cubicBezTo>
                  <a:cubicBezTo>
                    <a:pt x="83" y="67"/>
                    <a:pt x="83" y="67"/>
                    <a:pt x="84" y="67"/>
                  </a:cubicBezTo>
                  <a:cubicBezTo>
                    <a:pt x="83" y="67"/>
                    <a:pt x="82" y="68"/>
                    <a:pt x="82" y="69"/>
                  </a:cubicBezTo>
                  <a:cubicBezTo>
                    <a:pt x="82" y="69"/>
                    <a:pt x="82" y="69"/>
                    <a:pt x="82" y="69"/>
                  </a:cubicBezTo>
                  <a:cubicBezTo>
                    <a:pt x="82" y="69"/>
                    <a:pt x="82" y="70"/>
                    <a:pt x="83" y="70"/>
                  </a:cubicBezTo>
                  <a:cubicBezTo>
                    <a:pt x="82" y="70"/>
                    <a:pt x="81" y="70"/>
                    <a:pt x="81" y="70"/>
                  </a:cubicBezTo>
                  <a:cubicBezTo>
                    <a:pt x="81" y="70"/>
                    <a:pt x="81" y="70"/>
                    <a:pt x="81" y="70"/>
                  </a:cubicBezTo>
                  <a:cubicBezTo>
                    <a:pt x="81" y="70"/>
                    <a:pt x="80" y="71"/>
                    <a:pt x="80" y="71"/>
                  </a:cubicBezTo>
                  <a:cubicBezTo>
                    <a:pt x="80" y="71"/>
                    <a:pt x="80" y="71"/>
                    <a:pt x="80" y="72"/>
                  </a:cubicBezTo>
                  <a:cubicBezTo>
                    <a:pt x="79" y="72"/>
                    <a:pt x="79" y="72"/>
                    <a:pt x="78" y="71"/>
                  </a:cubicBezTo>
                  <a:cubicBezTo>
                    <a:pt x="78" y="71"/>
                    <a:pt x="78" y="71"/>
                    <a:pt x="78" y="71"/>
                  </a:cubicBezTo>
                  <a:cubicBezTo>
                    <a:pt x="77" y="71"/>
                    <a:pt x="76" y="71"/>
                    <a:pt x="76" y="71"/>
                  </a:cubicBezTo>
                  <a:cubicBezTo>
                    <a:pt x="76" y="71"/>
                    <a:pt x="76" y="71"/>
                    <a:pt x="76" y="71"/>
                  </a:cubicBezTo>
                  <a:cubicBezTo>
                    <a:pt x="74" y="72"/>
                    <a:pt x="74" y="71"/>
                    <a:pt x="72" y="72"/>
                  </a:cubicBezTo>
                  <a:cubicBezTo>
                    <a:pt x="71" y="71"/>
                    <a:pt x="70" y="71"/>
                    <a:pt x="70" y="69"/>
                  </a:cubicBezTo>
                  <a:cubicBezTo>
                    <a:pt x="69" y="69"/>
                    <a:pt x="68" y="69"/>
                    <a:pt x="67" y="70"/>
                  </a:cubicBezTo>
                  <a:cubicBezTo>
                    <a:pt x="66" y="69"/>
                    <a:pt x="66" y="69"/>
                    <a:pt x="65" y="68"/>
                  </a:cubicBezTo>
                  <a:cubicBezTo>
                    <a:pt x="64" y="68"/>
                    <a:pt x="63" y="68"/>
                    <a:pt x="61" y="68"/>
                  </a:cubicBezTo>
                  <a:cubicBezTo>
                    <a:pt x="61" y="68"/>
                    <a:pt x="61" y="68"/>
                    <a:pt x="61" y="68"/>
                  </a:cubicBezTo>
                  <a:cubicBezTo>
                    <a:pt x="60" y="68"/>
                    <a:pt x="60" y="68"/>
                    <a:pt x="59" y="68"/>
                  </a:cubicBezTo>
                  <a:cubicBezTo>
                    <a:pt x="59" y="68"/>
                    <a:pt x="59" y="69"/>
                    <a:pt x="59" y="69"/>
                  </a:cubicBezTo>
                  <a:cubicBezTo>
                    <a:pt x="56" y="69"/>
                    <a:pt x="54" y="70"/>
                    <a:pt x="52" y="70"/>
                  </a:cubicBezTo>
                  <a:cubicBezTo>
                    <a:pt x="53" y="71"/>
                    <a:pt x="52" y="70"/>
                    <a:pt x="53" y="71"/>
                  </a:cubicBezTo>
                  <a:cubicBezTo>
                    <a:pt x="53" y="73"/>
                    <a:pt x="55" y="73"/>
                    <a:pt x="57" y="73"/>
                  </a:cubicBezTo>
                  <a:cubicBezTo>
                    <a:pt x="58" y="74"/>
                    <a:pt x="58" y="75"/>
                    <a:pt x="58" y="75"/>
                  </a:cubicBezTo>
                  <a:cubicBezTo>
                    <a:pt x="57" y="76"/>
                    <a:pt x="56" y="76"/>
                    <a:pt x="55" y="76"/>
                  </a:cubicBezTo>
                  <a:cubicBezTo>
                    <a:pt x="55" y="76"/>
                    <a:pt x="55" y="76"/>
                    <a:pt x="55" y="76"/>
                  </a:cubicBezTo>
                  <a:cubicBezTo>
                    <a:pt x="53" y="77"/>
                    <a:pt x="52" y="77"/>
                    <a:pt x="50" y="77"/>
                  </a:cubicBezTo>
                  <a:cubicBezTo>
                    <a:pt x="50" y="77"/>
                    <a:pt x="50" y="77"/>
                    <a:pt x="50" y="77"/>
                  </a:cubicBezTo>
                  <a:cubicBezTo>
                    <a:pt x="50" y="77"/>
                    <a:pt x="49" y="78"/>
                    <a:pt x="49" y="78"/>
                  </a:cubicBezTo>
                  <a:cubicBezTo>
                    <a:pt x="49" y="78"/>
                    <a:pt x="49" y="78"/>
                    <a:pt x="49" y="78"/>
                  </a:cubicBezTo>
                  <a:cubicBezTo>
                    <a:pt x="48" y="78"/>
                    <a:pt x="48" y="78"/>
                    <a:pt x="48" y="78"/>
                  </a:cubicBezTo>
                  <a:cubicBezTo>
                    <a:pt x="47" y="78"/>
                    <a:pt x="47" y="79"/>
                    <a:pt x="47" y="79"/>
                  </a:cubicBezTo>
                  <a:cubicBezTo>
                    <a:pt x="47" y="79"/>
                    <a:pt x="47" y="79"/>
                    <a:pt x="46" y="79"/>
                  </a:cubicBezTo>
                  <a:cubicBezTo>
                    <a:pt x="46" y="80"/>
                    <a:pt x="45" y="80"/>
                    <a:pt x="45" y="81"/>
                  </a:cubicBezTo>
                  <a:cubicBezTo>
                    <a:pt x="45" y="81"/>
                    <a:pt x="44" y="81"/>
                    <a:pt x="44" y="81"/>
                  </a:cubicBezTo>
                  <a:cubicBezTo>
                    <a:pt x="44" y="81"/>
                    <a:pt x="44" y="81"/>
                    <a:pt x="44" y="81"/>
                  </a:cubicBezTo>
                  <a:cubicBezTo>
                    <a:pt x="44" y="81"/>
                    <a:pt x="43" y="82"/>
                    <a:pt x="43" y="82"/>
                  </a:cubicBezTo>
                  <a:cubicBezTo>
                    <a:pt x="43" y="82"/>
                    <a:pt x="43" y="83"/>
                    <a:pt x="44" y="84"/>
                  </a:cubicBezTo>
                  <a:cubicBezTo>
                    <a:pt x="44" y="84"/>
                    <a:pt x="45" y="84"/>
                    <a:pt x="45" y="84"/>
                  </a:cubicBezTo>
                  <a:cubicBezTo>
                    <a:pt x="45" y="85"/>
                    <a:pt x="45" y="85"/>
                    <a:pt x="46" y="86"/>
                  </a:cubicBezTo>
                  <a:cubicBezTo>
                    <a:pt x="46" y="86"/>
                    <a:pt x="47" y="86"/>
                    <a:pt x="47" y="86"/>
                  </a:cubicBezTo>
                  <a:cubicBezTo>
                    <a:pt x="47" y="85"/>
                    <a:pt x="47" y="85"/>
                    <a:pt x="47" y="85"/>
                  </a:cubicBezTo>
                  <a:cubicBezTo>
                    <a:pt x="47" y="85"/>
                    <a:pt x="47" y="85"/>
                    <a:pt x="47" y="85"/>
                  </a:cubicBezTo>
                  <a:cubicBezTo>
                    <a:pt x="47" y="84"/>
                    <a:pt x="47" y="84"/>
                    <a:pt x="47" y="84"/>
                  </a:cubicBezTo>
                  <a:cubicBezTo>
                    <a:pt x="48" y="84"/>
                    <a:pt x="48" y="84"/>
                    <a:pt x="48" y="84"/>
                  </a:cubicBezTo>
                  <a:cubicBezTo>
                    <a:pt x="48" y="84"/>
                    <a:pt x="49" y="84"/>
                    <a:pt x="49" y="84"/>
                  </a:cubicBezTo>
                  <a:cubicBezTo>
                    <a:pt x="49" y="84"/>
                    <a:pt x="49" y="84"/>
                    <a:pt x="49" y="84"/>
                  </a:cubicBezTo>
                  <a:cubicBezTo>
                    <a:pt x="49" y="84"/>
                    <a:pt x="50" y="84"/>
                    <a:pt x="50" y="84"/>
                  </a:cubicBezTo>
                  <a:cubicBezTo>
                    <a:pt x="50" y="84"/>
                    <a:pt x="50" y="85"/>
                    <a:pt x="50" y="85"/>
                  </a:cubicBezTo>
                  <a:cubicBezTo>
                    <a:pt x="52" y="85"/>
                    <a:pt x="54" y="85"/>
                    <a:pt x="55" y="85"/>
                  </a:cubicBezTo>
                  <a:cubicBezTo>
                    <a:pt x="56" y="84"/>
                    <a:pt x="56" y="85"/>
                    <a:pt x="56" y="83"/>
                  </a:cubicBezTo>
                  <a:cubicBezTo>
                    <a:pt x="56" y="84"/>
                    <a:pt x="55" y="84"/>
                    <a:pt x="55" y="84"/>
                  </a:cubicBezTo>
                  <a:cubicBezTo>
                    <a:pt x="55" y="83"/>
                    <a:pt x="55" y="82"/>
                    <a:pt x="56" y="82"/>
                  </a:cubicBezTo>
                  <a:cubicBezTo>
                    <a:pt x="56" y="82"/>
                    <a:pt x="56" y="82"/>
                    <a:pt x="56" y="82"/>
                  </a:cubicBezTo>
                  <a:cubicBezTo>
                    <a:pt x="56" y="82"/>
                    <a:pt x="56" y="82"/>
                    <a:pt x="57" y="82"/>
                  </a:cubicBezTo>
                  <a:cubicBezTo>
                    <a:pt x="57" y="82"/>
                    <a:pt x="57" y="82"/>
                    <a:pt x="58" y="82"/>
                  </a:cubicBezTo>
                  <a:cubicBezTo>
                    <a:pt x="58" y="82"/>
                    <a:pt x="58" y="82"/>
                    <a:pt x="58" y="82"/>
                  </a:cubicBezTo>
                  <a:cubicBezTo>
                    <a:pt x="58" y="83"/>
                    <a:pt x="58" y="83"/>
                    <a:pt x="58" y="84"/>
                  </a:cubicBezTo>
                  <a:cubicBezTo>
                    <a:pt x="58" y="84"/>
                    <a:pt x="60" y="84"/>
                    <a:pt x="61" y="84"/>
                  </a:cubicBezTo>
                  <a:cubicBezTo>
                    <a:pt x="61" y="83"/>
                    <a:pt x="60" y="83"/>
                    <a:pt x="60" y="82"/>
                  </a:cubicBezTo>
                  <a:cubicBezTo>
                    <a:pt x="61" y="82"/>
                    <a:pt x="61" y="82"/>
                    <a:pt x="61" y="82"/>
                  </a:cubicBezTo>
                  <a:cubicBezTo>
                    <a:pt x="61" y="82"/>
                    <a:pt x="61" y="82"/>
                    <a:pt x="61" y="81"/>
                  </a:cubicBezTo>
                  <a:cubicBezTo>
                    <a:pt x="61" y="81"/>
                    <a:pt x="61" y="81"/>
                    <a:pt x="61" y="81"/>
                  </a:cubicBezTo>
                  <a:cubicBezTo>
                    <a:pt x="61" y="82"/>
                    <a:pt x="61" y="82"/>
                    <a:pt x="61" y="83"/>
                  </a:cubicBezTo>
                  <a:cubicBezTo>
                    <a:pt x="63" y="83"/>
                    <a:pt x="64" y="83"/>
                    <a:pt x="65" y="83"/>
                  </a:cubicBezTo>
                  <a:cubicBezTo>
                    <a:pt x="66" y="83"/>
                    <a:pt x="67" y="83"/>
                    <a:pt x="67" y="83"/>
                  </a:cubicBezTo>
                  <a:cubicBezTo>
                    <a:pt x="68" y="83"/>
                    <a:pt x="70" y="83"/>
                    <a:pt x="71" y="83"/>
                  </a:cubicBezTo>
                  <a:cubicBezTo>
                    <a:pt x="71" y="84"/>
                    <a:pt x="71" y="84"/>
                    <a:pt x="71" y="84"/>
                  </a:cubicBezTo>
                  <a:cubicBezTo>
                    <a:pt x="71" y="84"/>
                    <a:pt x="71" y="84"/>
                    <a:pt x="72" y="84"/>
                  </a:cubicBezTo>
                  <a:cubicBezTo>
                    <a:pt x="71" y="84"/>
                    <a:pt x="71" y="83"/>
                    <a:pt x="71" y="83"/>
                  </a:cubicBezTo>
                  <a:cubicBezTo>
                    <a:pt x="72" y="82"/>
                    <a:pt x="72" y="82"/>
                    <a:pt x="73" y="82"/>
                  </a:cubicBezTo>
                  <a:cubicBezTo>
                    <a:pt x="73" y="82"/>
                    <a:pt x="73" y="82"/>
                    <a:pt x="73" y="82"/>
                  </a:cubicBezTo>
                  <a:cubicBezTo>
                    <a:pt x="73" y="82"/>
                    <a:pt x="74" y="82"/>
                    <a:pt x="74" y="82"/>
                  </a:cubicBezTo>
                  <a:cubicBezTo>
                    <a:pt x="74" y="81"/>
                    <a:pt x="74" y="81"/>
                    <a:pt x="74" y="81"/>
                  </a:cubicBezTo>
                  <a:cubicBezTo>
                    <a:pt x="74" y="81"/>
                    <a:pt x="74" y="81"/>
                    <a:pt x="74" y="81"/>
                  </a:cubicBezTo>
                  <a:cubicBezTo>
                    <a:pt x="75" y="80"/>
                    <a:pt x="73" y="79"/>
                    <a:pt x="72" y="79"/>
                  </a:cubicBezTo>
                  <a:cubicBezTo>
                    <a:pt x="72" y="79"/>
                    <a:pt x="72" y="79"/>
                    <a:pt x="72" y="79"/>
                  </a:cubicBezTo>
                  <a:cubicBezTo>
                    <a:pt x="74" y="79"/>
                    <a:pt x="74" y="79"/>
                    <a:pt x="76" y="79"/>
                  </a:cubicBezTo>
                  <a:cubicBezTo>
                    <a:pt x="76" y="78"/>
                    <a:pt x="77" y="77"/>
                    <a:pt x="78" y="77"/>
                  </a:cubicBezTo>
                  <a:cubicBezTo>
                    <a:pt x="78" y="76"/>
                    <a:pt x="78" y="77"/>
                    <a:pt x="78" y="76"/>
                  </a:cubicBezTo>
                  <a:cubicBezTo>
                    <a:pt x="78" y="76"/>
                    <a:pt x="78" y="76"/>
                    <a:pt x="78" y="76"/>
                  </a:cubicBezTo>
                  <a:cubicBezTo>
                    <a:pt x="78" y="76"/>
                    <a:pt x="78" y="76"/>
                    <a:pt x="79" y="76"/>
                  </a:cubicBezTo>
                  <a:cubicBezTo>
                    <a:pt x="78" y="77"/>
                    <a:pt x="78" y="77"/>
                    <a:pt x="78" y="78"/>
                  </a:cubicBezTo>
                  <a:cubicBezTo>
                    <a:pt x="78" y="78"/>
                    <a:pt x="78" y="78"/>
                    <a:pt x="78" y="78"/>
                  </a:cubicBezTo>
                  <a:cubicBezTo>
                    <a:pt x="78" y="79"/>
                    <a:pt x="78" y="79"/>
                    <a:pt x="79" y="80"/>
                  </a:cubicBezTo>
                  <a:cubicBezTo>
                    <a:pt x="80" y="79"/>
                    <a:pt x="82" y="79"/>
                    <a:pt x="84" y="79"/>
                  </a:cubicBezTo>
                  <a:cubicBezTo>
                    <a:pt x="84" y="79"/>
                    <a:pt x="84" y="79"/>
                    <a:pt x="84" y="78"/>
                  </a:cubicBezTo>
                  <a:cubicBezTo>
                    <a:pt x="84" y="78"/>
                    <a:pt x="84" y="78"/>
                    <a:pt x="84" y="78"/>
                  </a:cubicBezTo>
                  <a:cubicBezTo>
                    <a:pt x="85" y="78"/>
                    <a:pt x="85" y="79"/>
                    <a:pt x="85" y="79"/>
                  </a:cubicBezTo>
                  <a:cubicBezTo>
                    <a:pt x="85" y="79"/>
                    <a:pt x="86" y="79"/>
                    <a:pt x="86" y="78"/>
                  </a:cubicBezTo>
                  <a:cubicBezTo>
                    <a:pt x="86" y="79"/>
                    <a:pt x="86" y="79"/>
                    <a:pt x="86" y="79"/>
                  </a:cubicBezTo>
                  <a:cubicBezTo>
                    <a:pt x="88" y="78"/>
                    <a:pt x="89" y="78"/>
                    <a:pt x="90" y="78"/>
                  </a:cubicBezTo>
                  <a:cubicBezTo>
                    <a:pt x="90" y="78"/>
                    <a:pt x="90" y="77"/>
                    <a:pt x="91" y="77"/>
                  </a:cubicBezTo>
                  <a:cubicBezTo>
                    <a:pt x="90" y="76"/>
                    <a:pt x="91" y="75"/>
                    <a:pt x="89" y="75"/>
                  </a:cubicBezTo>
                  <a:cubicBezTo>
                    <a:pt x="89" y="74"/>
                    <a:pt x="89" y="74"/>
                    <a:pt x="89" y="74"/>
                  </a:cubicBezTo>
                  <a:cubicBezTo>
                    <a:pt x="89" y="74"/>
                    <a:pt x="89" y="74"/>
                    <a:pt x="90" y="74"/>
                  </a:cubicBezTo>
                  <a:cubicBezTo>
                    <a:pt x="90" y="74"/>
                    <a:pt x="90" y="75"/>
                    <a:pt x="91" y="75"/>
                  </a:cubicBezTo>
                  <a:cubicBezTo>
                    <a:pt x="91" y="75"/>
                    <a:pt x="91" y="75"/>
                    <a:pt x="92" y="75"/>
                  </a:cubicBezTo>
                  <a:cubicBezTo>
                    <a:pt x="92" y="75"/>
                    <a:pt x="91" y="76"/>
                    <a:pt x="91" y="76"/>
                  </a:cubicBezTo>
                  <a:cubicBezTo>
                    <a:pt x="91" y="76"/>
                    <a:pt x="93" y="77"/>
                    <a:pt x="93" y="77"/>
                  </a:cubicBezTo>
                  <a:cubicBezTo>
                    <a:pt x="94" y="77"/>
                    <a:pt x="95" y="77"/>
                    <a:pt x="95" y="76"/>
                  </a:cubicBezTo>
                  <a:cubicBezTo>
                    <a:pt x="96" y="76"/>
                    <a:pt x="97" y="76"/>
                    <a:pt x="98" y="77"/>
                  </a:cubicBezTo>
                  <a:cubicBezTo>
                    <a:pt x="98" y="77"/>
                    <a:pt x="98" y="78"/>
                    <a:pt x="98" y="78"/>
                  </a:cubicBezTo>
                  <a:cubicBezTo>
                    <a:pt x="98" y="78"/>
                    <a:pt x="97" y="78"/>
                    <a:pt x="97" y="78"/>
                  </a:cubicBezTo>
                  <a:cubicBezTo>
                    <a:pt x="98" y="79"/>
                    <a:pt x="98" y="80"/>
                    <a:pt x="98" y="81"/>
                  </a:cubicBezTo>
                  <a:cubicBezTo>
                    <a:pt x="100" y="81"/>
                    <a:pt x="100" y="81"/>
                    <a:pt x="101" y="81"/>
                  </a:cubicBezTo>
                  <a:cubicBezTo>
                    <a:pt x="102" y="80"/>
                    <a:pt x="102" y="79"/>
                    <a:pt x="103" y="79"/>
                  </a:cubicBezTo>
                  <a:cubicBezTo>
                    <a:pt x="103" y="79"/>
                    <a:pt x="103" y="78"/>
                    <a:pt x="104" y="78"/>
                  </a:cubicBezTo>
                  <a:cubicBezTo>
                    <a:pt x="104" y="78"/>
                    <a:pt x="104" y="77"/>
                    <a:pt x="105" y="77"/>
                  </a:cubicBezTo>
                  <a:cubicBezTo>
                    <a:pt x="105" y="77"/>
                    <a:pt x="105" y="77"/>
                    <a:pt x="106" y="77"/>
                  </a:cubicBezTo>
                  <a:cubicBezTo>
                    <a:pt x="106" y="77"/>
                    <a:pt x="106" y="76"/>
                    <a:pt x="107" y="75"/>
                  </a:cubicBezTo>
                  <a:cubicBezTo>
                    <a:pt x="107" y="76"/>
                    <a:pt x="108" y="76"/>
                    <a:pt x="108" y="77"/>
                  </a:cubicBezTo>
                  <a:cubicBezTo>
                    <a:pt x="110" y="76"/>
                    <a:pt x="110" y="76"/>
                    <a:pt x="111" y="76"/>
                  </a:cubicBezTo>
                  <a:cubicBezTo>
                    <a:pt x="111" y="75"/>
                    <a:pt x="111" y="75"/>
                    <a:pt x="111" y="75"/>
                  </a:cubicBezTo>
                  <a:cubicBezTo>
                    <a:pt x="111" y="75"/>
                    <a:pt x="111" y="75"/>
                    <a:pt x="112" y="75"/>
                  </a:cubicBezTo>
                  <a:cubicBezTo>
                    <a:pt x="112" y="75"/>
                    <a:pt x="112" y="75"/>
                    <a:pt x="112" y="74"/>
                  </a:cubicBezTo>
                  <a:cubicBezTo>
                    <a:pt x="112" y="74"/>
                    <a:pt x="112" y="74"/>
                    <a:pt x="112" y="74"/>
                  </a:cubicBezTo>
                  <a:cubicBezTo>
                    <a:pt x="112" y="74"/>
                    <a:pt x="113" y="74"/>
                    <a:pt x="113" y="73"/>
                  </a:cubicBezTo>
                  <a:cubicBezTo>
                    <a:pt x="114" y="73"/>
                    <a:pt x="114" y="74"/>
                    <a:pt x="115" y="72"/>
                  </a:cubicBezTo>
                  <a:cubicBezTo>
                    <a:pt x="115" y="72"/>
                    <a:pt x="115" y="72"/>
                    <a:pt x="115" y="72"/>
                  </a:cubicBezTo>
                  <a:cubicBezTo>
                    <a:pt x="115" y="71"/>
                    <a:pt x="114" y="71"/>
                    <a:pt x="114" y="71"/>
                  </a:cubicBezTo>
                  <a:cubicBezTo>
                    <a:pt x="113" y="71"/>
                    <a:pt x="113" y="71"/>
                    <a:pt x="112" y="71"/>
                  </a:cubicBezTo>
                  <a:cubicBezTo>
                    <a:pt x="112" y="71"/>
                    <a:pt x="112" y="71"/>
                    <a:pt x="112" y="71"/>
                  </a:cubicBezTo>
                  <a:cubicBezTo>
                    <a:pt x="112" y="71"/>
                    <a:pt x="111" y="71"/>
                    <a:pt x="111" y="71"/>
                  </a:cubicBezTo>
                  <a:cubicBezTo>
                    <a:pt x="110" y="71"/>
                    <a:pt x="110" y="71"/>
                    <a:pt x="110" y="70"/>
                  </a:cubicBezTo>
                  <a:cubicBezTo>
                    <a:pt x="110" y="70"/>
                    <a:pt x="109" y="70"/>
                    <a:pt x="109" y="70"/>
                  </a:cubicBezTo>
                  <a:cubicBezTo>
                    <a:pt x="109" y="70"/>
                    <a:pt x="108" y="69"/>
                    <a:pt x="107" y="69"/>
                  </a:cubicBezTo>
                  <a:cubicBezTo>
                    <a:pt x="107" y="68"/>
                    <a:pt x="102" y="69"/>
                    <a:pt x="101" y="69"/>
                  </a:cubicBezTo>
                  <a:cubicBezTo>
                    <a:pt x="102" y="68"/>
                    <a:pt x="104" y="68"/>
                    <a:pt x="106" y="67"/>
                  </a:cubicBezTo>
                  <a:cubicBezTo>
                    <a:pt x="106" y="67"/>
                    <a:pt x="106" y="67"/>
                    <a:pt x="106" y="67"/>
                  </a:cubicBezTo>
                  <a:cubicBezTo>
                    <a:pt x="107" y="67"/>
                    <a:pt x="108" y="67"/>
                    <a:pt x="109" y="67"/>
                  </a:cubicBezTo>
                  <a:cubicBezTo>
                    <a:pt x="109" y="67"/>
                    <a:pt x="109" y="67"/>
                    <a:pt x="109" y="67"/>
                  </a:cubicBezTo>
                  <a:cubicBezTo>
                    <a:pt x="110" y="66"/>
                    <a:pt x="112" y="66"/>
                    <a:pt x="114" y="66"/>
                  </a:cubicBezTo>
                  <a:cubicBezTo>
                    <a:pt x="114" y="66"/>
                    <a:pt x="114" y="65"/>
                    <a:pt x="114" y="65"/>
                  </a:cubicBezTo>
                  <a:cubicBezTo>
                    <a:pt x="114" y="65"/>
                    <a:pt x="114" y="65"/>
                    <a:pt x="114" y="65"/>
                  </a:cubicBezTo>
                  <a:cubicBezTo>
                    <a:pt x="114" y="64"/>
                    <a:pt x="114" y="64"/>
                    <a:pt x="114" y="63"/>
                  </a:cubicBezTo>
                  <a:cubicBezTo>
                    <a:pt x="114" y="63"/>
                    <a:pt x="113" y="63"/>
                    <a:pt x="113" y="63"/>
                  </a:cubicBezTo>
                  <a:cubicBezTo>
                    <a:pt x="113" y="62"/>
                    <a:pt x="113" y="62"/>
                    <a:pt x="113" y="62"/>
                  </a:cubicBezTo>
                  <a:cubicBezTo>
                    <a:pt x="113" y="62"/>
                    <a:pt x="113" y="62"/>
                    <a:pt x="113" y="62"/>
                  </a:cubicBezTo>
                  <a:cubicBezTo>
                    <a:pt x="115" y="60"/>
                    <a:pt x="121" y="62"/>
                    <a:pt x="123" y="60"/>
                  </a:cubicBezTo>
                  <a:cubicBezTo>
                    <a:pt x="126" y="60"/>
                    <a:pt x="127" y="59"/>
                    <a:pt x="127" y="58"/>
                  </a:cubicBezTo>
                  <a:cubicBezTo>
                    <a:pt x="126" y="58"/>
                    <a:pt x="125" y="58"/>
                    <a:pt x="125" y="58"/>
                  </a:cubicBezTo>
                  <a:cubicBezTo>
                    <a:pt x="125" y="58"/>
                    <a:pt x="125" y="58"/>
                    <a:pt x="125" y="58"/>
                  </a:cubicBezTo>
                  <a:cubicBezTo>
                    <a:pt x="124" y="58"/>
                    <a:pt x="124" y="58"/>
                    <a:pt x="124" y="58"/>
                  </a:cubicBezTo>
                  <a:cubicBezTo>
                    <a:pt x="124" y="58"/>
                    <a:pt x="124" y="58"/>
                    <a:pt x="124" y="57"/>
                  </a:cubicBezTo>
                  <a:cubicBezTo>
                    <a:pt x="125" y="57"/>
                    <a:pt x="126" y="57"/>
                    <a:pt x="127" y="57"/>
                  </a:cubicBezTo>
                  <a:cubicBezTo>
                    <a:pt x="127" y="57"/>
                    <a:pt x="128" y="57"/>
                    <a:pt x="129" y="57"/>
                  </a:cubicBezTo>
                  <a:cubicBezTo>
                    <a:pt x="129" y="57"/>
                    <a:pt x="129" y="57"/>
                    <a:pt x="129" y="56"/>
                  </a:cubicBezTo>
                  <a:cubicBezTo>
                    <a:pt x="129" y="56"/>
                    <a:pt x="130" y="56"/>
                    <a:pt x="131" y="56"/>
                  </a:cubicBezTo>
                  <a:cubicBezTo>
                    <a:pt x="130" y="55"/>
                    <a:pt x="130" y="55"/>
                    <a:pt x="129" y="55"/>
                  </a:cubicBezTo>
                  <a:cubicBezTo>
                    <a:pt x="129" y="55"/>
                    <a:pt x="129" y="54"/>
                    <a:pt x="129" y="54"/>
                  </a:cubicBezTo>
                  <a:cubicBezTo>
                    <a:pt x="130" y="54"/>
                    <a:pt x="132" y="54"/>
                    <a:pt x="134" y="54"/>
                  </a:cubicBezTo>
                  <a:cubicBezTo>
                    <a:pt x="134" y="53"/>
                    <a:pt x="134" y="53"/>
                    <a:pt x="134" y="53"/>
                  </a:cubicBezTo>
                  <a:cubicBezTo>
                    <a:pt x="135" y="53"/>
                    <a:pt x="135" y="52"/>
                    <a:pt x="136" y="52"/>
                  </a:cubicBezTo>
                  <a:cubicBezTo>
                    <a:pt x="135" y="51"/>
                    <a:pt x="135" y="51"/>
                    <a:pt x="135" y="50"/>
                  </a:cubicBezTo>
                  <a:cubicBezTo>
                    <a:pt x="133" y="50"/>
                    <a:pt x="132" y="50"/>
                    <a:pt x="130" y="51"/>
                  </a:cubicBezTo>
                  <a:cubicBezTo>
                    <a:pt x="130" y="50"/>
                    <a:pt x="130" y="50"/>
                    <a:pt x="130" y="50"/>
                  </a:cubicBezTo>
                  <a:cubicBezTo>
                    <a:pt x="129" y="50"/>
                    <a:pt x="128" y="50"/>
                    <a:pt x="127" y="50"/>
                  </a:cubicBezTo>
                  <a:cubicBezTo>
                    <a:pt x="127" y="50"/>
                    <a:pt x="127" y="50"/>
                    <a:pt x="127" y="49"/>
                  </a:cubicBezTo>
                  <a:cubicBezTo>
                    <a:pt x="126" y="49"/>
                    <a:pt x="125" y="49"/>
                    <a:pt x="125" y="49"/>
                  </a:cubicBezTo>
                  <a:cubicBezTo>
                    <a:pt x="125" y="49"/>
                    <a:pt x="125" y="50"/>
                    <a:pt x="125" y="50"/>
                  </a:cubicBezTo>
                  <a:cubicBezTo>
                    <a:pt x="124" y="50"/>
                    <a:pt x="124" y="50"/>
                    <a:pt x="124" y="50"/>
                  </a:cubicBezTo>
                  <a:cubicBezTo>
                    <a:pt x="124" y="50"/>
                    <a:pt x="124" y="50"/>
                    <a:pt x="124" y="50"/>
                  </a:cubicBezTo>
                  <a:cubicBezTo>
                    <a:pt x="123" y="50"/>
                    <a:pt x="122" y="50"/>
                    <a:pt x="121" y="51"/>
                  </a:cubicBezTo>
                  <a:cubicBezTo>
                    <a:pt x="121" y="51"/>
                    <a:pt x="121" y="51"/>
                    <a:pt x="121" y="51"/>
                  </a:cubicBezTo>
                  <a:cubicBezTo>
                    <a:pt x="121" y="51"/>
                    <a:pt x="120" y="51"/>
                    <a:pt x="120" y="51"/>
                  </a:cubicBezTo>
                  <a:cubicBezTo>
                    <a:pt x="120" y="51"/>
                    <a:pt x="120" y="51"/>
                    <a:pt x="120" y="51"/>
                  </a:cubicBezTo>
                  <a:cubicBezTo>
                    <a:pt x="119" y="51"/>
                    <a:pt x="119" y="52"/>
                    <a:pt x="118" y="52"/>
                  </a:cubicBezTo>
                  <a:cubicBezTo>
                    <a:pt x="118" y="52"/>
                    <a:pt x="118" y="52"/>
                    <a:pt x="118" y="52"/>
                  </a:cubicBezTo>
                  <a:cubicBezTo>
                    <a:pt x="118" y="52"/>
                    <a:pt x="117" y="52"/>
                    <a:pt x="117" y="52"/>
                  </a:cubicBezTo>
                  <a:cubicBezTo>
                    <a:pt x="117" y="52"/>
                    <a:pt x="117" y="52"/>
                    <a:pt x="117" y="53"/>
                  </a:cubicBezTo>
                  <a:cubicBezTo>
                    <a:pt x="116" y="53"/>
                    <a:pt x="115" y="53"/>
                    <a:pt x="114" y="53"/>
                  </a:cubicBezTo>
                  <a:cubicBezTo>
                    <a:pt x="114" y="53"/>
                    <a:pt x="114" y="53"/>
                    <a:pt x="114" y="54"/>
                  </a:cubicBezTo>
                  <a:cubicBezTo>
                    <a:pt x="114" y="54"/>
                    <a:pt x="114" y="54"/>
                    <a:pt x="113" y="54"/>
                  </a:cubicBezTo>
                  <a:cubicBezTo>
                    <a:pt x="113" y="53"/>
                    <a:pt x="114" y="53"/>
                    <a:pt x="114" y="52"/>
                  </a:cubicBezTo>
                  <a:cubicBezTo>
                    <a:pt x="115" y="52"/>
                    <a:pt x="115" y="52"/>
                    <a:pt x="115" y="51"/>
                  </a:cubicBezTo>
                  <a:cubicBezTo>
                    <a:pt x="117" y="51"/>
                    <a:pt x="116" y="51"/>
                    <a:pt x="117" y="50"/>
                  </a:cubicBezTo>
                  <a:cubicBezTo>
                    <a:pt x="114" y="50"/>
                    <a:pt x="113" y="49"/>
                    <a:pt x="109" y="50"/>
                  </a:cubicBezTo>
                  <a:cubicBezTo>
                    <a:pt x="109" y="49"/>
                    <a:pt x="109" y="49"/>
                    <a:pt x="109" y="49"/>
                  </a:cubicBezTo>
                  <a:cubicBezTo>
                    <a:pt x="111" y="49"/>
                    <a:pt x="111" y="49"/>
                    <a:pt x="113" y="49"/>
                  </a:cubicBezTo>
                  <a:cubicBezTo>
                    <a:pt x="113" y="49"/>
                    <a:pt x="113" y="49"/>
                    <a:pt x="113" y="49"/>
                  </a:cubicBezTo>
                  <a:cubicBezTo>
                    <a:pt x="114" y="49"/>
                    <a:pt x="114" y="49"/>
                    <a:pt x="115" y="49"/>
                  </a:cubicBezTo>
                  <a:cubicBezTo>
                    <a:pt x="115" y="49"/>
                    <a:pt x="115" y="49"/>
                    <a:pt x="115" y="49"/>
                  </a:cubicBezTo>
                  <a:cubicBezTo>
                    <a:pt x="116" y="49"/>
                    <a:pt x="117" y="49"/>
                    <a:pt x="117" y="49"/>
                  </a:cubicBezTo>
                  <a:cubicBezTo>
                    <a:pt x="118" y="49"/>
                    <a:pt x="118" y="49"/>
                    <a:pt x="118" y="50"/>
                  </a:cubicBezTo>
                  <a:cubicBezTo>
                    <a:pt x="118" y="50"/>
                    <a:pt x="119" y="50"/>
                    <a:pt x="119" y="50"/>
                  </a:cubicBezTo>
                  <a:cubicBezTo>
                    <a:pt x="119" y="50"/>
                    <a:pt x="119" y="50"/>
                    <a:pt x="119" y="50"/>
                  </a:cubicBezTo>
                  <a:cubicBezTo>
                    <a:pt x="119" y="50"/>
                    <a:pt x="122" y="49"/>
                    <a:pt x="122" y="48"/>
                  </a:cubicBezTo>
                  <a:cubicBezTo>
                    <a:pt x="122" y="48"/>
                    <a:pt x="122" y="48"/>
                    <a:pt x="123" y="48"/>
                  </a:cubicBezTo>
                  <a:cubicBezTo>
                    <a:pt x="123" y="49"/>
                    <a:pt x="123" y="49"/>
                    <a:pt x="123" y="49"/>
                  </a:cubicBezTo>
                  <a:cubicBezTo>
                    <a:pt x="124" y="49"/>
                    <a:pt x="125" y="48"/>
                    <a:pt x="126" y="48"/>
                  </a:cubicBezTo>
                  <a:cubicBezTo>
                    <a:pt x="126" y="48"/>
                    <a:pt x="126" y="47"/>
                    <a:pt x="125" y="47"/>
                  </a:cubicBezTo>
                  <a:cubicBezTo>
                    <a:pt x="123" y="47"/>
                    <a:pt x="121" y="46"/>
                    <a:pt x="118" y="46"/>
                  </a:cubicBezTo>
                  <a:cubicBezTo>
                    <a:pt x="118" y="46"/>
                    <a:pt x="118" y="46"/>
                    <a:pt x="118" y="46"/>
                  </a:cubicBezTo>
                  <a:cubicBezTo>
                    <a:pt x="120" y="46"/>
                    <a:pt x="122" y="46"/>
                    <a:pt x="123" y="46"/>
                  </a:cubicBezTo>
                  <a:cubicBezTo>
                    <a:pt x="123" y="46"/>
                    <a:pt x="123" y="46"/>
                    <a:pt x="123" y="46"/>
                  </a:cubicBezTo>
                  <a:cubicBezTo>
                    <a:pt x="124" y="46"/>
                    <a:pt x="125" y="46"/>
                    <a:pt x="126" y="46"/>
                  </a:cubicBezTo>
                  <a:cubicBezTo>
                    <a:pt x="126" y="46"/>
                    <a:pt x="126" y="46"/>
                    <a:pt x="126" y="46"/>
                  </a:cubicBezTo>
                  <a:cubicBezTo>
                    <a:pt x="126" y="46"/>
                    <a:pt x="127" y="46"/>
                    <a:pt x="127" y="46"/>
                  </a:cubicBezTo>
                  <a:cubicBezTo>
                    <a:pt x="127" y="46"/>
                    <a:pt x="127" y="46"/>
                    <a:pt x="127" y="46"/>
                  </a:cubicBezTo>
                  <a:cubicBezTo>
                    <a:pt x="128" y="46"/>
                    <a:pt x="128" y="46"/>
                    <a:pt x="129" y="46"/>
                  </a:cubicBezTo>
                  <a:cubicBezTo>
                    <a:pt x="129" y="45"/>
                    <a:pt x="129" y="45"/>
                    <a:pt x="129" y="45"/>
                  </a:cubicBezTo>
                  <a:cubicBezTo>
                    <a:pt x="125" y="44"/>
                    <a:pt x="123" y="44"/>
                    <a:pt x="117" y="45"/>
                  </a:cubicBezTo>
                  <a:cubicBezTo>
                    <a:pt x="118" y="44"/>
                    <a:pt x="118" y="44"/>
                    <a:pt x="118" y="44"/>
                  </a:cubicBezTo>
                  <a:cubicBezTo>
                    <a:pt x="118" y="44"/>
                    <a:pt x="117" y="43"/>
                    <a:pt x="117" y="43"/>
                  </a:cubicBezTo>
                  <a:cubicBezTo>
                    <a:pt x="119" y="43"/>
                    <a:pt x="120" y="44"/>
                    <a:pt x="122" y="44"/>
                  </a:cubicBezTo>
                  <a:cubicBezTo>
                    <a:pt x="122" y="43"/>
                    <a:pt x="122" y="43"/>
                    <a:pt x="122" y="43"/>
                  </a:cubicBezTo>
                  <a:cubicBezTo>
                    <a:pt x="123" y="43"/>
                    <a:pt x="123" y="43"/>
                    <a:pt x="123" y="43"/>
                  </a:cubicBezTo>
                  <a:cubicBezTo>
                    <a:pt x="123" y="42"/>
                    <a:pt x="123" y="42"/>
                    <a:pt x="123" y="42"/>
                  </a:cubicBezTo>
                  <a:cubicBezTo>
                    <a:pt x="123" y="42"/>
                    <a:pt x="124" y="42"/>
                    <a:pt x="124" y="42"/>
                  </a:cubicBezTo>
                  <a:cubicBezTo>
                    <a:pt x="124" y="42"/>
                    <a:pt x="124" y="42"/>
                    <a:pt x="124" y="42"/>
                  </a:cubicBezTo>
                  <a:cubicBezTo>
                    <a:pt x="125" y="43"/>
                    <a:pt x="126" y="43"/>
                    <a:pt x="127" y="44"/>
                  </a:cubicBezTo>
                  <a:cubicBezTo>
                    <a:pt x="128" y="44"/>
                    <a:pt x="128" y="44"/>
                    <a:pt x="129" y="44"/>
                  </a:cubicBezTo>
                  <a:cubicBezTo>
                    <a:pt x="129" y="44"/>
                    <a:pt x="129" y="44"/>
                    <a:pt x="129" y="44"/>
                  </a:cubicBezTo>
                  <a:cubicBezTo>
                    <a:pt x="130" y="44"/>
                    <a:pt x="129" y="44"/>
                    <a:pt x="130" y="43"/>
                  </a:cubicBezTo>
                  <a:cubicBezTo>
                    <a:pt x="130" y="43"/>
                    <a:pt x="130" y="43"/>
                    <a:pt x="130" y="43"/>
                  </a:cubicBezTo>
                  <a:cubicBezTo>
                    <a:pt x="130" y="43"/>
                    <a:pt x="130" y="43"/>
                    <a:pt x="129" y="43"/>
                  </a:cubicBezTo>
                  <a:cubicBezTo>
                    <a:pt x="129" y="43"/>
                    <a:pt x="129" y="43"/>
                    <a:pt x="129" y="42"/>
                  </a:cubicBezTo>
                  <a:cubicBezTo>
                    <a:pt x="132" y="42"/>
                    <a:pt x="132" y="43"/>
                    <a:pt x="134" y="43"/>
                  </a:cubicBezTo>
                  <a:cubicBezTo>
                    <a:pt x="135" y="42"/>
                    <a:pt x="136" y="43"/>
                    <a:pt x="136" y="41"/>
                  </a:cubicBezTo>
                  <a:cubicBezTo>
                    <a:pt x="137" y="41"/>
                    <a:pt x="138" y="42"/>
                    <a:pt x="138" y="42"/>
                  </a:cubicBezTo>
                  <a:cubicBezTo>
                    <a:pt x="139" y="42"/>
                    <a:pt x="140" y="42"/>
                    <a:pt x="141" y="42"/>
                  </a:cubicBezTo>
                  <a:cubicBezTo>
                    <a:pt x="141" y="42"/>
                    <a:pt x="141" y="42"/>
                    <a:pt x="141" y="42"/>
                  </a:cubicBezTo>
                  <a:cubicBezTo>
                    <a:pt x="141" y="42"/>
                    <a:pt x="142" y="42"/>
                    <a:pt x="142" y="42"/>
                  </a:cubicBezTo>
                  <a:cubicBezTo>
                    <a:pt x="142" y="42"/>
                    <a:pt x="142" y="41"/>
                    <a:pt x="142" y="41"/>
                  </a:cubicBezTo>
                  <a:cubicBezTo>
                    <a:pt x="143" y="41"/>
                    <a:pt x="144" y="42"/>
                    <a:pt x="144" y="42"/>
                  </a:cubicBezTo>
                  <a:cubicBezTo>
                    <a:pt x="144" y="41"/>
                    <a:pt x="145" y="41"/>
                    <a:pt x="146" y="41"/>
                  </a:cubicBezTo>
                  <a:cubicBezTo>
                    <a:pt x="146" y="41"/>
                    <a:pt x="146" y="41"/>
                    <a:pt x="146" y="41"/>
                  </a:cubicBezTo>
                  <a:cubicBezTo>
                    <a:pt x="146" y="41"/>
                    <a:pt x="146" y="40"/>
                    <a:pt x="146" y="40"/>
                  </a:cubicBezTo>
                  <a:cubicBezTo>
                    <a:pt x="146" y="39"/>
                    <a:pt x="146" y="39"/>
                    <a:pt x="145" y="39"/>
                  </a:cubicBezTo>
                  <a:cubicBezTo>
                    <a:pt x="145" y="39"/>
                    <a:pt x="145" y="39"/>
                    <a:pt x="145" y="38"/>
                  </a:cubicBezTo>
                  <a:cubicBezTo>
                    <a:pt x="145" y="38"/>
                    <a:pt x="147" y="39"/>
                    <a:pt x="148" y="38"/>
                  </a:cubicBezTo>
                  <a:cubicBezTo>
                    <a:pt x="149" y="38"/>
                    <a:pt x="149" y="37"/>
                    <a:pt x="149" y="37"/>
                  </a:cubicBezTo>
                  <a:cubicBezTo>
                    <a:pt x="151" y="36"/>
                    <a:pt x="152" y="36"/>
                    <a:pt x="154" y="36"/>
                  </a:cubicBezTo>
                  <a:cubicBezTo>
                    <a:pt x="154" y="35"/>
                    <a:pt x="154" y="36"/>
                    <a:pt x="153" y="35"/>
                  </a:cubicBezTo>
                  <a:cubicBezTo>
                    <a:pt x="153" y="35"/>
                    <a:pt x="153" y="35"/>
                    <a:pt x="153" y="35"/>
                  </a:cubicBezTo>
                  <a:cubicBezTo>
                    <a:pt x="152" y="35"/>
                    <a:pt x="151" y="35"/>
                    <a:pt x="150" y="35"/>
                  </a:cubicBezTo>
                  <a:cubicBezTo>
                    <a:pt x="150" y="35"/>
                    <a:pt x="150" y="35"/>
                    <a:pt x="150" y="34"/>
                  </a:cubicBezTo>
                  <a:cubicBezTo>
                    <a:pt x="150" y="34"/>
                    <a:pt x="150" y="34"/>
                    <a:pt x="151" y="34"/>
                  </a:cubicBezTo>
                  <a:cubicBezTo>
                    <a:pt x="151" y="34"/>
                    <a:pt x="151" y="34"/>
                    <a:pt x="151" y="33"/>
                  </a:cubicBezTo>
                  <a:cubicBezTo>
                    <a:pt x="152" y="33"/>
                    <a:pt x="152" y="33"/>
                    <a:pt x="153" y="33"/>
                  </a:cubicBezTo>
                  <a:cubicBezTo>
                    <a:pt x="153" y="33"/>
                    <a:pt x="153" y="34"/>
                    <a:pt x="153" y="34"/>
                  </a:cubicBezTo>
                  <a:cubicBezTo>
                    <a:pt x="153" y="34"/>
                    <a:pt x="153" y="34"/>
                    <a:pt x="154" y="34"/>
                  </a:cubicBezTo>
                  <a:cubicBezTo>
                    <a:pt x="154" y="34"/>
                    <a:pt x="154" y="34"/>
                    <a:pt x="154" y="34"/>
                  </a:cubicBezTo>
                  <a:cubicBezTo>
                    <a:pt x="154" y="34"/>
                    <a:pt x="155" y="34"/>
                    <a:pt x="156" y="34"/>
                  </a:cubicBezTo>
                  <a:cubicBezTo>
                    <a:pt x="156" y="34"/>
                    <a:pt x="156" y="34"/>
                    <a:pt x="156" y="34"/>
                  </a:cubicBezTo>
                  <a:cubicBezTo>
                    <a:pt x="158" y="34"/>
                    <a:pt x="158" y="33"/>
                    <a:pt x="158" y="32"/>
                  </a:cubicBezTo>
                  <a:cubicBezTo>
                    <a:pt x="159" y="32"/>
                    <a:pt x="160" y="32"/>
                    <a:pt x="160" y="32"/>
                  </a:cubicBezTo>
                  <a:cubicBezTo>
                    <a:pt x="160" y="32"/>
                    <a:pt x="160" y="32"/>
                    <a:pt x="160" y="31"/>
                  </a:cubicBezTo>
                  <a:cubicBezTo>
                    <a:pt x="160" y="31"/>
                    <a:pt x="161" y="31"/>
                    <a:pt x="161" y="31"/>
                  </a:cubicBezTo>
                  <a:cubicBezTo>
                    <a:pt x="161" y="31"/>
                    <a:pt x="160" y="30"/>
                    <a:pt x="160" y="30"/>
                  </a:cubicBezTo>
                  <a:cubicBezTo>
                    <a:pt x="160" y="30"/>
                    <a:pt x="160" y="30"/>
                    <a:pt x="161" y="30"/>
                  </a:cubicBezTo>
                  <a:cubicBezTo>
                    <a:pt x="161" y="29"/>
                    <a:pt x="161" y="29"/>
                    <a:pt x="162" y="29"/>
                  </a:cubicBezTo>
                  <a:cubicBezTo>
                    <a:pt x="162" y="29"/>
                    <a:pt x="162" y="28"/>
                    <a:pt x="162" y="29"/>
                  </a:cubicBezTo>
                  <a:cubicBezTo>
                    <a:pt x="162" y="29"/>
                    <a:pt x="162" y="30"/>
                    <a:pt x="162" y="30"/>
                  </a:cubicBezTo>
                  <a:cubicBezTo>
                    <a:pt x="163" y="30"/>
                    <a:pt x="163" y="30"/>
                    <a:pt x="163" y="30"/>
                  </a:cubicBezTo>
                  <a:cubicBezTo>
                    <a:pt x="163" y="30"/>
                    <a:pt x="163" y="30"/>
                    <a:pt x="163" y="30"/>
                  </a:cubicBezTo>
                  <a:cubicBezTo>
                    <a:pt x="163" y="30"/>
                    <a:pt x="164" y="30"/>
                    <a:pt x="164" y="30"/>
                  </a:cubicBezTo>
                  <a:cubicBezTo>
                    <a:pt x="165" y="29"/>
                    <a:pt x="164" y="30"/>
                    <a:pt x="166" y="30"/>
                  </a:cubicBezTo>
                  <a:cubicBezTo>
                    <a:pt x="166" y="28"/>
                    <a:pt x="168" y="28"/>
                    <a:pt x="170" y="27"/>
                  </a:cubicBezTo>
                  <a:cubicBezTo>
                    <a:pt x="170" y="27"/>
                    <a:pt x="170" y="27"/>
                    <a:pt x="170" y="27"/>
                  </a:cubicBezTo>
                  <a:cubicBezTo>
                    <a:pt x="170" y="27"/>
                    <a:pt x="171" y="27"/>
                    <a:pt x="171" y="27"/>
                  </a:cubicBezTo>
                  <a:cubicBezTo>
                    <a:pt x="171" y="26"/>
                    <a:pt x="171" y="26"/>
                    <a:pt x="172" y="26"/>
                  </a:cubicBezTo>
                  <a:cubicBezTo>
                    <a:pt x="172" y="25"/>
                    <a:pt x="174" y="24"/>
                    <a:pt x="175" y="24"/>
                  </a:cubicBezTo>
                  <a:cubicBezTo>
                    <a:pt x="175" y="23"/>
                    <a:pt x="175" y="24"/>
                    <a:pt x="176" y="23"/>
                  </a:cubicBezTo>
                  <a:cubicBezTo>
                    <a:pt x="176" y="22"/>
                    <a:pt x="181" y="23"/>
                    <a:pt x="183" y="22"/>
                  </a:cubicBezTo>
                  <a:cubicBezTo>
                    <a:pt x="183" y="22"/>
                    <a:pt x="183" y="22"/>
                    <a:pt x="183" y="22"/>
                  </a:cubicBezTo>
                  <a:cubicBezTo>
                    <a:pt x="183" y="21"/>
                    <a:pt x="184" y="21"/>
                    <a:pt x="184" y="21"/>
                  </a:cubicBezTo>
                  <a:cubicBezTo>
                    <a:pt x="184" y="21"/>
                    <a:pt x="184" y="21"/>
                    <a:pt x="184" y="21"/>
                  </a:cubicBezTo>
                  <a:cubicBezTo>
                    <a:pt x="185" y="21"/>
                    <a:pt x="186" y="21"/>
                    <a:pt x="187" y="21"/>
                  </a:cubicBezTo>
                  <a:cubicBezTo>
                    <a:pt x="187" y="21"/>
                    <a:pt x="187" y="21"/>
                    <a:pt x="187" y="20"/>
                  </a:cubicBezTo>
                  <a:cubicBezTo>
                    <a:pt x="188" y="20"/>
                    <a:pt x="189" y="20"/>
                    <a:pt x="190" y="20"/>
                  </a:cubicBezTo>
                  <a:cubicBezTo>
                    <a:pt x="193" y="18"/>
                    <a:pt x="195" y="17"/>
                    <a:pt x="197" y="16"/>
                  </a:cubicBezTo>
                  <a:cubicBezTo>
                    <a:pt x="197" y="15"/>
                    <a:pt x="197" y="15"/>
                    <a:pt x="197" y="15"/>
                  </a:cubicBezTo>
                  <a:cubicBezTo>
                    <a:pt x="196" y="15"/>
                    <a:pt x="196" y="15"/>
                    <a:pt x="196" y="15"/>
                  </a:cubicBezTo>
                  <a:cubicBezTo>
                    <a:pt x="196" y="15"/>
                    <a:pt x="196" y="15"/>
                    <a:pt x="196" y="15"/>
                  </a:cubicBezTo>
                  <a:cubicBezTo>
                    <a:pt x="193" y="15"/>
                    <a:pt x="191" y="16"/>
                    <a:pt x="188" y="17"/>
                  </a:cubicBezTo>
                  <a:cubicBezTo>
                    <a:pt x="188" y="17"/>
                    <a:pt x="188" y="18"/>
                    <a:pt x="188" y="18"/>
                  </a:cubicBezTo>
                  <a:cubicBezTo>
                    <a:pt x="186" y="18"/>
                    <a:pt x="185" y="18"/>
                    <a:pt x="184" y="18"/>
                  </a:cubicBezTo>
                  <a:cubicBezTo>
                    <a:pt x="183" y="19"/>
                    <a:pt x="182" y="19"/>
                    <a:pt x="181" y="19"/>
                  </a:cubicBezTo>
                  <a:cubicBezTo>
                    <a:pt x="181" y="19"/>
                    <a:pt x="181" y="18"/>
                    <a:pt x="181" y="18"/>
                  </a:cubicBezTo>
                  <a:cubicBezTo>
                    <a:pt x="182" y="18"/>
                    <a:pt x="182" y="18"/>
                    <a:pt x="183" y="18"/>
                  </a:cubicBezTo>
                  <a:cubicBezTo>
                    <a:pt x="183" y="18"/>
                    <a:pt x="183" y="18"/>
                    <a:pt x="183" y="17"/>
                  </a:cubicBezTo>
                  <a:cubicBezTo>
                    <a:pt x="184" y="17"/>
                    <a:pt x="185" y="17"/>
                    <a:pt x="186" y="17"/>
                  </a:cubicBezTo>
                  <a:cubicBezTo>
                    <a:pt x="186" y="17"/>
                    <a:pt x="186" y="17"/>
                    <a:pt x="186" y="17"/>
                  </a:cubicBezTo>
                  <a:cubicBezTo>
                    <a:pt x="187" y="16"/>
                    <a:pt x="189" y="16"/>
                    <a:pt x="190" y="16"/>
                  </a:cubicBezTo>
                  <a:cubicBezTo>
                    <a:pt x="190" y="16"/>
                    <a:pt x="190" y="16"/>
                    <a:pt x="190" y="16"/>
                  </a:cubicBezTo>
                  <a:cubicBezTo>
                    <a:pt x="190" y="15"/>
                    <a:pt x="190" y="15"/>
                    <a:pt x="189" y="15"/>
                  </a:cubicBezTo>
                  <a:cubicBezTo>
                    <a:pt x="189" y="15"/>
                    <a:pt x="189" y="15"/>
                    <a:pt x="189" y="14"/>
                  </a:cubicBezTo>
                  <a:cubicBezTo>
                    <a:pt x="190" y="15"/>
                    <a:pt x="191" y="15"/>
                    <a:pt x="191" y="15"/>
                  </a:cubicBezTo>
                  <a:cubicBezTo>
                    <a:pt x="191" y="15"/>
                    <a:pt x="191" y="15"/>
                    <a:pt x="191" y="15"/>
                  </a:cubicBezTo>
                  <a:cubicBezTo>
                    <a:pt x="192" y="15"/>
                    <a:pt x="193" y="15"/>
                    <a:pt x="193" y="14"/>
                  </a:cubicBezTo>
                  <a:cubicBezTo>
                    <a:pt x="193" y="14"/>
                    <a:pt x="194" y="14"/>
                    <a:pt x="195" y="14"/>
                  </a:cubicBezTo>
                  <a:cubicBezTo>
                    <a:pt x="195" y="14"/>
                    <a:pt x="195" y="14"/>
                    <a:pt x="195" y="14"/>
                  </a:cubicBezTo>
                  <a:cubicBezTo>
                    <a:pt x="195" y="14"/>
                    <a:pt x="196" y="14"/>
                    <a:pt x="197" y="14"/>
                  </a:cubicBezTo>
                  <a:cubicBezTo>
                    <a:pt x="197" y="13"/>
                    <a:pt x="198" y="12"/>
                    <a:pt x="199" y="11"/>
                  </a:cubicBezTo>
                  <a:cubicBezTo>
                    <a:pt x="200" y="11"/>
                    <a:pt x="201" y="11"/>
                    <a:pt x="202" y="11"/>
                  </a:cubicBezTo>
                  <a:cubicBezTo>
                    <a:pt x="202" y="11"/>
                    <a:pt x="202" y="10"/>
                    <a:pt x="202" y="10"/>
                  </a:cubicBezTo>
                  <a:cubicBezTo>
                    <a:pt x="203" y="10"/>
                    <a:pt x="204" y="10"/>
                    <a:pt x="205" y="10"/>
                  </a:cubicBezTo>
                  <a:cubicBezTo>
                    <a:pt x="206" y="9"/>
                    <a:pt x="206" y="8"/>
                    <a:pt x="206" y="8"/>
                  </a:cubicBezTo>
                  <a:cubicBezTo>
                    <a:pt x="207" y="8"/>
                    <a:pt x="208" y="8"/>
                    <a:pt x="209" y="8"/>
                  </a:cubicBezTo>
                  <a:cubicBezTo>
                    <a:pt x="209" y="7"/>
                    <a:pt x="209" y="7"/>
                    <a:pt x="209" y="7"/>
                  </a:cubicBezTo>
                  <a:cubicBezTo>
                    <a:pt x="210" y="7"/>
                    <a:pt x="210" y="7"/>
                    <a:pt x="212" y="7"/>
                  </a:cubicBezTo>
                  <a:cubicBezTo>
                    <a:pt x="212" y="6"/>
                    <a:pt x="212" y="6"/>
                    <a:pt x="213" y="5"/>
                  </a:cubicBezTo>
                  <a:cubicBezTo>
                    <a:pt x="213" y="5"/>
                    <a:pt x="213" y="4"/>
                    <a:pt x="213" y="4"/>
                  </a:cubicBezTo>
                  <a:cubicBezTo>
                    <a:pt x="213" y="4"/>
                    <a:pt x="212" y="4"/>
                    <a:pt x="212" y="4"/>
                  </a:cubicBezTo>
                  <a:cubicBezTo>
                    <a:pt x="211" y="3"/>
                    <a:pt x="209" y="4"/>
                    <a:pt x="207" y="4"/>
                  </a:cubicBezTo>
                  <a:cubicBezTo>
                    <a:pt x="207" y="3"/>
                    <a:pt x="207" y="3"/>
                    <a:pt x="206" y="3"/>
                  </a:cubicBezTo>
                  <a:cubicBezTo>
                    <a:pt x="206" y="3"/>
                    <a:pt x="205" y="3"/>
                    <a:pt x="204" y="3"/>
                  </a:cubicBezTo>
                  <a:cubicBezTo>
                    <a:pt x="204" y="3"/>
                    <a:pt x="204" y="3"/>
                    <a:pt x="204" y="3"/>
                  </a:cubicBezTo>
                  <a:cubicBezTo>
                    <a:pt x="203" y="3"/>
                    <a:pt x="202" y="3"/>
                    <a:pt x="201" y="3"/>
                  </a:cubicBezTo>
                  <a:cubicBezTo>
                    <a:pt x="201" y="3"/>
                    <a:pt x="201" y="3"/>
                    <a:pt x="201" y="2"/>
                  </a:cubicBezTo>
                  <a:cubicBezTo>
                    <a:pt x="200" y="2"/>
                    <a:pt x="199" y="2"/>
                    <a:pt x="198" y="2"/>
                  </a:cubicBezTo>
                  <a:cubicBezTo>
                    <a:pt x="198" y="2"/>
                    <a:pt x="198" y="1"/>
                    <a:pt x="198" y="1"/>
                  </a:cubicBezTo>
                  <a:cubicBezTo>
                    <a:pt x="197" y="1"/>
                    <a:pt x="195" y="1"/>
                    <a:pt x="194" y="1"/>
                  </a:cubicBezTo>
                  <a:cubicBezTo>
                    <a:pt x="194" y="1"/>
                    <a:pt x="194" y="1"/>
                    <a:pt x="194" y="1"/>
                  </a:cubicBezTo>
                  <a:cubicBezTo>
                    <a:pt x="193" y="1"/>
                    <a:pt x="192" y="1"/>
                    <a:pt x="191" y="1"/>
                  </a:cubicBezTo>
                  <a:cubicBezTo>
                    <a:pt x="191" y="1"/>
                    <a:pt x="191" y="1"/>
                    <a:pt x="191" y="1"/>
                  </a:cubicBezTo>
                  <a:cubicBezTo>
                    <a:pt x="191" y="1"/>
                    <a:pt x="191" y="1"/>
                    <a:pt x="190" y="1"/>
                  </a:cubicBezTo>
                  <a:cubicBezTo>
                    <a:pt x="190" y="1"/>
                    <a:pt x="190" y="1"/>
                    <a:pt x="190" y="0"/>
                  </a:cubicBezTo>
                  <a:cubicBezTo>
                    <a:pt x="190" y="0"/>
                    <a:pt x="189" y="0"/>
                    <a:pt x="189" y="1"/>
                  </a:cubicBezTo>
                  <a:cubicBezTo>
                    <a:pt x="189" y="0"/>
                    <a:pt x="189" y="0"/>
                    <a:pt x="189" y="0"/>
                  </a:cubicBezTo>
                  <a:cubicBezTo>
                    <a:pt x="188" y="0"/>
                    <a:pt x="186" y="0"/>
                    <a:pt x="185" y="1"/>
                  </a:cubicBezTo>
                  <a:cubicBezTo>
                    <a:pt x="185" y="0"/>
                    <a:pt x="185" y="0"/>
                    <a:pt x="185" y="0"/>
                  </a:cubicBezTo>
                  <a:cubicBezTo>
                    <a:pt x="184" y="0"/>
                    <a:pt x="184" y="0"/>
                    <a:pt x="183" y="0"/>
                  </a:cubicBezTo>
                  <a:cubicBezTo>
                    <a:pt x="183" y="0"/>
                    <a:pt x="183" y="1"/>
                    <a:pt x="183" y="1"/>
                  </a:cubicBezTo>
                  <a:cubicBezTo>
                    <a:pt x="182" y="1"/>
                    <a:pt x="181" y="1"/>
                    <a:pt x="180" y="1"/>
                  </a:cubicBezTo>
                  <a:cubicBezTo>
                    <a:pt x="179" y="2"/>
                    <a:pt x="178" y="3"/>
                    <a:pt x="176" y="4"/>
                  </a:cubicBezTo>
                  <a:cubicBezTo>
                    <a:pt x="176" y="5"/>
                    <a:pt x="175" y="5"/>
                    <a:pt x="174" y="5"/>
                  </a:cubicBezTo>
                  <a:cubicBezTo>
                    <a:pt x="174" y="5"/>
                    <a:pt x="174" y="5"/>
                    <a:pt x="174" y="5"/>
                  </a:cubicBezTo>
                  <a:cubicBezTo>
                    <a:pt x="174" y="5"/>
                    <a:pt x="173" y="6"/>
                    <a:pt x="173" y="6"/>
                  </a:cubicBezTo>
                  <a:cubicBezTo>
                    <a:pt x="173" y="6"/>
                    <a:pt x="173" y="6"/>
                    <a:pt x="173" y="6"/>
                  </a:cubicBezTo>
                  <a:cubicBezTo>
                    <a:pt x="172" y="6"/>
                    <a:pt x="172" y="6"/>
                    <a:pt x="171" y="6"/>
                  </a:cubicBezTo>
                  <a:cubicBezTo>
                    <a:pt x="171" y="7"/>
                    <a:pt x="171" y="7"/>
                    <a:pt x="171" y="7"/>
                  </a:cubicBezTo>
                  <a:cubicBezTo>
                    <a:pt x="170" y="8"/>
                    <a:pt x="170" y="7"/>
                    <a:pt x="169" y="7"/>
                  </a:cubicBezTo>
                  <a:cubicBezTo>
                    <a:pt x="169" y="7"/>
                    <a:pt x="169" y="7"/>
                    <a:pt x="169" y="7"/>
                  </a:cubicBezTo>
                  <a:cubicBezTo>
                    <a:pt x="169" y="8"/>
                    <a:pt x="168" y="8"/>
                    <a:pt x="167" y="8"/>
                  </a:cubicBezTo>
                  <a:cubicBezTo>
                    <a:pt x="167" y="8"/>
                    <a:pt x="167" y="8"/>
                    <a:pt x="167" y="8"/>
                  </a:cubicBezTo>
                  <a:cubicBezTo>
                    <a:pt x="166" y="8"/>
                    <a:pt x="165" y="9"/>
                    <a:pt x="165" y="9"/>
                  </a:cubicBezTo>
                  <a:cubicBezTo>
                    <a:pt x="164" y="9"/>
                    <a:pt x="165" y="9"/>
                    <a:pt x="163" y="10"/>
                  </a:cubicBezTo>
                  <a:cubicBezTo>
                    <a:pt x="163" y="10"/>
                    <a:pt x="163" y="10"/>
                    <a:pt x="163" y="10"/>
                  </a:cubicBezTo>
                  <a:cubicBezTo>
                    <a:pt x="162" y="10"/>
                    <a:pt x="163" y="10"/>
                    <a:pt x="162" y="10"/>
                  </a:cubicBezTo>
                  <a:cubicBezTo>
                    <a:pt x="162" y="9"/>
                    <a:pt x="162" y="10"/>
                    <a:pt x="162" y="9"/>
                  </a:cubicBezTo>
                  <a:cubicBezTo>
                    <a:pt x="162" y="9"/>
                    <a:pt x="162" y="9"/>
                    <a:pt x="162" y="9"/>
                  </a:cubicBezTo>
                  <a:cubicBezTo>
                    <a:pt x="163" y="8"/>
                    <a:pt x="164" y="8"/>
                    <a:pt x="166" y="7"/>
                  </a:cubicBezTo>
                  <a:cubicBezTo>
                    <a:pt x="166" y="7"/>
                    <a:pt x="166" y="7"/>
                    <a:pt x="166" y="7"/>
                  </a:cubicBezTo>
                  <a:cubicBezTo>
                    <a:pt x="167" y="7"/>
                    <a:pt x="168" y="6"/>
                    <a:pt x="170" y="6"/>
                  </a:cubicBezTo>
                  <a:cubicBezTo>
                    <a:pt x="169" y="6"/>
                    <a:pt x="169" y="6"/>
                    <a:pt x="169" y="6"/>
                  </a:cubicBezTo>
                  <a:cubicBezTo>
                    <a:pt x="170" y="6"/>
                    <a:pt x="170" y="6"/>
                    <a:pt x="170" y="6"/>
                  </a:cubicBezTo>
                  <a:cubicBezTo>
                    <a:pt x="170" y="6"/>
                    <a:pt x="170" y="6"/>
                    <a:pt x="170" y="5"/>
                  </a:cubicBezTo>
                  <a:cubicBezTo>
                    <a:pt x="171" y="5"/>
                    <a:pt x="171" y="5"/>
                    <a:pt x="172" y="5"/>
                  </a:cubicBezTo>
                  <a:cubicBezTo>
                    <a:pt x="172" y="5"/>
                    <a:pt x="172" y="5"/>
                    <a:pt x="172" y="5"/>
                  </a:cubicBezTo>
                  <a:cubicBezTo>
                    <a:pt x="172" y="5"/>
                    <a:pt x="172" y="5"/>
                    <a:pt x="173" y="5"/>
                  </a:cubicBezTo>
                  <a:cubicBezTo>
                    <a:pt x="173" y="5"/>
                    <a:pt x="173" y="4"/>
                    <a:pt x="173" y="4"/>
                  </a:cubicBezTo>
                  <a:cubicBezTo>
                    <a:pt x="175" y="3"/>
                    <a:pt x="176" y="3"/>
                    <a:pt x="176" y="1"/>
                  </a:cubicBezTo>
                  <a:cubicBezTo>
                    <a:pt x="175" y="1"/>
                    <a:pt x="174" y="1"/>
                    <a:pt x="172" y="1"/>
                  </a:cubicBezTo>
                  <a:cubicBezTo>
                    <a:pt x="172" y="0"/>
                    <a:pt x="172" y="0"/>
                    <a:pt x="172" y="0"/>
                  </a:cubicBezTo>
                  <a:cubicBezTo>
                    <a:pt x="171" y="0"/>
                    <a:pt x="170" y="0"/>
                    <a:pt x="168" y="1"/>
                  </a:cubicBezTo>
                  <a:cubicBezTo>
                    <a:pt x="168" y="1"/>
                    <a:pt x="168" y="1"/>
                    <a:pt x="168" y="1"/>
                  </a:cubicBezTo>
                  <a:cubicBezTo>
                    <a:pt x="167" y="2"/>
                    <a:pt x="163" y="2"/>
                    <a:pt x="162" y="2"/>
                  </a:cubicBezTo>
                  <a:cubicBezTo>
                    <a:pt x="162" y="2"/>
                    <a:pt x="162" y="2"/>
                    <a:pt x="162" y="3"/>
                  </a:cubicBezTo>
                  <a:cubicBezTo>
                    <a:pt x="160" y="2"/>
                    <a:pt x="159" y="2"/>
                    <a:pt x="158" y="2"/>
                  </a:cubicBezTo>
                  <a:cubicBezTo>
                    <a:pt x="157" y="2"/>
                    <a:pt x="157" y="2"/>
                    <a:pt x="157" y="2"/>
                  </a:cubicBezTo>
                  <a:cubicBezTo>
                    <a:pt x="156" y="2"/>
                    <a:pt x="156" y="2"/>
                    <a:pt x="155" y="2"/>
                  </a:cubicBezTo>
                  <a:cubicBezTo>
                    <a:pt x="154" y="2"/>
                    <a:pt x="150" y="2"/>
                    <a:pt x="149" y="2"/>
                  </a:cubicBezTo>
                  <a:cubicBezTo>
                    <a:pt x="148" y="3"/>
                    <a:pt x="147" y="3"/>
                    <a:pt x="146" y="4"/>
                  </a:cubicBezTo>
                  <a:cubicBezTo>
                    <a:pt x="146" y="5"/>
                    <a:pt x="146" y="5"/>
                    <a:pt x="147" y="6"/>
                  </a:cubicBezTo>
                  <a:cubicBezTo>
                    <a:pt x="146" y="6"/>
                    <a:pt x="146" y="6"/>
                    <a:pt x="146" y="6"/>
                  </a:cubicBezTo>
                  <a:cubicBezTo>
                    <a:pt x="146" y="6"/>
                    <a:pt x="146" y="6"/>
                    <a:pt x="146" y="5"/>
                  </a:cubicBezTo>
                  <a:cubicBezTo>
                    <a:pt x="142" y="6"/>
                    <a:pt x="140" y="7"/>
                    <a:pt x="137" y="8"/>
                  </a:cubicBezTo>
                  <a:cubicBezTo>
                    <a:pt x="137" y="9"/>
                    <a:pt x="137" y="9"/>
                    <a:pt x="138" y="10"/>
                  </a:cubicBezTo>
                  <a:cubicBezTo>
                    <a:pt x="138" y="10"/>
                    <a:pt x="138" y="10"/>
                    <a:pt x="138" y="10"/>
                  </a:cubicBezTo>
                  <a:cubicBezTo>
                    <a:pt x="137" y="10"/>
                    <a:pt x="136" y="9"/>
                    <a:pt x="135" y="9"/>
                  </a:cubicBezTo>
                  <a:cubicBezTo>
                    <a:pt x="135" y="9"/>
                    <a:pt x="134" y="9"/>
                    <a:pt x="134" y="9"/>
                  </a:cubicBezTo>
                  <a:cubicBezTo>
                    <a:pt x="134" y="9"/>
                    <a:pt x="133" y="8"/>
                    <a:pt x="133" y="8"/>
                  </a:cubicBezTo>
                  <a:cubicBezTo>
                    <a:pt x="133" y="8"/>
                    <a:pt x="132" y="8"/>
                    <a:pt x="132" y="8"/>
                  </a:cubicBezTo>
                  <a:cubicBezTo>
                    <a:pt x="132" y="8"/>
                    <a:pt x="132" y="8"/>
                    <a:pt x="132" y="8"/>
                  </a:cubicBezTo>
                  <a:cubicBezTo>
                    <a:pt x="130" y="8"/>
                    <a:pt x="128" y="8"/>
                    <a:pt x="126" y="9"/>
                  </a:cubicBezTo>
                  <a:cubicBezTo>
                    <a:pt x="122" y="9"/>
                    <a:pt x="114" y="9"/>
                    <a:pt x="112" y="11"/>
                  </a:cubicBezTo>
                  <a:cubicBezTo>
                    <a:pt x="111" y="11"/>
                    <a:pt x="111" y="11"/>
                    <a:pt x="111" y="12"/>
                  </a:cubicBezTo>
                  <a:cubicBezTo>
                    <a:pt x="113" y="13"/>
                    <a:pt x="112" y="13"/>
                    <a:pt x="113" y="13"/>
                  </a:cubicBezTo>
                  <a:cubicBezTo>
                    <a:pt x="113" y="13"/>
                    <a:pt x="113" y="13"/>
                    <a:pt x="113" y="14"/>
                  </a:cubicBezTo>
                  <a:cubicBezTo>
                    <a:pt x="114" y="14"/>
                    <a:pt x="115" y="13"/>
                    <a:pt x="116" y="13"/>
                  </a:cubicBezTo>
                  <a:cubicBezTo>
                    <a:pt x="116" y="13"/>
                    <a:pt x="116" y="14"/>
                    <a:pt x="116" y="14"/>
                  </a:cubicBezTo>
                  <a:cubicBezTo>
                    <a:pt x="117" y="14"/>
                    <a:pt x="118" y="15"/>
                    <a:pt x="119" y="15"/>
                  </a:cubicBezTo>
                  <a:cubicBezTo>
                    <a:pt x="119" y="16"/>
                    <a:pt x="119" y="16"/>
                    <a:pt x="119" y="16"/>
                  </a:cubicBezTo>
                  <a:cubicBezTo>
                    <a:pt x="118" y="17"/>
                    <a:pt x="119" y="16"/>
                    <a:pt x="119" y="17"/>
                  </a:cubicBezTo>
                  <a:cubicBezTo>
                    <a:pt x="118" y="17"/>
                    <a:pt x="118" y="17"/>
                    <a:pt x="118" y="17"/>
                  </a:cubicBezTo>
                  <a:cubicBezTo>
                    <a:pt x="118" y="16"/>
                    <a:pt x="118" y="16"/>
                    <a:pt x="117" y="15"/>
                  </a:cubicBezTo>
                  <a:cubicBezTo>
                    <a:pt x="117" y="15"/>
                    <a:pt x="117" y="15"/>
                    <a:pt x="117" y="15"/>
                  </a:cubicBezTo>
                  <a:cubicBezTo>
                    <a:pt x="117" y="15"/>
                    <a:pt x="117" y="15"/>
                    <a:pt x="117" y="15"/>
                  </a:cubicBezTo>
                  <a:cubicBezTo>
                    <a:pt x="115" y="15"/>
                    <a:pt x="114" y="15"/>
                    <a:pt x="112" y="14"/>
                  </a:cubicBezTo>
                  <a:cubicBezTo>
                    <a:pt x="112" y="14"/>
                    <a:pt x="112" y="14"/>
                    <a:pt x="111" y="13"/>
                  </a:cubicBezTo>
                  <a:cubicBezTo>
                    <a:pt x="111" y="13"/>
                    <a:pt x="110" y="13"/>
                    <a:pt x="110" y="13"/>
                  </a:cubicBezTo>
                  <a:cubicBezTo>
                    <a:pt x="108" y="13"/>
                    <a:pt x="108" y="13"/>
                    <a:pt x="108" y="14"/>
                  </a:cubicBezTo>
                  <a:cubicBezTo>
                    <a:pt x="106" y="14"/>
                    <a:pt x="105" y="15"/>
                    <a:pt x="103" y="15"/>
                  </a:cubicBezTo>
                  <a:cubicBezTo>
                    <a:pt x="103" y="14"/>
                    <a:pt x="103" y="14"/>
                    <a:pt x="103" y="14"/>
                  </a:cubicBezTo>
                  <a:cubicBezTo>
                    <a:pt x="103" y="14"/>
                    <a:pt x="103" y="14"/>
                    <a:pt x="102" y="14"/>
                  </a:cubicBezTo>
                  <a:cubicBezTo>
                    <a:pt x="102" y="14"/>
                    <a:pt x="102" y="13"/>
                    <a:pt x="102" y="13"/>
                  </a:cubicBezTo>
                  <a:cubicBezTo>
                    <a:pt x="102" y="13"/>
                    <a:pt x="102" y="13"/>
                    <a:pt x="102" y="13"/>
                  </a:cubicBezTo>
                  <a:cubicBezTo>
                    <a:pt x="102" y="14"/>
                    <a:pt x="102" y="14"/>
                    <a:pt x="102" y="15"/>
                  </a:cubicBezTo>
                  <a:cubicBezTo>
                    <a:pt x="102" y="15"/>
                    <a:pt x="102" y="15"/>
                    <a:pt x="102" y="15"/>
                  </a:cubicBezTo>
                  <a:cubicBezTo>
                    <a:pt x="101" y="16"/>
                    <a:pt x="100" y="17"/>
                    <a:pt x="99" y="17"/>
                  </a:cubicBezTo>
                  <a:cubicBezTo>
                    <a:pt x="99" y="18"/>
                    <a:pt x="98" y="18"/>
                    <a:pt x="97" y="18"/>
                  </a:cubicBezTo>
                  <a:cubicBezTo>
                    <a:pt x="97" y="17"/>
                    <a:pt x="97" y="17"/>
                    <a:pt x="96" y="16"/>
                  </a:cubicBezTo>
                  <a:cubicBezTo>
                    <a:pt x="95" y="16"/>
                    <a:pt x="94" y="17"/>
                    <a:pt x="94" y="17"/>
                  </a:cubicBezTo>
                  <a:cubicBezTo>
                    <a:pt x="94" y="18"/>
                    <a:pt x="94" y="18"/>
                    <a:pt x="95" y="19"/>
                  </a:cubicBezTo>
                  <a:cubicBezTo>
                    <a:pt x="95" y="19"/>
                    <a:pt x="95" y="19"/>
                    <a:pt x="95" y="19"/>
                  </a:cubicBezTo>
                  <a:cubicBezTo>
                    <a:pt x="96" y="19"/>
                    <a:pt x="97" y="19"/>
                    <a:pt x="97" y="19"/>
                  </a:cubicBezTo>
                  <a:cubicBezTo>
                    <a:pt x="97" y="19"/>
                    <a:pt x="98" y="19"/>
                    <a:pt x="98" y="20"/>
                  </a:cubicBezTo>
                  <a:cubicBezTo>
                    <a:pt x="99" y="19"/>
                    <a:pt x="99" y="19"/>
                    <a:pt x="100" y="19"/>
                  </a:cubicBezTo>
                  <a:cubicBezTo>
                    <a:pt x="100" y="19"/>
                    <a:pt x="100" y="20"/>
                    <a:pt x="100" y="20"/>
                  </a:cubicBezTo>
                  <a:cubicBezTo>
                    <a:pt x="101" y="20"/>
                    <a:pt x="102" y="20"/>
                    <a:pt x="103" y="20"/>
                  </a:cubicBezTo>
                  <a:cubicBezTo>
                    <a:pt x="103" y="20"/>
                    <a:pt x="103" y="20"/>
                    <a:pt x="103" y="20"/>
                  </a:cubicBezTo>
                  <a:cubicBezTo>
                    <a:pt x="102" y="20"/>
                    <a:pt x="102" y="20"/>
                    <a:pt x="101" y="20"/>
                  </a:cubicBezTo>
                  <a:cubicBezTo>
                    <a:pt x="101" y="20"/>
                    <a:pt x="101" y="21"/>
                    <a:pt x="101" y="21"/>
                  </a:cubicBezTo>
                  <a:cubicBezTo>
                    <a:pt x="101" y="21"/>
                    <a:pt x="100" y="21"/>
                    <a:pt x="100" y="21"/>
                  </a:cubicBezTo>
                  <a:cubicBezTo>
                    <a:pt x="100" y="21"/>
                    <a:pt x="100" y="20"/>
                    <a:pt x="100" y="20"/>
                  </a:cubicBezTo>
                  <a:cubicBezTo>
                    <a:pt x="98" y="20"/>
                    <a:pt x="96" y="20"/>
                    <a:pt x="94" y="19"/>
                  </a:cubicBezTo>
                  <a:cubicBezTo>
                    <a:pt x="94" y="19"/>
                    <a:pt x="94" y="19"/>
                    <a:pt x="93" y="19"/>
                  </a:cubicBezTo>
                  <a:cubicBezTo>
                    <a:pt x="92" y="19"/>
                    <a:pt x="90" y="18"/>
                    <a:pt x="89" y="18"/>
                  </a:cubicBezTo>
                  <a:cubicBezTo>
                    <a:pt x="89" y="18"/>
                    <a:pt x="89" y="18"/>
                    <a:pt x="89" y="18"/>
                  </a:cubicBezTo>
                  <a:cubicBezTo>
                    <a:pt x="88" y="18"/>
                    <a:pt x="88" y="18"/>
                    <a:pt x="88" y="18"/>
                  </a:cubicBezTo>
                  <a:cubicBezTo>
                    <a:pt x="87" y="18"/>
                    <a:pt x="87" y="18"/>
                    <a:pt x="87" y="17"/>
                  </a:cubicBezTo>
                  <a:cubicBezTo>
                    <a:pt x="86" y="17"/>
                    <a:pt x="85" y="17"/>
                    <a:pt x="84" y="17"/>
                  </a:cubicBezTo>
                  <a:cubicBezTo>
                    <a:pt x="84" y="18"/>
                    <a:pt x="84" y="19"/>
                    <a:pt x="84" y="19"/>
                  </a:cubicBezTo>
                  <a:cubicBezTo>
                    <a:pt x="84" y="19"/>
                    <a:pt x="84" y="19"/>
                    <a:pt x="83" y="19"/>
                  </a:cubicBezTo>
                  <a:cubicBezTo>
                    <a:pt x="84" y="21"/>
                    <a:pt x="85" y="23"/>
                    <a:pt x="87" y="23"/>
                  </a:cubicBezTo>
                  <a:cubicBezTo>
                    <a:pt x="87" y="23"/>
                    <a:pt x="87" y="24"/>
                    <a:pt x="87" y="24"/>
                  </a:cubicBezTo>
                  <a:cubicBezTo>
                    <a:pt x="86" y="23"/>
                    <a:pt x="84" y="23"/>
                    <a:pt x="83" y="22"/>
                  </a:cubicBezTo>
                  <a:cubicBezTo>
                    <a:pt x="83" y="22"/>
                    <a:pt x="82" y="22"/>
                    <a:pt x="82" y="22"/>
                  </a:cubicBezTo>
                  <a:cubicBezTo>
                    <a:pt x="82" y="23"/>
                    <a:pt x="82" y="23"/>
                    <a:pt x="83" y="24"/>
                  </a:cubicBezTo>
                  <a:cubicBezTo>
                    <a:pt x="80" y="24"/>
                    <a:pt x="80" y="23"/>
                    <a:pt x="78" y="22"/>
                  </a:cubicBezTo>
                  <a:cubicBezTo>
                    <a:pt x="78" y="22"/>
                    <a:pt x="78" y="21"/>
                    <a:pt x="78" y="21"/>
                  </a:cubicBezTo>
                  <a:cubicBezTo>
                    <a:pt x="78" y="21"/>
                    <a:pt x="78" y="21"/>
                    <a:pt x="77" y="21"/>
                  </a:cubicBezTo>
                  <a:cubicBezTo>
                    <a:pt x="77" y="21"/>
                    <a:pt x="77" y="21"/>
                    <a:pt x="77" y="21"/>
                  </a:cubicBezTo>
                  <a:cubicBezTo>
                    <a:pt x="76" y="21"/>
                    <a:pt x="76" y="21"/>
                    <a:pt x="75" y="21"/>
                  </a:cubicBezTo>
                  <a:cubicBezTo>
                    <a:pt x="75" y="21"/>
                    <a:pt x="75" y="21"/>
                    <a:pt x="75" y="20"/>
                  </a:cubicBezTo>
                  <a:cubicBezTo>
                    <a:pt x="75" y="20"/>
                    <a:pt x="74" y="21"/>
                    <a:pt x="74" y="21"/>
                  </a:cubicBezTo>
                  <a:cubicBezTo>
                    <a:pt x="74" y="20"/>
                    <a:pt x="74" y="20"/>
                    <a:pt x="74" y="20"/>
                  </a:cubicBezTo>
                  <a:cubicBezTo>
                    <a:pt x="72" y="20"/>
                    <a:pt x="70" y="20"/>
                    <a:pt x="68" y="21"/>
                  </a:cubicBezTo>
                  <a:cubicBezTo>
                    <a:pt x="68" y="20"/>
                    <a:pt x="68" y="20"/>
                    <a:pt x="68" y="20"/>
                  </a:cubicBezTo>
                  <a:cubicBezTo>
                    <a:pt x="67" y="20"/>
                    <a:pt x="66" y="20"/>
                    <a:pt x="65" y="20"/>
                  </a:cubicBezTo>
                  <a:cubicBezTo>
                    <a:pt x="65" y="19"/>
                    <a:pt x="65" y="19"/>
                    <a:pt x="64" y="19"/>
                  </a:cubicBezTo>
                  <a:cubicBezTo>
                    <a:pt x="62" y="19"/>
                    <a:pt x="61" y="19"/>
                    <a:pt x="59" y="19"/>
                  </a:cubicBezTo>
                  <a:cubicBezTo>
                    <a:pt x="59" y="21"/>
                    <a:pt x="59" y="21"/>
                    <a:pt x="60" y="21"/>
                  </a:cubicBezTo>
                  <a:cubicBezTo>
                    <a:pt x="60" y="21"/>
                    <a:pt x="60" y="21"/>
                    <a:pt x="61" y="21"/>
                  </a:cubicBezTo>
                  <a:cubicBezTo>
                    <a:pt x="62" y="22"/>
                    <a:pt x="60" y="22"/>
                    <a:pt x="62" y="22"/>
                  </a:cubicBezTo>
                  <a:cubicBezTo>
                    <a:pt x="62" y="23"/>
                    <a:pt x="62" y="23"/>
                    <a:pt x="62" y="23"/>
                  </a:cubicBezTo>
                  <a:cubicBezTo>
                    <a:pt x="61" y="23"/>
                    <a:pt x="60" y="23"/>
                    <a:pt x="58" y="23"/>
                  </a:cubicBezTo>
                  <a:cubicBezTo>
                    <a:pt x="58" y="23"/>
                    <a:pt x="58" y="23"/>
                    <a:pt x="58" y="23"/>
                  </a:cubicBezTo>
                  <a:cubicBezTo>
                    <a:pt x="57" y="22"/>
                    <a:pt x="56" y="24"/>
                    <a:pt x="55" y="24"/>
                  </a:cubicBezTo>
                  <a:cubicBezTo>
                    <a:pt x="53" y="24"/>
                    <a:pt x="52" y="24"/>
                    <a:pt x="51" y="24"/>
                  </a:cubicBezTo>
                  <a:cubicBezTo>
                    <a:pt x="51" y="25"/>
                    <a:pt x="52" y="25"/>
                    <a:pt x="52" y="27"/>
                  </a:cubicBezTo>
                  <a:cubicBezTo>
                    <a:pt x="53" y="26"/>
                    <a:pt x="54" y="26"/>
                    <a:pt x="56" y="26"/>
                  </a:cubicBezTo>
                  <a:cubicBezTo>
                    <a:pt x="56" y="26"/>
                    <a:pt x="56" y="26"/>
                    <a:pt x="56" y="27"/>
                  </a:cubicBezTo>
                  <a:cubicBezTo>
                    <a:pt x="57" y="27"/>
                    <a:pt x="59" y="27"/>
                    <a:pt x="59" y="27"/>
                  </a:cubicBezTo>
                  <a:cubicBezTo>
                    <a:pt x="59" y="26"/>
                    <a:pt x="59" y="26"/>
                    <a:pt x="59" y="26"/>
                  </a:cubicBezTo>
                  <a:cubicBezTo>
                    <a:pt x="60" y="26"/>
                    <a:pt x="60" y="26"/>
                    <a:pt x="61" y="26"/>
                  </a:cubicBezTo>
                  <a:cubicBezTo>
                    <a:pt x="61" y="26"/>
                    <a:pt x="61" y="26"/>
                    <a:pt x="61" y="26"/>
                  </a:cubicBezTo>
                  <a:cubicBezTo>
                    <a:pt x="62" y="25"/>
                    <a:pt x="64" y="27"/>
                    <a:pt x="65" y="25"/>
                  </a:cubicBezTo>
                  <a:cubicBezTo>
                    <a:pt x="67" y="24"/>
                    <a:pt x="67" y="25"/>
                    <a:pt x="68" y="25"/>
                  </a:cubicBezTo>
                  <a:cubicBezTo>
                    <a:pt x="68" y="25"/>
                    <a:pt x="68" y="26"/>
                    <a:pt x="68" y="26"/>
                  </a:cubicBezTo>
                  <a:cubicBezTo>
                    <a:pt x="67" y="26"/>
                    <a:pt x="67" y="26"/>
                    <a:pt x="66" y="26"/>
                  </a:cubicBezTo>
                  <a:cubicBezTo>
                    <a:pt x="66" y="27"/>
                    <a:pt x="66" y="28"/>
                    <a:pt x="66" y="29"/>
                  </a:cubicBezTo>
                  <a:cubicBezTo>
                    <a:pt x="67" y="29"/>
                    <a:pt x="67" y="29"/>
                    <a:pt x="67" y="29"/>
                  </a:cubicBezTo>
                  <a:cubicBezTo>
                    <a:pt x="67" y="29"/>
                    <a:pt x="67" y="29"/>
                    <a:pt x="67" y="29"/>
                  </a:cubicBezTo>
                  <a:cubicBezTo>
                    <a:pt x="67" y="29"/>
                    <a:pt x="67" y="29"/>
                    <a:pt x="66" y="29"/>
                  </a:cubicBezTo>
                  <a:cubicBezTo>
                    <a:pt x="66" y="29"/>
                    <a:pt x="65" y="28"/>
                    <a:pt x="65" y="27"/>
                  </a:cubicBezTo>
                  <a:cubicBezTo>
                    <a:pt x="63" y="27"/>
                    <a:pt x="62" y="27"/>
                    <a:pt x="61" y="28"/>
                  </a:cubicBezTo>
                  <a:cubicBezTo>
                    <a:pt x="61" y="28"/>
                    <a:pt x="61" y="28"/>
                    <a:pt x="61" y="28"/>
                  </a:cubicBezTo>
                  <a:cubicBezTo>
                    <a:pt x="61" y="28"/>
                    <a:pt x="61" y="28"/>
                    <a:pt x="61" y="28"/>
                  </a:cubicBezTo>
                  <a:cubicBezTo>
                    <a:pt x="61" y="29"/>
                    <a:pt x="62" y="30"/>
                    <a:pt x="63" y="30"/>
                  </a:cubicBezTo>
                  <a:cubicBezTo>
                    <a:pt x="63" y="30"/>
                    <a:pt x="63" y="31"/>
                    <a:pt x="63" y="31"/>
                  </a:cubicBezTo>
                  <a:cubicBezTo>
                    <a:pt x="63" y="31"/>
                    <a:pt x="63" y="31"/>
                    <a:pt x="63" y="31"/>
                  </a:cubicBezTo>
                  <a:cubicBezTo>
                    <a:pt x="62" y="30"/>
                    <a:pt x="60" y="28"/>
                    <a:pt x="60" y="28"/>
                  </a:cubicBezTo>
                  <a:cubicBezTo>
                    <a:pt x="58" y="28"/>
                    <a:pt x="57" y="28"/>
                    <a:pt x="55" y="27"/>
                  </a:cubicBezTo>
                  <a:cubicBezTo>
                    <a:pt x="54" y="28"/>
                    <a:pt x="54" y="28"/>
                    <a:pt x="53" y="28"/>
                  </a:cubicBezTo>
                  <a:cubicBezTo>
                    <a:pt x="54" y="29"/>
                    <a:pt x="54" y="29"/>
                    <a:pt x="55" y="29"/>
                  </a:cubicBezTo>
                  <a:cubicBezTo>
                    <a:pt x="55" y="30"/>
                    <a:pt x="55" y="30"/>
                    <a:pt x="55" y="30"/>
                  </a:cubicBezTo>
                  <a:cubicBezTo>
                    <a:pt x="54" y="30"/>
                    <a:pt x="53" y="30"/>
                    <a:pt x="53" y="29"/>
                  </a:cubicBezTo>
                  <a:cubicBezTo>
                    <a:pt x="53" y="29"/>
                    <a:pt x="53" y="29"/>
                    <a:pt x="53" y="29"/>
                  </a:cubicBezTo>
                  <a:cubicBezTo>
                    <a:pt x="52" y="29"/>
                    <a:pt x="51" y="29"/>
                    <a:pt x="51" y="29"/>
                  </a:cubicBezTo>
                  <a:cubicBezTo>
                    <a:pt x="50" y="28"/>
                    <a:pt x="50" y="28"/>
                    <a:pt x="50" y="28"/>
                  </a:cubicBezTo>
                  <a:cubicBezTo>
                    <a:pt x="49" y="28"/>
                    <a:pt x="48" y="27"/>
                    <a:pt x="48" y="27"/>
                  </a:cubicBezTo>
                  <a:cubicBezTo>
                    <a:pt x="47" y="27"/>
                    <a:pt x="47" y="27"/>
                    <a:pt x="47" y="27"/>
                  </a:cubicBezTo>
                  <a:cubicBezTo>
                    <a:pt x="47" y="27"/>
                    <a:pt x="47" y="27"/>
                    <a:pt x="46" y="27"/>
                  </a:cubicBezTo>
                  <a:cubicBezTo>
                    <a:pt x="46" y="27"/>
                    <a:pt x="46" y="27"/>
                    <a:pt x="46" y="28"/>
                  </a:cubicBezTo>
                  <a:cubicBezTo>
                    <a:pt x="45" y="28"/>
                    <a:pt x="44" y="28"/>
                    <a:pt x="43" y="28"/>
                  </a:cubicBezTo>
                  <a:cubicBezTo>
                    <a:pt x="42" y="29"/>
                    <a:pt x="42" y="29"/>
                    <a:pt x="42" y="30"/>
                  </a:cubicBezTo>
                  <a:cubicBezTo>
                    <a:pt x="41" y="30"/>
                    <a:pt x="41" y="30"/>
                    <a:pt x="40" y="31"/>
                  </a:cubicBezTo>
                  <a:cubicBezTo>
                    <a:pt x="40" y="31"/>
                    <a:pt x="40" y="31"/>
                    <a:pt x="40" y="32"/>
                  </a:cubicBezTo>
                  <a:cubicBezTo>
                    <a:pt x="39" y="32"/>
                    <a:pt x="39" y="32"/>
                    <a:pt x="38" y="33"/>
                  </a:cubicBezTo>
                  <a:cubicBezTo>
                    <a:pt x="37" y="33"/>
                    <a:pt x="37" y="33"/>
                    <a:pt x="36" y="33"/>
                  </a:cubicBezTo>
                  <a:cubicBezTo>
                    <a:pt x="36" y="32"/>
                    <a:pt x="36" y="32"/>
                    <a:pt x="36" y="32"/>
                  </a:cubicBezTo>
                  <a:cubicBezTo>
                    <a:pt x="36" y="32"/>
                    <a:pt x="36" y="32"/>
                    <a:pt x="35" y="32"/>
                  </a:cubicBezTo>
                  <a:cubicBezTo>
                    <a:pt x="35" y="32"/>
                    <a:pt x="35" y="32"/>
                    <a:pt x="35" y="32"/>
                  </a:cubicBezTo>
                  <a:cubicBezTo>
                    <a:pt x="34" y="32"/>
                    <a:pt x="32" y="33"/>
                    <a:pt x="30" y="32"/>
                  </a:cubicBezTo>
                  <a:cubicBezTo>
                    <a:pt x="30" y="32"/>
                    <a:pt x="30" y="32"/>
                    <a:pt x="30" y="32"/>
                  </a:cubicBezTo>
                  <a:cubicBezTo>
                    <a:pt x="30" y="33"/>
                    <a:pt x="30" y="33"/>
                    <a:pt x="30" y="33"/>
                  </a:cubicBezTo>
                  <a:cubicBezTo>
                    <a:pt x="29" y="33"/>
                    <a:pt x="29" y="33"/>
                    <a:pt x="29" y="33"/>
                  </a:cubicBezTo>
                  <a:cubicBezTo>
                    <a:pt x="29" y="33"/>
                    <a:pt x="29" y="33"/>
                    <a:pt x="29" y="33"/>
                  </a:cubicBezTo>
                  <a:cubicBezTo>
                    <a:pt x="28" y="34"/>
                    <a:pt x="27" y="34"/>
                    <a:pt x="25" y="34"/>
                  </a:cubicBezTo>
                  <a:cubicBezTo>
                    <a:pt x="25" y="35"/>
                    <a:pt x="25" y="35"/>
                    <a:pt x="25" y="36"/>
                  </a:cubicBezTo>
                  <a:cubicBezTo>
                    <a:pt x="27" y="35"/>
                    <a:pt x="32" y="33"/>
                    <a:pt x="34" y="34"/>
                  </a:cubicBezTo>
                  <a:cubicBezTo>
                    <a:pt x="33" y="34"/>
                    <a:pt x="31" y="34"/>
                    <a:pt x="30" y="35"/>
                  </a:cubicBezTo>
                  <a:cubicBezTo>
                    <a:pt x="29" y="36"/>
                    <a:pt x="29" y="36"/>
                    <a:pt x="29" y="37"/>
                  </a:cubicBezTo>
                  <a:cubicBezTo>
                    <a:pt x="31" y="37"/>
                    <a:pt x="31" y="37"/>
                    <a:pt x="33" y="36"/>
                  </a:cubicBezTo>
                  <a:cubicBezTo>
                    <a:pt x="34" y="36"/>
                    <a:pt x="35" y="35"/>
                    <a:pt x="37" y="35"/>
                  </a:cubicBezTo>
                  <a:cubicBezTo>
                    <a:pt x="37" y="35"/>
                    <a:pt x="37" y="35"/>
                    <a:pt x="37" y="35"/>
                  </a:cubicBezTo>
                  <a:cubicBezTo>
                    <a:pt x="38" y="34"/>
                    <a:pt x="39" y="35"/>
                    <a:pt x="40" y="34"/>
                  </a:cubicBezTo>
                  <a:cubicBezTo>
                    <a:pt x="42" y="34"/>
                    <a:pt x="42" y="34"/>
                    <a:pt x="43" y="34"/>
                  </a:cubicBezTo>
                  <a:cubicBezTo>
                    <a:pt x="42" y="35"/>
                    <a:pt x="40" y="35"/>
                    <a:pt x="38" y="36"/>
                  </a:cubicBezTo>
                  <a:cubicBezTo>
                    <a:pt x="36" y="37"/>
                    <a:pt x="33" y="37"/>
                    <a:pt x="30" y="38"/>
                  </a:cubicBezTo>
                  <a:cubicBezTo>
                    <a:pt x="30" y="38"/>
                    <a:pt x="30" y="39"/>
                    <a:pt x="30" y="39"/>
                  </a:cubicBezTo>
                  <a:cubicBezTo>
                    <a:pt x="30" y="39"/>
                    <a:pt x="30" y="39"/>
                    <a:pt x="30" y="39"/>
                  </a:cubicBezTo>
                  <a:cubicBezTo>
                    <a:pt x="30" y="39"/>
                    <a:pt x="30" y="40"/>
                    <a:pt x="31" y="41"/>
                  </a:cubicBezTo>
                  <a:cubicBezTo>
                    <a:pt x="32" y="40"/>
                    <a:pt x="33" y="40"/>
                    <a:pt x="34" y="39"/>
                  </a:cubicBezTo>
                  <a:cubicBezTo>
                    <a:pt x="34" y="39"/>
                    <a:pt x="34" y="39"/>
                    <a:pt x="34" y="39"/>
                  </a:cubicBezTo>
                  <a:cubicBezTo>
                    <a:pt x="35" y="39"/>
                    <a:pt x="36" y="38"/>
                    <a:pt x="37" y="38"/>
                  </a:cubicBezTo>
                  <a:cubicBezTo>
                    <a:pt x="37" y="38"/>
                    <a:pt x="37" y="38"/>
                    <a:pt x="36" y="38"/>
                  </a:cubicBezTo>
                  <a:cubicBezTo>
                    <a:pt x="37" y="38"/>
                    <a:pt x="37" y="38"/>
                    <a:pt x="38" y="38"/>
                  </a:cubicBezTo>
                  <a:cubicBezTo>
                    <a:pt x="38" y="38"/>
                    <a:pt x="38" y="37"/>
                    <a:pt x="38" y="37"/>
                  </a:cubicBezTo>
                  <a:cubicBezTo>
                    <a:pt x="38" y="37"/>
                    <a:pt x="38" y="37"/>
                    <a:pt x="39" y="37"/>
                  </a:cubicBezTo>
                  <a:cubicBezTo>
                    <a:pt x="39" y="37"/>
                    <a:pt x="39" y="37"/>
                    <a:pt x="39" y="37"/>
                  </a:cubicBezTo>
                  <a:cubicBezTo>
                    <a:pt x="40" y="37"/>
                    <a:pt x="42" y="36"/>
                    <a:pt x="43" y="36"/>
                  </a:cubicBezTo>
                  <a:cubicBezTo>
                    <a:pt x="44" y="36"/>
                    <a:pt x="46" y="35"/>
                    <a:pt x="47" y="35"/>
                  </a:cubicBezTo>
                  <a:cubicBezTo>
                    <a:pt x="47" y="35"/>
                    <a:pt x="47" y="35"/>
                    <a:pt x="47" y="35"/>
                  </a:cubicBezTo>
                  <a:cubicBezTo>
                    <a:pt x="46" y="36"/>
                    <a:pt x="45" y="37"/>
                    <a:pt x="44" y="37"/>
                  </a:cubicBezTo>
                  <a:cubicBezTo>
                    <a:pt x="43" y="37"/>
                    <a:pt x="43" y="37"/>
                    <a:pt x="43" y="37"/>
                  </a:cubicBezTo>
                  <a:cubicBezTo>
                    <a:pt x="41" y="37"/>
                    <a:pt x="40" y="37"/>
                    <a:pt x="39" y="38"/>
                  </a:cubicBezTo>
                  <a:cubicBezTo>
                    <a:pt x="39" y="38"/>
                    <a:pt x="39" y="38"/>
                    <a:pt x="39" y="38"/>
                  </a:cubicBezTo>
                  <a:cubicBezTo>
                    <a:pt x="39" y="38"/>
                    <a:pt x="38" y="38"/>
                    <a:pt x="38" y="38"/>
                  </a:cubicBezTo>
                  <a:cubicBezTo>
                    <a:pt x="38" y="39"/>
                    <a:pt x="38" y="39"/>
                    <a:pt x="38" y="39"/>
                  </a:cubicBezTo>
                  <a:cubicBezTo>
                    <a:pt x="37" y="39"/>
                    <a:pt x="36" y="39"/>
                    <a:pt x="35" y="39"/>
                  </a:cubicBezTo>
                  <a:cubicBezTo>
                    <a:pt x="35" y="40"/>
                    <a:pt x="35" y="40"/>
                    <a:pt x="34" y="40"/>
                  </a:cubicBezTo>
                  <a:cubicBezTo>
                    <a:pt x="34" y="40"/>
                    <a:pt x="34" y="41"/>
                    <a:pt x="34" y="41"/>
                  </a:cubicBezTo>
                  <a:cubicBezTo>
                    <a:pt x="33" y="41"/>
                    <a:pt x="33" y="41"/>
                    <a:pt x="33" y="41"/>
                  </a:cubicBezTo>
                  <a:cubicBezTo>
                    <a:pt x="33" y="42"/>
                    <a:pt x="35" y="43"/>
                    <a:pt x="36" y="42"/>
                  </a:cubicBezTo>
                  <a:cubicBezTo>
                    <a:pt x="36" y="42"/>
                    <a:pt x="36" y="42"/>
                    <a:pt x="36" y="42"/>
                  </a:cubicBezTo>
                  <a:cubicBezTo>
                    <a:pt x="36" y="42"/>
                    <a:pt x="37" y="42"/>
                    <a:pt x="37" y="42"/>
                  </a:cubicBezTo>
                  <a:cubicBezTo>
                    <a:pt x="37" y="42"/>
                    <a:pt x="37" y="42"/>
                    <a:pt x="37" y="42"/>
                  </a:cubicBezTo>
                  <a:cubicBezTo>
                    <a:pt x="37" y="42"/>
                    <a:pt x="38" y="42"/>
                    <a:pt x="38" y="41"/>
                  </a:cubicBezTo>
                  <a:cubicBezTo>
                    <a:pt x="38" y="41"/>
                    <a:pt x="38" y="41"/>
                    <a:pt x="38" y="41"/>
                  </a:cubicBezTo>
                  <a:cubicBezTo>
                    <a:pt x="39" y="41"/>
                    <a:pt x="39" y="41"/>
                    <a:pt x="39" y="41"/>
                  </a:cubicBezTo>
                  <a:cubicBezTo>
                    <a:pt x="41" y="41"/>
                    <a:pt x="43" y="41"/>
                    <a:pt x="45" y="41"/>
                  </a:cubicBezTo>
                  <a:cubicBezTo>
                    <a:pt x="45" y="41"/>
                    <a:pt x="45" y="41"/>
                    <a:pt x="45" y="41"/>
                  </a:cubicBezTo>
                  <a:cubicBezTo>
                    <a:pt x="46" y="41"/>
                    <a:pt x="47" y="40"/>
                    <a:pt x="48" y="40"/>
                  </a:cubicBezTo>
                  <a:cubicBezTo>
                    <a:pt x="48" y="40"/>
                    <a:pt x="48" y="40"/>
                    <a:pt x="48" y="40"/>
                  </a:cubicBezTo>
                  <a:cubicBezTo>
                    <a:pt x="48" y="40"/>
                    <a:pt x="48" y="40"/>
                    <a:pt x="48" y="40"/>
                  </a:cubicBezTo>
                  <a:cubicBezTo>
                    <a:pt x="49" y="40"/>
                    <a:pt x="50" y="40"/>
                    <a:pt x="50" y="40"/>
                  </a:cubicBezTo>
                  <a:cubicBezTo>
                    <a:pt x="50" y="40"/>
                    <a:pt x="50" y="39"/>
                    <a:pt x="50" y="39"/>
                  </a:cubicBezTo>
                  <a:cubicBezTo>
                    <a:pt x="51" y="39"/>
                    <a:pt x="51" y="39"/>
                    <a:pt x="51" y="39"/>
                  </a:cubicBezTo>
                  <a:cubicBezTo>
                    <a:pt x="52" y="39"/>
                    <a:pt x="52" y="40"/>
                    <a:pt x="52" y="40"/>
                  </a:cubicBezTo>
                  <a:cubicBezTo>
                    <a:pt x="54" y="40"/>
                    <a:pt x="55" y="40"/>
                    <a:pt x="56" y="39"/>
                  </a:cubicBezTo>
                  <a:cubicBezTo>
                    <a:pt x="56" y="39"/>
                    <a:pt x="57" y="39"/>
                    <a:pt x="57" y="39"/>
                  </a:cubicBezTo>
                  <a:cubicBezTo>
                    <a:pt x="57" y="39"/>
                    <a:pt x="57" y="39"/>
                    <a:pt x="58" y="39"/>
                  </a:cubicBezTo>
                  <a:cubicBezTo>
                    <a:pt x="58" y="38"/>
                    <a:pt x="58" y="38"/>
                    <a:pt x="58" y="37"/>
                  </a:cubicBezTo>
                  <a:cubicBezTo>
                    <a:pt x="59" y="37"/>
                    <a:pt x="59" y="37"/>
                    <a:pt x="59" y="37"/>
                  </a:cubicBezTo>
                  <a:cubicBezTo>
                    <a:pt x="59" y="38"/>
                    <a:pt x="59" y="39"/>
                    <a:pt x="59" y="40"/>
                  </a:cubicBezTo>
                  <a:cubicBezTo>
                    <a:pt x="60" y="40"/>
                    <a:pt x="60" y="40"/>
                    <a:pt x="60" y="40"/>
                  </a:cubicBezTo>
                  <a:cubicBezTo>
                    <a:pt x="61" y="40"/>
                    <a:pt x="62" y="40"/>
                    <a:pt x="63" y="40"/>
                  </a:cubicBezTo>
                  <a:cubicBezTo>
                    <a:pt x="63" y="40"/>
                    <a:pt x="63" y="40"/>
                    <a:pt x="63" y="40"/>
                  </a:cubicBezTo>
                  <a:cubicBezTo>
                    <a:pt x="63" y="40"/>
                    <a:pt x="63" y="40"/>
                    <a:pt x="64" y="40"/>
                  </a:cubicBezTo>
                  <a:cubicBezTo>
                    <a:pt x="66" y="39"/>
                    <a:pt x="67" y="40"/>
                    <a:pt x="69" y="40"/>
                  </a:cubicBezTo>
                  <a:cubicBezTo>
                    <a:pt x="69" y="39"/>
                    <a:pt x="69" y="39"/>
                    <a:pt x="69" y="38"/>
                  </a:cubicBezTo>
                  <a:cubicBezTo>
                    <a:pt x="70" y="37"/>
                    <a:pt x="70" y="38"/>
                    <a:pt x="70" y="37"/>
                  </a:cubicBezTo>
                  <a:cubicBezTo>
                    <a:pt x="72" y="37"/>
                    <a:pt x="72" y="36"/>
                    <a:pt x="71" y="35"/>
                  </a:cubicBezTo>
                  <a:cubicBezTo>
                    <a:pt x="72" y="35"/>
                    <a:pt x="73" y="35"/>
                    <a:pt x="73" y="34"/>
                  </a:cubicBezTo>
                  <a:cubicBezTo>
                    <a:pt x="73" y="35"/>
                    <a:pt x="73" y="36"/>
                    <a:pt x="73" y="37"/>
                  </a:cubicBezTo>
                  <a:cubicBezTo>
                    <a:pt x="74" y="37"/>
                    <a:pt x="75" y="37"/>
                    <a:pt x="77" y="36"/>
                  </a:cubicBezTo>
                  <a:cubicBezTo>
                    <a:pt x="77" y="36"/>
                    <a:pt x="77" y="36"/>
                    <a:pt x="77" y="36"/>
                  </a:cubicBezTo>
                  <a:cubicBezTo>
                    <a:pt x="78" y="36"/>
                    <a:pt x="79" y="36"/>
                    <a:pt x="81" y="36"/>
                  </a:cubicBezTo>
                  <a:cubicBezTo>
                    <a:pt x="81" y="36"/>
                    <a:pt x="81" y="35"/>
                    <a:pt x="81" y="35"/>
                  </a:cubicBezTo>
                  <a:cubicBezTo>
                    <a:pt x="81" y="35"/>
                    <a:pt x="82" y="35"/>
                    <a:pt x="83" y="35"/>
                  </a:cubicBezTo>
                  <a:cubicBezTo>
                    <a:pt x="83" y="35"/>
                    <a:pt x="83" y="35"/>
                    <a:pt x="83" y="35"/>
                  </a:cubicBezTo>
                  <a:cubicBezTo>
                    <a:pt x="84" y="34"/>
                    <a:pt x="85" y="34"/>
                    <a:pt x="86" y="34"/>
                  </a:cubicBezTo>
                  <a:cubicBezTo>
                    <a:pt x="86" y="34"/>
                    <a:pt x="86" y="34"/>
                    <a:pt x="86" y="34"/>
                  </a:cubicBezTo>
                  <a:cubicBezTo>
                    <a:pt x="87" y="34"/>
                    <a:pt x="88" y="34"/>
                    <a:pt x="89" y="33"/>
                  </a:cubicBezTo>
                  <a:cubicBezTo>
                    <a:pt x="89" y="33"/>
                    <a:pt x="89" y="33"/>
                    <a:pt x="89" y="33"/>
                  </a:cubicBezTo>
                  <a:cubicBezTo>
                    <a:pt x="91" y="33"/>
                    <a:pt x="93" y="33"/>
                    <a:pt x="95" y="32"/>
                  </a:cubicBezTo>
                  <a:cubicBezTo>
                    <a:pt x="95" y="33"/>
                    <a:pt x="95" y="33"/>
                    <a:pt x="95" y="33"/>
                  </a:cubicBezTo>
                  <a:cubicBezTo>
                    <a:pt x="99" y="32"/>
                    <a:pt x="102" y="31"/>
                    <a:pt x="105" y="30"/>
                  </a:cubicBezTo>
                  <a:cubicBezTo>
                    <a:pt x="105" y="30"/>
                    <a:pt x="105" y="30"/>
                    <a:pt x="105" y="30"/>
                  </a:cubicBezTo>
                  <a:cubicBezTo>
                    <a:pt x="106" y="30"/>
                    <a:pt x="106" y="30"/>
                    <a:pt x="107" y="30"/>
                  </a:cubicBezTo>
                  <a:cubicBezTo>
                    <a:pt x="107" y="30"/>
                    <a:pt x="107" y="30"/>
                    <a:pt x="107" y="29"/>
                  </a:cubicBezTo>
                  <a:cubicBezTo>
                    <a:pt x="107" y="29"/>
                    <a:pt x="108" y="29"/>
                    <a:pt x="108" y="29"/>
                  </a:cubicBezTo>
                  <a:cubicBezTo>
                    <a:pt x="108" y="29"/>
                    <a:pt x="108" y="29"/>
                    <a:pt x="108" y="29"/>
                  </a:cubicBezTo>
                  <a:cubicBezTo>
                    <a:pt x="108" y="29"/>
                    <a:pt x="109" y="29"/>
                    <a:pt x="109" y="29"/>
                  </a:cubicBezTo>
                  <a:cubicBezTo>
                    <a:pt x="109" y="29"/>
                    <a:pt x="109" y="29"/>
                    <a:pt x="109" y="28"/>
                  </a:cubicBezTo>
                  <a:cubicBezTo>
                    <a:pt x="110" y="28"/>
                    <a:pt x="111" y="28"/>
                    <a:pt x="112" y="28"/>
                  </a:cubicBezTo>
                  <a:cubicBezTo>
                    <a:pt x="112" y="27"/>
                    <a:pt x="112" y="27"/>
                    <a:pt x="113" y="27"/>
                  </a:cubicBezTo>
                  <a:cubicBezTo>
                    <a:pt x="113" y="27"/>
                    <a:pt x="113" y="27"/>
                    <a:pt x="113" y="27"/>
                  </a:cubicBezTo>
                  <a:cubicBezTo>
                    <a:pt x="113" y="27"/>
                    <a:pt x="113" y="27"/>
                    <a:pt x="113" y="27"/>
                  </a:cubicBezTo>
                  <a:cubicBezTo>
                    <a:pt x="114" y="27"/>
                    <a:pt x="115" y="27"/>
                    <a:pt x="116" y="27"/>
                  </a:cubicBezTo>
                  <a:cubicBezTo>
                    <a:pt x="116" y="27"/>
                    <a:pt x="116" y="27"/>
                    <a:pt x="116" y="27"/>
                  </a:cubicBezTo>
                  <a:cubicBezTo>
                    <a:pt x="117" y="26"/>
                    <a:pt x="118" y="26"/>
                    <a:pt x="119" y="26"/>
                  </a:cubicBezTo>
                  <a:cubicBezTo>
                    <a:pt x="119" y="26"/>
                    <a:pt x="119" y="26"/>
                    <a:pt x="119" y="26"/>
                  </a:cubicBezTo>
                  <a:cubicBezTo>
                    <a:pt x="120" y="26"/>
                    <a:pt x="121" y="25"/>
                    <a:pt x="122" y="25"/>
                  </a:cubicBezTo>
                  <a:cubicBezTo>
                    <a:pt x="121" y="26"/>
                    <a:pt x="115" y="28"/>
                    <a:pt x="113" y="28"/>
                  </a:cubicBezTo>
                  <a:cubicBezTo>
                    <a:pt x="113" y="28"/>
                    <a:pt x="113" y="29"/>
                    <a:pt x="113" y="29"/>
                  </a:cubicBezTo>
                  <a:cubicBezTo>
                    <a:pt x="115" y="29"/>
                    <a:pt x="117" y="29"/>
                    <a:pt x="119" y="29"/>
                  </a:cubicBezTo>
                  <a:cubicBezTo>
                    <a:pt x="119" y="29"/>
                    <a:pt x="119" y="29"/>
                    <a:pt x="120" y="30"/>
                  </a:cubicBezTo>
                  <a:cubicBezTo>
                    <a:pt x="118" y="30"/>
                    <a:pt x="116" y="30"/>
                    <a:pt x="115" y="30"/>
                  </a:cubicBezTo>
                  <a:cubicBezTo>
                    <a:pt x="115" y="30"/>
                    <a:pt x="115" y="30"/>
                    <a:pt x="115" y="30"/>
                  </a:cubicBezTo>
                  <a:cubicBezTo>
                    <a:pt x="114" y="31"/>
                    <a:pt x="114" y="30"/>
                    <a:pt x="113" y="30"/>
                  </a:cubicBezTo>
                  <a:cubicBezTo>
                    <a:pt x="113" y="30"/>
                    <a:pt x="113" y="31"/>
                    <a:pt x="113" y="31"/>
                  </a:cubicBezTo>
                  <a:cubicBezTo>
                    <a:pt x="112" y="31"/>
                    <a:pt x="112" y="31"/>
                    <a:pt x="111" y="31"/>
                  </a:cubicBezTo>
                  <a:cubicBezTo>
                    <a:pt x="111" y="31"/>
                    <a:pt x="111" y="31"/>
                    <a:pt x="111" y="32"/>
                  </a:cubicBezTo>
                  <a:cubicBezTo>
                    <a:pt x="110" y="32"/>
                    <a:pt x="109" y="32"/>
                    <a:pt x="108" y="32"/>
                  </a:cubicBezTo>
                  <a:cubicBezTo>
                    <a:pt x="107" y="32"/>
                    <a:pt x="106" y="33"/>
                    <a:pt x="105" y="33"/>
                  </a:cubicBezTo>
                  <a:cubicBezTo>
                    <a:pt x="105" y="33"/>
                    <a:pt x="105" y="33"/>
                    <a:pt x="105" y="33"/>
                  </a:cubicBezTo>
                  <a:cubicBezTo>
                    <a:pt x="105" y="34"/>
                    <a:pt x="104" y="34"/>
                    <a:pt x="104" y="34"/>
                  </a:cubicBezTo>
                  <a:cubicBezTo>
                    <a:pt x="104" y="34"/>
                    <a:pt x="105" y="34"/>
                    <a:pt x="105" y="34"/>
                  </a:cubicBezTo>
                  <a:cubicBezTo>
                    <a:pt x="108" y="34"/>
                    <a:pt x="112" y="33"/>
                    <a:pt x="116" y="33"/>
                  </a:cubicBezTo>
                  <a:cubicBezTo>
                    <a:pt x="116" y="33"/>
                    <a:pt x="116" y="33"/>
                    <a:pt x="116" y="33"/>
                  </a:cubicBezTo>
                  <a:cubicBezTo>
                    <a:pt x="114" y="33"/>
                    <a:pt x="113" y="34"/>
                    <a:pt x="111" y="34"/>
                  </a:cubicBezTo>
                  <a:cubicBezTo>
                    <a:pt x="111" y="34"/>
                    <a:pt x="111" y="35"/>
                    <a:pt x="111" y="35"/>
                  </a:cubicBezTo>
                  <a:cubicBezTo>
                    <a:pt x="111" y="35"/>
                    <a:pt x="110" y="35"/>
                    <a:pt x="110" y="35"/>
                  </a:cubicBezTo>
                  <a:cubicBezTo>
                    <a:pt x="110" y="35"/>
                    <a:pt x="110" y="35"/>
                    <a:pt x="110" y="35"/>
                  </a:cubicBezTo>
                  <a:cubicBezTo>
                    <a:pt x="108" y="35"/>
                    <a:pt x="107" y="36"/>
                    <a:pt x="105" y="36"/>
                  </a:cubicBezTo>
                  <a:cubicBezTo>
                    <a:pt x="105" y="36"/>
                    <a:pt x="105" y="36"/>
                    <a:pt x="106" y="36"/>
                  </a:cubicBezTo>
                  <a:cubicBezTo>
                    <a:pt x="105" y="36"/>
                    <a:pt x="105" y="36"/>
                    <a:pt x="105" y="36"/>
                  </a:cubicBezTo>
                  <a:cubicBezTo>
                    <a:pt x="105" y="36"/>
                    <a:pt x="105" y="36"/>
                    <a:pt x="105" y="36"/>
                  </a:cubicBezTo>
                  <a:cubicBezTo>
                    <a:pt x="104" y="36"/>
                    <a:pt x="103" y="36"/>
                    <a:pt x="102" y="36"/>
                  </a:cubicBezTo>
                  <a:cubicBezTo>
                    <a:pt x="102" y="36"/>
                    <a:pt x="102" y="36"/>
                    <a:pt x="102" y="37"/>
                  </a:cubicBezTo>
                  <a:cubicBezTo>
                    <a:pt x="100" y="37"/>
                    <a:pt x="99" y="37"/>
                    <a:pt x="98" y="37"/>
                  </a:cubicBezTo>
                  <a:cubicBezTo>
                    <a:pt x="98" y="37"/>
                    <a:pt x="98" y="37"/>
                    <a:pt x="98" y="37"/>
                  </a:cubicBezTo>
                  <a:cubicBezTo>
                    <a:pt x="97" y="37"/>
                    <a:pt x="96" y="38"/>
                    <a:pt x="96" y="38"/>
                  </a:cubicBezTo>
                  <a:cubicBezTo>
                    <a:pt x="96" y="38"/>
                    <a:pt x="96" y="37"/>
                    <a:pt x="95" y="37"/>
                  </a:cubicBezTo>
                  <a:cubicBezTo>
                    <a:pt x="92" y="38"/>
                    <a:pt x="89" y="39"/>
                    <a:pt x="86" y="40"/>
                  </a:cubicBezTo>
                  <a:cubicBezTo>
                    <a:pt x="86" y="40"/>
                    <a:pt x="86" y="40"/>
                    <a:pt x="86" y="41"/>
                  </a:cubicBezTo>
                  <a:cubicBezTo>
                    <a:pt x="86" y="41"/>
                    <a:pt x="86" y="41"/>
                    <a:pt x="87" y="41"/>
                  </a:cubicBezTo>
                  <a:cubicBezTo>
                    <a:pt x="87" y="41"/>
                    <a:pt x="88" y="42"/>
                    <a:pt x="88" y="43"/>
                  </a:cubicBezTo>
                  <a:cubicBezTo>
                    <a:pt x="88" y="43"/>
                    <a:pt x="87" y="43"/>
                    <a:pt x="87" y="43"/>
                  </a:cubicBezTo>
                  <a:cubicBezTo>
                    <a:pt x="88" y="44"/>
                    <a:pt x="88" y="44"/>
                    <a:pt x="88" y="45"/>
                  </a:cubicBezTo>
                  <a:cubicBezTo>
                    <a:pt x="89" y="45"/>
                    <a:pt x="89" y="45"/>
                    <a:pt x="89" y="45"/>
                  </a:cubicBezTo>
                  <a:cubicBezTo>
                    <a:pt x="90" y="45"/>
                    <a:pt x="91" y="45"/>
                    <a:pt x="92" y="45"/>
                  </a:cubicBezTo>
                  <a:cubicBezTo>
                    <a:pt x="92" y="45"/>
                    <a:pt x="92" y="45"/>
                    <a:pt x="92" y="45"/>
                  </a:cubicBezTo>
                  <a:cubicBezTo>
                    <a:pt x="93" y="45"/>
                    <a:pt x="94" y="45"/>
                    <a:pt x="95" y="44"/>
                  </a:cubicBezTo>
                  <a:cubicBezTo>
                    <a:pt x="95" y="44"/>
                    <a:pt x="95" y="44"/>
                    <a:pt x="95" y="44"/>
                  </a:cubicBezTo>
                  <a:cubicBezTo>
                    <a:pt x="96" y="44"/>
                    <a:pt x="97" y="44"/>
                    <a:pt x="98" y="44"/>
                  </a:cubicBezTo>
                  <a:cubicBezTo>
                    <a:pt x="98" y="44"/>
                    <a:pt x="98" y="45"/>
                    <a:pt x="98" y="45"/>
                  </a:cubicBezTo>
                  <a:cubicBezTo>
                    <a:pt x="97" y="45"/>
                    <a:pt x="96" y="45"/>
                    <a:pt x="96" y="45"/>
                  </a:cubicBezTo>
                  <a:cubicBezTo>
                    <a:pt x="96" y="45"/>
                    <a:pt x="96" y="45"/>
                    <a:pt x="96" y="45"/>
                  </a:cubicBezTo>
                  <a:cubicBezTo>
                    <a:pt x="96" y="45"/>
                    <a:pt x="95" y="45"/>
                    <a:pt x="95" y="45"/>
                  </a:cubicBezTo>
                  <a:cubicBezTo>
                    <a:pt x="95" y="46"/>
                    <a:pt x="95" y="46"/>
                    <a:pt x="95" y="46"/>
                  </a:cubicBezTo>
                  <a:cubicBezTo>
                    <a:pt x="95" y="46"/>
                    <a:pt x="94" y="46"/>
                    <a:pt x="93" y="46"/>
                  </a:cubicBezTo>
                  <a:cubicBezTo>
                    <a:pt x="93" y="46"/>
                    <a:pt x="93" y="46"/>
                    <a:pt x="93" y="46"/>
                  </a:cubicBezTo>
                  <a:cubicBezTo>
                    <a:pt x="92" y="46"/>
                    <a:pt x="91" y="46"/>
                    <a:pt x="91" y="46"/>
                  </a:cubicBezTo>
                  <a:cubicBezTo>
                    <a:pt x="91" y="46"/>
                    <a:pt x="91" y="46"/>
                    <a:pt x="91" y="47"/>
                  </a:cubicBezTo>
                  <a:cubicBezTo>
                    <a:pt x="90" y="47"/>
                    <a:pt x="90" y="47"/>
                    <a:pt x="90" y="47"/>
                  </a:cubicBezTo>
                  <a:cubicBezTo>
                    <a:pt x="90" y="46"/>
                    <a:pt x="90" y="46"/>
                    <a:pt x="90" y="46"/>
                  </a:cubicBezTo>
                  <a:cubicBezTo>
                    <a:pt x="89" y="46"/>
                    <a:pt x="88" y="46"/>
                    <a:pt x="88" y="46"/>
                  </a:cubicBezTo>
                  <a:cubicBezTo>
                    <a:pt x="88" y="46"/>
                    <a:pt x="88" y="46"/>
                    <a:pt x="88" y="46"/>
                  </a:cubicBezTo>
                  <a:cubicBezTo>
                    <a:pt x="86" y="45"/>
                    <a:pt x="86" y="45"/>
                    <a:pt x="85" y="43"/>
                  </a:cubicBezTo>
                  <a:cubicBezTo>
                    <a:pt x="85" y="43"/>
                    <a:pt x="85" y="42"/>
                    <a:pt x="85" y="42"/>
                  </a:cubicBezTo>
                  <a:cubicBezTo>
                    <a:pt x="85" y="42"/>
                    <a:pt x="84" y="42"/>
                    <a:pt x="84" y="42"/>
                  </a:cubicBezTo>
                  <a:cubicBezTo>
                    <a:pt x="83" y="41"/>
                    <a:pt x="82" y="40"/>
                    <a:pt x="82" y="40"/>
                  </a:cubicBezTo>
                  <a:cubicBezTo>
                    <a:pt x="81" y="40"/>
                    <a:pt x="81" y="40"/>
                    <a:pt x="80" y="40"/>
                  </a:cubicBezTo>
                  <a:cubicBezTo>
                    <a:pt x="80" y="40"/>
                    <a:pt x="80" y="40"/>
                    <a:pt x="80" y="39"/>
                  </a:cubicBezTo>
                  <a:cubicBezTo>
                    <a:pt x="80" y="40"/>
                    <a:pt x="80" y="40"/>
                    <a:pt x="79" y="40"/>
                  </a:cubicBezTo>
                  <a:cubicBezTo>
                    <a:pt x="79" y="39"/>
                    <a:pt x="79" y="39"/>
                    <a:pt x="79" y="39"/>
                  </a:cubicBezTo>
                  <a:cubicBezTo>
                    <a:pt x="77" y="40"/>
                    <a:pt x="75" y="40"/>
                    <a:pt x="74" y="40"/>
                  </a:cubicBezTo>
                  <a:cubicBezTo>
                    <a:pt x="71" y="40"/>
                    <a:pt x="65" y="41"/>
                    <a:pt x="62" y="42"/>
                  </a:cubicBezTo>
                  <a:cubicBezTo>
                    <a:pt x="62" y="43"/>
                    <a:pt x="62" y="42"/>
                    <a:pt x="62" y="43"/>
                  </a:cubicBezTo>
                  <a:cubicBezTo>
                    <a:pt x="62" y="44"/>
                    <a:pt x="62" y="44"/>
                    <a:pt x="63" y="45"/>
                  </a:cubicBezTo>
                  <a:cubicBezTo>
                    <a:pt x="63" y="45"/>
                    <a:pt x="63" y="45"/>
                    <a:pt x="63" y="45"/>
                  </a:cubicBezTo>
                  <a:cubicBezTo>
                    <a:pt x="63" y="45"/>
                    <a:pt x="63" y="45"/>
                    <a:pt x="62" y="45"/>
                  </a:cubicBezTo>
                  <a:cubicBezTo>
                    <a:pt x="62" y="46"/>
                    <a:pt x="62" y="47"/>
                    <a:pt x="62" y="47"/>
                  </a:cubicBezTo>
                  <a:cubicBezTo>
                    <a:pt x="60" y="48"/>
                    <a:pt x="60" y="47"/>
                    <a:pt x="59" y="48"/>
                  </a:cubicBezTo>
                  <a:cubicBezTo>
                    <a:pt x="59" y="49"/>
                    <a:pt x="59" y="49"/>
                    <a:pt x="59" y="49"/>
                  </a:cubicBezTo>
                  <a:cubicBezTo>
                    <a:pt x="59" y="49"/>
                    <a:pt x="58" y="49"/>
                    <a:pt x="58" y="49"/>
                  </a:cubicBezTo>
                  <a:cubicBezTo>
                    <a:pt x="58" y="47"/>
                    <a:pt x="60" y="46"/>
                    <a:pt x="57" y="45"/>
                  </a:cubicBezTo>
                  <a:cubicBezTo>
                    <a:pt x="57" y="45"/>
                    <a:pt x="57" y="44"/>
                    <a:pt x="57" y="44"/>
                  </a:cubicBezTo>
                  <a:cubicBezTo>
                    <a:pt x="56" y="44"/>
                    <a:pt x="56" y="44"/>
                    <a:pt x="56" y="45"/>
                  </a:cubicBezTo>
                  <a:cubicBezTo>
                    <a:pt x="55" y="44"/>
                    <a:pt x="55" y="44"/>
                    <a:pt x="55" y="44"/>
                  </a:cubicBezTo>
                  <a:cubicBezTo>
                    <a:pt x="56" y="44"/>
                    <a:pt x="56" y="44"/>
                    <a:pt x="56" y="44"/>
                  </a:cubicBezTo>
                  <a:cubicBezTo>
                    <a:pt x="56" y="43"/>
                    <a:pt x="55" y="43"/>
                    <a:pt x="55" y="42"/>
                  </a:cubicBezTo>
                  <a:cubicBezTo>
                    <a:pt x="55" y="42"/>
                    <a:pt x="55" y="42"/>
                    <a:pt x="54" y="42"/>
                  </a:cubicBezTo>
                  <a:cubicBezTo>
                    <a:pt x="54" y="43"/>
                    <a:pt x="54" y="43"/>
                    <a:pt x="54" y="44"/>
                  </a:cubicBezTo>
                  <a:cubicBezTo>
                    <a:pt x="53" y="44"/>
                    <a:pt x="52" y="44"/>
                    <a:pt x="51" y="44"/>
                  </a:cubicBezTo>
                  <a:cubicBezTo>
                    <a:pt x="51" y="44"/>
                    <a:pt x="51" y="43"/>
                    <a:pt x="51" y="43"/>
                  </a:cubicBezTo>
                  <a:cubicBezTo>
                    <a:pt x="51" y="43"/>
                    <a:pt x="51" y="43"/>
                    <a:pt x="51" y="43"/>
                  </a:cubicBezTo>
                  <a:cubicBezTo>
                    <a:pt x="51" y="43"/>
                    <a:pt x="51" y="43"/>
                    <a:pt x="50" y="42"/>
                  </a:cubicBezTo>
                  <a:cubicBezTo>
                    <a:pt x="50" y="43"/>
                    <a:pt x="50" y="43"/>
                    <a:pt x="49" y="43"/>
                  </a:cubicBezTo>
                  <a:cubicBezTo>
                    <a:pt x="49" y="43"/>
                    <a:pt x="49" y="44"/>
                    <a:pt x="49" y="44"/>
                  </a:cubicBezTo>
                  <a:cubicBezTo>
                    <a:pt x="46" y="44"/>
                    <a:pt x="42" y="44"/>
                    <a:pt x="38" y="45"/>
                  </a:cubicBezTo>
                  <a:cubicBezTo>
                    <a:pt x="38" y="45"/>
                    <a:pt x="36" y="46"/>
                    <a:pt x="34" y="46"/>
                  </a:cubicBezTo>
                  <a:cubicBezTo>
                    <a:pt x="34" y="46"/>
                    <a:pt x="34" y="46"/>
                    <a:pt x="34" y="46"/>
                  </a:cubicBezTo>
                  <a:cubicBezTo>
                    <a:pt x="34" y="46"/>
                    <a:pt x="34" y="46"/>
                    <a:pt x="33" y="46"/>
                  </a:cubicBezTo>
                  <a:cubicBezTo>
                    <a:pt x="33" y="46"/>
                    <a:pt x="33" y="46"/>
                    <a:pt x="33" y="46"/>
                  </a:cubicBezTo>
                  <a:cubicBezTo>
                    <a:pt x="32" y="46"/>
                    <a:pt x="31" y="46"/>
                    <a:pt x="30" y="46"/>
                  </a:cubicBezTo>
                  <a:cubicBezTo>
                    <a:pt x="30" y="45"/>
                    <a:pt x="30" y="45"/>
                    <a:pt x="30" y="45"/>
                  </a:cubicBezTo>
                  <a:cubicBezTo>
                    <a:pt x="30" y="45"/>
                    <a:pt x="29" y="45"/>
                    <a:pt x="29" y="45"/>
                  </a:cubicBezTo>
                  <a:cubicBezTo>
                    <a:pt x="29" y="44"/>
                    <a:pt x="29" y="44"/>
                    <a:pt x="29" y="43"/>
                  </a:cubicBezTo>
                  <a:cubicBezTo>
                    <a:pt x="29" y="43"/>
                    <a:pt x="29" y="43"/>
                    <a:pt x="29" y="43"/>
                  </a:cubicBezTo>
                  <a:cubicBezTo>
                    <a:pt x="29" y="42"/>
                    <a:pt x="26" y="40"/>
                    <a:pt x="25" y="39"/>
                  </a:cubicBezTo>
                  <a:cubicBezTo>
                    <a:pt x="24" y="39"/>
                    <a:pt x="23" y="39"/>
                    <a:pt x="22" y="39"/>
                  </a:cubicBezTo>
                  <a:cubicBezTo>
                    <a:pt x="22" y="39"/>
                    <a:pt x="22" y="38"/>
                    <a:pt x="22" y="38"/>
                  </a:cubicBezTo>
                  <a:cubicBezTo>
                    <a:pt x="21" y="38"/>
                    <a:pt x="19" y="39"/>
                    <a:pt x="18" y="39"/>
                  </a:cubicBezTo>
                  <a:cubicBezTo>
                    <a:pt x="18" y="39"/>
                    <a:pt x="18" y="39"/>
                    <a:pt x="18" y="39"/>
                  </a:cubicBezTo>
                  <a:cubicBezTo>
                    <a:pt x="17" y="39"/>
                    <a:pt x="15" y="39"/>
                    <a:pt x="14" y="39"/>
                  </a:cubicBezTo>
                  <a:cubicBezTo>
                    <a:pt x="14" y="39"/>
                    <a:pt x="14" y="39"/>
                    <a:pt x="14" y="39"/>
                  </a:cubicBezTo>
                  <a:cubicBezTo>
                    <a:pt x="14" y="39"/>
                    <a:pt x="13" y="39"/>
                    <a:pt x="13" y="39"/>
                  </a:cubicBezTo>
                  <a:cubicBezTo>
                    <a:pt x="13" y="39"/>
                    <a:pt x="12" y="38"/>
                    <a:pt x="12" y="38"/>
                  </a:cubicBezTo>
                  <a:cubicBezTo>
                    <a:pt x="11" y="38"/>
                    <a:pt x="10" y="38"/>
                    <a:pt x="9" y="39"/>
                  </a:cubicBezTo>
                  <a:cubicBezTo>
                    <a:pt x="9" y="38"/>
                    <a:pt x="9" y="38"/>
                    <a:pt x="9" y="38"/>
                  </a:cubicBezTo>
                  <a:cubicBezTo>
                    <a:pt x="7" y="38"/>
                    <a:pt x="5" y="39"/>
                    <a:pt x="3" y="39"/>
                  </a:cubicBezTo>
                  <a:cubicBezTo>
                    <a:pt x="3" y="39"/>
                    <a:pt x="3" y="39"/>
                    <a:pt x="3" y="39"/>
                  </a:cubicBezTo>
                  <a:cubicBezTo>
                    <a:pt x="2" y="39"/>
                    <a:pt x="1" y="39"/>
                    <a:pt x="0" y="40"/>
                  </a:cubicBezTo>
                  <a:cubicBezTo>
                    <a:pt x="0" y="40"/>
                    <a:pt x="0" y="40"/>
                    <a:pt x="0" y="41"/>
                  </a:cubicBezTo>
                  <a:cubicBezTo>
                    <a:pt x="0" y="41"/>
                    <a:pt x="0" y="41"/>
                    <a:pt x="0" y="41"/>
                  </a:cubicBezTo>
                  <a:close/>
                  <a:moveTo>
                    <a:pt x="81" y="76"/>
                  </a:moveTo>
                  <a:cubicBezTo>
                    <a:pt x="81" y="75"/>
                    <a:pt x="81" y="76"/>
                    <a:pt x="81" y="75"/>
                  </a:cubicBezTo>
                  <a:cubicBezTo>
                    <a:pt x="81" y="75"/>
                    <a:pt x="82" y="75"/>
                    <a:pt x="82" y="75"/>
                  </a:cubicBezTo>
                  <a:cubicBezTo>
                    <a:pt x="82" y="75"/>
                    <a:pt x="82" y="75"/>
                    <a:pt x="82" y="76"/>
                  </a:cubicBezTo>
                  <a:cubicBezTo>
                    <a:pt x="83" y="76"/>
                    <a:pt x="84" y="76"/>
                    <a:pt x="84" y="76"/>
                  </a:cubicBezTo>
                  <a:cubicBezTo>
                    <a:pt x="84" y="76"/>
                    <a:pt x="84" y="77"/>
                    <a:pt x="84" y="78"/>
                  </a:cubicBezTo>
                  <a:cubicBezTo>
                    <a:pt x="83" y="77"/>
                    <a:pt x="82" y="77"/>
                    <a:pt x="81" y="76"/>
                  </a:cubicBezTo>
                  <a:close/>
                  <a:moveTo>
                    <a:pt x="84" y="64"/>
                  </a:moveTo>
                  <a:cubicBezTo>
                    <a:pt x="84" y="64"/>
                    <a:pt x="84" y="64"/>
                    <a:pt x="84" y="64"/>
                  </a:cubicBezTo>
                  <a:cubicBezTo>
                    <a:pt x="84" y="64"/>
                    <a:pt x="84" y="64"/>
                    <a:pt x="84" y="64"/>
                  </a:cubicBezTo>
                  <a:cubicBezTo>
                    <a:pt x="84" y="64"/>
                    <a:pt x="84" y="63"/>
                    <a:pt x="84" y="63"/>
                  </a:cubicBezTo>
                  <a:cubicBezTo>
                    <a:pt x="84" y="63"/>
                    <a:pt x="84" y="63"/>
                    <a:pt x="84" y="63"/>
                  </a:cubicBezTo>
                  <a:cubicBezTo>
                    <a:pt x="84" y="64"/>
                    <a:pt x="85" y="63"/>
                    <a:pt x="84" y="64"/>
                  </a:cubicBezTo>
                  <a:close/>
                  <a:moveTo>
                    <a:pt x="183" y="15"/>
                  </a:moveTo>
                  <a:cubicBezTo>
                    <a:pt x="183" y="15"/>
                    <a:pt x="184" y="15"/>
                    <a:pt x="184" y="15"/>
                  </a:cubicBezTo>
                  <a:cubicBezTo>
                    <a:pt x="184" y="15"/>
                    <a:pt x="184" y="16"/>
                    <a:pt x="184" y="16"/>
                  </a:cubicBezTo>
                  <a:cubicBezTo>
                    <a:pt x="184" y="16"/>
                    <a:pt x="183" y="16"/>
                    <a:pt x="182" y="16"/>
                  </a:cubicBezTo>
                  <a:cubicBezTo>
                    <a:pt x="182" y="16"/>
                    <a:pt x="182" y="16"/>
                    <a:pt x="182" y="16"/>
                  </a:cubicBezTo>
                  <a:cubicBezTo>
                    <a:pt x="183" y="15"/>
                    <a:pt x="182" y="16"/>
                    <a:pt x="183" y="15"/>
                  </a:cubicBezTo>
                  <a:close/>
                  <a:moveTo>
                    <a:pt x="128" y="27"/>
                  </a:moveTo>
                  <a:cubicBezTo>
                    <a:pt x="128" y="27"/>
                    <a:pt x="128" y="27"/>
                    <a:pt x="128" y="27"/>
                  </a:cubicBezTo>
                  <a:cubicBezTo>
                    <a:pt x="129" y="27"/>
                    <a:pt x="130" y="27"/>
                    <a:pt x="130" y="27"/>
                  </a:cubicBezTo>
                  <a:cubicBezTo>
                    <a:pt x="130" y="27"/>
                    <a:pt x="130" y="27"/>
                    <a:pt x="130" y="27"/>
                  </a:cubicBezTo>
                  <a:cubicBezTo>
                    <a:pt x="129" y="27"/>
                    <a:pt x="130" y="27"/>
                    <a:pt x="129" y="28"/>
                  </a:cubicBezTo>
                  <a:cubicBezTo>
                    <a:pt x="128" y="28"/>
                    <a:pt x="127" y="28"/>
                    <a:pt x="126" y="28"/>
                  </a:cubicBezTo>
                  <a:cubicBezTo>
                    <a:pt x="126" y="28"/>
                    <a:pt x="126" y="28"/>
                    <a:pt x="126" y="28"/>
                  </a:cubicBezTo>
                  <a:cubicBezTo>
                    <a:pt x="127" y="28"/>
                    <a:pt x="128" y="27"/>
                    <a:pt x="128" y="27"/>
                  </a:cubicBezTo>
                  <a:close/>
                  <a:moveTo>
                    <a:pt x="71" y="27"/>
                  </a:moveTo>
                  <a:cubicBezTo>
                    <a:pt x="71" y="27"/>
                    <a:pt x="71" y="27"/>
                    <a:pt x="71" y="27"/>
                  </a:cubicBezTo>
                  <a:cubicBezTo>
                    <a:pt x="71" y="27"/>
                    <a:pt x="71" y="27"/>
                    <a:pt x="71" y="27"/>
                  </a:cubicBezTo>
                  <a:cubicBezTo>
                    <a:pt x="71" y="27"/>
                    <a:pt x="71" y="27"/>
                    <a:pt x="71" y="27"/>
                  </a:cubicBezTo>
                  <a:cubicBezTo>
                    <a:pt x="72" y="27"/>
                    <a:pt x="72" y="27"/>
                    <a:pt x="72" y="27"/>
                  </a:cubicBezTo>
                  <a:cubicBezTo>
                    <a:pt x="72" y="27"/>
                    <a:pt x="72" y="27"/>
                    <a:pt x="72" y="27"/>
                  </a:cubicBezTo>
                  <a:cubicBezTo>
                    <a:pt x="72" y="27"/>
                    <a:pt x="71" y="27"/>
                    <a:pt x="71" y="27"/>
                  </a:cubicBezTo>
                  <a:close/>
                  <a:moveTo>
                    <a:pt x="123" y="29"/>
                  </a:moveTo>
                  <a:cubicBezTo>
                    <a:pt x="122" y="29"/>
                    <a:pt x="122" y="29"/>
                    <a:pt x="122" y="28"/>
                  </a:cubicBezTo>
                  <a:cubicBezTo>
                    <a:pt x="123" y="29"/>
                    <a:pt x="122" y="28"/>
                    <a:pt x="123" y="29"/>
                  </a:cubicBezTo>
                  <a:close/>
                  <a:moveTo>
                    <a:pt x="119" y="32"/>
                  </a:moveTo>
                  <a:cubicBezTo>
                    <a:pt x="118" y="32"/>
                    <a:pt x="119" y="32"/>
                    <a:pt x="118" y="32"/>
                  </a:cubicBezTo>
                  <a:cubicBezTo>
                    <a:pt x="119" y="32"/>
                    <a:pt x="119" y="32"/>
                    <a:pt x="119" y="32"/>
                  </a:cubicBezTo>
                  <a:close/>
                  <a:moveTo>
                    <a:pt x="91" y="67"/>
                  </a:moveTo>
                  <a:cubicBezTo>
                    <a:pt x="92" y="67"/>
                    <a:pt x="93" y="67"/>
                    <a:pt x="94" y="67"/>
                  </a:cubicBezTo>
                  <a:cubicBezTo>
                    <a:pt x="94" y="67"/>
                    <a:pt x="93" y="67"/>
                    <a:pt x="93" y="67"/>
                  </a:cubicBezTo>
                  <a:cubicBezTo>
                    <a:pt x="95" y="67"/>
                    <a:pt x="95" y="67"/>
                    <a:pt x="96" y="67"/>
                  </a:cubicBezTo>
                  <a:cubicBezTo>
                    <a:pt x="96" y="68"/>
                    <a:pt x="96" y="68"/>
                    <a:pt x="96" y="68"/>
                  </a:cubicBezTo>
                  <a:cubicBezTo>
                    <a:pt x="94" y="68"/>
                    <a:pt x="92" y="68"/>
                    <a:pt x="91" y="68"/>
                  </a:cubicBezTo>
                  <a:cubicBezTo>
                    <a:pt x="91" y="68"/>
                    <a:pt x="91" y="68"/>
                    <a:pt x="91" y="68"/>
                  </a:cubicBezTo>
                  <a:cubicBezTo>
                    <a:pt x="90" y="68"/>
                    <a:pt x="91" y="68"/>
                    <a:pt x="90" y="68"/>
                  </a:cubicBezTo>
                  <a:cubicBezTo>
                    <a:pt x="90" y="68"/>
                    <a:pt x="91" y="67"/>
                    <a:pt x="91" y="67"/>
                  </a:cubicBezTo>
                  <a:close/>
                  <a:moveTo>
                    <a:pt x="39" y="66"/>
                  </a:moveTo>
                  <a:cubicBezTo>
                    <a:pt x="39" y="66"/>
                    <a:pt x="39" y="66"/>
                    <a:pt x="39" y="67"/>
                  </a:cubicBezTo>
                  <a:cubicBezTo>
                    <a:pt x="39" y="67"/>
                    <a:pt x="39" y="67"/>
                    <a:pt x="39" y="67"/>
                  </a:cubicBezTo>
                  <a:cubicBezTo>
                    <a:pt x="39" y="66"/>
                    <a:pt x="39" y="66"/>
                    <a:pt x="39" y="66"/>
                  </a:cubicBezTo>
                  <a:cubicBezTo>
                    <a:pt x="39" y="66"/>
                    <a:pt x="39" y="66"/>
                    <a:pt x="39" y="66"/>
                  </a:cubicBezTo>
                  <a:close/>
                  <a:moveTo>
                    <a:pt x="22" y="54"/>
                  </a:moveTo>
                  <a:cubicBezTo>
                    <a:pt x="21" y="54"/>
                    <a:pt x="22" y="54"/>
                    <a:pt x="21" y="54"/>
                  </a:cubicBezTo>
                  <a:cubicBezTo>
                    <a:pt x="22" y="54"/>
                    <a:pt x="21" y="54"/>
                    <a:pt x="22" y="54"/>
                  </a:cubicBezTo>
                  <a:close/>
                  <a:moveTo>
                    <a:pt x="19" y="50"/>
                  </a:moveTo>
                  <a:cubicBezTo>
                    <a:pt x="20" y="50"/>
                    <a:pt x="20" y="50"/>
                    <a:pt x="20" y="50"/>
                  </a:cubicBezTo>
                  <a:cubicBezTo>
                    <a:pt x="21" y="50"/>
                    <a:pt x="21" y="50"/>
                    <a:pt x="21" y="50"/>
                  </a:cubicBezTo>
                  <a:cubicBezTo>
                    <a:pt x="21" y="50"/>
                    <a:pt x="21" y="50"/>
                    <a:pt x="21" y="50"/>
                  </a:cubicBezTo>
                  <a:cubicBezTo>
                    <a:pt x="21" y="50"/>
                    <a:pt x="21" y="50"/>
                    <a:pt x="20" y="50"/>
                  </a:cubicBezTo>
                  <a:cubicBezTo>
                    <a:pt x="21" y="50"/>
                    <a:pt x="21" y="51"/>
                    <a:pt x="21" y="51"/>
                  </a:cubicBezTo>
                  <a:cubicBezTo>
                    <a:pt x="20" y="51"/>
                    <a:pt x="20" y="51"/>
                    <a:pt x="19" y="51"/>
                  </a:cubicBezTo>
                  <a:cubicBezTo>
                    <a:pt x="19" y="51"/>
                    <a:pt x="19" y="51"/>
                    <a:pt x="19" y="51"/>
                  </a:cubicBezTo>
                  <a:cubicBezTo>
                    <a:pt x="19" y="51"/>
                    <a:pt x="19" y="51"/>
                    <a:pt x="19" y="51"/>
                  </a:cubicBezTo>
                  <a:cubicBezTo>
                    <a:pt x="19" y="50"/>
                    <a:pt x="19" y="50"/>
                    <a:pt x="19"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3" name="Freeform 48"/>
            <p:cNvSpPr/>
            <p:nvPr/>
          </p:nvSpPr>
          <p:spPr bwMode="auto">
            <a:xfrm>
              <a:off x="3163888" y="2143126"/>
              <a:ext cx="431800" cy="176213"/>
            </a:xfrm>
            <a:custGeom>
              <a:avLst/>
              <a:gdLst>
                <a:gd name="T0" fmla="*/ 8 w 115"/>
                <a:gd name="T1" fmla="*/ 23 h 47"/>
                <a:gd name="T2" fmla="*/ 6 w 115"/>
                <a:gd name="T3" fmla="*/ 25 h 47"/>
                <a:gd name="T4" fmla="*/ 12 w 115"/>
                <a:gd name="T5" fmla="*/ 23 h 47"/>
                <a:gd name="T6" fmla="*/ 20 w 115"/>
                <a:gd name="T7" fmla="*/ 22 h 47"/>
                <a:gd name="T8" fmla="*/ 27 w 115"/>
                <a:gd name="T9" fmla="*/ 20 h 47"/>
                <a:gd name="T10" fmla="*/ 23 w 115"/>
                <a:gd name="T11" fmla="*/ 22 h 47"/>
                <a:gd name="T12" fmla="*/ 20 w 115"/>
                <a:gd name="T13" fmla="*/ 23 h 47"/>
                <a:gd name="T14" fmla="*/ 16 w 115"/>
                <a:gd name="T15" fmla="*/ 25 h 47"/>
                <a:gd name="T16" fmla="*/ 11 w 115"/>
                <a:gd name="T17" fmla="*/ 30 h 47"/>
                <a:gd name="T18" fmla="*/ 19 w 115"/>
                <a:gd name="T19" fmla="*/ 30 h 47"/>
                <a:gd name="T20" fmla="*/ 27 w 115"/>
                <a:gd name="T21" fmla="*/ 28 h 47"/>
                <a:gd name="T22" fmla="*/ 39 w 115"/>
                <a:gd name="T23" fmla="*/ 24 h 47"/>
                <a:gd name="T24" fmla="*/ 45 w 115"/>
                <a:gd name="T25" fmla="*/ 26 h 47"/>
                <a:gd name="T26" fmla="*/ 47 w 115"/>
                <a:gd name="T27" fmla="*/ 26 h 47"/>
                <a:gd name="T28" fmla="*/ 37 w 115"/>
                <a:gd name="T29" fmla="*/ 31 h 47"/>
                <a:gd name="T30" fmla="*/ 31 w 115"/>
                <a:gd name="T31" fmla="*/ 31 h 47"/>
                <a:gd name="T32" fmla="*/ 23 w 115"/>
                <a:gd name="T33" fmla="*/ 34 h 47"/>
                <a:gd name="T34" fmla="*/ 17 w 115"/>
                <a:gd name="T35" fmla="*/ 37 h 47"/>
                <a:gd name="T36" fmla="*/ 21 w 115"/>
                <a:gd name="T37" fmla="*/ 41 h 47"/>
                <a:gd name="T38" fmla="*/ 32 w 115"/>
                <a:gd name="T39" fmla="*/ 42 h 47"/>
                <a:gd name="T40" fmla="*/ 37 w 115"/>
                <a:gd name="T41" fmla="*/ 46 h 47"/>
                <a:gd name="T42" fmla="*/ 47 w 115"/>
                <a:gd name="T43" fmla="*/ 44 h 47"/>
                <a:gd name="T44" fmla="*/ 57 w 115"/>
                <a:gd name="T45" fmla="*/ 43 h 47"/>
                <a:gd name="T46" fmla="*/ 64 w 115"/>
                <a:gd name="T47" fmla="*/ 39 h 47"/>
                <a:gd name="T48" fmla="*/ 69 w 115"/>
                <a:gd name="T49" fmla="*/ 37 h 47"/>
                <a:gd name="T50" fmla="*/ 84 w 115"/>
                <a:gd name="T51" fmla="*/ 28 h 47"/>
                <a:gd name="T52" fmla="*/ 89 w 115"/>
                <a:gd name="T53" fmla="*/ 32 h 47"/>
                <a:gd name="T54" fmla="*/ 92 w 115"/>
                <a:gd name="T55" fmla="*/ 33 h 47"/>
                <a:gd name="T56" fmla="*/ 101 w 115"/>
                <a:gd name="T57" fmla="*/ 34 h 47"/>
                <a:gd name="T58" fmla="*/ 106 w 115"/>
                <a:gd name="T59" fmla="*/ 31 h 47"/>
                <a:gd name="T60" fmla="*/ 104 w 115"/>
                <a:gd name="T61" fmla="*/ 28 h 47"/>
                <a:gd name="T62" fmla="*/ 99 w 115"/>
                <a:gd name="T63" fmla="*/ 27 h 47"/>
                <a:gd name="T64" fmla="*/ 108 w 115"/>
                <a:gd name="T65" fmla="*/ 26 h 47"/>
                <a:gd name="T66" fmla="*/ 105 w 115"/>
                <a:gd name="T67" fmla="*/ 24 h 47"/>
                <a:gd name="T68" fmla="*/ 115 w 115"/>
                <a:gd name="T69" fmla="*/ 25 h 47"/>
                <a:gd name="T70" fmla="*/ 113 w 115"/>
                <a:gd name="T71" fmla="*/ 19 h 47"/>
                <a:gd name="T72" fmla="*/ 102 w 115"/>
                <a:gd name="T73" fmla="*/ 19 h 47"/>
                <a:gd name="T74" fmla="*/ 94 w 115"/>
                <a:gd name="T75" fmla="*/ 19 h 47"/>
                <a:gd name="T76" fmla="*/ 84 w 115"/>
                <a:gd name="T77" fmla="*/ 7 h 47"/>
                <a:gd name="T78" fmla="*/ 74 w 115"/>
                <a:gd name="T79" fmla="*/ 6 h 47"/>
                <a:gd name="T80" fmla="*/ 67 w 115"/>
                <a:gd name="T81" fmla="*/ 9 h 47"/>
                <a:gd name="T82" fmla="*/ 65 w 115"/>
                <a:gd name="T83" fmla="*/ 7 h 47"/>
                <a:gd name="T84" fmla="*/ 62 w 115"/>
                <a:gd name="T85" fmla="*/ 3 h 47"/>
                <a:gd name="T86" fmla="*/ 60 w 115"/>
                <a:gd name="T87" fmla="*/ 0 h 47"/>
                <a:gd name="T88" fmla="*/ 50 w 115"/>
                <a:gd name="T89" fmla="*/ 6 h 47"/>
                <a:gd name="T90" fmla="*/ 40 w 115"/>
                <a:gd name="T91" fmla="*/ 8 h 47"/>
                <a:gd name="T92" fmla="*/ 41 w 115"/>
                <a:gd name="T93" fmla="*/ 10 h 47"/>
                <a:gd name="T94" fmla="*/ 36 w 115"/>
                <a:gd name="T95" fmla="*/ 11 h 47"/>
                <a:gd name="T96" fmla="*/ 30 w 115"/>
                <a:gd name="T97" fmla="*/ 8 h 47"/>
                <a:gd name="T98" fmla="*/ 24 w 115"/>
                <a:gd name="T99" fmla="*/ 1 h 47"/>
                <a:gd name="T100" fmla="*/ 14 w 115"/>
                <a:gd name="T101" fmla="*/ 8 h 47"/>
                <a:gd name="T102" fmla="*/ 12 w 115"/>
                <a:gd name="T103" fmla="*/ 8 h 47"/>
                <a:gd name="T104" fmla="*/ 10 w 115"/>
                <a:gd name="T105" fmla="*/ 10 h 47"/>
                <a:gd name="T106" fmla="*/ 6 w 115"/>
                <a:gd name="T107" fmla="*/ 16 h 47"/>
                <a:gd name="T108" fmla="*/ 1 w 115"/>
                <a:gd name="T109" fmla="*/ 2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5" h="47">
                  <a:moveTo>
                    <a:pt x="3" y="24"/>
                  </a:moveTo>
                  <a:cubicBezTo>
                    <a:pt x="4" y="24"/>
                    <a:pt x="4" y="25"/>
                    <a:pt x="4" y="25"/>
                  </a:cubicBezTo>
                  <a:cubicBezTo>
                    <a:pt x="6" y="24"/>
                    <a:pt x="6" y="24"/>
                    <a:pt x="7" y="23"/>
                  </a:cubicBezTo>
                  <a:cubicBezTo>
                    <a:pt x="7" y="23"/>
                    <a:pt x="8" y="22"/>
                    <a:pt x="8" y="22"/>
                  </a:cubicBezTo>
                  <a:cubicBezTo>
                    <a:pt x="8" y="23"/>
                    <a:pt x="8" y="23"/>
                    <a:pt x="8" y="23"/>
                  </a:cubicBezTo>
                  <a:cubicBezTo>
                    <a:pt x="8" y="23"/>
                    <a:pt x="8" y="23"/>
                    <a:pt x="8" y="24"/>
                  </a:cubicBezTo>
                  <a:cubicBezTo>
                    <a:pt x="8" y="24"/>
                    <a:pt x="9" y="24"/>
                    <a:pt x="10" y="24"/>
                  </a:cubicBezTo>
                  <a:cubicBezTo>
                    <a:pt x="10" y="24"/>
                    <a:pt x="10" y="24"/>
                    <a:pt x="10" y="24"/>
                  </a:cubicBezTo>
                  <a:cubicBezTo>
                    <a:pt x="9" y="24"/>
                    <a:pt x="8" y="25"/>
                    <a:pt x="6" y="25"/>
                  </a:cubicBezTo>
                  <a:cubicBezTo>
                    <a:pt x="6" y="25"/>
                    <a:pt x="7" y="25"/>
                    <a:pt x="6" y="25"/>
                  </a:cubicBezTo>
                  <a:cubicBezTo>
                    <a:pt x="6" y="26"/>
                    <a:pt x="6" y="26"/>
                    <a:pt x="7" y="26"/>
                  </a:cubicBezTo>
                  <a:cubicBezTo>
                    <a:pt x="8" y="26"/>
                    <a:pt x="10" y="26"/>
                    <a:pt x="12" y="26"/>
                  </a:cubicBezTo>
                  <a:cubicBezTo>
                    <a:pt x="12" y="25"/>
                    <a:pt x="12" y="24"/>
                    <a:pt x="12" y="24"/>
                  </a:cubicBezTo>
                  <a:cubicBezTo>
                    <a:pt x="12" y="24"/>
                    <a:pt x="12" y="24"/>
                    <a:pt x="12" y="24"/>
                  </a:cubicBezTo>
                  <a:cubicBezTo>
                    <a:pt x="12" y="23"/>
                    <a:pt x="12" y="23"/>
                    <a:pt x="12" y="23"/>
                  </a:cubicBezTo>
                  <a:cubicBezTo>
                    <a:pt x="12" y="23"/>
                    <a:pt x="13" y="23"/>
                    <a:pt x="13" y="23"/>
                  </a:cubicBezTo>
                  <a:cubicBezTo>
                    <a:pt x="13" y="23"/>
                    <a:pt x="13" y="23"/>
                    <a:pt x="13" y="23"/>
                  </a:cubicBezTo>
                  <a:cubicBezTo>
                    <a:pt x="15" y="23"/>
                    <a:pt x="16" y="23"/>
                    <a:pt x="18" y="23"/>
                  </a:cubicBezTo>
                  <a:cubicBezTo>
                    <a:pt x="18" y="23"/>
                    <a:pt x="18" y="23"/>
                    <a:pt x="18" y="23"/>
                  </a:cubicBezTo>
                  <a:cubicBezTo>
                    <a:pt x="19" y="22"/>
                    <a:pt x="19" y="22"/>
                    <a:pt x="20" y="22"/>
                  </a:cubicBezTo>
                  <a:cubicBezTo>
                    <a:pt x="20" y="22"/>
                    <a:pt x="20" y="22"/>
                    <a:pt x="20" y="22"/>
                  </a:cubicBezTo>
                  <a:cubicBezTo>
                    <a:pt x="20" y="21"/>
                    <a:pt x="21" y="21"/>
                    <a:pt x="22" y="21"/>
                  </a:cubicBezTo>
                  <a:cubicBezTo>
                    <a:pt x="22" y="21"/>
                    <a:pt x="22" y="21"/>
                    <a:pt x="22" y="21"/>
                  </a:cubicBezTo>
                  <a:cubicBezTo>
                    <a:pt x="24" y="20"/>
                    <a:pt x="26" y="20"/>
                    <a:pt x="26" y="20"/>
                  </a:cubicBezTo>
                  <a:cubicBezTo>
                    <a:pt x="27" y="20"/>
                    <a:pt x="27" y="20"/>
                    <a:pt x="27" y="20"/>
                  </a:cubicBezTo>
                  <a:cubicBezTo>
                    <a:pt x="27" y="21"/>
                    <a:pt x="27" y="21"/>
                    <a:pt x="27" y="21"/>
                  </a:cubicBezTo>
                  <a:cubicBezTo>
                    <a:pt x="26" y="22"/>
                    <a:pt x="26" y="22"/>
                    <a:pt x="25" y="22"/>
                  </a:cubicBezTo>
                  <a:cubicBezTo>
                    <a:pt x="25" y="22"/>
                    <a:pt x="25" y="22"/>
                    <a:pt x="25" y="21"/>
                  </a:cubicBezTo>
                  <a:cubicBezTo>
                    <a:pt x="25" y="21"/>
                    <a:pt x="24" y="22"/>
                    <a:pt x="24" y="22"/>
                  </a:cubicBezTo>
                  <a:cubicBezTo>
                    <a:pt x="24" y="22"/>
                    <a:pt x="24" y="22"/>
                    <a:pt x="23" y="22"/>
                  </a:cubicBezTo>
                  <a:cubicBezTo>
                    <a:pt x="23" y="22"/>
                    <a:pt x="23" y="22"/>
                    <a:pt x="22" y="22"/>
                  </a:cubicBezTo>
                  <a:cubicBezTo>
                    <a:pt x="22" y="22"/>
                    <a:pt x="22" y="22"/>
                    <a:pt x="22" y="22"/>
                  </a:cubicBezTo>
                  <a:cubicBezTo>
                    <a:pt x="22" y="22"/>
                    <a:pt x="21" y="22"/>
                    <a:pt x="21" y="22"/>
                  </a:cubicBezTo>
                  <a:cubicBezTo>
                    <a:pt x="21" y="23"/>
                    <a:pt x="21" y="23"/>
                    <a:pt x="21" y="23"/>
                  </a:cubicBezTo>
                  <a:cubicBezTo>
                    <a:pt x="21" y="23"/>
                    <a:pt x="20" y="23"/>
                    <a:pt x="20" y="23"/>
                  </a:cubicBezTo>
                  <a:cubicBezTo>
                    <a:pt x="20" y="24"/>
                    <a:pt x="20" y="24"/>
                    <a:pt x="20" y="25"/>
                  </a:cubicBezTo>
                  <a:cubicBezTo>
                    <a:pt x="19" y="25"/>
                    <a:pt x="18" y="25"/>
                    <a:pt x="17" y="25"/>
                  </a:cubicBezTo>
                  <a:cubicBezTo>
                    <a:pt x="17" y="25"/>
                    <a:pt x="17" y="25"/>
                    <a:pt x="17" y="25"/>
                  </a:cubicBezTo>
                  <a:cubicBezTo>
                    <a:pt x="17" y="25"/>
                    <a:pt x="17" y="25"/>
                    <a:pt x="17" y="25"/>
                  </a:cubicBezTo>
                  <a:cubicBezTo>
                    <a:pt x="17" y="25"/>
                    <a:pt x="16" y="25"/>
                    <a:pt x="16" y="25"/>
                  </a:cubicBezTo>
                  <a:cubicBezTo>
                    <a:pt x="16" y="25"/>
                    <a:pt x="16" y="25"/>
                    <a:pt x="16" y="25"/>
                  </a:cubicBezTo>
                  <a:cubicBezTo>
                    <a:pt x="16" y="25"/>
                    <a:pt x="15" y="25"/>
                    <a:pt x="15" y="25"/>
                  </a:cubicBezTo>
                  <a:cubicBezTo>
                    <a:pt x="15" y="26"/>
                    <a:pt x="15" y="26"/>
                    <a:pt x="15" y="26"/>
                  </a:cubicBezTo>
                  <a:cubicBezTo>
                    <a:pt x="13" y="27"/>
                    <a:pt x="11" y="28"/>
                    <a:pt x="8" y="28"/>
                  </a:cubicBezTo>
                  <a:cubicBezTo>
                    <a:pt x="9" y="30"/>
                    <a:pt x="10" y="30"/>
                    <a:pt x="11" y="30"/>
                  </a:cubicBezTo>
                  <a:cubicBezTo>
                    <a:pt x="11" y="30"/>
                    <a:pt x="11" y="30"/>
                    <a:pt x="11" y="31"/>
                  </a:cubicBezTo>
                  <a:cubicBezTo>
                    <a:pt x="12" y="31"/>
                    <a:pt x="12" y="30"/>
                    <a:pt x="13" y="30"/>
                  </a:cubicBezTo>
                  <a:cubicBezTo>
                    <a:pt x="13" y="30"/>
                    <a:pt x="13" y="31"/>
                    <a:pt x="13" y="31"/>
                  </a:cubicBezTo>
                  <a:cubicBezTo>
                    <a:pt x="14" y="30"/>
                    <a:pt x="15" y="30"/>
                    <a:pt x="15" y="29"/>
                  </a:cubicBezTo>
                  <a:cubicBezTo>
                    <a:pt x="16" y="30"/>
                    <a:pt x="17" y="30"/>
                    <a:pt x="19" y="30"/>
                  </a:cubicBezTo>
                  <a:cubicBezTo>
                    <a:pt x="19" y="30"/>
                    <a:pt x="19" y="30"/>
                    <a:pt x="19" y="29"/>
                  </a:cubicBezTo>
                  <a:cubicBezTo>
                    <a:pt x="20" y="29"/>
                    <a:pt x="22" y="29"/>
                    <a:pt x="23" y="28"/>
                  </a:cubicBezTo>
                  <a:cubicBezTo>
                    <a:pt x="23" y="28"/>
                    <a:pt x="23" y="29"/>
                    <a:pt x="24" y="28"/>
                  </a:cubicBezTo>
                  <a:cubicBezTo>
                    <a:pt x="25" y="28"/>
                    <a:pt x="26" y="27"/>
                    <a:pt x="27" y="28"/>
                  </a:cubicBezTo>
                  <a:cubicBezTo>
                    <a:pt x="27" y="28"/>
                    <a:pt x="27" y="28"/>
                    <a:pt x="27" y="28"/>
                  </a:cubicBezTo>
                  <a:cubicBezTo>
                    <a:pt x="28" y="28"/>
                    <a:pt x="33" y="27"/>
                    <a:pt x="33" y="26"/>
                  </a:cubicBezTo>
                  <a:cubicBezTo>
                    <a:pt x="35" y="26"/>
                    <a:pt x="34" y="28"/>
                    <a:pt x="36" y="26"/>
                  </a:cubicBezTo>
                  <a:cubicBezTo>
                    <a:pt x="37" y="26"/>
                    <a:pt x="37" y="26"/>
                    <a:pt x="38" y="26"/>
                  </a:cubicBezTo>
                  <a:cubicBezTo>
                    <a:pt x="38" y="26"/>
                    <a:pt x="38" y="26"/>
                    <a:pt x="38" y="26"/>
                  </a:cubicBezTo>
                  <a:cubicBezTo>
                    <a:pt x="39" y="25"/>
                    <a:pt x="39" y="26"/>
                    <a:pt x="39" y="24"/>
                  </a:cubicBezTo>
                  <a:cubicBezTo>
                    <a:pt x="39" y="24"/>
                    <a:pt x="40" y="24"/>
                    <a:pt x="40" y="24"/>
                  </a:cubicBezTo>
                  <a:cubicBezTo>
                    <a:pt x="40" y="24"/>
                    <a:pt x="40" y="25"/>
                    <a:pt x="40" y="25"/>
                  </a:cubicBezTo>
                  <a:cubicBezTo>
                    <a:pt x="41" y="25"/>
                    <a:pt x="42" y="25"/>
                    <a:pt x="42" y="25"/>
                  </a:cubicBezTo>
                  <a:cubicBezTo>
                    <a:pt x="42" y="25"/>
                    <a:pt x="42" y="26"/>
                    <a:pt x="42" y="26"/>
                  </a:cubicBezTo>
                  <a:cubicBezTo>
                    <a:pt x="43" y="26"/>
                    <a:pt x="44" y="26"/>
                    <a:pt x="45" y="26"/>
                  </a:cubicBezTo>
                  <a:cubicBezTo>
                    <a:pt x="45" y="25"/>
                    <a:pt x="45" y="25"/>
                    <a:pt x="45" y="25"/>
                  </a:cubicBezTo>
                  <a:cubicBezTo>
                    <a:pt x="46" y="24"/>
                    <a:pt x="47" y="24"/>
                    <a:pt x="48" y="24"/>
                  </a:cubicBezTo>
                  <a:cubicBezTo>
                    <a:pt x="48" y="24"/>
                    <a:pt x="48" y="24"/>
                    <a:pt x="48" y="25"/>
                  </a:cubicBezTo>
                  <a:cubicBezTo>
                    <a:pt x="48" y="25"/>
                    <a:pt x="47" y="25"/>
                    <a:pt x="47" y="25"/>
                  </a:cubicBezTo>
                  <a:cubicBezTo>
                    <a:pt x="47" y="26"/>
                    <a:pt x="47" y="26"/>
                    <a:pt x="47" y="26"/>
                  </a:cubicBezTo>
                  <a:cubicBezTo>
                    <a:pt x="46" y="26"/>
                    <a:pt x="46" y="26"/>
                    <a:pt x="46" y="26"/>
                  </a:cubicBezTo>
                  <a:cubicBezTo>
                    <a:pt x="46" y="26"/>
                    <a:pt x="47" y="27"/>
                    <a:pt x="47" y="27"/>
                  </a:cubicBezTo>
                  <a:cubicBezTo>
                    <a:pt x="46" y="28"/>
                    <a:pt x="46" y="28"/>
                    <a:pt x="45" y="28"/>
                  </a:cubicBezTo>
                  <a:cubicBezTo>
                    <a:pt x="45" y="28"/>
                    <a:pt x="44" y="29"/>
                    <a:pt x="44" y="29"/>
                  </a:cubicBezTo>
                  <a:cubicBezTo>
                    <a:pt x="42" y="30"/>
                    <a:pt x="39" y="30"/>
                    <a:pt x="37" y="31"/>
                  </a:cubicBezTo>
                  <a:cubicBezTo>
                    <a:pt x="37" y="30"/>
                    <a:pt x="37" y="30"/>
                    <a:pt x="37" y="30"/>
                  </a:cubicBezTo>
                  <a:cubicBezTo>
                    <a:pt x="36" y="30"/>
                    <a:pt x="35" y="30"/>
                    <a:pt x="35" y="30"/>
                  </a:cubicBezTo>
                  <a:cubicBezTo>
                    <a:pt x="35" y="30"/>
                    <a:pt x="35" y="30"/>
                    <a:pt x="35" y="30"/>
                  </a:cubicBezTo>
                  <a:cubicBezTo>
                    <a:pt x="34" y="30"/>
                    <a:pt x="35" y="30"/>
                    <a:pt x="34" y="30"/>
                  </a:cubicBezTo>
                  <a:cubicBezTo>
                    <a:pt x="33" y="30"/>
                    <a:pt x="32" y="31"/>
                    <a:pt x="31" y="31"/>
                  </a:cubicBezTo>
                  <a:cubicBezTo>
                    <a:pt x="31" y="31"/>
                    <a:pt x="31" y="31"/>
                    <a:pt x="31" y="31"/>
                  </a:cubicBezTo>
                  <a:cubicBezTo>
                    <a:pt x="30" y="31"/>
                    <a:pt x="28" y="32"/>
                    <a:pt x="27" y="32"/>
                  </a:cubicBezTo>
                  <a:cubicBezTo>
                    <a:pt x="27" y="32"/>
                    <a:pt x="27" y="33"/>
                    <a:pt x="27" y="33"/>
                  </a:cubicBezTo>
                  <a:cubicBezTo>
                    <a:pt x="26" y="34"/>
                    <a:pt x="24" y="34"/>
                    <a:pt x="23" y="34"/>
                  </a:cubicBezTo>
                  <a:cubicBezTo>
                    <a:pt x="23" y="34"/>
                    <a:pt x="23" y="34"/>
                    <a:pt x="23" y="34"/>
                  </a:cubicBezTo>
                  <a:cubicBezTo>
                    <a:pt x="22" y="34"/>
                    <a:pt x="21" y="34"/>
                    <a:pt x="20" y="34"/>
                  </a:cubicBezTo>
                  <a:cubicBezTo>
                    <a:pt x="19" y="35"/>
                    <a:pt x="19" y="35"/>
                    <a:pt x="19" y="35"/>
                  </a:cubicBezTo>
                  <a:cubicBezTo>
                    <a:pt x="19" y="35"/>
                    <a:pt x="18" y="35"/>
                    <a:pt x="18" y="35"/>
                  </a:cubicBezTo>
                  <a:cubicBezTo>
                    <a:pt x="18" y="35"/>
                    <a:pt x="17" y="35"/>
                    <a:pt x="16" y="35"/>
                  </a:cubicBezTo>
                  <a:cubicBezTo>
                    <a:pt x="16" y="36"/>
                    <a:pt x="17" y="37"/>
                    <a:pt x="17" y="37"/>
                  </a:cubicBezTo>
                  <a:cubicBezTo>
                    <a:pt x="17" y="37"/>
                    <a:pt x="17" y="37"/>
                    <a:pt x="17" y="37"/>
                  </a:cubicBezTo>
                  <a:cubicBezTo>
                    <a:pt x="17" y="38"/>
                    <a:pt x="16" y="39"/>
                    <a:pt x="16" y="39"/>
                  </a:cubicBezTo>
                  <a:cubicBezTo>
                    <a:pt x="17" y="39"/>
                    <a:pt x="17" y="39"/>
                    <a:pt x="17" y="39"/>
                  </a:cubicBezTo>
                  <a:cubicBezTo>
                    <a:pt x="17" y="39"/>
                    <a:pt x="17" y="40"/>
                    <a:pt x="18" y="40"/>
                  </a:cubicBezTo>
                  <a:cubicBezTo>
                    <a:pt x="19" y="40"/>
                    <a:pt x="20" y="41"/>
                    <a:pt x="21" y="41"/>
                  </a:cubicBezTo>
                  <a:cubicBezTo>
                    <a:pt x="21" y="42"/>
                    <a:pt x="21" y="42"/>
                    <a:pt x="22" y="42"/>
                  </a:cubicBezTo>
                  <a:cubicBezTo>
                    <a:pt x="24" y="42"/>
                    <a:pt x="25" y="43"/>
                    <a:pt x="27" y="43"/>
                  </a:cubicBezTo>
                  <a:cubicBezTo>
                    <a:pt x="28" y="43"/>
                    <a:pt x="29" y="42"/>
                    <a:pt x="30" y="42"/>
                  </a:cubicBezTo>
                  <a:cubicBezTo>
                    <a:pt x="30" y="42"/>
                    <a:pt x="30" y="42"/>
                    <a:pt x="30" y="42"/>
                  </a:cubicBezTo>
                  <a:cubicBezTo>
                    <a:pt x="31" y="42"/>
                    <a:pt x="31" y="42"/>
                    <a:pt x="32" y="42"/>
                  </a:cubicBezTo>
                  <a:cubicBezTo>
                    <a:pt x="32" y="42"/>
                    <a:pt x="32" y="42"/>
                    <a:pt x="32" y="42"/>
                  </a:cubicBezTo>
                  <a:cubicBezTo>
                    <a:pt x="33" y="42"/>
                    <a:pt x="34" y="42"/>
                    <a:pt x="35" y="42"/>
                  </a:cubicBezTo>
                  <a:cubicBezTo>
                    <a:pt x="35" y="42"/>
                    <a:pt x="35" y="43"/>
                    <a:pt x="35" y="43"/>
                  </a:cubicBezTo>
                  <a:cubicBezTo>
                    <a:pt x="36" y="43"/>
                    <a:pt x="36" y="45"/>
                    <a:pt x="36" y="46"/>
                  </a:cubicBezTo>
                  <a:cubicBezTo>
                    <a:pt x="37" y="46"/>
                    <a:pt x="37" y="46"/>
                    <a:pt x="37" y="46"/>
                  </a:cubicBezTo>
                  <a:cubicBezTo>
                    <a:pt x="37" y="46"/>
                    <a:pt x="37" y="46"/>
                    <a:pt x="37" y="46"/>
                  </a:cubicBezTo>
                  <a:cubicBezTo>
                    <a:pt x="37" y="46"/>
                    <a:pt x="39" y="46"/>
                    <a:pt x="40" y="46"/>
                  </a:cubicBezTo>
                  <a:cubicBezTo>
                    <a:pt x="40" y="46"/>
                    <a:pt x="40" y="46"/>
                    <a:pt x="41" y="46"/>
                  </a:cubicBezTo>
                  <a:cubicBezTo>
                    <a:pt x="42" y="47"/>
                    <a:pt x="45" y="46"/>
                    <a:pt x="47" y="46"/>
                  </a:cubicBezTo>
                  <a:cubicBezTo>
                    <a:pt x="47" y="45"/>
                    <a:pt x="47" y="45"/>
                    <a:pt x="47" y="44"/>
                  </a:cubicBezTo>
                  <a:cubicBezTo>
                    <a:pt x="48" y="44"/>
                    <a:pt x="49" y="44"/>
                    <a:pt x="50" y="44"/>
                  </a:cubicBezTo>
                  <a:cubicBezTo>
                    <a:pt x="51" y="44"/>
                    <a:pt x="51" y="44"/>
                    <a:pt x="51" y="44"/>
                  </a:cubicBezTo>
                  <a:cubicBezTo>
                    <a:pt x="51" y="44"/>
                    <a:pt x="51" y="43"/>
                    <a:pt x="51" y="43"/>
                  </a:cubicBezTo>
                  <a:cubicBezTo>
                    <a:pt x="52" y="43"/>
                    <a:pt x="53" y="43"/>
                    <a:pt x="54" y="43"/>
                  </a:cubicBezTo>
                  <a:cubicBezTo>
                    <a:pt x="55" y="43"/>
                    <a:pt x="56" y="43"/>
                    <a:pt x="57" y="43"/>
                  </a:cubicBezTo>
                  <a:cubicBezTo>
                    <a:pt x="57" y="43"/>
                    <a:pt x="58" y="42"/>
                    <a:pt x="58" y="42"/>
                  </a:cubicBezTo>
                  <a:cubicBezTo>
                    <a:pt x="60" y="41"/>
                    <a:pt x="62" y="41"/>
                    <a:pt x="64" y="40"/>
                  </a:cubicBezTo>
                  <a:cubicBezTo>
                    <a:pt x="63" y="40"/>
                    <a:pt x="63" y="40"/>
                    <a:pt x="63" y="39"/>
                  </a:cubicBezTo>
                  <a:cubicBezTo>
                    <a:pt x="63" y="39"/>
                    <a:pt x="64" y="39"/>
                    <a:pt x="64" y="39"/>
                  </a:cubicBezTo>
                  <a:cubicBezTo>
                    <a:pt x="64" y="39"/>
                    <a:pt x="64" y="39"/>
                    <a:pt x="64" y="39"/>
                  </a:cubicBezTo>
                  <a:cubicBezTo>
                    <a:pt x="64" y="39"/>
                    <a:pt x="65" y="39"/>
                    <a:pt x="66" y="39"/>
                  </a:cubicBezTo>
                  <a:cubicBezTo>
                    <a:pt x="66" y="39"/>
                    <a:pt x="66" y="39"/>
                    <a:pt x="66" y="38"/>
                  </a:cubicBezTo>
                  <a:cubicBezTo>
                    <a:pt x="66" y="38"/>
                    <a:pt x="66" y="38"/>
                    <a:pt x="66" y="38"/>
                  </a:cubicBezTo>
                  <a:cubicBezTo>
                    <a:pt x="66" y="38"/>
                    <a:pt x="66" y="38"/>
                    <a:pt x="66" y="38"/>
                  </a:cubicBezTo>
                  <a:cubicBezTo>
                    <a:pt x="67" y="38"/>
                    <a:pt x="68" y="37"/>
                    <a:pt x="69" y="37"/>
                  </a:cubicBezTo>
                  <a:cubicBezTo>
                    <a:pt x="69" y="37"/>
                    <a:pt x="69" y="37"/>
                    <a:pt x="69" y="36"/>
                  </a:cubicBezTo>
                  <a:cubicBezTo>
                    <a:pt x="70" y="36"/>
                    <a:pt x="70" y="36"/>
                    <a:pt x="71" y="36"/>
                  </a:cubicBezTo>
                  <a:cubicBezTo>
                    <a:pt x="73" y="35"/>
                    <a:pt x="76" y="34"/>
                    <a:pt x="77" y="32"/>
                  </a:cubicBezTo>
                  <a:cubicBezTo>
                    <a:pt x="79" y="31"/>
                    <a:pt x="81" y="29"/>
                    <a:pt x="82" y="28"/>
                  </a:cubicBezTo>
                  <a:cubicBezTo>
                    <a:pt x="82" y="28"/>
                    <a:pt x="83" y="28"/>
                    <a:pt x="84" y="28"/>
                  </a:cubicBezTo>
                  <a:cubicBezTo>
                    <a:pt x="84" y="28"/>
                    <a:pt x="84" y="28"/>
                    <a:pt x="84" y="28"/>
                  </a:cubicBezTo>
                  <a:cubicBezTo>
                    <a:pt x="84" y="28"/>
                    <a:pt x="84" y="28"/>
                    <a:pt x="85" y="28"/>
                  </a:cubicBezTo>
                  <a:cubicBezTo>
                    <a:pt x="84" y="29"/>
                    <a:pt x="84" y="31"/>
                    <a:pt x="83" y="32"/>
                  </a:cubicBezTo>
                  <a:cubicBezTo>
                    <a:pt x="83" y="32"/>
                    <a:pt x="83" y="32"/>
                    <a:pt x="84" y="33"/>
                  </a:cubicBezTo>
                  <a:cubicBezTo>
                    <a:pt x="86" y="32"/>
                    <a:pt x="87" y="33"/>
                    <a:pt x="89" y="32"/>
                  </a:cubicBezTo>
                  <a:cubicBezTo>
                    <a:pt x="89" y="33"/>
                    <a:pt x="89" y="34"/>
                    <a:pt x="89" y="34"/>
                  </a:cubicBezTo>
                  <a:cubicBezTo>
                    <a:pt x="91" y="34"/>
                    <a:pt x="91" y="34"/>
                    <a:pt x="92" y="33"/>
                  </a:cubicBezTo>
                  <a:cubicBezTo>
                    <a:pt x="92" y="33"/>
                    <a:pt x="92" y="33"/>
                    <a:pt x="92" y="33"/>
                  </a:cubicBezTo>
                  <a:cubicBezTo>
                    <a:pt x="92" y="33"/>
                    <a:pt x="92" y="33"/>
                    <a:pt x="92" y="33"/>
                  </a:cubicBezTo>
                  <a:cubicBezTo>
                    <a:pt x="92" y="33"/>
                    <a:pt x="92" y="33"/>
                    <a:pt x="92" y="33"/>
                  </a:cubicBezTo>
                  <a:cubicBezTo>
                    <a:pt x="93" y="33"/>
                    <a:pt x="93" y="33"/>
                    <a:pt x="94" y="33"/>
                  </a:cubicBezTo>
                  <a:cubicBezTo>
                    <a:pt x="94" y="33"/>
                    <a:pt x="94" y="34"/>
                    <a:pt x="94" y="34"/>
                  </a:cubicBezTo>
                  <a:cubicBezTo>
                    <a:pt x="97" y="35"/>
                    <a:pt x="97" y="32"/>
                    <a:pt x="100" y="34"/>
                  </a:cubicBezTo>
                  <a:cubicBezTo>
                    <a:pt x="100" y="34"/>
                    <a:pt x="100" y="34"/>
                    <a:pt x="101" y="34"/>
                  </a:cubicBezTo>
                  <a:cubicBezTo>
                    <a:pt x="101" y="34"/>
                    <a:pt x="101" y="34"/>
                    <a:pt x="101" y="34"/>
                  </a:cubicBezTo>
                  <a:cubicBezTo>
                    <a:pt x="101" y="34"/>
                    <a:pt x="101" y="34"/>
                    <a:pt x="101" y="34"/>
                  </a:cubicBezTo>
                  <a:cubicBezTo>
                    <a:pt x="101" y="33"/>
                    <a:pt x="101" y="33"/>
                    <a:pt x="101" y="33"/>
                  </a:cubicBezTo>
                  <a:cubicBezTo>
                    <a:pt x="102" y="32"/>
                    <a:pt x="103" y="32"/>
                    <a:pt x="104" y="32"/>
                  </a:cubicBezTo>
                  <a:cubicBezTo>
                    <a:pt x="104" y="32"/>
                    <a:pt x="104" y="32"/>
                    <a:pt x="104" y="32"/>
                  </a:cubicBezTo>
                  <a:cubicBezTo>
                    <a:pt x="105" y="32"/>
                    <a:pt x="105" y="32"/>
                    <a:pt x="106" y="31"/>
                  </a:cubicBezTo>
                  <a:cubicBezTo>
                    <a:pt x="108" y="31"/>
                    <a:pt x="108" y="30"/>
                    <a:pt x="109" y="29"/>
                  </a:cubicBezTo>
                  <a:cubicBezTo>
                    <a:pt x="109" y="29"/>
                    <a:pt x="109" y="29"/>
                    <a:pt x="109" y="28"/>
                  </a:cubicBezTo>
                  <a:cubicBezTo>
                    <a:pt x="108" y="28"/>
                    <a:pt x="108" y="28"/>
                    <a:pt x="108" y="29"/>
                  </a:cubicBezTo>
                  <a:cubicBezTo>
                    <a:pt x="108" y="28"/>
                    <a:pt x="107" y="28"/>
                    <a:pt x="107" y="27"/>
                  </a:cubicBezTo>
                  <a:cubicBezTo>
                    <a:pt x="106" y="27"/>
                    <a:pt x="105" y="27"/>
                    <a:pt x="104" y="28"/>
                  </a:cubicBezTo>
                  <a:cubicBezTo>
                    <a:pt x="104" y="28"/>
                    <a:pt x="104" y="29"/>
                    <a:pt x="103" y="29"/>
                  </a:cubicBezTo>
                  <a:cubicBezTo>
                    <a:pt x="103" y="29"/>
                    <a:pt x="102" y="29"/>
                    <a:pt x="102" y="29"/>
                  </a:cubicBezTo>
                  <a:cubicBezTo>
                    <a:pt x="102" y="29"/>
                    <a:pt x="102" y="29"/>
                    <a:pt x="102" y="29"/>
                  </a:cubicBezTo>
                  <a:cubicBezTo>
                    <a:pt x="101" y="29"/>
                    <a:pt x="101" y="29"/>
                    <a:pt x="100" y="29"/>
                  </a:cubicBezTo>
                  <a:cubicBezTo>
                    <a:pt x="100" y="28"/>
                    <a:pt x="100" y="28"/>
                    <a:pt x="99" y="27"/>
                  </a:cubicBezTo>
                  <a:cubicBezTo>
                    <a:pt x="98" y="27"/>
                    <a:pt x="98" y="27"/>
                    <a:pt x="98" y="27"/>
                  </a:cubicBezTo>
                  <a:cubicBezTo>
                    <a:pt x="97" y="26"/>
                    <a:pt x="98" y="26"/>
                    <a:pt x="98" y="25"/>
                  </a:cubicBezTo>
                  <a:cubicBezTo>
                    <a:pt x="100" y="25"/>
                    <a:pt x="100" y="25"/>
                    <a:pt x="102" y="26"/>
                  </a:cubicBezTo>
                  <a:cubicBezTo>
                    <a:pt x="102" y="26"/>
                    <a:pt x="102" y="26"/>
                    <a:pt x="102" y="27"/>
                  </a:cubicBezTo>
                  <a:cubicBezTo>
                    <a:pt x="104" y="27"/>
                    <a:pt x="106" y="26"/>
                    <a:pt x="108" y="26"/>
                  </a:cubicBezTo>
                  <a:cubicBezTo>
                    <a:pt x="108" y="26"/>
                    <a:pt x="108" y="25"/>
                    <a:pt x="108" y="25"/>
                  </a:cubicBezTo>
                  <a:cubicBezTo>
                    <a:pt x="107" y="25"/>
                    <a:pt x="106" y="25"/>
                    <a:pt x="106" y="25"/>
                  </a:cubicBezTo>
                  <a:cubicBezTo>
                    <a:pt x="106" y="25"/>
                    <a:pt x="106" y="25"/>
                    <a:pt x="106" y="25"/>
                  </a:cubicBezTo>
                  <a:cubicBezTo>
                    <a:pt x="106" y="25"/>
                    <a:pt x="105" y="25"/>
                    <a:pt x="105" y="25"/>
                  </a:cubicBezTo>
                  <a:cubicBezTo>
                    <a:pt x="105" y="25"/>
                    <a:pt x="105" y="24"/>
                    <a:pt x="105" y="24"/>
                  </a:cubicBezTo>
                  <a:cubicBezTo>
                    <a:pt x="107" y="24"/>
                    <a:pt x="107" y="24"/>
                    <a:pt x="108" y="23"/>
                  </a:cubicBezTo>
                  <a:cubicBezTo>
                    <a:pt x="109" y="24"/>
                    <a:pt x="110" y="24"/>
                    <a:pt x="112" y="24"/>
                  </a:cubicBezTo>
                  <a:cubicBezTo>
                    <a:pt x="112" y="25"/>
                    <a:pt x="112" y="25"/>
                    <a:pt x="112" y="26"/>
                  </a:cubicBezTo>
                  <a:cubicBezTo>
                    <a:pt x="113" y="26"/>
                    <a:pt x="113" y="26"/>
                    <a:pt x="114" y="26"/>
                  </a:cubicBezTo>
                  <a:cubicBezTo>
                    <a:pt x="114" y="25"/>
                    <a:pt x="114" y="25"/>
                    <a:pt x="115" y="25"/>
                  </a:cubicBezTo>
                  <a:cubicBezTo>
                    <a:pt x="115" y="24"/>
                    <a:pt x="114" y="24"/>
                    <a:pt x="114" y="23"/>
                  </a:cubicBezTo>
                  <a:cubicBezTo>
                    <a:pt x="114" y="23"/>
                    <a:pt x="113" y="23"/>
                    <a:pt x="113" y="23"/>
                  </a:cubicBezTo>
                  <a:cubicBezTo>
                    <a:pt x="113" y="22"/>
                    <a:pt x="114" y="22"/>
                    <a:pt x="114" y="22"/>
                  </a:cubicBezTo>
                  <a:cubicBezTo>
                    <a:pt x="114" y="21"/>
                    <a:pt x="114" y="20"/>
                    <a:pt x="113" y="19"/>
                  </a:cubicBezTo>
                  <a:cubicBezTo>
                    <a:pt x="113" y="19"/>
                    <a:pt x="113" y="19"/>
                    <a:pt x="113" y="19"/>
                  </a:cubicBezTo>
                  <a:cubicBezTo>
                    <a:pt x="111" y="19"/>
                    <a:pt x="111" y="19"/>
                    <a:pt x="109" y="20"/>
                  </a:cubicBezTo>
                  <a:cubicBezTo>
                    <a:pt x="109" y="20"/>
                    <a:pt x="109" y="20"/>
                    <a:pt x="109" y="20"/>
                  </a:cubicBezTo>
                  <a:cubicBezTo>
                    <a:pt x="108" y="20"/>
                    <a:pt x="106" y="20"/>
                    <a:pt x="104" y="20"/>
                  </a:cubicBezTo>
                  <a:cubicBezTo>
                    <a:pt x="104" y="20"/>
                    <a:pt x="103" y="20"/>
                    <a:pt x="103" y="20"/>
                  </a:cubicBezTo>
                  <a:cubicBezTo>
                    <a:pt x="102" y="20"/>
                    <a:pt x="102" y="19"/>
                    <a:pt x="102" y="19"/>
                  </a:cubicBezTo>
                  <a:cubicBezTo>
                    <a:pt x="101" y="19"/>
                    <a:pt x="101" y="19"/>
                    <a:pt x="101" y="18"/>
                  </a:cubicBezTo>
                  <a:cubicBezTo>
                    <a:pt x="101" y="18"/>
                    <a:pt x="100" y="18"/>
                    <a:pt x="99" y="18"/>
                  </a:cubicBezTo>
                  <a:cubicBezTo>
                    <a:pt x="98" y="16"/>
                    <a:pt x="100" y="16"/>
                    <a:pt x="98" y="16"/>
                  </a:cubicBezTo>
                  <a:cubicBezTo>
                    <a:pt x="98" y="17"/>
                    <a:pt x="98" y="18"/>
                    <a:pt x="98" y="19"/>
                  </a:cubicBezTo>
                  <a:cubicBezTo>
                    <a:pt x="97" y="19"/>
                    <a:pt x="96" y="18"/>
                    <a:pt x="94" y="19"/>
                  </a:cubicBezTo>
                  <a:cubicBezTo>
                    <a:pt x="92" y="16"/>
                    <a:pt x="88" y="15"/>
                    <a:pt x="88" y="11"/>
                  </a:cubicBezTo>
                  <a:cubicBezTo>
                    <a:pt x="86" y="11"/>
                    <a:pt x="86" y="11"/>
                    <a:pt x="85" y="11"/>
                  </a:cubicBezTo>
                  <a:cubicBezTo>
                    <a:pt x="85" y="10"/>
                    <a:pt x="84" y="9"/>
                    <a:pt x="84" y="8"/>
                  </a:cubicBezTo>
                  <a:cubicBezTo>
                    <a:pt x="84" y="8"/>
                    <a:pt x="84" y="8"/>
                    <a:pt x="84" y="7"/>
                  </a:cubicBezTo>
                  <a:cubicBezTo>
                    <a:pt x="84" y="7"/>
                    <a:pt x="84" y="7"/>
                    <a:pt x="84" y="7"/>
                  </a:cubicBezTo>
                  <a:cubicBezTo>
                    <a:pt x="83" y="6"/>
                    <a:pt x="83" y="6"/>
                    <a:pt x="81" y="5"/>
                  </a:cubicBezTo>
                  <a:cubicBezTo>
                    <a:pt x="81" y="5"/>
                    <a:pt x="81" y="5"/>
                    <a:pt x="81" y="5"/>
                  </a:cubicBezTo>
                  <a:cubicBezTo>
                    <a:pt x="80" y="5"/>
                    <a:pt x="79" y="5"/>
                    <a:pt x="78" y="5"/>
                  </a:cubicBezTo>
                  <a:cubicBezTo>
                    <a:pt x="78" y="5"/>
                    <a:pt x="74" y="5"/>
                    <a:pt x="74" y="5"/>
                  </a:cubicBezTo>
                  <a:cubicBezTo>
                    <a:pt x="74" y="5"/>
                    <a:pt x="74" y="6"/>
                    <a:pt x="74" y="6"/>
                  </a:cubicBezTo>
                  <a:cubicBezTo>
                    <a:pt x="73" y="6"/>
                    <a:pt x="72" y="6"/>
                    <a:pt x="71" y="7"/>
                  </a:cubicBezTo>
                  <a:cubicBezTo>
                    <a:pt x="71" y="6"/>
                    <a:pt x="71" y="6"/>
                    <a:pt x="70" y="5"/>
                  </a:cubicBezTo>
                  <a:cubicBezTo>
                    <a:pt x="70" y="5"/>
                    <a:pt x="70" y="5"/>
                    <a:pt x="69" y="5"/>
                  </a:cubicBezTo>
                  <a:cubicBezTo>
                    <a:pt x="69" y="6"/>
                    <a:pt x="69" y="7"/>
                    <a:pt x="68" y="8"/>
                  </a:cubicBezTo>
                  <a:cubicBezTo>
                    <a:pt x="68" y="8"/>
                    <a:pt x="68" y="9"/>
                    <a:pt x="67" y="9"/>
                  </a:cubicBezTo>
                  <a:cubicBezTo>
                    <a:pt x="68" y="9"/>
                    <a:pt x="68" y="10"/>
                    <a:pt x="68" y="11"/>
                  </a:cubicBezTo>
                  <a:cubicBezTo>
                    <a:pt x="67" y="11"/>
                    <a:pt x="65" y="12"/>
                    <a:pt x="64" y="13"/>
                  </a:cubicBezTo>
                  <a:cubicBezTo>
                    <a:pt x="64" y="12"/>
                    <a:pt x="64" y="12"/>
                    <a:pt x="64" y="11"/>
                  </a:cubicBezTo>
                  <a:cubicBezTo>
                    <a:pt x="63" y="11"/>
                    <a:pt x="63" y="11"/>
                    <a:pt x="63" y="11"/>
                  </a:cubicBezTo>
                  <a:cubicBezTo>
                    <a:pt x="63" y="10"/>
                    <a:pt x="65" y="8"/>
                    <a:pt x="65" y="7"/>
                  </a:cubicBezTo>
                  <a:cubicBezTo>
                    <a:pt x="65" y="6"/>
                    <a:pt x="64" y="6"/>
                    <a:pt x="65" y="5"/>
                  </a:cubicBezTo>
                  <a:cubicBezTo>
                    <a:pt x="65" y="4"/>
                    <a:pt x="65" y="4"/>
                    <a:pt x="65" y="4"/>
                  </a:cubicBezTo>
                  <a:cubicBezTo>
                    <a:pt x="65" y="4"/>
                    <a:pt x="64" y="5"/>
                    <a:pt x="63" y="4"/>
                  </a:cubicBezTo>
                  <a:cubicBezTo>
                    <a:pt x="63" y="4"/>
                    <a:pt x="63" y="4"/>
                    <a:pt x="63" y="3"/>
                  </a:cubicBezTo>
                  <a:cubicBezTo>
                    <a:pt x="63" y="3"/>
                    <a:pt x="62" y="3"/>
                    <a:pt x="62" y="3"/>
                  </a:cubicBezTo>
                  <a:cubicBezTo>
                    <a:pt x="62" y="3"/>
                    <a:pt x="62" y="2"/>
                    <a:pt x="62" y="2"/>
                  </a:cubicBezTo>
                  <a:cubicBezTo>
                    <a:pt x="61" y="2"/>
                    <a:pt x="61" y="2"/>
                    <a:pt x="61" y="2"/>
                  </a:cubicBezTo>
                  <a:cubicBezTo>
                    <a:pt x="61" y="2"/>
                    <a:pt x="61" y="1"/>
                    <a:pt x="61" y="1"/>
                  </a:cubicBezTo>
                  <a:cubicBezTo>
                    <a:pt x="60" y="1"/>
                    <a:pt x="60" y="1"/>
                    <a:pt x="60" y="1"/>
                  </a:cubicBezTo>
                  <a:cubicBezTo>
                    <a:pt x="60" y="1"/>
                    <a:pt x="60" y="1"/>
                    <a:pt x="60" y="0"/>
                  </a:cubicBezTo>
                  <a:cubicBezTo>
                    <a:pt x="60" y="1"/>
                    <a:pt x="59" y="1"/>
                    <a:pt x="59" y="1"/>
                  </a:cubicBezTo>
                  <a:cubicBezTo>
                    <a:pt x="57" y="1"/>
                    <a:pt x="58" y="0"/>
                    <a:pt x="55" y="0"/>
                  </a:cubicBezTo>
                  <a:cubicBezTo>
                    <a:pt x="55" y="2"/>
                    <a:pt x="54" y="3"/>
                    <a:pt x="53" y="4"/>
                  </a:cubicBezTo>
                  <a:cubicBezTo>
                    <a:pt x="53" y="5"/>
                    <a:pt x="53" y="5"/>
                    <a:pt x="53" y="6"/>
                  </a:cubicBezTo>
                  <a:cubicBezTo>
                    <a:pt x="52" y="6"/>
                    <a:pt x="51" y="6"/>
                    <a:pt x="50" y="6"/>
                  </a:cubicBezTo>
                  <a:cubicBezTo>
                    <a:pt x="49" y="2"/>
                    <a:pt x="45" y="3"/>
                    <a:pt x="42" y="1"/>
                  </a:cubicBezTo>
                  <a:cubicBezTo>
                    <a:pt x="41" y="2"/>
                    <a:pt x="40" y="2"/>
                    <a:pt x="39" y="2"/>
                  </a:cubicBezTo>
                  <a:cubicBezTo>
                    <a:pt x="40" y="3"/>
                    <a:pt x="41" y="4"/>
                    <a:pt x="40" y="5"/>
                  </a:cubicBezTo>
                  <a:cubicBezTo>
                    <a:pt x="40" y="5"/>
                    <a:pt x="40" y="5"/>
                    <a:pt x="40" y="5"/>
                  </a:cubicBezTo>
                  <a:cubicBezTo>
                    <a:pt x="40" y="6"/>
                    <a:pt x="40" y="7"/>
                    <a:pt x="40" y="8"/>
                  </a:cubicBezTo>
                  <a:cubicBezTo>
                    <a:pt x="40" y="8"/>
                    <a:pt x="40" y="7"/>
                    <a:pt x="40" y="7"/>
                  </a:cubicBezTo>
                  <a:cubicBezTo>
                    <a:pt x="40" y="8"/>
                    <a:pt x="40" y="8"/>
                    <a:pt x="40" y="8"/>
                  </a:cubicBezTo>
                  <a:cubicBezTo>
                    <a:pt x="41" y="8"/>
                    <a:pt x="41" y="8"/>
                    <a:pt x="41" y="8"/>
                  </a:cubicBezTo>
                  <a:cubicBezTo>
                    <a:pt x="41" y="9"/>
                    <a:pt x="41" y="9"/>
                    <a:pt x="41" y="10"/>
                  </a:cubicBezTo>
                  <a:cubicBezTo>
                    <a:pt x="41" y="10"/>
                    <a:pt x="41" y="10"/>
                    <a:pt x="41" y="10"/>
                  </a:cubicBezTo>
                  <a:cubicBezTo>
                    <a:pt x="41" y="11"/>
                    <a:pt x="41" y="11"/>
                    <a:pt x="41" y="12"/>
                  </a:cubicBezTo>
                  <a:cubicBezTo>
                    <a:pt x="40" y="12"/>
                    <a:pt x="39" y="12"/>
                    <a:pt x="39" y="12"/>
                  </a:cubicBezTo>
                  <a:cubicBezTo>
                    <a:pt x="39" y="11"/>
                    <a:pt x="39" y="11"/>
                    <a:pt x="39" y="11"/>
                  </a:cubicBezTo>
                  <a:cubicBezTo>
                    <a:pt x="38" y="11"/>
                    <a:pt x="37" y="11"/>
                    <a:pt x="36" y="11"/>
                  </a:cubicBezTo>
                  <a:cubicBezTo>
                    <a:pt x="36" y="11"/>
                    <a:pt x="36" y="11"/>
                    <a:pt x="36" y="11"/>
                  </a:cubicBezTo>
                  <a:cubicBezTo>
                    <a:pt x="35" y="11"/>
                    <a:pt x="35" y="11"/>
                    <a:pt x="35" y="11"/>
                  </a:cubicBezTo>
                  <a:cubicBezTo>
                    <a:pt x="35" y="11"/>
                    <a:pt x="35" y="10"/>
                    <a:pt x="35" y="10"/>
                  </a:cubicBezTo>
                  <a:cubicBezTo>
                    <a:pt x="34" y="10"/>
                    <a:pt x="33" y="10"/>
                    <a:pt x="32" y="10"/>
                  </a:cubicBezTo>
                  <a:cubicBezTo>
                    <a:pt x="31" y="9"/>
                    <a:pt x="31" y="8"/>
                    <a:pt x="31" y="8"/>
                  </a:cubicBezTo>
                  <a:cubicBezTo>
                    <a:pt x="31" y="8"/>
                    <a:pt x="31" y="8"/>
                    <a:pt x="30" y="8"/>
                  </a:cubicBezTo>
                  <a:cubicBezTo>
                    <a:pt x="31" y="7"/>
                    <a:pt x="31" y="6"/>
                    <a:pt x="31" y="6"/>
                  </a:cubicBezTo>
                  <a:cubicBezTo>
                    <a:pt x="31" y="6"/>
                    <a:pt x="31" y="6"/>
                    <a:pt x="31" y="6"/>
                  </a:cubicBezTo>
                  <a:cubicBezTo>
                    <a:pt x="31" y="4"/>
                    <a:pt x="30" y="2"/>
                    <a:pt x="30" y="1"/>
                  </a:cubicBezTo>
                  <a:cubicBezTo>
                    <a:pt x="30" y="1"/>
                    <a:pt x="29" y="1"/>
                    <a:pt x="29" y="1"/>
                  </a:cubicBezTo>
                  <a:cubicBezTo>
                    <a:pt x="28" y="0"/>
                    <a:pt x="26" y="1"/>
                    <a:pt x="24" y="1"/>
                  </a:cubicBezTo>
                  <a:cubicBezTo>
                    <a:pt x="24" y="4"/>
                    <a:pt x="22" y="4"/>
                    <a:pt x="21" y="5"/>
                  </a:cubicBezTo>
                  <a:cubicBezTo>
                    <a:pt x="20" y="5"/>
                    <a:pt x="20" y="6"/>
                    <a:pt x="20" y="6"/>
                  </a:cubicBezTo>
                  <a:cubicBezTo>
                    <a:pt x="20" y="6"/>
                    <a:pt x="20" y="6"/>
                    <a:pt x="19" y="6"/>
                  </a:cubicBezTo>
                  <a:cubicBezTo>
                    <a:pt x="19" y="6"/>
                    <a:pt x="19" y="7"/>
                    <a:pt x="19" y="7"/>
                  </a:cubicBezTo>
                  <a:cubicBezTo>
                    <a:pt x="17" y="7"/>
                    <a:pt x="16" y="7"/>
                    <a:pt x="14" y="8"/>
                  </a:cubicBezTo>
                  <a:cubicBezTo>
                    <a:pt x="14" y="8"/>
                    <a:pt x="14" y="8"/>
                    <a:pt x="14" y="8"/>
                  </a:cubicBezTo>
                  <a:cubicBezTo>
                    <a:pt x="14" y="8"/>
                    <a:pt x="14" y="8"/>
                    <a:pt x="14" y="8"/>
                  </a:cubicBezTo>
                  <a:cubicBezTo>
                    <a:pt x="14" y="8"/>
                    <a:pt x="14" y="7"/>
                    <a:pt x="13" y="8"/>
                  </a:cubicBezTo>
                  <a:cubicBezTo>
                    <a:pt x="13" y="8"/>
                    <a:pt x="13" y="8"/>
                    <a:pt x="13" y="8"/>
                  </a:cubicBezTo>
                  <a:cubicBezTo>
                    <a:pt x="13" y="8"/>
                    <a:pt x="12" y="8"/>
                    <a:pt x="12" y="8"/>
                  </a:cubicBezTo>
                  <a:cubicBezTo>
                    <a:pt x="12" y="9"/>
                    <a:pt x="12" y="9"/>
                    <a:pt x="12" y="9"/>
                  </a:cubicBezTo>
                  <a:cubicBezTo>
                    <a:pt x="11" y="9"/>
                    <a:pt x="11" y="9"/>
                    <a:pt x="11" y="9"/>
                  </a:cubicBezTo>
                  <a:cubicBezTo>
                    <a:pt x="11" y="9"/>
                    <a:pt x="11" y="9"/>
                    <a:pt x="11" y="9"/>
                  </a:cubicBezTo>
                  <a:cubicBezTo>
                    <a:pt x="11" y="9"/>
                    <a:pt x="10" y="9"/>
                    <a:pt x="10" y="9"/>
                  </a:cubicBezTo>
                  <a:cubicBezTo>
                    <a:pt x="10" y="10"/>
                    <a:pt x="10" y="10"/>
                    <a:pt x="10" y="10"/>
                  </a:cubicBezTo>
                  <a:cubicBezTo>
                    <a:pt x="9" y="10"/>
                    <a:pt x="8" y="10"/>
                    <a:pt x="8" y="11"/>
                  </a:cubicBezTo>
                  <a:cubicBezTo>
                    <a:pt x="8" y="11"/>
                    <a:pt x="8" y="11"/>
                    <a:pt x="8" y="11"/>
                  </a:cubicBezTo>
                  <a:cubicBezTo>
                    <a:pt x="6" y="12"/>
                    <a:pt x="6" y="12"/>
                    <a:pt x="5" y="14"/>
                  </a:cubicBezTo>
                  <a:cubicBezTo>
                    <a:pt x="5" y="14"/>
                    <a:pt x="5" y="14"/>
                    <a:pt x="5" y="14"/>
                  </a:cubicBezTo>
                  <a:cubicBezTo>
                    <a:pt x="5" y="15"/>
                    <a:pt x="7" y="15"/>
                    <a:pt x="6" y="16"/>
                  </a:cubicBezTo>
                  <a:cubicBezTo>
                    <a:pt x="5" y="19"/>
                    <a:pt x="5" y="17"/>
                    <a:pt x="3" y="18"/>
                  </a:cubicBezTo>
                  <a:cubicBezTo>
                    <a:pt x="3" y="18"/>
                    <a:pt x="3" y="19"/>
                    <a:pt x="3" y="19"/>
                  </a:cubicBezTo>
                  <a:cubicBezTo>
                    <a:pt x="3" y="20"/>
                    <a:pt x="2" y="20"/>
                    <a:pt x="1" y="21"/>
                  </a:cubicBezTo>
                  <a:cubicBezTo>
                    <a:pt x="2" y="21"/>
                    <a:pt x="2" y="21"/>
                    <a:pt x="2" y="21"/>
                  </a:cubicBezTo>
                  <a:cubicBezTo>
                    <a:pt x="1" y="21"/>
                    <a:pt x="1" y="21"/>
                    <a:pt x="1" y="21"/>
                  </a:cubicBezTo>
                  <a:cubicBezTo>
                    <a:pt x="0" y="22"/>
                    <a:pt x="1" y="22"/>
                    <a:pt x="0" y="23"/>
                  </a:cubicBezTo>
                  <a:cubicBezTo>
                    <a:pt x="0" y="24"/>
                    <a:pt x="0" y="24"/>
                    <a:pt x="0" y="25"/>
                  </a:cubicBezTo>
                  <a:cubicBezTo>
                    <a:pt x="1" y="25"/>
                    <a:pt x="2" y="24"/>
                    <a:pt x="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4" name="Freeform 49"/>
            <p:cNvSpPr>
              <a:spLocks noEditPoints="1"/>
            </p:cNvSpPr>
            <p:nvPr/>
          </p:nvSpPr>
          <p:spPr bwMode="auto">
            <a:xfrm>
              <a:off x="2120900" y="2047876"/>
              <a:ext cx="3071813" cy="3232150"/>
            </a:xfrm>
            <a:custGeom>
              <a:avLst/>
              <a:gdLst>
                <a:gd name="T0" fmla="*/ 761 w 818"/>
                <a:gd name="T1" fmla="*/ 507 h 859"/>
                <a:gd name="T2" fmla="*/ 710 w 818"/>
                <a:gd name="T3" fmla="*/ 514 h 859"/>
                <a:gd name="T4" fmla="*/ 715 w 818"/>
                <a:gd name="T5" fmla="*/ 466 h 859"/>
                <a:gd name="T6" fmla="*/ 667 w 818"/>
                <a:gd name="T7" fmla="*/ 451 h 859"/>
                <a:gd name="T8" fmla="*/ 609 w 818"/>
                <a:gd name="T9" fmla="*/ 445 h 859"/>
                <a:gd name="T10" fmla="*/ 549 w 818"/>
                <a:gd name="T11" fmla="*/ 456 h 859"/>
                <a:gd name="T12" fmla="*/ 517 w 818"/>
                <a:gd name="T13" fmla="*/ 397 h 859"/>
                <a:gd name="T14" fmla="*/ 458 w 818"/>
                <a:gd name="T15" fmla="*/ 388 h 859"/>
                <a:gd name="T16" fmla="*/ 487 w 818"/>
                <a:gd name="T17" fmla="*/ 342 h 859"/>
                <a:gd name="T18" fmla="*/ 542 w 818"/>
                <a:gd name="T19" fmla="*/ 353 h 859"/>
                <a:gd name="T20" fmla="*/ 563 w 818"/>
                <a:gd name="T21" fmla="*/ 295 h 859"/>
                <a:gd name="T22" fmla="*/ 572 w 818"/>
                <a:gd name="T23" fmla="*/ 266 h 859"/>
                <a:gd name="T24" fmla="*/ 618 w 818"/>
                <a:gd name="T25" fmla="*/ 219 h 859"/>
                <a:gd name="T26" fmla="*/ 637 w 818"/>
                <a:gd name="T27" fmla="*/ 215 h 859"/>
                <a:gd name="T28" fmla="*/ 610 w 818"/>
                <a:gd name="T29" fmla="*/ 190 h 859"/>
                <a:gd name="T30" fmla="*/ 633 w 818"/>
                <a:gd name="T31" fmla="*/ 179 h 859"/>
                <a:gd name="T32" fmla="*/ 650 w 818"/>
                <a:gd name="T33" fmla="*/ 154 h 859"/>
                <a:gd name="T34" fmla="*/ 628 w 818"/>
                <a:gd name="T35" fmla="*/ 122 h 859"/>
                <a:gd name="T36" fmla="*/ 586 w 818"/>
                <a:gd name="T37" fmla="*/ 105 h 859"/>
                <a:gd name="T38" fmla="*/ 539 w 818"/>
                <a:gd name="T39" fmla="*/ 115 h 859"/>
                <a:gd name="T40" fmla="*/ 518 w 818"/>
                <a:gd name="T41" fmla="*/ 168 h 859"/>
                <a:gd name="T42" fmla="*/ 448 w 818"/>
                <a:gd name="T43" fmla="*/ 135 h 859"/>
                <a:gd name="T44" fmla="*/ 473 w 818"/>
                <a:gd name="T45" fmla="*/ 88 h 859"/>
                <a:gd name="T46" fmla="*/ 506 w 818"/>
                <a:gd name="T47" fmla="*/ 62 h 859"/>
                <a:gd name="T48" fmla="*/ 480 w 818"/>
                <a:gd name="T49" fmla="*/ 60 h 859"/>
                <a:gd name="T50" fmla="*/ 446 w 818"/>
                <a:gd name="T51" fmla="*/ 33 h 859"/>
                <a:gd name="T52" fmla="*/ 418 w 818"/>
                <a:gd name="T53" fmla="*/ 14 h 859"/>
                <a:gd name="T54" fmla="*/ 431 w 818"/>
                <a:gd name="T55" fmla="*/ 48 h 859"/>
                <a:gd name="T56" fmla="*/ 393 w 818"/>
                <a:gd name="T57" fmla="*/ 67 h 859"/>
                <a:gd name="T58" fmla="*/ 357 w 818"/>
                <a:gd name="T59" fmla="*/ 68 h 859"/>
                <a:gd name="T60" fmla="*/ 292 w 818"/>
                <a:gd name="T61" fmla="*/ 73 h 859"/>
                <a:gd name="T62" fmla="*/ 224 w 818"/>
                <a:gd name="T63" fmla="*/ 68 h 859"/>
                <a:gd name="T64" fmla="*/ 186 w 818"/>
                <a:gd name="T65" fmla="*/ 92 h 859"/>
                <a:gd name="T66" fmla="*/ 88 w 818"/>
                <a:gd name="T67" fmla="*/ 96 h 859"/>
                <a:gd name="T68" fmla="*/ 11 w 818"/>
                <a:gd name="T69" fmla="*/ 130 h 859"/>
                <a:gd name="T70" fmla="*/ 17 w 818"/>
                <a:gd name="T71" fmla="*/ 148 h 859"/>
                <a:gd name="T72" fmla="*/ 28 w 818"/>
                <a:gd name="T73" fmla="*/ 181 h 859"/>
                <a:gd name="T74" fmla="*/ 69 w 818"/>
                <a:gd name="T75" fmla="*/ 201 h 859"/>
                <a:gd name="T76" fmla="*/ 76 w 818"/>
                <a:gd name="T77" fmla="*/ 218 h 859"/>
                <a:gd name="T78" fmla="*/ 106 w 818"/>
                <a:gd name="T79" fmla="*/ 177 h 859"/>
                <a:gd name="T80" fmla="*/ 149 w 818"/>
                <a:gd name="T81" fmla="*/ 175 h 859"/>
                <a:gd name="T82" fmla="*/ 206 w 818"/>
                <a:gd name="T83" fmla="*/ 177 h 859"/>
                <a:gd name="T84" fmla="*/ 245 w 818"/>
                <a:gd name="T85" fmla="*/ 214 h 859"/>
                <a:gd name="T86" fmla="*/ 284 w 818"/>
                <a:gd name="T87" fmla="*/ 231 h 859"/>
                <a:gd name="T88" fmla="*/ 292 w 818"/>
                <a:gd name="T89" fmla="*/ 300 h 859"/>
                <a:gd name="T90" fmla="*/ 340 w 818"/>
                <a:gd name="T91" fmla="*/ 343 h 859"/>
                <a:gd name="T92" fmla="*/ 380 w 818"/>
                <a:gd name="T93" fmla="*/ 381 h 859"/>
                <a:gd name="T94" fmla="*/ 390 w 818"/>
                <a:gd name="T95" fmla="*/ 378 h 859"/>
                <a:gd name="T96" fmla="*/ 455 w 818"/>
                <a:gd name="T97" fmla="*/ 428 h 859"/>
                <a:gd name="T98" fmla="*/ 533 w 818"/>
                <a:gd name="T99" fmla="*/ 452 h 859"/>
                <a:gd name="T100" fmla="*/ 581 w 818"/>
                <a:gd name="T101" fmla="*/ 481 h 859"/>
                <a:gd name="T102" fmla="*/ 574 w 818"/>
                <a:gd name="T103" fmla="*/ 556 h 859"/>
                <a:gd name="T104" fmla="*/ 624 w 818"/>
                <a:gd name="T105" fmla="*/ 612 h 859"/>
                <a:gd name="T106" fmla="*/ 636 w 818"/>
                <a:gd name="T107" fmla="*/ 728 h 859"/>
                <a:gd name="T108" fmla="*/ 635 w 818"/>
                <a:gd name="T109" fmla="*/ 805 h 859"/>
                <a:gd name="T110" fmla="*/ 642 w 818"/>
                <a:gd name="T111" fmla="*/ 848 h 859"/>
                <a:gd name="T112" fmla="*/ 678 w 818"/>
                <a:gd name="T113" fmla="*/ 815 h 859"/>
                <a:gd name="T114" fmla="*/ 681 w 818"/>
                <a:gd name="T115" fmla="*/ 763 h 859"/>
                <a:gd name="T116" fmla="*/ 713 w 818"/>
                <a:gd name="T117" fmla="*/ 717 h 859"/>
                <a:gd name="T118" fmla="*/ 751 w 818"/>
                <a:gd name="T119" fmla="*/ 670 h 859"/>
                <a:gd name="T120" fmla="*/ 797 w 818"/>
                <a:gd name="T121" fmla="*/ 604 h 859"/>
                <a:gd name="T122" fmla="*/ 422 w 818"/>
                <a:gd name="T123" fmla="*/ 18 h 859"/>
                <a:gd name="T124" fmla="*/ 534 w 818"/>
                <a:gd name="T125" fmla="*/ 450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8" h="859">
                  <a:moveTo>
                    <a:pt x="817" y="541"/>
                  </a:moveTo>
                  <a:cubicBezTo>
                    <a:pt x="817" y="541"/>
                    <a:pt x="817" y="541"/>
                    <a:pt x="818" y="541"/>
                  </a:cubicBezTo>
                  <a:cubicBezTo>
                    <a:pt x="818" y="539"/>
                    <a:pt x="817" y="537"/>
                    <a:pt x="817" y="536"/>
                  </a:cubicBezTo>
                  <a:cubicBezTo>
                    <a:pt x="817" y="536"/>
                    <a:pt x="816" y="536"/>
                    <a:pt x="816" y="536"/>
                  </a:cubicBezTo>
                  <a:cubicBezTo>
                    <a:pt x="816" y="536"/>
                    <a:pt x="816" y="536"/>
                    <a:pt x="816" y="536"/>
                  </a:cubicBezTo>
                  <a:cubicBezTo>
                    <a:pt x="816" y="534"/>
                    <a:pt x="816" y="532"/>
                    <a:pt x="816" y="531"/>
                  </a:cubicBezTo>
                  <a:cubicBezTo>
                    <a:pt x="815" y="531"/>
                    <a:pt x="815" y="531"/>
                    <a:pt x="814" y="530"/>
                  </a:cubicBezTo>
                  <a:cubicBezTo>
                    <a:pt x="814" y="530"/>
                    <a:pt x="814" y="530"/>
                    <a:pt x="814" y="529"/>
                  </a:cubicBezTo>
                  <a:cubicBezTo>
                    <a:pt x="814" y="529"/>
                    <a:pt x="813" y="529"/>
                    <a:pt x="813" y="529"/>
                  </a:cubicBezTo>
                  <a:cubicBezTo>
                    <a:pt x="813" y="529"/>
                    <a:pt x="813" y="528"/>
                    <a:pt x="813" y="528"/>
                  </a:cubicBezTo>
                  <a:cubicBezTo>
                    <a:pt x="813" y="528"/>
                    <a:pt x="813" y="528"/>
                    <a:pt x="813" y="528"/>
                  </a:cubicBezTo>
                  <a:cubicBezTo>
                    <a:pt x="813" y="528"/>
                    <a:pt x="813" y="527"/>
                    <a:pt x="813" y="527"/>
                  </a:cubicBezTo>
                  <a:cubicBezTo>
                    <a:pt x="812" y="527"/>
                    <a:pt x="812" y="527"/>
                    <a:pt x="812" y="527"/>
                  </a:cubicBezTo>
                  <a:cubicBezTo>
                    <a:pt x="812" y="527"/>
                    <a:pt x="812" y="526"/>
                    <a:pt x="812" y="526"/>
                  </a:cubicBezTo>
                  <a:cubicBezTo>
                    <a:pt x="812" y="526"/>
                    <a:pt x="812" y="526"/>
                    <a:pt x="812" y="526"/>
                  </a:cubicBezTo>
                  <a:cubicBezTo>
                    <a:pt x="812" y="526"/>
                    <a:pt x="812" y="526"/>
                    <a:pt x="812" y="525"/>
                  </a:cubicBezTo>
                  <a:cubicBezTo>
                    <a:pt x="811" y="525"/>
                    <a:pt x="808" y="524"/>
                    <a:pt x="807" y="524"/>
                  </a:cubicBezTo>
                  <a:cubicBezTo>
                    <a:pt x="807" y="524"/>
                    <a:pt x="807" y="525"/>
                    <a:pt x="807" y="525"/>
                  </a:cubicBezTo>
                  <a:cubicBezTo>
                    <a:pt x="807" y="525"/>
                    <a:pt x="807" y="525"/>
                    <a:pt x="807" y="525"/>
                  </a:cubicBezTo>
                  <a:cubicBezTo>
                    <a:pt x="807" y="524"/>
                    <a:pt x="807" y="524"/>
                    <a:pt x="807" y="524"/>
                  </a:cubicBezTo>
                  <a:cubicBezTo>
                    <a:pt x="807" y="524"/>
                    <a:pt x="806" y="523"/>
                    <a:pt x="806" y="523"/>
                  </a:cubicBezTo>
                  <a:cubicBezTo>
                    <a:pt x="804" y="523"/>
                    <a:pt x="804" y="523"/>
                    <a:pt x="803" y="524"/>
                  </a:cubicBezTo>
                  <a:cubicBezTo>
                    <a:pt x="803" y="524"/>
                    <a:pt x="803" y="524"/>
                    <a:pt x="803" y="524"/>
                  </a:cubicBezTo>
                  <a:cubicBezTo>
                    <a:pt x="803" y="524"/>
                    <a:pt x="803" y="524"/>
                    <a:pt x="803" y="523"/>
                  </a:cubicBezTo>
                  <a:cubicBezTo>
                    <a:pt x="802" y="523"/>
                    <a:pt x="802" y="523"/>
                    <a:pt x="802" y="523"/>
                  </a:cubicBezTo>
                  <a:cubicBezTo>
                    <a:pt x="801" y="523"/>
                    <a:pt x="800" y="521"/>
                    <a:pt x="800" y="520"/>
                  </a:cubicBezTo>
                  <a:cubicBezTo>
                    <a:pt x="800" y="520"/>
                    <a:pt x="800" y="520"/>
                    <a:pt x="799" y="520"/>
                  </a:cubicBezTo>
                  <a:cubicBezTo>
                    <a:pt x="799" y="518"/>
                    <a:pt x="798" y="520"/>
                    <a:pt x="797" y="519"/>
                  </a:cubicBezTo>
                  <a:cubicBezTo>
                    <a:pt x="796" y="518"/>
                    <a:pt x="795" y="517"/>
                    <a:pt x="795" y="517"/>
                  </a:cubicBezTo>
                  <a:cubicBezTo>
                    <a:pt x="794" y="517"/>
                    <a:pt x="794" y="517"/>
                    <a:pt x="794" y="517"/>
                  </a:cubicBezTo>
                  <a:cubicBezTo>
                    <a:pt x="794" y="516"/>
                    <a:pt x="793" y="516"/>
                    <a:pt x="793" y="516"/>
                  </a:cubicBezTo>
                  <a:cubicBezTo>
                    <a:pt x="793" y="516"/>
                    <a:pt x="792" y="516"/>
                    <a:pt x="792" y="516"/>
                  </a:cubicBezTo>
                  <a:cubicBezTo>
                    <a:pt x="792" y="515"/>
                    <a:pt x="792" y="515"/>
                    <a:pt x="792" y="515"/>
                  </a:cubicBezTo>
                  <a:cubicBezTo>
                    <a:pt x="791" y="515"/>
                    <a:pt x="791" y="515"/>
                    <a:pt x="791" y="515"/>
                  </a:cubicBezTo>
                  <a:cubicBezTo>
                    <a:pt x="791" y="515"/>
                    <a:pt x="791" y="515"/>
                    <a:pt x="791" y="515"/>
                  </a:cubicBezTo>
                  <a:cubicBezTo>
                    <a:pt x="791" y="515"/>
                    <a:pt x="790" y="515"/>
                    <a:pt x="790" y="515"/>
                  </a:cubicBezTo>
                  <a:cubicBezTo>
                    <a:pt x="790" y="515"/>
                    <a:pt x="790" y="514"/>
                    <a:pt x="790" y="514"/>
                  </a:cubicBezTo>
                  <a:cubicBezTo>
                    <a:pt x="790" y="514"/>
                    <a:pt x="789" y="514"/>
                    <a:pt x="789" y="514"/>
                  </a:cubicBezTo>
                  <a:cubicBezTo>
                    <a:pt x="789" y="514"/>
                    <a:pt x="789" y="514"/>
                    <a:pt x="789" y="514"/>
                  </a:cubicBezTo>
                  <a:cubicBezTo>
                    <a:pt x="788" y="514"/>
                    <a:pt x="788" y="514"/>
                    <a:pt x="787" y="514"/>
                  </a:cubicBezTo>
                  <a:cubicBezTo>
                    <a:pt x="787" y="513"/>
                    <a:pt x="787" y="513"/>
                    <a:pt x="787" y="513"/>
                  </a:cubicBezTo>
                  <a:cubicBezTo>
                    <a:pt x="786" y="513"/>
                    <a:pt x="785" y="514"/>
                    <a:pt x="784" y="514"/>
                  </a:cubicBezTo>
                  <a:cubicBezTo>
                    <a:pt x="784" y="514"/>
                    <a:pt x="783" y="514"/>
                    <a:pt x="783" y="514"/>
                  </a:cubicBezTo>
                  <a:cubicBezTo>
                    <a:pt x="783" y="513"/>
                    <a:pt x="783" y="513"/>
                    <a:pt x="783" y="513"/>
                  </a:cubicBezTo>
                  <a:cubicBezTo>
                    <a:pt x="783" y="513"/>
                    <a:pt x="782" y="513"/>
                    <a:pt x="781" y="513"/>
                  </a:cubicBezTo>
                  <a:cubicBezTo>
                    <a:pt x="781" y="513"/>
                    <a:pt x="781" y="513"/>
                    <a:pt x="781" y="513"/>
                  </a:cubicBezTo>
                  <a:cubicBezTo>
                    <a:pt x="780" y="513"/>
                    <a:pt x="779" y="513"/>
                    <a:pt x="778" y="513"/>
                  </a:cubicBezTo>
                  <a:cubicBezTo>
                    <a:pt x="778" y="513"/>
                    <a:pt x="778" y="513"/>
                    <a:pt x="778" y="512"/>
                  </a:cubicBezTo>
                  <a:cubicBezTo>
                    <a:pt x="778" y="512"/>
                    <a:pt x="777" y="512"/>
                    <a:pt x="777" y="513"/>
                  </a:cubicBezTo>
                  <a:cubicBezTo>
                    <a:pt x="777" y="512"/>
                    <a:pt x="777" y="512"/>
                    <a:pt x="777" y="512"/>
                  </a:cubicBezTo>
                  <a:cubicBezTo>
                    <a:pt x="776" y="512"/>
                    <a:pt x="776" y="512"/>
                    <a:pt x="775" y="512"/>
                  </a:cubicBezTo>
                  <a:cubicBezTo>
                    <a:pt x="775" y="513"/>
                    <a:pt x="775" y="513"/>
                    <a:pt x="775" y="513"/>
                  </a:cubicBezTo>
                  <a:cubicBezTo>
                    <a:pt x="775" y="513"/>
                    <a:pt x="775" y="513"/>
                    <a:pt x="774" y="513"/>
                  </a:cubicBezTo>
                  <a:cubicBezTo>
                    <a:pt x="774" y="513"/>
                    <a:pt x="774" y="512"/>
                    <a:pt x="774" y="512"/>
                  </a:cubicBezTo>
                  <a:cubicBezTo>
                    <a:pt x="774" y="512"/>
                    <a:pt x="773" y="512"/>
                    <a:pt x="773" y="512"/>
                  </a:cubicBezTo>
                  <a:cubicBezTo>
                    <a:pt x="773" y="512"/>
                    <a:pt x="773" y="512"/>
                    <a:pt x="773" y="511"/>
                  </a:cubicBezTo>
                  <a:cubicBezTo>
                    <a:pt x="772" y="511"/>
                    <a:pt x="772" y="512"/>
                    <a:pt x="772" y="511"/>
                  </a:cubicBezTo>
                  <a:cubicBezTo>
                    <a:pt x="771" y="511"/>
                    <a:pt x="770" y="511"/>
                    <a:pt x="770" y="511"/>
                  </a:cubicBezTo>
                  <a:cubicBezTo>
                    <a:pt x="770" y="511"/>
                    <a:pt x="770" y="511"/>
                    <a:pt x="770" y="511"/>
                  </a:cubicBezTo>
                  <a:cubicBezTo>
                    <a:pt x="769" y="511"/>
                    <a:pt x="769" y="511"/>
                    <a:pt x="769" y="511"/>
                  </a:cubicBezTo>
                  <a:cubicBezTo>
                    <a:pt x="769" y="511"/>
                    <a:pt x="769" y="511"/>
                    <a:pt x="769" y="511"/>
                  </a:cubicBezTo>
                  <a:cubicBezTo>
                    <a:pt x="769" y="511"/>
                    <a:pt x="768" y="511"/>
                    <a:pt x="768" y="511"/>
                  </a:cubicBezTo>
                  <a:cubicBezTo>
                    <a:pt x="767" y="512"/>
                    <a:pt x="767" y="513"/>
                    <a:pt x="766" y="514"/>
                  </a:cubicBezTo>
                  <a:cubicBezTo>
                    <a:pt x="766" y="514"/>
                    <a:pt x="766" y="514"/>
                    <a:pt x="766" y="514"/>
                  </a:cubicBezTo>
                  <a:cubicBezTo>
                    <a:pt x="764" y="514"/>
                    <a:pt x="763" y="514"/>
                    <a:pt x="764" y="513"/>
                  </a:cubicBezTo>
                  <a:cubicBezTo>
                    <a:pt x="764" y="512"/>
                    <a:pt x="764" y="512"/>
                    <a:pt x="764" y="512"/>
                  </a:cubicBezTo>
                  <a:cubicBezTo>
                    <a:pt x="764" y="512"/>
                    <a:pt x="764" y="512"/>
                    <a:pt x="764" y="512"/>
                  </a:cubicBezTo>
                  <a:cubicBezTo>
                    <a:pt x="764" y="511"/>
                    <a:pt x="764" y="511"/>
                    <a:pt x="764" y="511"/>
                  </a:cubicBezTo>
                  <a:cubicBezTo>
                    <a:pt x="763" y="511"/>
                    <a:pt x="763" y="511"/>
                    <a:pt x="763" y="511"/>
                  </a:cubicBezTo>
                  <a:cubicBezTo>
                    <a:pt x="763" y="510"/>
                    <a:pt x="763" y="511"/>
                    <a:pt x="763" y="510"/>
                  </a:cubicBezTo>
                  <a:cubicBezTo>
                    <a:pt x="763" y="509"/>
                    <a:pt x="763" y="508"/>
                    <a:pt x="761" y="508"/>
                  </a:cubicBezTo>
                  <a:cubicBezTo>
                    <a:pt x="761" y="508"/>
                    <a:pt x="761" y="507"/>
                    <a:pt x="761" y="507"/>
                  </a:cubicBezTo>
                  <a:cubicBezTo>
                    <a:pt x="761" y="507"/>
                    <a:pt x="761" y="506"/>
                    <a:pt x="761" y="506"/>
                  </a:cubicBezTo>
                  <a:cubicBezTo>
                    <a:pt x="758" y="506"/>
                    <a:pt x="759" y="506"/>
                    <a:pt x="758" y="507"/>
                  </a:cubicBezTo>
                  <a:cubicBezTo>
                    <a:pt x="758" y="507"/>
                    <a:pt x="758" y="507"/>
                    <a:pt x="758" y="507"/>
                  </a:cubicBezTo>
                  <a:cubicBezTo>
                    <a:pt x="758" y="507"/>
                    <a:pt x="757" y="508"/>
                    <a:pt x="757" y="508"/>
                  </a:cubicBezTo>
                  <a:cubicBezTo>
                    <a:pt x="757" y="507"/>
                    <a:pt x="758" y="506"/>
                    <a:pt x="758" y="506"/>
                  </a:cubicBezTo>
                  <a:cubicBezTo>
                    <a:pt x="758" y="506"/>
                    <a:pt x="758" y="505"/>
                    <a:pt x="758" y="505"/>
                  </a:cubicBezTo>
                  <a:cubicBezTo>
                    <a:pt x="757" y="505"/>
                    <a:pt x="757" y="505"/>
                    <a:pt x="757" y="505"/>
                  </a:cubicBezTo>
                  <a:cubicBezTo>
                    <a:pt x="757" y="505"/>
                    <a:pt x="756" y="505"/>
                    <a:pt x="756" y="505"/>
                  </a:cubicBezTo>
                  <a:cubicBezTo>
                    <a:pt x="756" y="505"/>
                    <a:pt x="756" y="504"/>
                    <a:pt x="755" y="504"/>
                  </a:cubicBezTo>
                  <a:cubicBezTo>
                    <a:pt x="755" y="504"/>
                    <a:pt x="755" y="504"/>
                    <a:pt x="755" y="503"/>
                  </a:cubicBezTo>
                  <a:cubicBezTo>
                    <a:pt x="754" y="503"/>
                    <a:pt x="754" y="503"/>
                    <a:pt x="754" y="504"/>
                  </a:cubicBezTo>
                  <a:cubicBezTo>
                    <a:pt x="753" y="504"/>
                    <a:pt x="753" y="504"/>
                    <a:pt x="753" y="504"/>
                  </a:cubicBezTo>
                  <a:cubicBezTo>
                    <a:pt x="752" y="503"/>
                    <a:pt x="752" y="503"/>
                    <a:pt x="752" y="503"/>
                  </a:cubicBezTo>
                  <a:cubicBezTo>
                    <a:pt x="751" y="503"/>
                    <a:pt x="751" y="503"/>
                    <a:pt x="751" y="503"/>
                  </a:cubicBezTo>
                  <a:cubicBezTo>
                    <a:pt x="751" y="502"/>
                    <a:pt x="750" y="502"/>
                    <a:pt x="750" y="502"/>
                  </a:cubicBezTo>
                  <a:cubicBezTo>
                    <a:pt x="750" y="502"/>
                    <a:pt x="749" y="501"/>
                    <a:pt x="749" y="501"/>
                  </a:cubicBezTo>
                  <a:cubicBezTo>
                    <a:pt x="747" y="501"/>
                    <a:pt x="746" y="502"/>
                    <a:pt x="744" y="502"/>
                  </a:cubicBezTo>
                  <a:cubicBezTo>
                    <a:pt x="744" y="502"/>
                    <a:pt x="744" y="502"/>
                    <a:pt x="744" y="502"/>
                  </a:cubicBezTo>
                  <a:cubicBezTo>
                    <a:pt x="743" y="503"/>
                    <a:pt x="743" y="504"/>
                    <a:pt x="741" y="504"/>
                  </a:cubicBezTo>
                  <a:cubicBezTo>
                    <a:pt x="741" y="505"/>
                    <a:pt x="741" y="504"/>
                    <a:pt x="741" y="505"/>
                  </a:cubicBezTo>
                  <a:cubicBezTo>
                    <a:pt x="741" y="506"/>
                    <a:pt x="741" y="505"/>
                    <a:pt x="742" y="506"/>
                  </a:cubicBezTo>
                  <a:cubicBezTo>
                    <a:pt x="742" y="506"/>
                    <a:pt x="742" y="506"/>
                    <a:pt x="742" y="506"/>
                  </a:cubicBezTo>
                  <a:cubicBezTo>
                    <a:pt x="742" y="506"/>
                    <a:pt x="741" y="506"/>
                    <a:pt x="740" y="507"/>
                  </a:cubicBezTo>
                  <a:cubicBezTo>
                    <a:pt x="740" y="507"/>
                    <a:pt x="740" y="507"/>
                    <a:pt x="740" y="508"/>
                  </a:cubicBezTo>
                  <a:cubicBezTo>
                    <a:pt x="739" y="508"/>
                    <a:pt x="739" y="509"/>
                    <a:pt x="738" y="509"/>
                  </a:cubicBezTo>
                  <a:cubicBezTo>
                    <a:pt x="738" y="509"/>
                    <a:pt x="738" y="509"/>
                    <a:pt x="739" y="510"/>
                  </a:cubicBezTo>
                  <a:cubicBezTo>
                    <a:pt x="738" y="510"/>
                    <a:pt x="738" y="510"/>
                    <a:pt x="738" y="510"/>
                  </a:cubicBezTo>
                  <a:cubicBezTo>
                    <a:pt x="738" y="510"/>
                    <a:pt x="738" y="509"/>
                    <a:pt x="738" y="509"/>
                  </a:cubicBezTo>
                  <a:cubicBezTo>
                    <a:pt x="737" y="509"/>
                    <a:pt x="737" y="509"/>
                    <a:pt x="736" y="509"/>
                  </a:cubicBezTo>
                  <a:cubicBezTo>
                    <a:pt x="735" y="509"/>
                    <a:pt x="736" y="510"/>
                    <a:pt x="736" y="510"/>
                  </a:cubicBezTo>
                  <a:cubicBezTo>
                    <a:pt x="736" y="509"/>
                    <a:pt x="736" y="509"/>
                    <a:pt x="736" y="509"/>
                  </a:cubicBezTo>
                  <a:cubicBezTo>
                    <a:pt x="735" y="509"/>
                    <a:pt x="734" y="509"/>
                    <a:pt x="733" y="509"/>
                  </a:cubicBezTo>
                  <a:cubicBezTo>
                    <a:pt x="733" y="510"/>
                    <a:pt x="733" y="510"/>
                    <a:pt x="733" y="510"/>
                  </a:cubicBezTo>
                  <a:cubicBezTo>
                    <a:pt x="732" y="510"/>
                    <a:pt x="732" y="510"/>
                    <a:pt x="731" y="510"/>
                  </a:cubicBezTo>
                  <a:cubicBezTo>
                    <a:pt x="731" y="510"/>
                    <a:pt x="731" y="510"/>
                    <a:pt x="731" y="510"/>
                  </a:cubicBezTo>
                  <a:cubicBezTo>
                    <a:pt x="730" y="509"/>
                    <a:pt x="729" y="508"/>
                    <a:pt x="728" y="508"/>
                  </a:cubicBezTo>
                  <a:cubicBezTo>
                    <a:pt x="728" y="507"/>
                    <a:pt x="728" y="507"/>
                    <a:pt x="728" y="507"/>
                  </a:cubicBezTo>
                  <a:cubicBezTo>
                    <a:pt x="728" y="507"/>
                    <a:pt x="728" y="507"/>
                    <a:pt x="728" y="507"/>
                  </a:cubicBezTo>
                  <a:cubicBezTo>
                    <a:pt x="728" y="506"/>
                    <a:pt x="728" y="506"/>
                    <a:pt x="728" y="505"/>
                  </a:cubicBezTo>
                  <a:cubicBezTo>
                    <a:pt x="728" y="505"/>
                    <a:pt x="728" y="505"/>
                    <a:pt x="727" y="505"/>
                  </a:cubicBezTo>
                  <a:cubicBezTo>
                    <a:pt x="727" y="505"/>
                    <a:pt x="727" y="505"/>
                    <a:pt x="727" y="505"/>
                  </a:cubicBezTo>
                  <a:cubicBezTo>
                    <a:pt x="727" y="505"/>
                    <a:pt x="727" y="505"/>
                    <a:pt x="727" y="505"/>
                  </a:cubicBezTo>
                  <a:cubicBezTo>
                    <a:pt x="727" y="505"/>
                    <a:pt x="727" y="505"/>
                    <a:pt x="727" y="505"/>
                  </a:cubicBezTo>
                  <a:cubicBezTo>
                    <a:pt x="726" y="506"/>
                    <a:pt x="725" y="506"/>
                    <a:pt x="725" y="507"/>
                  </a:cubicBezTo>
                  <a:cubicBezTo>
                    <a:pt x="725" y="507"/>
                    <a:pt x="724" y="507"/>
                    <a:pt x="724" y="507"/>
                  </a:cubicBezTo>
                  <a:cubicBezTo>
                    <a:pt x="724" y="507"/>
                    <a:pt x="725" y="508"/>
                    <a:pt x="725" y="508"/>
                  </a:cubicBezTo>
                  <a:cubicBezTo>
                    <a:pt x="725" y="508"/>
                    <a:pt x="724" y="508"/>
                    <a:pt x="724" y="508"/>
                  </a:cubicBezTo>
                  <a:cubicBezTo>
                    <a:pt x="724" y="509"/>
                    <a:pt x="724" y="510"/>
                    <a:pt x="725" y="512"/>
                  </a:cubicBezTo>
                  <a:cubicBezTo>
                    <a:pt x="724" y="512"/>
                    <a:pt x="724" y="512"/>
                    <a:pt x="724" y="512"/>
                  </a:cubicBezTo>
                  <a:cubicBezTo>
                    <a:pt x="724" y="512"/>
                    <a:pt x="724" y="512"/>
                    <a:pt x="724" y="513"/>
                  </a:cubicBezTo>
                  <a:cubicBezTo>
                    <a:pt x="723" y="513"/>
                    <a:pt x="724" y="513"/>
                    <a:pt x="723" y="513"/>
                  </a:cubicBezTo>
                  <a:cubicBezTo>
                    <a:pt x="723" y="513"/>
                    <a:pt x="723" y="513"/>
                    <a:pt x="723" y="513"/>
                  </a:cubicBezTo>
                  <a:cubicBezTo>
                    <a:pt x="723" y="513"/>
                    <a:pt x="723" y="512"/>
                    <a:pt x="723" y="512"/>
                  </a:cubicBezTo>
                  <a:cubicBezTo>
                    <a:pt x="724" y="512"/>
                    <a:pt x="724" y="512"/>
                    <a:pt x="724" y="512"/>
                  </a:cubicBezTo>
                  <a:cubicBezTo>
                    <a:pt x="724" y="510"/>
                    <a:pt x="723" y="508"/>
                    <a:pt x="723" y="506"/>
                  </a:cubicBezTo>
                  <a:cubicBezTo>
                    <a:pt x="720" y="507"/>
                    <a:pt x="721" y="507"/>
                    <a:pt x="719" y="508"/>
                  </a:cubicBezTo>
                  <a:cubicBezTo>
                    <a:pt x="719" y="508"/>
                    <a:pt x="719" y="508"/>
                    <a:pt x="719" y="508"/>
                  </a:cubicBezTo>
                  <a:cubicBezTo>
                    <a:pt x="719" y="508"/>
                    <a:pt x="719" y="508"/>
                    <a:pt x="719" y="508"/>
                  </a:cubicBezTo>
                  <a:cubicBezTo>
                    <a:pt x="718" y="508"/>
                    <a:pt x="718" y="508"/>
                    <a:pt x="718" y="508"/>
                  </a:cubicBezTo>
                  <a:cubicBezTo>
                    <a:pt x="718" y="509"/>
                    <a:pt x="718" y="509"/>
                    <a:pt x="718" y="509"/>
                  </a:cubicBezTo>
                  <a:cubicBezTo>
                    <a:pt x="717" y="509"/>
                    <a:pt x="716" y="509"/>
                    <a:pt x="714" y="509"/>
                  </a:cubicBezTo>
                  <a:cubicBezTo>
                    <a:pt x="714" y="510"/>
                    <a:pt x="715" y="510"/>
                    <a:pt x="715" y="510"/>
                  </a:cubicBezTo>
                  <a:cubicBezTo>
                    <a:pt x="714" y="510"/>
                    <a:pt x="714" y="510"/>
                    <a:pt x="714" y="510"/>
                  </a:cubicBezTo>
                  <a:cubicBezTo>
                    <a:pt x="714" y="510"/>
                    <a:pt x="714" y="510"/>
                    <a:pt x="714" y="510"/>
                  </a:cubicBezTo>
                  <a:cubicBezTo>
                    <a:pt x="713" y="510"/>
                    <a:pt x="713" y="511"/>
                    <a:pt x="713" y="511"/>
                  </a:cubicBezTo>
                  <a:cubicBezTo>
                    <a:pt x="713" y="511"/>
                    <a:pt x="713" y="511"/>
                    <a:pt x="713" y="512"/>
                  </a:cubicBezTo>
                  <a:cubicBezTo>
                    <a:pt x="712" y="512"/>
                    <a:pt x="711" y="513"/>
                    <a:pt x="711" y="514"/>
                  </a:cubicBezTo>
                  <a:cubicBezTo>
                    <a:pt x="708" y="514"/>
                    <a:pt x="703" y="514"/>
                    <a:pt x="702" y="515"/>
                  </a:cubicBezTo>
                  <a:cubicBezTo>
                    <a:pt x="701" y="515"/>
                    <a:pt x="701" y="515"/>
                    <a:pt x="701" y="515"/>
                  </a:cubicBezTo>
                  <a:cubicBezTo>
                    <a:pt x="701" y="515"/>
                    <a:pt x="701" y="515"/>
                    <a:pt x="701" y="515"/>
                  </a:cubicBezTo>
                  <a:cubicBezTo>
                    <a:pt x="702" y="515"/>
                    <a:pt x="704" y="513"/>
                    <a:pt x="706" y="514"/>
                  </a:cubicBezTo>
                  <a:cubicBezTo>
                    <a:pt x="707" y="514"/>
                    <a:pt x="709" y="514"/>
                    <a:pt x="710" y="514"/>
                  </a:cubicBezTo>
                  <a:cubicBezTo>
                    <a:pt x="710" y="514"/>
                    <a:pt x="710" y="514"/>
                    <a:pt x="710" y="514"/>
                  </a:cubicBezTo>
                  <a:cubicBezTo>
                    <a:pt x="711" y="513"/>
                    <a:pt x="711" y="512"/>
                    <a:pt x="712" y="511"/>
                  </a:cubicBezTo>
                  <a:cubicBezTo>
                    <a:pt x="712" y="511"/>
                    <a:pt x="712" y="511"/>
                    <a:pt x="712" y="510"/>
                  </a:cubicBezTo>
                  <a:cubicBezTo>
                    <a:pt x="712" y="510"/>
                    <a:pt x="713" y="510"/>
                    <a:pt x="713" y="510"/>
                  </a:cubicBezTo>
                  <a:cubicBezTo>
                    <a:pt x="713" y="510"/>
                    <a:pt x="713" y="510"/>
                    <a:pt x="713" y="510"/>
                  </a:cubicBezTo>
                  <a:cubicBezTo>
                    <a:pt x="714" y="509"/>
                    <a:pt x="715" y="509"/>
                    <a:pt x="715" y="509"/>
                  </a:cubicBezTo>
                  <a:cubicBezTo>
                    <a:pt x="715" y="509"/>
                    <a:pt x="715" y="509"/>
                    <a:pt x="715" y="509"/>
                  </a:cubicBezTo>
                  <a:cubicBezTo>
                    <a:pt x="716" y="509"/>
                    <a:pt x="717" y="508"/>
                    <a:pt x="717" y="508"/>
                  </a:cubicBezTo>
                  <a:cubicBezTo>
                    <a:pt x="717" y="508"/>
                    <a:pt x="717" y="508"/>
                    <a:pt x="717" y="508"/>
                  </a:cubicBezTo>
                  <a:cubicBezTo>
                    <a:pt x="718" y="508"/>
                    <a:pt x="718" y="508"/>
                    <a:pt x="718" y="508"/>
                  </a:cubicBezTo>
                  <a:cubicBezTo>
                    <a:pt x="719" y="507"/>
                    <a:pt x="720" y="506"/>
                    <a:pt x="722" y="506"/>
                  </a:cubicBezTo>
                  <a:cubicBezTo>
                    <a:pt x="722" y="506"/>
                    <a:pt x="722" y="503"/>
                    <a:pt x="723" y="503"/>
                  </a:cubicBezTo>
                  <a:cubicBezTo>
                    <a:pt x="723" y="503"/>
                    <a:pt x="723" y="503"/>
                    <a:pt x="724" y="502"/>
                  </a:cubicBezTo>
                  <a:cubicBezTo>
                    <a:pt x="724" y="502"/>
                    <a:pt x="724" y="501"/>
                    <a:pt x="724" y="501"/>
                  </a:cubicBezTo>
                  <a:cubicBezTo>
                    <a:pt x="724" y="501"/>
                    <a:pt x="724" y="501"/>
                    <a:pt x="724" y="501"/>
                  </a:cubicBezTo>
                  <a:cubicBezTo>
                    <a:pt x="724" y="501"/>
                    <a:pt x="724" y="501"/>
                    <a:pt x="724" y="500"/>
                  </a:cubicBezTo>
                  <a:cubicBezTo>
                    <a:pt x="724" y="500"/>
                    <a:pt x="724" y="500"/>
                    <a:pt x="724" y="500"/>
                  </a:cubicBezTo>
                  <a:cubicBezTo>
                    <a:pt x="724" y="500"/>
                    <a:pt x="724" y="500"/>
                    <a:pt x="724" y="499"/>
                  </a:cubicBezTo>
                  <a:cubicBezTo>
                    <a:pt x="725" y="499"/>
                    <a:pt x="725" y="499"/>
                    <a:pt x="725" y="499"/>
                  </a:cubicBezTo>
                  <a:cubicBezTo>
                    <a:pt x="725" y="499"/>
                    <a:pt x="725" y="499"/>
                    <a:pt x="725" y="498"/>
                  </a:cubicBezTo>
                  <a:cubicBezTo>
                    <a:pt x="725" y="498"/>
                    <a:pt x="726" y="498"/>
                    <a:pt x="726" y="498"/>
                  </a:cubicBezTo>
                  <a:cubicBezTo>
                    <a:pt x="727" y="497"/>
                    <a:pt x="727" y="496"/>
                    <a:pt x="728" y="495"/>
                  </a:cubicBezTo>
                  <a:cubicBezTo>
                    <a:pt x="728" y="495"/>
                    <a:pt x="728" y="495"/>
                    <a:pt x="728" y="495"/>
                  </a:cubicBezTo>
                  <a:cubicBezTo>
                    <a:pt x="728" y="497"/>
                    <a:pt x="728" y="496"/>
                    <a:pt x="728" y="497"/>
                  </a:cubicBezTo>
                  <a:cubicBezTo>
                    <a:pt x="728" y="498"/>
                    <a:pt x="728" y="498"/>
                    <a:pt x="729" y="499"/>
                  </a:cubicBezTo>
                  <a:cubicBezTo>
                    <a:pt x="730" y="499"/>
                    <a:pt x="731" y="498"/>
                    <a:pt x="732" y="498"/>
                  </a:cubicBezTo>
                  <a:cubicBezTo>
                    <a:pt x="732" y="498"/>
                    <a:pt x="732" y="498"/>
                    <a:pt x="732" y="498"/>
                  </a:cubicBezTo>
                  <a:cubicBezTo>
                    <a:pt x="732" y="498"/>
                    <a:pt x="732" y="498"/>
                    <a:pt x="732" y="498"/>
                  </a:cubicBezTo>
                  <a:cubicBezTo>
                    <a:pt x="732" y="498"/>
                    <a:pt x="732" y="498"/>
                    <a:pt x="732" y="497"/>
                  </a:cubicBezTo>
                  <a:cubicBezTo>
                    <a:pt x="732" y="497"/>
                    <a:pt x="731" y="497"/>
                    <a:pt x="731" y="497"/>
                  </a:cubicBezTo>
                  <a:cubicBezTo>
                    <a:pt x="731" y="496"/>
                    <a:pt x="731" y="495"/>
                    <a:pt x="731" y="495"/>
                  </a:cubicBezTo>
                  <a:cubicBezTo>
                    <a:pt x="731" y="495"/>
                    <a:pt x="730" y="495"/>
                    <a:pt x="730" y="495"/>
                  </a:cubicBezTo>
                  <a:cubicBezTo>
                    <a:pt x="730" y="495"/>
                    <a:pt x="730" y="495"/>
                    <a:pt x="730" y="495"/>
                  </a:cubicBezTo>
                  <a:cubicBezTo>
                    <a:pt x="731" y="495"/>
                    <a:pt x="731" y="495"/>
                    <a:pt x="732" y="495"/>
                  </a:cubicBezTo>
                  <a:cubicBezTo>
                    <a:pt x="732" y="494"/>
                    <a:pt x="732" y="493"/>
                    <a:pt x="733" y="492"/>
                  </a:cubicBezTo>
                  <a:cubicBezTo>
                    <a:pt x="731" y="492"/>
                    <a:pt x="731" y="492"/>
                    <a:pt x="730" y="493"/>
                  </a:cubicBezTo>
                  <a:cubicBezTo>
                    <a:pt x="730" y="493"/>
                    <a:pt x="730" y="493"/>
                    <a:pt x="730" y="493"/>
                  </a:cubicBezTo>
                  <a:cubicBezTo>
                    <a:pt x="730" y="493"/>
                    <a:pt x="730" y="494"/>
                    <a:pt x="730" y="494"/>
                  </a:cubicBezTo>
                  <a:cubicBezTo>
                    <a:pt x="730" y="494"/>
                    <a:pt x="729" y="494"/>
                    <a:pt x="729" y="494"/>
                  </a:cubicBezTo>
                  <a:cubicBezTo>
                    <a:pt x="729" y="494"/>
                    <a:pt x="729" y="492"/>
                    <a:pt x="730" y="492"/>
                  </a:cubicBezTo>
                  <a:cubicBezTo>
                    <a:pt x="730" y="491"/>
                    <a:pt x="730" y="491"/>
                    <a:pt x="728" y="491"/>
                  </a:cubicBezTo>
                  <a:cubicBezTo>
                    <a:pt x="728" y="490"/>
                    <a:pt x="728" y="490"/>
                    <a:pt x="728" y="490"/>
                  </a:cubicBezTo>
                  <a:cubicBezTo>
                    <a:pt x="729" y="490"/>
                    <a:pt x="730" y="489"/>
                    <a:pt x="731" y="489"/>
                  </a:cubicBezTo>
                  <a:cubicBezTo>
                    <a:pt x="731" y="488"/>
                    <a:pt x="731" y="489"/>
                    <a:pt x="731" y="488"/>
                  </a:cubicBezTo>
                  <a:cubicBezTo>
                    <a:pt x="731" y="487"/>
                    <a:pt x="731" y="487"/>
                    <a:pt x="731" y="486"/>
                  </a:cubicBezTo>
                  <a:cubicBezTo>
                    <a:pt x="730" y="486"/>
                    <a:pt x="729" y="486"/>
                    <a:pt x="728" y="486"/>
                  </a:cubicBezTo>
                  <a:cubicBezTo>
                    <a:pt x="728" y="487"/>
                    <a:pt x="728" y="487"/>
                    <a:pt x="728" y="487"/>
                  </a:cubicBezTo>
                  <a:cubicBezTo>
                    <a:pt x="728" y="487"/>
                    <a:pt x="728" y="487"/>
                    <a:pt x="728" y="487"/>
                  </a:cubicBezTo>
                  <a:cubicBezTo>
                    <a:pt x="727" y="487"/>
                    <a:pt x="728" y="486"/>
                    <a:pt x="728" y="486"/>
                  </a:cubicBezTo>
                  <a:cubicBezTo>
                    <a:pt x="728" y="485"/>
                    <a:pt x="727" y="484"/>
                    <a:pt x="727" y="483"/>
                  </a:cubicBezTo>
                  <a:cubicBezTo>
                    <a:pt x="727" y="483"/>
                    <a:pt x="727" y="483"/>
                    <a:pt x="726" y="482"/>
                  </a:cubicBezTo>
                  <a:cubicBezTo>
                    <a:pt x="726" y="482"/>
                    <a:pt x="726" y="482"/>
                    <a:pt x="726" y="482"/>
                  </a:cubicBezTo>
                  <a:cubicBezTo>
                    <a:pt x="726" y="482"/>
                    <a:pt x="726" y="482"/>
                    <a:pt x="726" y="482"/>
                  </a:cubicBezTo>
                  <a:cubicBezTo>
                    <a:pt x="726" y="481"/>
                    <a:pt x="726" y="480"/>
                    <a:pt x="726" y="479"/>
                  </a:cubicBezTo>
                  <a:cubicBezTo>
                    <a:pt x="726" y="479"/>
                    <a:pt x="726" y="479"/>
                    <a:pt x="726" y="479"/>
                  </a:cubicBezTo>
                  <a:cubicBezTo>
                    <a:pt x="726" y="479"/>
                    <a:pt x="726" y="478"/>
                    <a:pt x="726" y="478"/>
                  </a:cubicBezTo>
                  <a:cubicBezTo>
                    <a:pt x="725" y="478"/>
                    <a:pt x="725" y="478"/>
                    <a:pt x="725" y="478"/>
                  </a:cubicBezTo>
                  <a:cubicBezTo>
                    <a:pt x="725" y="477"/>
                    <a:pt x="725" y="477"/>
                    <a:pt x="725" y="477"/>
                  </a:cubicBezTo>
                  <a:cubicBezTo>
                    <a:pt x="724" y="477"/>
                    <a:pt x="724" y="477"/>
                    <a:pt x="724" y="477"/>
                  </a:cubicBezTo>
                  <a:cubicBezTo>
                    <a:pt x="724" y="476"/>
                    <a:pt x="724" y="475"/>
                    <a:pt x="724" y="475"/>
                  </a:cubicBezTo>
                  <a:cubicBezTo>
                    <a:pt x="724" y="475"/>
                    <a:pt x="723" y="475"/>
                    <a:pt x="723" y="475"/>
                  </a:cubicBezTo>
                  <a:cubicBezTo>
                    <a:pt x="723" y="474"/>
                    <a:pt x="723" y="474"/>
                    <a:pt x="723" y="473"/>
                  </a:cubicBezTo>
                  <a:cubicBezTo>
                    <a:pt x="723" y="473"/>
                    <a:pt x="722" y="473"/>
                    <a:pt x="722" y="473"/>
                  </a:cubicBezTo>
                  <a:cubicBezTo>
                    <a:pt x="722" y="473"/>
                    <a:pt x="721" y="471"/>
                    <a:pt x="720" y="470"/>
                  </a:cubicBezTo>
                  <a:cubicBezTo>
                    <a:pt x="719" y="470"/>
                    <a:pt x="719" y="470"/>
                    <a:pt x="718" y="470"/>
                  </a:cubicBezTo>
                  <a:cubicBezTo>
                    <a:pt x="718" y="469"/>
                    <a:pt x="718" y="469"/>
                    <a:pt x="718" y="469"/>
                  </a:cubicBezTo>
                  <a:cubicBezTo>
                    <a:pt x="717" y="469"/>
                    <a:pt x="717" y="469"/>
                    <a:pt x="717" y="469"/>
                  </a:cubicBezTo>
                  <a:cubicBezTo>
                    <a:pt x="717" y="468"/>
                    <a:pt x="717" y="468"/>
                    <a:pt x="716" y="468"/>
                  </a:cubicBezTo>
                  <a:cubicBezTo>
                    <a:pt x="716" y="468"/>
                    <a:pt x="716" y="468"/>
                    <a:pt x="716" y="468"/>
                  </a:cubicBezTo>
                  <a:cubicBezTo>
                    <a:pt x="716" y="468"/>
                    <a:pt x="716" y="467"/>
                    <a:pt x="716" y="467"/>
                  </a:cubicBezTo>
                  <a:cubicBezTo>
                    <a:pt x="716" y="467"/>
                    <a:pt x="716" y="467"/>
                    <a:pt x="716" y="467"/>
                  </a:cubicBezTo>
                  <a:cubicBezTo>
                    <a:pt x="715" y="467"/>
                    <a:pt x="715" y="466"/>
                    <a:pt x="715" y="466"/>
                  </a:cubicBezTo>
                  <a:cubicBezTo>
                    <a:pt x="715" y="466"/>
                    <a:pt x="715" y="466"/>
                    <a:pt x="715" y="466"/>
                  </a:cubicBezTo>
                  <a:cubicBezTo>
                    <a:pt x="714" y="465"/>
                    <a:pt x="712" y="465"/>
                    <a:pt x="711" y="464"/>
                  </a:cubicBezTo>
                  <a:cubicBezTo>
                    <a:pt x="711" y="464"/>
                    <a:pt x="711" y="464"/>
                    <a:pt x="711" y="464"/>
                  </a:cubicBezTo>
                  <a:cubicBezTo>
                    <a:pt x="710" y="464"/>
                    <a:pt x="710" y="464"/>
                    <a:pt x="710" y="464"/>
                  </a:cubicBezTo>
                  <a:cubicBezTo>
                    <a:pt x="710" y="464"/>
                    <a:pt x="710" y="464"/>
                    <a:pt x="710" y="464"/>
                  </a:cubicBezTo>
                  <a:cubicBezTo>
                    <a:pt x="707" y="463"/>
                    <a:pt x="708" y="466"/>
                    <a:pt x="706" y="463"/>
                  </a:cubicBezTo>
                  <a:cubicBezTo>
                    <a:pt x="706" y="463"/>
                    <a:pt x="706" y="463"/>
                    <a:pt x="706" y="463"/>
                  </a:cubicBezTo>
                  <a:cubicBezTo>
                    <a:pt x="706" y="464"/>
                    <a:pt x="706" y="464"/>
                    <a:pt x="706" y="464"/>
                  </a:cubicBezTo>
                  <a:cubicBezTo>
                    <a:pt x="706" y="465"/>
                    <a:pt x="706" y="465"/>
                    <a:pt x="706" y="465"/>
                  </a:cubicBezTo>
                  <a:cubicBezTo>
                    <a:pt x="706" y="464"/>
                    <a:pt x="706" y="463"/>
                    <a:pt x="706" y="463"/>
                  </a:cubicBezTo>
                  <a:cubicBezTo>
                    <a:pt x="704" y="463"/>
                    <a:pt x="703" y="462"/>
                    <a:pt x="702" y="462"/>
                  </a:cubicBezTo>
                  <a:cubicBezTo>
                    <a:pt x="702" y="462"/>
                    <a:pt x="702" y="462"/>
                    <a:pt x="702" y="463"/>
                  </a:cubicBezTo>
                  <a:cubicBezTo>
                    <a:pt x="701" y="463"/>
                    <a:pt x="701" y="462"/>
                    <a:pt x="700" y="462"/>
                  </a:cubicBezTo>
                  <a:cubicBezTo>
                    <a:pt x="700" y="463"/>
                    <a:pt x="700" y="463"/>
                    <a:pt x="701" y="463"/>
                  </a:cubicBezTo>
                  <a:cubicBezTo>
                    <a:pt x="699" y="463"/>
                    <a:pt x="698" y="464"/>
                    <a:pt x="697" y="464"/>
                  </a:cubicBezTo>
                  <a:cubicBezTo>
                    <a:pt x="697" y="464"/>
                    <a:pt x="697" y="464"/>
                    <a:pt x="697" y="463"/>
                  </a:cubicBezTo>
                  <a:cubicBezTo>
                    <a:pt x="696" y="463"/>
                    <a:pt x="695" y="464"/>
                    <a:pt x="695" y="464"/>
                  </a:cubicBezTo>
                  <a:cubicBezTo>
                    <a:pt x="695" y="463"/>
                    <a:pt x="695" y="463"/>
                    <a:pt x="695" y="463"/>
                  </a:cubicBezTo>
                  <a:cubicBezTo>
                    <a:pt x="694" y="463"/>
                    <a:pt x="694" y="464"/>
                    <a:pt x="694" y="464"/>
                  </a:cubicBezTo>
                  <a:cubicBezTo>
                    <a:pt x="693" y="464"/>
                    <a:pt x="693" y="464"/>
                    <a:pt x="692" y="463"/>
                  </a:cubicBezTo>
                  <a:cubicBezTo>
                    <a:pt x="692" y="464"/>
                    <a:pt x="692" y="465"/>
                    <a:pt x="692" y="466"/>
                  </a:cubicBezTo>
                  <a:cubicBezTo>
                    <a:pt x="692" y="466"/>
                    <a:pt x="692" y="466"/>
                    <a:pt x="692" y="466"/>
                  </a:cubicBezTo>
                  <a:cubicBezTo>
                    <a:pt x="691" y="465"/>
                    <a:pt x="691" y="464"/>
                    <a:pt x="690" y="462"/>
                  </a:cubicBezTo>
                  <a:cubicBezTo>
                    <a:pt x="690" y="462"/>
                    <a:pt x="690" y="462"/>
                    <a:pt x="690" y="462"/>
                  </a:cubicBezTo>
                  <a:cubicBezTo>
                    <a:pt x="689" y="462"/>
                    <a:pt x="689" y="462"/>
                    <a:pt x="689" y="461"/>
                  </a:cubicBezTo>
                  <a:cubicBezTo>
                    <a:pt x="688" y="461"/>
                    <a:pt x="688" y="461"/>
                    <a:pt x="687" y="461"/>
                  </a:cubicBezTo>
                  <a:cubicBezTo>
                    <a:pt x="687" y="461"/>
                    <a:pt x="687" y="461"/>
                    <a:pt x="687" y="461"/>
                  </a:cubicBezTo>
                  <a:cubicBezTo>
                    <a:pt x="686" y="461"/>
                    <a:pt x="686" y="460"/>
                    <a:pt x="685" y="460"/>
                  </a:cubicBezTo>
                  <a:cubicBezTo>
                    <a:pt x="685" y="460"/>
                    <a:pt x="685" y="460"/>
                    <a:pt x="685" y="460"/>
                  </a:cubicBezTo>
                  <a:cubicBezTo>
                    <a:pt x="685" y="460"/>
                    <a:pt x="684" y="460"/>
                    <a:pt x="684" y="460"/>
                  </a:cubicBezTo>
                  <a:cubicBezTo>
                    <a:pt x="683" y="460"/>
                    <a:pt x="684" y="460"/>
                    <a:pt x="683" y="460"/>
                  </a:cubicBezTo>
                  <a:cubicBezTo>
                    <a:pt x="682" y="461"/>
                    <a:pt x="682" y="462"/>
                    <a:pt x="682" y="464"/>
                  </a:cubicBezTo>
                  <a:cubicBezTo>
                    <a:pt x="682" y="464"/>
                    <a:pt x="682" y="464"/>
                    <a:pt x="682" y="464"/>
                  </a:cubicBezTo>
                  <a:cubicBezTo>
                    <a:pt x="682" y="464"/>
                    <a:pt x="682" y="464"/>
                    <a:pt x="682" y="463"/>
                  </a:cubicBezTo>
                  <a:cubicBezTo>
                    <a:pt x="682" y="463"/>
                    <a:pt x="681" y="463"/>
                    <a:pt x="681" y="463"/>
                  </a:cubicBezTo>
                  <a:cubicBezTo>
                    <a:pt x="681" y="463"/>
                    <a:pt x="681" y="463"/>
                    <a:pt x="681" y="463"/>
                  </a:cubicBezTo>
                  <a:cubicBezTo>
                    <a:pt x="681" y="463"/>
                    <a:pt x="681" y="464"/>
                    <a:pt x="681" y="464"/>
                  </a:cubicBezTo>
                  <a:cubicBezTo>
                    <a:pt x="680" y="464"/>
                    <a:pt x="680" y="464"/>
                    <a:pt x="680" y="464"/>
                  </a:cubicBezTo>
                  <a:cubicBezTo>
                    <a:pt x="680" y="463"/>
                    <a:pt x="680" y="463"/>
                    <a:pt x="679" y="462"/>
                  </a:cubicBezTo>
                  <a:cubicBezTo>
                    <a:pt x="680" y="462"/>
                    <a:pt x="680" y="461"/>
                    <a:pt x="681" y="461"/>
                  </a:cubicBezTo>
                  <a:cubicBezTo>
                    <a:pt x="681" y="460"/>
                    <a:pt x="681" y="459"/>
                    <a:pt x="682" y="459"/>
                  </a:cubicBezTo>
                  <a:cubicBezTo>
                    <a:pt x="682" y="458"/>
                    <a:pt x="682" y="457"/>
                    <a:pt x="682" y="456"/>
                  </a:cubicBezTo>
                  <a:cubicBezTo>
                    <a:pt x="681" y="456"/>
                    <a:pt x="681" y="456"/>
                    <a:pt x="680" y="456"/>
                  </a:cubicBezTo>
                  <a:cubicBezTo>
                    <a:pt x="680" y="456"/>
                    <a:pt x="680" y="456"/>
                    <a:pt x="680" y="455"/>
                  </a:cubicBezTo>
                  <a:cubicBezTo>
                    <a:pt x="680" y="455"/>
                    <a:pt x="680" y="455"/>
                    <a:pt x="679" y="455"/>
                  </a:cubicBezTo>
                  <a:cubicBezTo>
                    <a:pt x="679" y="455"/>
                    <a:pt x="679" y="455"/>
                    <a:pt x="679" y="454"/>
                  </a:cubicBezTo>
                  <a:cubicBezTo>
                    <a:pt x="679" y="454"/>
                    <a:pt x="679" y="454"/>
                    <a:pt x="679" y="454"/>
                  </a:cubicBezTo>
                  <a:cubicBezTo>
                    <a:pt x="678" y="454"/>
                    <a:pt x="678" y="454"/>
                    <a:pt x="678" y="453"/>
                  </a:cubicBezTo>
                  <a:cubicBezTo>
                    <a:pt x="677" y="453"/>
                    <a:pt x="677" y="454"/>
                    <a:pt x="676" y="453"/>
                  </a:cubicBezTo>
                  <a:cubicBezTo>
                    <a:pt x="676" y="453"/>
                    <a:pt x="676" y="453"/>
                    <a:pt x="676" y="452"/>
                  </a:cubicBezTo>
                  <a:cubicBezTo>
                    <a:pt x="676" y="452"/>
                    <a:pt x="676" y="453"/>
                    <a:pt x="675" y="453"/>
                  </a:cubicBezTo>
                  <a:cubicBezTo>
                    <a:pt x="675" y="452"/>
                    <a:pt x="675" y="452"/>
                    <a:pt x="675" y="452"/>
                  </a:cubicBezTo>
                  <a:cubicBezTo>
                    <a:pt x="675" y="452"/>
                    <a:pt x="675" y="452"/>
                    <a:pt x="675" y="451"/>
                  </a:cubicBezTo>
                  <a:cubicBezTo>
                    <a:pt x="674" y="451"/>
                    <a:pt x="674" y="452"/>
                    <a:pt x="673" y="452"/>
                  </a:cubicBezTo>
                  <a:cubicBezTo>
                    <a:pt x="673" y="452"/>
                    <a:pt x="673" y="452"/>
                    <a:pt x="673" y="452"/>
                  </a:cubicBezTo>
                  <a:cubicBezTo>
                    <a:pt x="673" y="452"/>
                    <a:pt x="672" y="452"/>
                    <a:pt x="672" y="452"/>
                  </a:cubicBezTo>
                  <a:cubicBezTo>
                    <a:pt x="672" y="451"/>
                    <a:pt x="672" y="451"/>
                    <a:pt x="672" y="451"/>
                  </a:cubicBezTo>
                  <a:cubicBezTo>
                    <a:pt x="671" y="451"/>
                    <a:pt x="670" y="451"/>
                    <a:pt x="670" y="451"/>
                  </a:cubicBezTo>
                  <a:cubicBezTo>
                    <a:pt x="670" y="451"/>
                    <a:pt x="669" y="452"/>
                    <a:pt x="669" y="452"/>
                  </a:cubicBezTo>
                  <a:cubicBezTo>
                    <a:pt x="668" y="452"/>
                    <a:pt x="667" y="452"/>
                    <a:pt x="666" y="452"/>
                  </a:cubicBezTo>
                  <a:cubicBezTo>
                    <a:pt x="666" y="452"/>
                    <a:pt x="666" y="452"/>
                    <a:pt x="666" y="452"/>
                  </a:cubicBezTo>
                  <a:cubicBezTo>
                    <a:pt x="666" y="452"/>
                    <a:pt x="666" y="452"/>
                    <a:pt x="666" y="452"/>
                  </a:cubicBezTo>
                  <a:cubicBezTo>
                    <a:pt x="666" y="452"/>
                    <a:pt x="666" y="453"/>
                    <a:pt x="666" y="453"/>
                  </a:cubicBezTo>
                  <a:cubicBezTo>
                    <a:pt x="665" y="453"/>
                    <a:pt x="664" y="453"/>
                    <a:pt x="663" y="453"/>
                  </a:cubicBezTo>
                  <a:cubicBezTo>
                    <a:pt x="662" y="453"/>
                    <a:pt x="661" y="454"/>
                    <a:pt x="660" y="455"/>
                  </a:cubicBezTo>
                  <a:cubicBezTo>
                    <a:pt x="660" y="455"/>
                    <a:pt x="660" y="455"/>
                    <a:pt x="660" y="455"/>
                  </a:cubicBezTo>
                  <a:cubicBezTo>
                    <a:pt x="660" y="454"/>
                    <a:pt x="661" y="454"/>
                    <a:pt x="661" y="452"/>
                  </a:cubicBezTo>
                  <a:cubicBezTo>
                    <a:pt x="662" y="452"/>
                    <a:pt x="662" y="452"/>
                    <a:pt x="662" y="452"/>
                  </a:cubicBezTo>
                  <a:cubicBezTo>
                    <a:pt x="663" y="452"/>
                    <a:pt x="665" y="452"/>
                    <a:pt x="666" y="452"/>
                  </a:cubicBezTo>
                  <a:cubicBezTo>
                    <a:pt x="666" y="451"/>
                    <a:pt x="666" y="451"/>
                    <a:pt x="666" y="451"/>
                  </a:cubicBezTo>
                  <a:cubicBezTo>
                    <a:pt x="667" y="451"/>
                    <a:pt x="666" y="451"/>
                    <a:pt x="667" y="451"/>
                  </a:cubicBezTo>
                  <a:cubicBezTo>
                    <a:pt x="667" y="451"/>
                    <a:pt x="667" y="451"/>
                    <a:pt x="667" y="451"/>
                  </a:cubicBezTo>
                  <a:cubicBezTo>
                    <a:pt x="667" y="450"/>
                    <a:pt x="667" y="449"/>
                    <a:pt x="667" y="448"/>
                  </a:cubicBezTo>
                  <a:cubicBezTo>
                    <a:pt x="667" y="448"/>
                    <a:pt x="667" y="448"/>
                    <a:pt x="667" y="448"/>
                  </a:cubicBezTo>
                  <a:cubicBezTo>
                    <a:pt x="668" y="448"/>
                    <a:pt x="667" y="447"/>
                    <a:pt x="668" y="447"/>
                  </a:cubicBezTo>
                  <a:cubicBezTo>
                    <a:pt x="668" y="446"/>
                    <a:pt x="667" y="446"/>
                    <a:pt x="667" y="445"/>
                  </a:cubicBezTo>
                  <a:cubicBezTo>
                    <a:pt x="666" y="445"/>
                    <a:pt x="665" y="445"/>
                    <a:pt x="664" y="445"/>
                  </a:cubicBezTo>
                  <a:cubicBezTo>
                    <a:pt x="665" y="445"/>
                    <a:pt x="665" y="446"/>
                    <a:pt x="665" y="446"/>
                  </a:cubicBezTo>
                  <a:cubicBezTo>
                    <a:pt x="664" y="446"/>
                    <a:pt x="663" y="445"/>
                    <a:pt x="662" y="445"/>
                  </a:cubicBezTo>
                  <a:cubicBezTo>
                    <a:pt x="662" y="445"/>
                    <a:pt x="662" y="444"/>
                    <a:pt x="662" y="444"/>
                  </a:cubicBezTo>
                  <a:cubicBezTo>
                    <a:pt x="662" y="444"/>
                    <a:pt x="661" y="445"/>
                    <a:pt x="661" y="445"/>
                  </a:cubicBezTo>
                  <a:cubicBezTo>
                    <a:pt x="661" y="445"/>
                    <a:pt x="661" y="445"/>
                    <a:pt x="661" y="445"/>
                  </a:cubicBezTo>
                  <a:cubicBezTo>
                    <a:pt x="661" y="445"/>
                    <a:pt x="660" y="446"/>
                    <a:pt x="660" y="446"/>
                  </a:cubicBezTo>
                  <a:cubicBezTo>
                    <a:pt x="660" y="445"/>
                    <a:pt x="659" y="444"/>
                    <a:pt x="659" y="444"/>
                  </a:cubicBezTo>
                  <a:cubicBezTo>
                    <a:pt x="659" y="444"/>
                    <a:pt x="659" y="444"/>
                    <a:pt x="659" y="444"/>
                  </a:cubicBezTo>
                  <a:cubicBezTo>
                    <a:pt x="658" y="443"/>
                    <a:pt x="658" y="443"/>
                    <a:pt x="657" y="442"/>
                  </a:cubicBezTo>
                  <a:cubicBezTo>
                    <a:pt x="658" y="442"/>
                    <a:pt x="659" y="442"/>
                    <a:pt x="660" y="441"/>
                  </a:cubicBezTo>
                  <a:cubicBezTo>
                    <a:pt x="660" y="441"/>
                    <a:pt x="660" y="441"/>
                    <a:pt x="660" y="441"/>
                  </a:cubicBezTo>
                  <a:cubicBezTo>
                    <a:pt x="661" y="441"/>
                    <a:pt x="660" y="441"/>
                    <a:pt x="661" y="440"/>
                  </a:cubicBezTo>
                  <a:cubicBezTo>
                    <a:pt x="660" y="440"/>
                    <a:pt x="661" y="440"/>
                    <a:pt x="660" y="440"/>
                  </a:cubicBezTo>
                  <a:cubicBezTo>
                    <a:pt x="659" y="440"/>
                    <a:pt x="657" y="440"/>
                    <a:pt x="656" y="441"/>
                  </a:cubicBezTo>
                  <a:cubicBezTo>
                    <a:pt x="655" y="441"/>
                    <a:pt x="654" y="441"/>
                    <a:pt x="652" y="441"/>
                  </a:cubicBezTo>
                  <a:cubicBezTo>
                    <a:pt x="653" y="442"/>
                    <a:pt x="653" y="442"/>
                    <a:pt x="654" y="442"/>
                  </a:cubicBezTo>
                  <a:cubicBezTo>
                    <a:pt x="654" y="442"/>
                    <a:pt x="654" y="442"/>
                    <a:pt x="654" y="442"/>
                  </a:cubicBezTo>
                  <a:cubicBezTo>
                    <a:pt x="653" y="443"/>
                    <a:pt x="651" y="442"/>
                    <a:pt x="651" y="442"/>
                  </a:cubicBezTo>
                  <a:cubicBezTo>
                    <a:pt x="651" y="442"/>
                    <a:pt x="651" y="442"/>
                    <a:pt x="651" y="442"/>
                  </a:cubicBezTo>
                  <a:cubicBezTo>
                    <a:pt x="650" y="442"/>
                    <a:pt x="650" y="442"/>
                    <a:pt x="650" y="443"/>
                  </a:cubicBezTo>
                  <a:cubicBezTo>
                    <a:pt x="650" y="443"/>
                    <a:pt x="650" y="443"/>
                    <a:pt x="650" y="443"/>
                  </a:cubicBezTo>
                  <a:cubicBezTo>
                    <a:pt x="649" y="443"/>
                    <a:pt x="649" y="443"/>
                    <a:pt x="648" y="443"/>
                  </a:cubicBezTo>
                  <a:cubicBezTo>
                    <a:pt x="648" y="444"/>
                    <a:pt x="648" y="444"/>
                    <a:pt x="648" y="444"/>
                  </a:cubicBezTo>
                  <a:cubicBezTo>
                    <a:pt x="646" y="445"/>
                    <a:pt x="644" y="445"/>
                    <a:pt x="642" y="445"/>
                  </a:cubicBezTo>
                  <a:cubicBezTo>
                    <a:pt x="642" y="445"/>
                    <a:pt x="642" y="445"/>
                    <a:pt x="642" y="445"/>
                  </a:cubicBezTo>
                  <a:cubicBezTo>
                    <a:pt x="641" y="445"/>
                    <a:pt x="640" y="445"/>
                    <a:pt x="640" y="445"/>
                  </a:cubicBezTo>
                  <a:cubicBezTo>
                    <a:pt x="639" y="444"/>
                    <a:pt x="639" y="443"/>
                    <a:pt x="639" y="443"/>
                  </a:cubicBezTo>
                  <a:cubicBezTo>
                    <a:pt x="637" y="443"/>
                    <a:pt x="635" y="443"/>
                    <a:pt x="632" y="443"/>
                  </a:cubicBezTo>
                  <a:cubicBezTo>
                    <a:pt x="631" y="444"/>
                    <a:pt x="630" y="444"/>
                    <a:pt x="629" y="445"/>
                  </a:cubicBezTo>
                  <a:cubicBezTo>
                    <a:pt x="628" y="444"/>
                    <a:pt x="628" y="445"/>
                    <a:pt x="627" y="443"/>
                  </a:cubicBezTo>
                  <a:cubicBezTo>
                    <a:pt x="627" y="443"/>
                    <a:pt x="628" y="443"/>
                    <a:pt x="628" y="443"/>
                  </a:cubicBezTo>
                  <a:cubicBezTo>
                    <a:pt x="628" y="443"/>
                    <a:pt x="628" y="442"/>
                    <a:pt x="628" y="442"/>
                  </a:cubicBezTo>
                  <a:cubicBezTo>
                    <a:pt x="628" y="442"/>
                    <a:pt x="628" y="442"/>
                    <a:pt x="627" y="442"/>
                  </a:cubicBezTo>
                  <a:cubicBezTo>
                    <a:pt x="627" y="441"/>
                    <a:pt x="628" y="441"/>
                    <a:pt x="627" y="441"/>
                  </a:cubicBezTo>
                  <a:cubicBezTo>
                    <a:pt x="626" y="440"/>
                    <a:pt x="626" y="441"/>
                    <a:pt x="625" y="440"/>
                  </a:cubicBezTo>
                  <a:cubicBezTo>
                    <a:pt x="625" y="440"/>
                    <a:pt x="624" y="439"/>
                    <a:pt x="624" y="439"/>
                  </a:cubicBezTo>
                  <a:cubicBezTo>
                    <a:pt x="623" y="439"/>
                    <a:pt x="621" y="440"/>
                    <a:pt x="619" y="439"/>
                  </a:cubicBezTo>
                  <a:cubicBezTo>
                    <a:pt x="618" y="438"/>
                    <a:pt x="619" y="437"/>
                    <a:pt x="618" y="436"/>
                  </a:cubicBezTo>
                  <a:cubicBezTo>
                    <a:pt x="617" y="436"/>
                    <a:pt x="618" y="436"/>
                    <a:pt x="617" y="436"/>
                  </a:cubicBezTo>
                  <a:cubicBezTo>
                    <a:pt x="616" y="437"/>
                    <a:pt x="616" y="437"/>
                    <a:pt x="615" y="437"/>
                  </a:cubicBezTo>
                  <a:cubicBezTo>
                    <a:pt x="616" y="438"/>
                    <a:pt x="616" y="438"/>
                    <a:pt x="616" y="439"/>
                  </a:cubicBezTo>
                  <a:cubicBezTo>
                    <a:pt x="616" y="439"/>
                    <a:pt x="617" y="439"/>
                    <a:pt x="617" y="439"/>
                  </a:cubicBezTo>
                  <a:cubicBezTo>
                    <a:pt x="617" y="439"/>
                    <a:pt x="617" y="439"/>
                    <a:pt x="617" y="439"/>
                  </a:cubicBezTo>
                  <a:cubicBezTo>
                    <a:pt x="617" y="439"/>
                    <a:pt x="618" y="439"/>
                    <a:pt x="618" y="439"/>
                  </a:cubicBezTo>
                  <a:cubicBezTo>
                    <a:pt x="618" y="439"/>
                    <a:pt x="619" y="439"/>
                    <a:pt x="619" y="440"/>
                  </a:cubicBezTo>
                  <a:cubicBezTo>
                    <a:pt x="619" y="440"/>
                    <a:pt x="619" y="440"/>
                    <a:pt x="619" y="440"/>
                  </a:cubicBezTo>
                  <a:cubicBezTo>
                    <a:pt x="615" y="441"/>
                    <a:pt x="614" y="442"/>
                    <a:pt x="611" y="443"/>
                  </a:cubicBezTo>
                  <a:cubicBezTo>
                    <a:pt x="611" y="444"/>
                    <a:pt x="611" y="445"/>
                    <a:pt x="611" y="445"/>
                  </a:cubicBezTo>
                  <a:cubicBezTo>
                    <a:pt x="611" y="445"/>
                    <a:pt x="611" y="445"/>
                    <a:pt x="611" y="445"/>
                  </a:cubicBezTo>
                  <a:cubicBezTo>
                    <a:pt x="611" y="448"/>
                    <a:pt x="611" y="447"/>
                    <a:pt x="612" y="448"/>
                  </a:cubicBezTo>
                  <a:cubicBezTo>
                    <a:pt x="613" y="448"/>
                    <a:pt x="613" y="448"/>
                    <a:pt x="613" y="448"/>
                  </a:cubicBezTo>
                  <a:cubicBezTo>
                    <a:pt x="613" y="448"/>
                    <a:pt x="613" y="448"/>
                    <a:pt x="614" y="449"/>
                  </a:cubicBezTo>
                  <a:cubicBezTo>
                    <a:pt x="614" y="450"/>
                    <a:pt x="614" y="450"/>
                    <a:pt x="614" y="451"/>
                  </a:cubicBezTo>
                  <a:cubicBezTo>
                    <a:pt x="614" y="451"/>
                    <a:pt x="614" y="451"/>
                    <a:pt x="614" y="451"/>
                  </a:cubicBezTo>
                  <a:cubicBezTo>
                    <a:pt x="614" y="452"/>
                    <a:pt x="614" y="452"/>
                    <a:pt x="615" y="453"/>
                  </a:cubicBezTo>
                  <a:cubicBezTo>
                    <a:pt x="613" y="454"/>
                    <a:pt x="613" y="454"/>
                    <a:pt x="612" y="455"/>
                  </a:cubicBezTo>
                  <a:cubicBezTo>
                    <a:pt x="612" y="455"/>
                    <a:pt x="612" y="455"/>
                    <a:pt x="612" y="456"/>
                  </a:cubicBezTo>
                  <a:cubicBezTo>
                    <a:pt x="611" y="456"/>
                    <a:pt x="611" y="456"/>
                    <a:pt x="611" y="456"/>
                  </a:cubicBezTo>
                  <a:cubicBezTo>
                    <a:pt x="611" y="455"/>
                    <a:pt x="611" y="455"/>
                    <a:pt x="611" y="454"/>
                  </a:cubicBezTo>
                  <a:cubicBezTo>
                    <a:pt x="610" y="454"/>
                    <a:pt x="610" y="454"/>
                    <a:pt x="610" y="454"/>
                  </a:cubicBezTo>
                  <a:cubicBezTo>
                    <a:pt x="609" y="453"/>
                    <a:pt x="609" y="454"/>
                    <a:pt x="609" y="452"/>
                  </a:cubicBezTo>
                  <a:cubicBezTo>
                    <a:pt x="608" y="452"/>
                    <a:pt x="608" y="452"/>
                    <a:pt x="608" y="452"/>
                  </a:cubicBezTo>
                  <a:cubicBezTo>
                    <a:pt x="608" y="452"/>
                    <a:pt x="608" y="451"/>
                    <a:pt x="608" y="451"/>
                  </a:cubicBezTo>
                  <a:cubicBezTo>
                    <a:pt x="608" y="451"/>
                    <a:pt x="608" y="451"/>
                    <a:pt x="608" y="451"/>
                  </a:cubicBezTo>
                  <a:cubicBezTo>
                    <a:pt x="608" y="450"/>
                    <a:pt x="608" y="450"/>
                    <a:pt x="608" y="450"/>
                  </a:cubicBezTo>
                  <a:cubicBezTo>
                    <a:pt x="607" y="448"/>
                    <a:pt x="609" y="447"/>
                    <a:pt x="610" y="447"/>
                  </a:cubicBezTo>
                  <a:cubicBezTo>
                    <a:pt x="610" y="445"/>
                    <a:pt x="610" y="445"/>
                    <a:pt x="609" y="445"/>
                  </a:cubicBezTo>
                  <a:cubicBezTo>
                    <a:pt x="609" y="444"/>
                    <a:pt x="609" y="444"/>
                    <a:pt x="609" y="443"/>
                  </a:cubicBezTo>
                  <a:cubicBezTo>
                    <a:pt x="608" y="443"/>
                    <a:pt x="608" y="443"/>
                    <a:pt x="608" y="443"/>
                  </a:cubicBezTo>
                  <a:cubicBezTo>
                    <a:pt x="608" y="443"/>
                    <a:pt x="607" y="443"/>
                    <a:pt x="606" y="443"/>
                  </a:cubicBezTo>
                  <a:cubicBezTo>
                    <a:pt x="606" y="441"/>
                    <a:pt x="607" y="441"/>
                    <a:pt x="608" y="440"/>
                  </a:cubicBezTo>
                  <a:cubicBezTo>
                    <a:pt x="608" y="440"/>
                    <a:pt x="609" y="440"/>
                    <a:pt x="609" y="440"/>
                  </a:cubicBezTo>
                  <a:cubicBezTo>
                    <a:pt x="609" y="440"/>
                    <a:pt x="609" y="439"/>
                    <a:pt x="609" y="439"/>
                  </a:cubicBezTo>
                  <a:cubicBezTo>
                    <a:pt x="610" y="439"/>
                    <a:pt x="610" y="438"/>
                    <a:pt x="611" y="438"/>
                  </a:cubicBezTo>
                  <a:cubicBezTo>
                    <a:pt x="611" y="437"/>
                    <a:pt x="611" y="437"/>
                    <a:pt x="611" y="437"/>
                  </a:cubicBezTo>
                  <a:cubicBezTo>
                    <a:pt x="610" y="437"/>
                    <a:pt x="610" y="437"/>
                    <a:pt x="609" y="436"/>
                  </a:cubicBezTo>
                  <a:cubicBezTo>
                    <a:pt x="609" y="436"/>
                    <a:pt x="609" y="436"/>
                    <a:pt x="609" y="436"/>
                  </a:cubicBezTo>
                  <a:cubicBezTo>
                    <a:pt x="609" y="436"/>
                    <a:pt x="608" y="436"/>
                    <a:pt x="608" y="436"/>
                  </a:cubicBezTo>
                  <a:cubicBezTo>
                    <a:pt x="608" y="436"/>
                    <a:pt x="608" y="436"/>
                    <a:pt x="608" y="436"/>
                  </a:cubicBezTo>
                  <a:cubicBezTo>
                    <a:pt x="608" y="436"/>
                    <a:pt x="608" y="436"/>
                    <a:pt x="608" y="436"/>
                  </a:cubicBezTo>
                  <a:cubicBezTo>
                    <a:pt x="608" y="436"/>
                    <a:pt x="608" y="436"/>
                    <a:pt x="608" y="436"/>
                  </a:cubicBezTo>
                  <a:cubicBezTo>
                    <a:pt x="607" y="436"/>
                    <a:pt x="607" y="436"/>
                    <a:pt x="607" y="436"/>
                  </a:cubicBezTo>
                  <a:cubicBezTo>
                    <a:pt x="606" y="436"/>
                    <a:pt x="606" y="437"/>
                    <a:pt x="606" y="437"/>
                  </a:cubicBezTo>
                  <a:cubicBezTo>
                    <a:pt x="606" y="437"/>
                    <a:pt x="606" y="437"/>
                    <a:pt x="605" y="437"/>
                  </a:cubicBezTo>
                  <a:cubicBezTo>
                    <a:pt x="605" y="437"/>
                    <a:pt x="605" y="438"/>
                    <a:pt x="605" y="438"/>
                  </a:cubicBezTo>
                  <a:cubicBezTo>
                    <a:pt x="605" y="438"/>
                    <a:pt x="605" y="438"/>
                    <a:pt x="605" y="438"/>
                  </a:cubicBezTo>
                  <a:cubicBezTo>
                    <a:pt x="605" y="440"/>
                    <a:pt x="605" y="439"/>
                    <a:pt x="604" y="440"/>
                  </a:cubicBezTo>
                  <a:cubicBezTo>
                    <a:pt x="604" y="440"/>
                    <a:pt x="604" y="440"/>
                    <a:pt x="604" y="440"/>
                  </a:cubicBezTo>
                  <a:cubicBezTo>
                    <a:pt x="604" y="440"/>
                    <a:pt x="603" y="440"/>
                    <a:pt x="603" y="440"/>
                  </a:cubicBezTo>
                  <a:cubicBezTo>
                    <a:pt x="603" y="440"/>
                    <a:pt x="603" y="440"/>
                    <a:pt x="603" y="441"/>
                  </a:cubicBezTo>
                  <a:cubicBezTo>
                    <a:pt x="603" y="441"/>
                    <a:pt x="603" y="441"/>
                    <a:pt x="602" y="441"/>
                  </a:cubicBezTo>
                  <a:cubicBezTo>
                    <a:pt x="602" y="441"/>
                    <a:pt x="602" y="441"/>
                    <a:pt x="602" y="441"/>
                  </a:cubicBezTo>
                  <a:cubicBezTo>
                    <a:pt x="602" y="441"/>
                    <a:pt x="602" y="441"/>
                    <a:pt x="601" y="441"/>
                  </a:cubicBezTo>
                  <a:cubicBezTo>
                    <a:pt x="601" y="441"/>
                    <a:pt x="601" y="441"/>
                    <a:pt x="601" y="442"/>
                  </a:cubicBezTo>
                  <a:cubicBezTo>
                    <a:pt x="601" y="442"/>
                    <a:pt x="601" y="442"/>
                    <a:pt x="600" y="442"/>
                  </a:cubicBezTo>
                  <a:cubicBezTo>
                    <a:pt x="600" y="442"/>
                    <a:pt x="600" y="442"/>
                    <a:pt x="600" y="443"/>
                  </a:cubicBezTo>
                  <a:cubicBezTo>
                    <a:pt x="598" y="444"/>
                    <a:pt x="597" y="445"/>
                    <a:pt x="594" y="445"/>
                  </a:cubicBezTo>
                  <a:cubicBezTo>
                    <a:pt x="594" y="446"/>
                    <a:pt x="593" y="446"/>
                    <a:pt x="593" y="448"/>
                  </a:cubicBezTo>
                  <a:cubicBezTo>
                    <a:pt x="593" y="447"/>
                    <a:pt x="593" y="447"/>
                    <a:pt x="592" y="447"/>
                  </a:cubicBezTo>
                  <a:cubicBezTo>
                    <a:pt x="592" y="447"/>
                    <a:pt x="591" y="447"/>
                    <a:pt x="591" y="447"/>
                  </a:cubicBezTo>
                  <a:cubicBezTo>
                    <a:pt x="591" y="447"/>
                    <a:pt x="591" y="447"/>
                    <a:pt x="591" y="447"/>
                  </a:cubicBezTo>
                  <a:cubicBezTo>
                    <a:pt x="589" y="448"/>
                    <a:pt x="590" y="448"/>
                    <a:pt x="589" y="449"/>
                  </a:cubicBezTo>
                  <a:cubicBezTo>
                    <a:pt x="589" y="451"/>
                    <a:pt x="589" y="452"/>
                    <a:pt x="589" y="453"/>
                  </a:cubicBezTo>
                  <a:cubicBezTo>
                    <a:pt x="588" y="454"/>
                    <a:pt x="588" y="454"/>
                    <a:pt x="587" y="454"/>
                  </a:cubicBezTo>
                  <a:cubicBezTo>
                    <a:pt x="588" y="455"/>
                    <a:pt x="588" y="456"/>
                    <a:pt x="588" y="457"/>
                  </a:cubicBezTo>
                  <a:cubicBezTo>
                    <a:pt x="588" y="457"/>
                    <a:pt x="588" y="457"/>
                    <a:pt x="588" y="457"/>
                  </a:cubicBezTo>
                  <a:cubicBezTo>
                    <a:pt x="588" y="457"/>
                    <a:pt x="588" y="457"/>
                    <a:pt x="588" y="457"/>
                  </a:cubicBezTo>
                  <a:cubicBezTo>
                    <a:pt x="587" y="457"/>
                    <a:pt x="587" y="457"/>
                    <a:pt x="586" y="457"/>
                  </a:cubicBezTo>
                  <a:cubicBezTo>
                    <a:pt x="585" y="458"/>
                    <a:pt x="585" y="460"/>
                    <a:pt x="584" y="461"/>
                  </a:cubicBezTo>
                  <a:cubicBezTo>
                    <a:pt x="584" y="462"/>
                    <a:pt x="585" y="462"/>
                    <a:pt x="585" y="462"/>
                  </a:cubicBezTo>
                  <a:cubicBezTo>
                    <a:pt x="585" y="462"/>
                    <a:pt x="585" y="462"/>
                    <a:pt x="585" y="462"/>
                  </a:cubicBezTo>
                  <a:cubicBezTo>
                    <a:pt x="585" y="463"/>
                    <a:pt x="584" y="464"/>
                    <a:pt x="584" y="465"/>
                  </a:cubicBezTo>
                  <a:cubicBezTo>
                    <a:pt x="584" y="465"/>
                    <a:pt x="584" y="465"/>
                    <a:pt x="583" y="466"/>
                  </a:cubicBezTo>
                  <a:cubicBezTo>
                    <a:pt x="583" y="465"/>
                    <a:pt x="583" y="465"/>
                    <a:pt x="583" y="465"/>
                  </a:cubicBezTo>
                  <a:cubicBezTo>
                    <a:pt x="582" y="465"/>
                    <a:pt x="582" y="464"/>
                    <a:pt x="581" y="463"/>
                  </a:cubicBezTo>
                  <a:cubicBezTo>
                    <a:pt x="580" y="462"/>
                    <a:pt x="579" y="462"/>
                    <a:pt x="577" y="461"/>
                  </a:cubicBezTo>
                  <a:cubicBezTo>
                    <a:pt x="577" y="461"/>
                    <a:pt x="577" y="460"/>
                    <a:pt x="577" y="460"/>
                  </a:cubicBezTo>
                  <a:cubicBezTo>
                    <a:pt x="576" y="460"/>
                    <a:pt x="575" y="459"/>
                    <a:pt x="574" y="459"/>
                  </a:cubicBezTo>
                  <a:cubicBezTo>
                    <a:pt x="574" y="458"/>
                    <a:pt x="573" y="457"/>
                    <a:pt x="573" y="456"/>
                  </a:cubicBezTo>
                  <a:cubicBezTo>
                    <a:pt x="571" y="456"/>
                    <a:pt x="569" y="456"/>
                    <a:pt x="567" y="456"/>
                  </a:cubicBezTo>
                  <a:cubicBezTo>
                    <a:pt x="567" y="456"/>
                    <a:pt x="567" y="457"/>
                    <a:pt x="567" y="458"/>
                  </a:cubicBezTo>
                  <a:cubicBezTo>
                    <a:pt x="565" y="458"/>
                    <a:pt x="564" y="458"/>
                    <a:pt x="563" y="458"/>
                  </a:cubicBezTo>
                  <a:cubicBezTo>
                    <a:pt x="563" y="459"/>
                    <a:pt x="563" y="459"/>
                    <a:pt x="563" y="459"/>
                  </a:cubicBezTo>
                  <a:cubicBezTo>
                    <a:pt x="562" y="459"/>
                    <a:pt x="562" y="459"/>
                    <a:pt x="561" y="459"/>
                  </a:cubicBezTo>
                  <a:cubicBezTo>
                    <a:pt x="561" y="460"/>
                    <a:pt x="561" y="460"/>
                    <a:pt x="561" y="461"/>
                  </a:cubicBezTo>
                  <a:cubicBezTo>
                    <a:pt x="560" y="461"/>
                    <a:pt x="560" y="461"/>
                    <a:pt x="559" y="461"/>
                  </a:cubicBezTo>
                  <a:cubicBezTo>
                    <a:pt x="559" y="461"/>
                    <a:pt x="559" y="461"/>
                    <a:pt x="559" y="462"/>
                  </a:cubicBezTo>
                  <a:cubicBezTo>
                    <a:pt x="559" y="462"/>
                    <a:pt x="559" y="462"/>
                    <a:pt x="559" y="462"/>
                  </a:cubicBezTo>
                  <a:cubicBezTo>
                    <a:pt x="559" y="462"/>
                    <a:pt x="559" y="461"/>
                    <a:pt x="559" y="461"/>
                  </a:cubicBezTo>
                  <a:cubicBezTo>
                    <a:pt x="557" y="461"/>
                    <a:pt x="557" y="460"/>
                    <a:pt x="555" y="460"/>
                  </a:cubicBezTo>
                  <a:cubicBezTo>
                    <a:pt x="555" y="460"/>
                    <a:pt x="555" y="461"/>
                    <a:pt x="555" y="461"/>
                  </a:cubicBezTo>
                  <a:cubicBezTo>
                    <a:pt x="553" y="461"/>
                    <a:pt x="553" y="461"/>
                    <a:pt x="552" y="460"/>
                  </a:cubicBezTo>
                  <a:cubicBezTo>
                    <a:pt x="552" y="460"/>
                    <a:pt x="552" y="460"/>
                    <a:pt x="552" y="460"/>
                  </a:cubicBezTo>
                  <a:cubicBezTo>
                    <a:pt x="552" y="460"/>
                    <a:pt x="552" y="459"/>
                    <a:pt x="552" y="459"/>
                  </a:cubicBezTo>
                  <a:cubicBezTo>
                    <a:pt x="552" y="459"/>
                    <a:pt x="552" y="459"/>
                    <a:pt x="552" y="459"/>
                  </a:cubicBezTo>
                  <a:cubicBezTo>
                    <a:pt x="552" y="458"/>
                    <a:pt x="552" y="458"/>
                    <a:pt x="551" y="458"/>
                  </a:cubicBezTo>
                  <a:cubicBezTo>
                    <a:pt x="551" y="457"/>
                    <a:pt x="550" y="457"/>
                    <a:pt x="549" y="456"/>
                  </a:cubicBezTo>
                  <a:cubicBezTo>
                    <a:pt x="549" y="456"/>
                    <a:pt x="549" y="456"/>
                    <a:pt x="549" y="456"/>
                  </a:cubicBezTo>
                  <a:cubicBezTo>
                    <a:pt x="549" y="456"/>
                    <a:pt x="549" y="456"/>
                    <a:pt x="549" y="456"/>
                  </a:cubicBezTo>
                  <a:cubicBezTo>
                    <a:pt x="548" y="455"/>
                    <a:pt x="548" y="455"/>
                    <a:pt x="547" y="455"/>
                  </a:cubicBezTo>
                  <a:cubicBezTo>
                    <a:pt x="547" y="454"/>
                    <a:pt x="547" y="454"/>
                    <a:pt x="546" y="453"/>
                  </a:cubicBezTo>
                  <a:cubicBezTo>
                    <a:pt x="546" y="453"/>
                    <a:pt x="546" y="453"/>
                    <a:pt x="545" y="453"/>
                  </a:cubicBezTo>
                  <a:cubicBezTo>
                    <a:pt x="545" y="453"/>
                    <a:pt x="545" y="453"/>
                    <a:pt x="545" y="453"/>
                  </a:cubicBezTo>
                  <a:cubicBezTo>
                    <a:pt x="545" y="453"/>
                    <a:pt x="545" y="453"/>
                    <a:pt x="545" y="453"/>
                  </a:cubicBezTo>
                  <a:cubicBezTo>
                    <a:pt x="545" y="452"/>
                    <a:pt x="544" y="451"/>
                    <a:pt x="544" y="450"/>
                  </a:cubicBezTo>
                  <a:cubicBezTo>
                    <a:pt x="544" y="450"/>
                    <a:pt x="544" y="450"/>
                    <a:pt x="543" y="450"/>
                  </a:cubicBezTo>
                  <a:cubicBezTo>
                    <a:pt x="543" y="449"/>
                    <a:pt x="543" y="449"/>
                    <a:pt x="543" y="448"/>
                  </a:cubicBezTo>
                  <a:cubicBezTo>
                    <a:pt x="543" y="448"/>
                    <a:pt x="542" y="448"/>
                    <a:pt x="542" y="449"/>
                  </a:cubicBezTo>
                  <a:cubicBezTo>
                    <a:pt x="542" y="447"/>
                    <a:pt x="543" y="448"/>
                    <a:pt x="543" y="447"/>
                  </a:cubicBezTo>
                  <a:cubicBezTo>
                    <a:pt x="543" y="446"/>
                    <a:pt x="543" y="445"/>
                    <a:pt x="543" y="444"/>
                  </a:cubicBezTo>
                  <a:cubicBezTo>
                    <a:pt x="542" y="444"/>
                    <a:pt x="542" y="444"/>
                    <a:pt x="542" y="444"/>
                  </a:cubicBezTo>
                  <a:cubicBezTo>
                    <a:pt x="542" y="443"/>
                    <a:pt x="542" y="442"/>
                    <a:pt x="542" y="440"/>
                  </a:cubicBezTo>
                  <a:cubicBezTo>
                    <a:pt x="542" y="440"/>
                    <a:pt x="543" y="440"/>
                    <a:pt x="543" y="440"/>
                  </a:cubicBezTo>
                  <a:cubicBezTo>
                    <a:pt x="543" y="438"/>
                    <a:pt x="542" y="437"/>
                    <a:pt x="542" y="435"/>
                  </a:cubicBezTo>
                  <a:cubicBezTo>
                    <a:pt x="542" y="435"/>
                    <a:pt x="543" y="435"/>
                    <a:pt x="543" y="435"/>
                  </a:cubicBezTo>
                  <a:cubicBezTo>
                    <a:pt x="543" y="434"/>
                    <a:pt x="543" y="433"/>
                    <a:pt x="542" y="433"/>
                  </a:cubicBezTo>
                  <a:cubicBezTo>
                    <a:pt x="543" y="433"/>
                    <a:pt x="543" y="433"/>
                    <a:pt x="543" y="433"/>
                  </a:cubicBezTo>
                  <a:cubicBezTo>
                    <a:pt x="543" y="432"/>
                    <a:pt x="543" y="432"/>
                    <a:pt x="543" y="432"/>
                  </a:cubicBezTo>
                  <a:cubicBezTo>
                    <a:pt x="543" y="432"/>
                    <a:pt x="543" y="432"/>
                    <a:pt x="543" y="432"/>
                  </a:cubicBezTo>
                  <a:cubicBezTo>
                    <a:pt x="543" y="431"/>
                    <a:pt x="543" y="431"/>
                    <a:pt x="543" y="431"/>
                  </a:cubicBezTo>
                  <a:cubicBezTo>
                    <a:pt x="543" y="431"/>
                    <a:pt x="544" y="431"/>
                    <a:pt x="544" y="431"/>
                  </a:cubicBezTo>
                  <a:cubicBezTo>
                    <a:pt x="544" y="430"/>
                    <a:pt x="544" y="430"/>
                    <a:pt x="544" y="429"/>
                  </a:cubicBezTo>
                  <a:cubicBezTo>
                    <a:pt x="544" y="429"/>
                    <a:pt x="544" y="429"/>
                    <a:pt x="544" y="429"/>
                  </a:cubicBezTo>
                  <a:cubicBezTo>
                    <a:pt x="544" y="429"/>
                    <a:pt x="544" y="429"/>
                    <a:pt x="544" y="429"/>
                  </a:cubicBezTo>
                  <a:cubicBezTo>
                    <a:pt x="544" y="429"/>
                    <a:pt x="544" y="429"/>
                    <a:pt x="544" y="429"/>
                  </a:cubicBezTo>
                  <a:cubicBezTo>
                    <a:pt x="544" y="429"/>
                    <a:pt x="544" y="428"/>
                    <a:pt x="543" y="428"/>
                  </a:cubicBezTo>
                  <a:cubicBezTo>
                    <a:pt x="543" y="428"/>
                    <a:pt x="543" y="428"/>
                    <a:pt x="543" y="428"/>
                  </a:cubicBezTo>
                  <a:cubicBezTo>
                    <a:pt x="543" y="427"/>
                    <a:pt x="543" y="426"/>
                    <a:pt x="543" y="426"/>
                  </a:cubicBezTo>
                  <a:cubicBezTo>
                    <a:pt x="542" y="425"/>
                    <a:pt x="540" y="425"/>
                    <a:pt x="538" y="425"/>
                  </a:cubicBezTo>
                  <a:cubicBezTo>
                    <a:pt x="538" y="424"/>
                    <a:pt x="538" y="424"/>
                    <a:pt x="538" y="423"/>
                  </a:cubicBezTo>
                  <a:cubicBezTo>
                    <a:pt x="538" y="423"/>
                    <a:pt x="538" y="423"/>
                    <a:pt x="538" y="423"/>
                  </a:cubicBezTo>
                  <a:cubicBezTo>
                    <a:pt x="537" y="421"/>
                    <a:pt x="537" y="423"/>
                    <a:pt x="536" y="422"/>
                  </a:cubicBezTo>
                  <a:cubicBezTo>
                    <a:pt x="536" y="422"/>
                    <a:pt x="536" y="422"/>
                    <a:pt x="535" y="421"/>
                  </a:cubicBezTo>
                  <a:cubicBezTo>
                    <a:pt x="533" y="421"/>
                    <a:pt x="532" y="422"/>
                    <a:pt x="530" y="422"/>
                  </a:cubicBezTo>
                  <a:cubicBezTo>
                    <a:pt x="529" y="422"/>
                    <a:pt x="529" y="421"/>
                    <a:pt x="528" y="421"/>
                  </a:cubicBezTo>
                  <a:cubicBezTo>
                    <a:pt x="528" y="422"/>
                    <a:pt x="528" y="422"/>
                    <a:pt x="528" y="422"/>
                  </a:cubicBezTo>
                  <a:cubicBezTo>
                    <a:pt x="526" y="423"/>
                    <a:pt x="525" y="423"/>
                    <a:pt x="523" y="423"/>
                  </a:cubicBezTo>
                  <a:cubicBezTo>
                    <a:pt x="523" y="424"/>
                    <a:pt x="523" y="424"/>
                    <a:pt x="523" y="424"/>
                  </a:cubicBezTo>
                  <a:cubicBezTo>
                    <a:pt x="522" y="425"/>
                    <a:pt x="521" y="424"/>
                    <a:pt x="521" y="424"/>
                  </a:cubicBezTo>
                  <a:cubicBezTo>
                    <a:pt x="519" y="424"/>
                    <a:pt x="518" y="424"/>
                    <a:pt x="516" y="425"/>
                  </a:cubicBezTo>
                  <a:cubicBezTo>
                    <a:pt x="516" y="425"/>
                    <a:pt x="516" y="425"/>
                    <a:pt x="515" y="425"/>
                  </a:cubicBezTo>
                  <a:cubicBezTo>
                    <a:pt x="515" y="425"/>
                    <a:pt x="515" y="425"/>
                    <a:pt x="515" y="424"/>
                  </a:cubicBezTo>
                  <a:cubicBezTo>
                    <a:pt x="514" y="424"/>
                    <a:pt x="513" y="425"/>
                    <a:pt x="513" y="425"/>
                  </a:cubicBezTo>
                  <a:cubicBezTo>
                    <a:pt x="513" y="425"/>
                    <a:pt x="512" y="425"/>
                    <a:pt x="512" y="426"/>
                  </a:cubicBezTo>
                  <a:cubicBezTo>
                    <a:pt x="512" y="425"/>
                    <a:pt x="512" y="425"/>
                    <a:pt x="512" y="425"/>
                  </a:cubicBezTo>
                  <a:cubicBezTo>
                    <a:pt x="511" y="425"/>
                    <a:pt x="512" y="424"/>
                    <a:pt x="513" y="423"/>
                  </a:cubicBezTo>
                  <a:cubicBezTo>
                    <a:pt x="513" y="423"/>
                    <a:pt x="513" y="423"/>
                    <a:pt x="513" y="423"/>
                  </a:cubicBezTo>
                  <a:cubicBezTo>
                    <a:pt x="513" y="423"/>
                    <a:pt x="513" y="422"/>
                    <a:pt x="513" y="422"/>
                  </a:cubicBezTo>
                  <a:cubicBezTo>
                    <a:pt x="513" y="422"/>
                    <a:pt x="513" y="422"/>
                    <a:pt x="514" y="421"/>
                  </a:cubicBezTo>
                  <a:cubicBezTo>
                    <a:pt x="514" y="421"/>
                    <a:pt x="513" y="420"/>
                    <a:pt x="514" y="419"/>
                  </a:cubicBezTo>
                  <a:cubicBezTo>
                    <a:pt x="514" y="419"/>
                    <a:pt x="514" y="419"/>
                    <a:pt x="514" y="419"/>
                  </a:cubicBezTo>
                  <a:cubicBezTo>
                    <a:pt x="514" y="419"/>
                    <a:pt x="514" y="418"/>
                    <a:pt x="514" y="418"/>
                  </a:cubicBezTo>
                  <a:cubicBezTo>
                    <a:pt x="514" y="418"/>
                    <a:pt x="514" y="418"/>
                    <a:pt x="515" y="418"/>
                  </a:cubicBezTo>
                  <a:cubicBezTo>
                    <a:pt x="514" y="418"/>
                    <a:pt x="514" y="417"/>
                    <a:pt x="513" y="417"/>
                  </a:cubicBezTo>
                  <a:cubicBezTo>
                    <a:pt x="514" y="417"/>
                    <a:pt x="514" y="417"/>
                    <a:pt x="514" y="417"/>
                  </a:cubicBezTo>
                  <a:cubicBezTo>
                    <a:pt x="514" y="416"/>
                    <a:pt x="514" y="416"/>
                    <a:pt x="514" y="415"/>
                  </a:cubicBezTo>
                  <a:cubicBezTo>
                    <a:pt x="514" y="415"/>
                    <a:pt x="514" y="415"/>
                    <a:pt x="515" y="415"/>
                  </a:cubicBezTo>
                  <a:cubicBezTo>
                    <a:pt x="515" y="414"/>
                    <a:pt x="515" y="412"/>
                    <a:pt x="514" y="411"/>
                  </a:cubicBezTo>
                  <a:cubicBezTo>
                    <a:pt x="514" y="411"/>
                    <a:pt x="514" y="411"/>
                    <a:pt x="514" y="411"/>
                  </a:cubicBezTo>
                  <a:cubicBezTo>
                    <a:pt x="514" y="410"/>
                    <a:pt x="514" y="409"/>
                    <a:pt x="512" y="410"/>
                  </a:cubicBezTo>
                  <a:cubicBezTo>
                    <a:pt x="512" y="409"/>
                    <a:pt x="513" y="408"/>
                    <a:pt x="514" y="407"/>
                  </a:cubicBezTo>
                  <a:cubicBezTo>
                    <a:pt x="513" y="407"/>
                    <a:pt x="513" y="407"/>
                    <a:pt x="513" y="406"/>
                  </a:cubicBezTo>
                  <a:cubicBezTo>
                    <a:pt x="514" y="406"/>
                    <a:pt x="514" y="406"/>
                    <a:pt x="514" y="406"/>
                  </a:cubicBezTo>
                  <a:cubicBezTo>
                    <a:pt x="514" y="407"/>
                    <a:pt x="514" y="408"/>
                    <a:pt x="514" y="409"/>
                  </a:cubicBezTo>
                  <a:cubicBezTo>
                    <a:pt x="514" y="409"/>
                    <a:pt x="515" y="409"/>
                    <a:pt x="515" y="409"/>
                  </a:cubicBezTo>
                  <a:cubicBezTo>
                    <a:pt x="515" y="409"/>
                    <a:pt x="516" y="409"/>
                    <a:pt x="516" y="410"/>
                  </a:cubicBezTo>
                  <a:cubicBezTo>
                    <a:pt x="516" y="409"/>
                    <a:pt x="516" y="409"/>
                    <a:pt x="516" y="409"/>
                  </a:cubicBezTo>
                  <a:cubicBezTo>
                    <a:pt x="516" y="409"/>
                    <a:pt x="516" y="408"/>
                    <a:pt x="516" y="407"/>
                  </a:cubicBezTo>
                  <a:cubicBezTo>
                    <a:pt x="516" y="405"/>
                    <a:pt x="517" y="403"/>
                    <a:pt x="516" y="400"/>
                  </a:cubicBezTo>
                  <a:cubicBezTo>
                    <a:pt x="518" y="399"/>
                    <a:pt x="516" y="400"/>
                    <a:pt x="516" y="397"/>
                  </a:cubicBezTo>
                  <a:cubicBezTo>
                    <a:pt x="516" y="397"/>
                    <a:pt x="516" y="397"/>
                    <a:pt x="517" y="397"/>
                  </a:cubicBezTo>
                  <a:cubicBezTo>
                    <a:pt x="517" y="396"/>
                    <a:pt x="517" y="395"/>
                    <a:pt x="517" y="395"/>
                  </a:cubicBezTo>
                  <a:cubicBezTo>
                    <a:pt x="517" y="394"/>
                    <a:pt x="517" y="394"/>
                    <a:pt x="517" y="394"/>
                  </a:cubicBezTo>
                  <a:cubicBezTo>
                    <a:pt x="517" y="394"/>
                    <a:pt x="517" y="393"/>
                    <a:pt x="517" y="393"/>
                  </a:cubicBezTo>
                  <a:cubicBezTo>
                    <a:pt x="517" y="393"/>
                    <a:pt x="518" y="393"/>
                    <a:pt x="518" y="393"/>
                  </a:cubicBezTo>
                  <a:cubicBezTo>
                    <a:pt x="518" y="393"/>
                    <a:pt x="518" y="392"/>
                    <a:pt x="518" y="392"/>
                  </a:cubicBezTo>
                  <a:cubicBezTo>
                    <a:pt x="518" y="392"/>
                    <a:pt x="518" y="392"/>
                    <a:pt x="518" y="392"/>
                  </a:cubicBezTo>
                  <a:cubicBezTo>
                    <a:pt x="518" y="391"/>
                    <a:pt x="518" y="390"/>
                    <a:pt x="518" y="389"/>
                  </a:cubicBezTo>
                  <a:cubicBezTo>
                    <a:pt x="518" y="389"/>
                    <a:pt x="517" y="389"/>
                    <a:pt x="517" y="388"/>
                  </a:cubicBezTo>
                  <a:cubicBezTo>
                    <a:pt x="517" y="388"/>
                    <a:pt x="517" y="388"/>
                    <a:pt x="517" y="387"/>
                  </a:cubicBezTo>
                  <a:cubicBezTo>
                    <a:pt x="516" y="387"/>
                    <a:pt x="516" y="387"/>
                    <a:pt x="515" y="388"/>
                  </a:cubicBezTo>
                  <a:cubicBezTo>
                    <a:pt x="515" y="387"/>
                    <a:pt x="515" y="387"/>
                    <a:pt x="515" y="387"/>
                  </a:cubicBezTo>
                  <a:cubicBezTo>
                    <a:pt x="515" y="387"/>
                    <a:pt x="515" y="387"/>
                    <a:pt x="514" y="387"/>
                  </a:cubicBezTo>
                  <a:cubicBezTo>
                    <a:pt x="514" y="387"/>
                    <a:pt x="514" y="387"/>
                    <a:pt x="514" y="387"/>
                  </a:cubicBezTo>
                  <a:cubicBezTo>
                    <a:pt x="514" y="387"/>
                    <a:pt x="510" y="388"/>
                    <a:pt x="509" y="388"/>
                  </a:cubicBezTo>
                  <a:cubicBezTo>
                    <a:pt x="509" y="389"/>
                    <a:pt x="509" y="389"/>
                    <a:pt x="508" y="390"/>
                  </a:cubicBezTo>
                  <a:cubicBezTo>
                    <a:pt x="507" y="390"/>
                    <a:pt x="507" y="390"/>
                    <a:pt x="506" y="391"/>
                  </a:cubicBezTo>
                  <a:cubicBezTo>
                    <a:pt x="506" y="391"/>
                    <a:pt x="506" y="391"/>
                    <a:pt x="505" y="391"/>
                  </a:cubicBezTo>
                  <a:cubicBezTo>
                    <a:pt x="505" y="392"/>
                    <a:pt x="505" y="392"/>
                    <a:pt x="505" y="392"/>
                  </a:cubicBezTo>
                  <a:cubicBezTo>
                    <a:pt x="505" y="392"/>
                    <a:pt x="505" y="392"/>
                    <a:pt x="505" y="392"/>
                  </a:cubicBezTo>
                  <a:cubicBezTo>
                    <a:pt x="504" y="392"/>
                    <a:pt x="503" y="392"/>
                    <a:pt x="502" y="392"/>
                  </a:cubicBezTo>
                  <a:cubicBezTo>
                    <a:pt x="502" y="392"/>
                    <a:pt x="502" y="393"/>
                    <a:pt x="502" y="393"/>
                  </a:cubicBezTo>
                  <a:cubicBezTo>
                    <a:pt x="502" y="393"/>
                    <a:pt x="501" y="393"/>
                    <a:pt x="501" y="393"/>
                  </a:cubicBezTo>
                  <a:cubicBezTo>
                    <a:pt x="501" y="395"/>
                    <a:pt x="501" y="397"/>
                    <a:pt x="500" y="399"/>
                  </a:cubicBezTo>
                  <a:cubicBezTo>
                    <a:pt x="500" y="399"/>
                    <a:pt x="500" y="399"/>
                    <a:pt x="500" y="399"/>
                  </a:cubicBezTo>
                  <a:cubicBezTo>
                    <a:pt x="500" y="400"/>
                    <a:pt x="500" y="400"/>
                    <a:pt x="500" y="401"/>
                  </a:cubicBezTo>
                  <a:cubicBezTo>
                    <a:pt x="500" y="401"/>
                    <a:pt x="499" y="402"/>
                    <a:pt x="499" y="402"/>
                  </a:cubicBezTo>
                  <a:cubicBezTo>
                    <a:pt x="499" y="402"/>
                    <a:pt x="499" y="402"/>
                    <a:pt x="499" y="403"/>
                  </a:cubicBezTo>
                  <a:cubicBezTo>
                    <a:pt x="499" y="403"/>
                    <a:pt x="499" y="403"/>
                    <a:pt x="499" y="403"/>
                  </a:cubicBezTo>
                  <a:cubicBezTo>
                    <a:pt x="499" y="404"/>
                    <a:pt x="499" y="405"/>
                    <a:pt x="499" y="406"/>
                  </a:cubicBezTo>
                  <a:cubicBezTo>
                    <a:pt x="499" y="406"/>
                    <a:pt x="498" y="406"/>
                    <a:pt x="498" y="406"/>
                  </a:cubicBezTo>
                  <a:cubicBezTo>
                    <a:pt x="497" y="407"/>
                    <a:pt x="496" y="409"/>
                    <a:pt x="496" y="410"/>
                  </a:cubicBezTo>
                  <a:cubicBezTo>
                    <a:pt x="495" y="410"/>
                    <a:pt x="495" y="410"/>
                    <a:pt x="494" y="410"/>
                  </a:cubicBezTo>
                  <a:cubicBezTo>
                    <a:pt x="494" y="410"/>
                    <a:pt x="494" y="410"/>
                    <a:pt x="494" y="410"/>
                  </a:cubicBezTo>
                  <a:cubicBezTo>
                    <a:pt x="494" y="410"/>
                    <a:pt x="494" y="410"/>
                    <a:pt x="493" y="409"/>
                  </a:cubicBezTo>
                  <a:cubicBezTo>
                    <a:pt x="493" y="409"/>
                    <a:pt x="493" y="409"/>
                    <a:pt x="493" y="409"/>
                  </a:cubicBezTo>
                  <a:cubicBezTo>
                    <a:pt x="492" y="409"/>
                    <a:pt x="491" y="410"/>
                    <a:pt x="490" y="410"/>
                  </a:cubicBezTo>
                  <a:cubicBezTo>
                    <a:pt x="490" y="410"/>
                    <a:pt x="490" y="410"/>
                    <a:pt x="490" y="410"/>
                  </a:cubicBezTo>
                  <a:cubicBezTo>
                    <a:pt x="488" y="410"/>
                    <a:pt x="488" y="411"/>
                    <a:pt x="487" y="413"/>
                  </a:cubicBezTo>
                  <a:cubicBezTo>
                    <a:pt x="487" y="413"/>
                    <a:pt x="487" y="413"/>
                    <a:pt x="487" y="413"/>
                  </a:cubicBezTo>
                  <a:cubicBezTo>
                    <a:pt x="486" y="413"/>
                    <a:pt x="486" y="413"/>
                    <a:pt x="484" y="413"/>
                  </a:cubicBezTo>
                  <a:cubicBezTo>
                    <a:pt x="484" y="414"/>
                    <a:pt x="484" y="414"/>
                    <a:pt x="484" y="414"/>
                  </a:cubicBezTo>
                  <a:cubicBezTo>
                    <a:pt x="482" y="414"/>
                    <a:pt x="481" y="414"/>
                    <a:pt x="479" y="415"/>
                  </a:cubicBezTo>
                  <a:cubicBezTo>
                    <a:pt x="479" y="414"/>
                    <a:pt x="478" y="413"/>
                    <a:pt x="477" y="412"/>
                  </a:cubicBezTo>
                  <a:cubicBezTo>
                    <a:pt x="477" y="412"/>
                    <a:pt x="476" y="412"/>
                    <a:pt x="476" y="412"/>
                  </a:cubicBezTo>
                  <a:cubicBezTo>
                    <a:pt x="476" y="412"/>
                    <a:pt x="476" y="412"/>
                    <a:pt x="476" y="412"/>
                  </a:cubicBezTo>
                  <a:cubicBezTo>
                    <a:pt x="475" y="412"/>
                    <a:pt x="475" y="412"/>
                    <a:pt x="474" y="412"/>
                  </a:cubicBezTo>
                  <a:cubicBezTo>
                    <a:pt x="474" y="412"/>
                    <a:pt x="474" y="412"/>
                    <a:pt x="474" y="412"/>
                  </a:cubicBezTo>
                  <a:cubicBezTo>
                    <a:pt x="473" y="412"/>
                    <a:pt x="472" y="412"/>
                    <a:pt x="471" y="412"/>
                  </a:cubicBezTo>
                  <a:cubicBezTo>
                    <a:pt x="471" y="409"/>
                    <a:pt x="468" y="409"/>
                    <a:pt x="468" y="406"/>
                  </a:cubicBezTo>
                  <a:cubicBezTo>
                    <a:pt x="467" y="406"/>
                    <a:pt x="467" y="406"/>
                    <a:pt x="467" y="406"/>
                  </a:cubicBezTo>
                  <a:cubicBezTo>
                    <a:pt x="466" y="405"/>
                    <a:pt x="466" y="405"/>
                    <a:pt x="465" y="404"/>
                  </a:cubicBezTo>
                  <a:cubicBezTo>
                    <a:pt x="465" y="404"/>
                    <a:pt x="465" y="404"/>
                    <a:pt x="464" y="404"/>
                  </a:cubicBezTo>
                  <a:cubicBezTo>
                    <a:pt x="464" y="404"/>
                    <a:pt x="464" y="404"/>
                    <a:pt x="464" y="404"/>
                  </a:cubicBezTo>
                  <a:cubicBezTo>
                    <a:pt x="464" y="403"/>
                    <a:pt x="464" y="403"/>
                    <a:pt x="464" y="403"/>
                  </a:cubicBezTo>
                  <a:cubicBezTo>
                    <a:pt x="463" y="403"/>
                    <a:pt x="463" y="403"/>
                    <a:pt x="463" y="403"/>
                  </a:cubicBezTo>
                  <a:cubicBezTo>
                    <a:pt x="462" y="403"/>
                    <a:pt x="462" y="402"/>
                    <a:pt x="462" y="402"/>
                  </a:cubicBezTo>
                  <a:cubicBezTo>
                    <a:pt x="462" y="402"/>
                    <a:pt x="461" y="401"/>
                    <a:pt x="461" y="401"/>
                  </a:cubicBezTo>
                  <a:cubicBezTo>
                    <a:pt x="461" y="401"/>
                    <a:pt x="461" y="400"/>
                    <a:pt x="461" y="400"/>
                  </a:cubicBezTo>
                  <a:cubicBezTo>
                    <a:pt x="461" y="400"/>
                    <a:pt x="461" y="400"/>
                    <a:pt x="461" y="400"/>
                  </a:cubicBezTo>
                  <a:cubicBezTo>
                    <a:pt x="461" y="400"/>
                    <a:pt x="461" y="399"/>
                    <a:pt x="461" y="399"/>
                  </a:cubicBezTo>
                  <a:cubicBezTo>
                    <a:pt x="460" y="399"/>
                    <a:pt x="460" y="399"/>
                    <a:pt x="459" y="399"/>
                  </a:cubicBezTo>
                  <a:cubicBezTo>
                    <a:pt x="459" y="398"/>
                    <a:pt x="459" y="398"/>
                    <a:pt x="459" y="397"/>
                  </a:cubicBezTo>
                  <a:cubicBezTo>
                    <a:pt x="459" y="397"/>
                    <a:pt x="459" y="397"/>
                    <a:pt x="459" y="397"/>
                  </a:cubicBezTo>
                  <a:cubicBezTo>
                    <a:pt x="459" y="397"/>
                    <a:pt x="459" y="397"/>
                    <a:pt x="459" y="397"/>
                  </a:cubicBezTo>
                  <a:cubicBezTo>
                    <a:pt x="458" y="397"/>
                    <a:pt x="458" y="397"/>
                    <a:pt x="458" y="398"/>
                  </a:cubicBezTo>
                  <a:cubicBezTo>
                    <a:pt x="458" y="398"/>
                    <a:pt x="458" y="398"/>
                    <a:pt x="458" y="398"/>
                  </a:cubicBezTo>
                  <a:cubicBezTo>
                    <a:pt x="458" y="397"/>
                    <a:pt x="458" y="396"/>
                    <a:pt x="458" y="395"/>
                  </a:cubicBezTo>
                  <a:cubicBezTo>
                    <a:pt x="458" y="395"/>
                    <a:pt x="458" y="395"/>
                    <a:pt x="458" y="395"/>
                  </a:cubicBezTo>
                  <a:cubicBezTo>
                    <a:pt x="458" y="394"/>
                    <a:pt x="457" y="393"/>
                    <a:pt x="457" y="392"/>
                  </a:cubicBezTo>
                  <a:cubicBezTo>
                    <a:pt x="457" y="392"/>
                    <a:pt x="457" y="392"/>
                    <a:pt x="458" y="392"/>
                  </a:cubicBezTo>
                  <a:cubicBezTo>
                    <a:pt x="458" y="391"/>
                    <a:pt x="458" y="389"/>
                    <a:pt x="458" y="388"/>
                  </a:cubicBezTo>
                  <a:cubicBezTo>
                    <a:pt x="458" y="388"/>
                    <a:pt x="458" y="388"/>
                    <a:pt x="458" y="388"/>
                  </a:cubicBezTo>
                  <a:cubicBezTo>
                    <a:pt x="457" y="388"/>
                    <a:pt x="457" y="387"/>
                    <a:pt x="457" y="387"/>
                  </a:cubicBezTo>
                  <a:cubicBezTo>
                    <a:pt x="457" y="387"/>
                    <a:pt x="457" y="387"/>
                    <a:pt x="457" y="387"/>
                  </a:cubicBezTo>
                  <a:cubicBezTo>
                    <a:pt x="457" y="386"/>
                    <a:pt x="457" y="385"/>
                    <a:pt x="457" y="384"/>
                  </a:cubicBezTo>
                  <a:cubicBezTo>
                    <a:pt x="456" y="384"/>
                    <a:pt x="456" y="384"/>
                    <a:pt x="456" y="384"/>
                  </a:cubicBezTo>
                  <a:cubicBezTo>
                    <a:pt x="455" y="383"/>
                    <a:pt x="456" y="382"/>
                    <a:pt x="456" y="382"/>
                  </a:cubicBezTo>
                  <a:cubicBezTo>
                    <a:pt x="455" y="380"/>
                    <a:pt x="455" y="379"/>
                    <a:pt x="454" y="377"/>
                  </a:cubicBezTo>
                  <a:cubicBezTo>
                    <a:pt x="454" y="377"/>
                    <a:pt x="455" y="377"/>
                    <a:pt x="455" y="377"/>
                  </a:cubicBezTo>
                  <a:cubicBezTo>
                    <a:pt x="454" y="377"/>
                    <a:pt x="454" y="376"/>
                    <a:pt x="454" y="375"/>
                  </a:cubicBezTo>
                  <a:cubicBezTo>
                    <a:pt x="454" y="375"/>
                    <a:pt x="454" y="375"/>
                    <a:pt x="455" y="375"/>
                  </a:cubicBezTo>
                  <a:cubicBezTo>
                    <a:pt x="455" y="374"/>
                    <a:pt x="455" y="373"/>
                    <a:pt x="455" y="372"/>
                  </a:cubicBezTo>
                  <a:cubicBezTo>
                    <a:pt x="456" y="372"/>
                    <a:pt x="456" y="372"/>
                    <a:pt x="457" y="372"/>
                  </a:cubicBezTo>
                  <a:cubicBezTo>
                    <a:pt x="457" y="370"/>
                    <a:pt x="458" y="370"/>
                    <a:pt x="458" y="368"/>
                  </a:cubicBezTo>
                  <a:cubicBezTo>
                    <a:pt x="457" y="368"/>
                    <a:pt x="457" y="368"/>
                    <a:pt x="457" y="368"/>
                  </a:cubicBezTo>
                  <a:cubicBezTo>
                    <a:pt x="457" y="368"/>
                    <a:pt x="456" y="368"/>
                    <a:pt x="456" y="368"/>
                  </a:cubicBezTo>
                  <a:cubicBezTo>
                    <a:pt x="456" y="368"/>
                    <a:pt x="457" y="367"/>
                    <a:pt x="457" y="367"/>
                  </a:cubicBezTo>
                  <a:cubicBezTo>
                    <a:pt x="457" y="367"/>
                    <a:pt x="457" y="367"/>
                    <a:pt x="457" y="367"/>
                  </a:cubicBezTo>
                  <a:cubicBezTo>
                    <a:pt x="457" y="366"/>
                    <a:pt x="457" y="366"/>
                    <a:pt x="456" y="366"/>
                  </a:cubicBezTo>
                  <a:cubicBezTo>
                    <a:pt x="456" y="366"/>
                    <a:pt x="456" y="366"/>
                    <a:pt x="456" y="366"/>
                  </a:cubicBezTo>
                  <a:cubicBezTo>
                    <a:pt x="455" y="365"/>
                    <a:pt x="455" y="365"/>
                    <a:pt x="455" y="364"/>
                  </a:cubicBezTo>
                  <a:cubicBezTo>
                    <a:pt x="455" y="364"/>
                    <a:pt x="455" y="364"/>
                    <a:pt x="455" y="364"/>
                  </a:cubicBezTo>
                  <a:cubicBezTo>
                    <a:pt x="454" y="364"/>
                    <a:pt x="454" y="364"/>
                    <a:pt x="454" y="363"/>
                  </a:cubicBezTo>
                  <a:cubicBezTo>
                    <a:pt x="454" y="363"/>
                    <a:pt x="454" y="363"/>
                    <a:pt x="454" y="363"/>
                  </a:cubicBezTo>
                  <a:cubicBezTo>
                    <a:pt x="454" y="363"/>
                    <a:pt x="454" y="362"/>
                    <a:pt x="454" y="362"/>
                  </a:cubicBezTo>
                  <a:cubicBezTo>
                    <a:pt x="454" y="362"/>
                    <a:pt x="453" y="362"/>
                    <a:pt x="453" y="362"/>
                  </a:cubicBezTo>
                  <a:cubicBezTo>
                    <a:pt x="453" y="361"/>
                    <a:pt x="453" y="360"/>
                    <a:pt x="453" y="359"/>
                  </a:cubicBezTo>
                  <a:cubicBezTo>
                    <a:pt x="453" y="359"/>
                    <a:pt x="453" y="359"/>
                    <a:pt x="452" y="359"/>
                  </a:cubicBezTo>
                  <a:cubicBezTo>
                    <a:pt x="453" y="358"/>
                    <a:pt x="452" y="359"/>
                    <a:pt x="453" y="358"/>
                  </a:cubicBezTo>
                  <a:cubicBezTo>
                    <a:pt x="453" y="358"/>
                    <a:pt x="453" y="358"/>
                    <a:pt x="453" y="358"/>
                  </a:cubicBezTo>
                  <a:cubicBezTo>
                    <a:pt x="453" y="358"/>
                    <a:pt x="454" y="358"/>
                    <a:pt x="454" y="358"/>
                  </a:cubicBezTo>
                  <a:cubicBezTo>
                    <a:pt x="454" y="357"/>
                    <a:pt x="454" y="356"/>
                    <a:pt x="454" y="355"/>
                  </a:cubicBezTo>
                  <a:cubicBezTo>
                    <a:pt x="456" y="354"/>
                    <a:pt x="455" y="354"/>
                    <a:pt x="456" y="353"/>
                  </a:cubicBezTo>
                  <a:cubicBezTo>
                    <a:pt x="456" y="353"/>
                    <a:pt x="456" y="353"/>
                    <a:pt x="456" y="353"/>
                  </a:cubicBezTo>
                  <a:cubicBezTo>
                    <a:pt x="456" y="353"/>
                    <a:pt x="457" y="353"/>
                    <a:pt x="458" y="353"/>
                  </a:cubicBezTo>
                  <a:cubicBezTo>
                    <a:pt x="458" y="352"/>
                    <a:pt x="458" y="352"/>
                    <a:pt x="458" y="352"/>
                  </a:cubicBezTo>
                  <a:cubicBezTo>
                    <a:pt x="458" y="352"/>
                    <a:pt x="459" y="352"/>
                    <a:pt x="459" y="352"/>
                  </a:cubicBezTo>
                  <a:cubicBezTo>
                    <a:pt x="459" y="351"/>
                    <a:pt x="459" y="351"/>
                    <a:pt x="459" y="351"/>
                  </a:cubicBezTo>
                  <a:cubicBezTo>
                    <a:pt x="459" y="351"/>
                    <a:pt x="459" y="351"/>
                    <a:pt x="460" y="351"/>
                  </a:cubicBezTo>
                  <a:cubicBezTo>
                    <a:pt x="459" y="351"/>
                    <a:pt x="459" y="350"/>
                    <a:pt x="459" y="350"/>
                  </a:cubicBezTo>
                  <a:cubicBezTo>
                    <a:pt x="459" y="350"/>
                    <a:pt x="460" y="350"/>
                    <a:pt x="460" y="350"/>
                  </a:cubicBezTo>
                  <a:cubicBezTo>
                    <a:pt x="460" y="349"/>
                    <a:pt x="460" y="349"/>
                    <a:pt x="461" y="349"/>
                  </a:cubicBezTo>
                  <a:cubicBezTo>
                    <a:pt x="461" y="349"/>
                    <a:pt x="461" y="348"/>
                    <a:pt x="461" y="348"/>
                  </a:cubicBezTo>
                  <a:cubicBezTo>
                    <a:pt x="461" y="348"/>
                    <a:pt x="462" y="348"/>
                    <a:pt x="463" y="348"/>
                  </a:cubicBezTo>
                  <a:cubicBezTo>
                    <a:pt x="463" y="348"/>
                    <a:pt x="463" y="348"/>
                    <a:pt x="463" y="348"/>
                  </a:cubicBezTo>
                  <a:cubicBezTo>
                    <a:pt x="464" y="348"/>
                    <a:pt x="464" y="347"/>
                    <a:pt x="465" y="347"/>
                  </a:cubicBezTo>
                  <a:cubicBezTo>
                    <a:pt x="465" y="347"/>
                    <a:pt x="465" y="347"/>
                    <a:pt x="465" y="347"/>
                  </a:cubicBezTo>
                  <a:cubicBezTo>
                    <a:pt x="465" y="347"/>
                    <a:pt x="465" y="347"/>
                    <a:pt x="465" y="347"/>
                  </a:cubicBezTo>
                  <a:cubicBezTo>
                    <a:pt x="465" y="346"/>
                    <a:pt x="465" y="345"/>
                    <a:pt x="465" y="345"/>
                  </a:cubicBezTo>
                  <a:cubicBezTo>
                    <a:pt x="466" y="344"/>
                    <a:pt x="466" y="344"/>
                    <a:pt x="466" y="344"/>
                  </a:cubicBezTo>
                  <a:cubicBezTo>
                    <a:pt x="466" y="343"/>
                    <a:pt x="466" y="343"/>
                    <a:pt x="466" y="342"/>
                  </a:cubicBezTo>
                  <a:cubicBezTo>
                    <a:pt x="467" y="342"/>
                    <a:pt x="467" y="342"/>
                    <a:pt x="467" y="342"/>
                  </a:cubicBezTo>
                  <a:cubicBezTo>
                    <a:pt x="468" y="342"/>
                    <a:pt x="468" y="342"/>
                    <a:pt x="468" y="342"/>
                  </a:cubicBezTo>
                  <a:cubicBezTo>
                    <a:pt x="468" y="342"/>
                    <a:pt x="468" y="342"/>
                    <a:pt x="469" y="342"/>
                  </a:cubicBezTo>
                  <a:cubicBezTo>
                    <a:pt x="469" y="342"/>
                    <a:pt x="469" y="342"/>
                    <a:pt x="469" y="343"/>
                  </a:cubicBezTo>
                  <a:cubicBezTo>
                    <a:pt x="469" y="343"/>
                    <a:pt x="469" y="343"/>
                    <a:pt x="470" y="342"/>
                  </a:cubicBezTo>
                  <a:cubicBezTo>
                    <a:pt x="470" y="342"/>
                    <a:pt x="470" y="342"/>
                    <a:pt x="470" y="342"/>
                  </a:cubicBezTo>
                  <a:cubicBezTo>
                    <a:pt x="471" y="341"/>
                    <a:pt x="472" y="341"/>
                    <a:pt x="473" y="341"/>
                  </a:cubicBezTo>
                  <a:cubicBezTo>
                    <a:pt x="472" y="340"/>
                    <a:pt x="472" y="340"/>
                    <a:pt x="472" y="339"/>
                  </a:cubicBezTo>
                  <a:cubicBezTo>
                    <a:pt x="473" y="340"/>
                    <a:pt x="473" y="340"/>
                    <a:pt x="473" y="340"/>
                  </a:cubicBezTo>
                  <a:cubicBezTo>
                    <a:pt x="475" y="340"/>
                    <a:pt x="475" y="339"/>
                    <a:pt x="475" y="339"/>
                  </a:cubicBezTo>
                  <a:cubicBezTo>
                    <a:pt x="476" y="339"/>
                    <a:pt x="476" y="339"/>
                    <a:pt x="476" y="339"/>
                  </a:cubicBezTo>
                  <a:cubicBezTo>
                    <a:pt x="477" y="339"/>
                    <a:pt x="476" y="340"/>
                    <a:pt x="477" y="340"/>
                  </a:cubicBezTo>
                  <a:cubicBezTo>
                    <a:pt x="478" y="340"/>
                    <a:pt x="479" y="340"/>
                    <a:pt x="479" y="340"/>
                  </a:cubicBezTo>
                  <a:cubicBezTo>
                    <a:pt x="479" y="340"/>
                    <a:pt x="479" y="340"/>
                    <a:pt x="479" y="340"/>
                  </a:cubicBezTo>
                  <a:cubicBezTo>
                    <a:pt x="481" y="340"/>
                    <a:pt x="481" y="339"/>
                    <a:pt x="482" y="338"/>
                  </a:cubicBezTo>
                  <a:cubicBezTo>
                    <a:pt x="482" y="339"/>
                    <a:pt x="482" y="339"/>
                    <a:pt x="482" y="340"/>
                  </a:cubicBezTo>
                  <a:cubicBezTo>
                    <a:pt x="484" y="340"/>
                    <a:pt x="484" y="340"/>
                    <a:pt x="484" y="341"/>
                  </a:cubicBezTo>
                  <a:cubicBezTo>
                    <a:pt x="486" y="341"/>
                    <a:pt x="486" y="340"/>
                    <a:pt x="487" y="339"/>
                  </a:cubicBezTo>
                  <a:cubicBezTo>
                    <a:pt x="487" y="340"/>
                    <a:pt x="487" y="340"/>
                    <a:pt x="487" y="340"/>
                  </a:cubicBezTo>
                  <a:cubicBezTo>
                    <a:pt x="487" y="340"/>
                    <a:pt x="487" y="340"/>
                    <a:pt x="486" y="340"/>
                  </a:cubicBezTo>
                  <a:cubicBezTo>
                    <a:pt x="486" y="341"/>
                    <a:pt x="487" y="341"/>
                    <a:pt x="486" y="341"/>
                  </a:cubicBezTo>
                  <a:cubicBezTo>
                    <a:pt x="486" y="341"/>
                    <a:pt x="486" y="342"/>
                    <a:pt x="486" y="342"/>
                  </a:cubicBezTo>
                  <a:cubicBezTo>
                    <a:pt x="486" y="342"/>
                    <a:pt x="487" y="342"/>
                    <a:pt x="487" y="342"/>
                  </a:cubicBezTo>
                  <a:cubicBezTo>
                    <a:pt x="487" y="342"/>
                    <a:pt x="489" y="343"/>
                    <a:pt x="490" y="342"/>
                  </a:cubicBezTo>
                  <a:cubicBezTo>
                    <a:pt x="490" y="342"/>
                    <a:pt x="490" y="342"/>
                    <a:pt x="491" y="342"/>
                  </a:cubicBezTo>
                  <a:cubicBezTo>
                    <a:pt x="491" y="342"/>
                    <a:pt x="492" y="342"/>
                    <a:pt x="492" y="342"/>
                  </a:cubicBezTo>
                  <a:cubicBezTo>
                    <a:pt x="492" y="341"/>
                    <a:pt x="492" y="341"/>
                    <a:pt x="491" y="341"/>
                  </a:cubicBezTo>
                  <a:cubicBezTo>
                    <a:pt x="491" y="339"/>
                    <a:pt x="491" y="339"/>
                    <a:pt x="492" y="338"/>
                  </a:cubicBezTo>
                  <a:cubicBezTo>
                    <a:pt x="492" y="338"/>
                    <a:pt x="492" y="338"/>
                    <a:pt x="492" y="338"/>
                  </a:cubicBezTo>
                  <a:cubicBezTo>
                    <a:pt x="494" y="338"/>
                    <a:pt x="494" y="339"/>
                    <a:pt x="496" y="339"/>
                  </a:cubicBezTo>
                  <a:cubicBezTo>
                    <a:pt x="496" y="339"/>
                    <a:pt x="496" y="340"/>
                    <a:pt x="496" y="340"/>
                  </a:cubicBezTo>
                  <a:cubicBezTo>
                    <a:pt x="497" y="340"/>
                    <a:pt x="497" y="340"/>
                    <a:pt x="497" y="340"/>
                  </a:cubicBezTo>
                  <a:cubicBezTo>
                    <a:pt x="498" y="340"/>
                    <a:pt x="498" y="340"/>
                    <a:pt x="499" y="340"/>
                  </a:cubicBezTo>
                  <a:cubicBezTo>
                    <a:pt x="499" y="341"/>
                    <a:pt x="499" y="341"/>
                    <a:pt x="499" y="342"/>
                  </a:cubicBezTo>
                  <a:cubicBezTo>
                    <a:pt x="500" y="341"/>
                    <a:pt x="500" y="341"/>
                    <a:pt x="501" y="341"/>
                  </a:cubicBezTo>
                  <a:cubicBezTo>
                    <a:pt x="501" y="341"/>
                    <a:pt x="500" y="341"/>
                    <a:pt x="501" y="341"/>
                  </a:cubicBezTo>
                  <a:cubicBezTo>
                    <a:pt x="501" y="340"/>
                    <a:pt x="500" y="340"/>
                    <a:pt x="500" y="339"/>
                  </a:cubicBezTo>
                  <a:cubicBezTo>
                    <a:pt x="499" y="339"/>
                    <a:pt x="499" y="339"/>
                    <a:pt x="498" y="339"/>
                  </a:cubicBezTo>
                  <a:cubicBezTo>
                    <a:pt x="498" y="338"/>
                    <a:pt x="498" y="337"/>
                    <a:pt x="500" y="337"/>
                  </a:cubicBezTo>
                  <a:cubicBezTo>
                    <a:pt x="500" y="336"/>
                    <a:pt x="500" y="336"/>
                    <a:pt x="499" y="336"/>
                  </a:cubicBezTo>
                  <a:cubicBezTo>
                    <a:pt x="499" y="336"/>
                    <a:pt x="499" y="335"/>
                    <a:pt x="498" y="336"/>
                  </a:cubicBezTo>
                  <a:cubicBezTo>
                    <a:pt x="499" y="336"/>
                    <a:pt x="499" y="336"/>
                    <a:pt x="499" y="336"/>
                  </a:cubicBezTo>
                  <a:cubicBezTo>
                    <a:pt x="498" y="336"/>
                    <a:pt x="498" y="336"/>
                    <a:pt x="498" y="336"/>
                  </a:cubicBezTo>
                  <a:cubicBezTo>
                    <a:pt x="497" y="336"/>
                    <a:pt x="497" y="336"/>
                    <a:pt x="497" y="336"/>
                  </a:cubicBezTo>
                  <a:cubicBezTo>
                    <a:pt x="497" y="336"/>
                    <a:pt x="497" y="335"/>
                    <a:pt x="497" y="335"/>
                  </a:cubicBezTo>
                  <a:cubicBezTo>
                    <a:pt x="496" y="335"/>
                    <a:pt x="495" y="335"/>
                    <a:pt x="495" y="336"/>
                  </a:cubicBezTo>
                  <a:cubicBezTo>
                    <a:pt x="495" y="335"/>
                    <a:pt x="495" y="335"/>
                    <a:pt x="494" y="335"/>
                  </a:cubicBezTo>
                  <a:cubicBezTo>
                    <a:pt x="494" y="335"/>
                    <a:pt x="494" y="335"/>
                    <a:pt x="494" y="335"/>
                  </a:cubicBezTo>
                  <a:cubicBezTo>
                    <a:pt x="493" y="334"/>
                    <a:pt x="494" y="335"/>
                    <a:pt x="493" y="334"/>
                  </a:cubicBezTo>
                  <a:cubicBezTo>
                    <a:pt x="494" y="334"/>
                    <a:pt x="495" y="334"/>
                    <a:pt x="497" y="334"/>
                  </a:cubicBezTo>
                  <a:cubicBezTo>
                    <a:pt x="497" y="333"/>
                    <a:pt x="498" y="333"/>
                    <a:pt x="498" y="333"/>
                  </a:cubicBezTo>
                  <a:cubicBezTo>
                    <a:pt x="499" y="332"/>
                    <a:pt x="500" y="332"/>
                    <a:pt x="501" y="331"/>
                  </a:cubicBezTo>
                  <a:cubicBezTo>
                    <a:pt x="501" y="332"/>
                    <a:pt x="501" y="332"/>
                    <a:pt x="501" y="332"/>
                  </a:cubicBezTo>
                  <a:cubicBezTo>
                    <a:pt x="501" y="332"/>
                    <a:pt x="501" y="332"/>
                    <a:pt x="502" y="332"/>
                  </a:cubicBezTo>
                  <a:cubicBezTo>
                    <a:pt x="502" y="332"/>
                    <a:pt x="502" y="332"/>
                    <a:pt x="502" y="332"/>
                  </a:cubicBezTo>
                  <a:cubicBezTo>
                    <a:pt x="503" y="332"/>
                    <a:pt x="503" y="332"/>
                    <a:pt x="503" y="332"/>
                  </a:cubicBezTo>
                  <a:cubicBezTo>
                    <a:pt x="503" y="332"/>
                    <a:pt x="503" y="333"/>
                    <a:pt x="503" y="333"/>
                  </a:cubicBezTo>
                  <a:cubicBezTo>
                    <a:pt x="504" y="332"/>
                    <a:pt x="504" y="332"/>
                    <a:pt x="505" y="332"/>
                  </a:cubicBezTo>
                  <a:cubicBezTo>
                    <a:pt x="505" y="332"/>
                    <a:pt x="505" y="331"/>
                    <a:pt x="505" y="331"/>
                  </a:cubicBezTo>
                  <a:cubicBezTo>
                    <a:pt x="505" y="331"/>
                    <a:pt x="505" y="330"/>
                    <a:pt x="506" y="330"/>
                  </a:cubicBezTo>
                  <a:cubicBezTo>
                    <a:pt x="506" y="331"/>
                    <a:pt x="506" y="332"/>
                    <a:pt x="506" y="333"/>
                  </a:cubicBezTo>
                  <a:cubicBezTo>
                    <a:pt x="507" y="333"/>
                    <a:pt x="508" y="332"/>
                    <a:pt x="508" y="332"/>
                  </a:cubicBezTo>
                  <a:cubicBezTo>
                    <a:pt x="508" y="332"/>
                    <a:pt x="508" y="332"/>
                    <a:pt x="508" y="332"/>
                  </a:cubicBezTo>
                  <a:cubicBezTo>
                    <a:pt x="509" y="331"/>
                    <a:pt x="509" y="331"/>
                    <a:pt x="510" y="331"/>
                  </a:cubicBezTo>
                  <a:cubicBezTo>
                    <a:pt x="510" y="331"/>
                    <a:pt x="510" y="330"/>
                    <a:pt x="510" y="330"/>
                  </a:cubicBezTo>
                  <a:cubicBezTo>
                    <a:pt x="510" y="330"/>
                    <a:pt x="510" y="330"/>
                    <a:pt x="510" y="330"/>
                  </a:cubicBezTo>
                  <a:cubicBezTo>
                    <a:pt x="510" y="330"/>
                    <a:pt x="511" y="331"/>
                    <a:pt x="511" y="331"/>
                  </a:cubicBezTo>
                  <a:cubicBezTo>
                    <a:pt x="512" y="331"/>
                    <a:pt x="512" y="331"/>
                    <a:pt x="513" y="330"/>
                  </a:cubicBezTo>
                  <a:cubicBezTo>
                    <a:pt x="513" y="330"/>
                    <a:pt x="514" y="330"/>
                    <a:pt x="515" y="330"/>
                  </a:cubicBezTo>
                  <a:cubicBezTo>
                    <a:pt x="515" y="331"/>
                    <a:pt x="515" y="330"/>
                    <a:pt x="515" y="331"/>
                  </a:cubicBezTo>
                  <a:cubicBezTo>
                    <a:pt x="516" y="332"/>
                    <a:pt x="516" y="332"/>
                    <a:pt x="518" y="332"/>
                  </a:cubicBezTo>
                  <a:cubicBezTo>
                    <a:pt x="519" y="332"/>
                    <a:pt x="519" y="332"/>
                    <a:pt x="519" y="332"/>
                  </a:cubicBezTo>
                  <a:cubicBezTo>
                    <a:pt x="520" y="333"/>
                    <a:pt x="520" y="333"/>
                    <a:pt x="521" y="334"/>
                  </a:cubicBezTo>
                  <a:cubicBezTo>
                    <a:pt x="521" y="334"/>
                    <a:pt x="521" y="334"/>
                    <a:pt x="522" y="334"/>
                  </a:cubicBezTo>
                  <a:cubicBezTo>
                    <a:pt x="522" y="334"/>
                    <a:pt x="522" y="334"/>
                    <a:pt x="523" y="335"/>
                  </a:cubicBezTo>
                  <a:cubicBezTo>
                    <a:pt x="523" y="334"/>
                    <a:pt x="524" y="334"/>
                    <a:pt x="524" y="334"/>
                  </a:cubicBezTo>
                  <a:cubicBezTo>
                    <a:pt x="524" y="334"/>
                    <a:pt x="525" y="334"/>
                    <a:pt x="525" y="334"/>
                  </a:cubicBezTo>
                  <a:cubicBezTo>
                    <a:pt x="526" y="334"/>
                    <a:pt x="527" y="333"/>
                    <a:pt x="527" y="332"/>
                  </a:cubicBezTo>
                  <a:cubicBezTo>
                    <a:pt x="532" y="331"/>
                    <a:pt x="530" y="334"/>
                    <a:pt x="532" y="335"/>
                  </a:cubicBezTo>
                  <a:cubicBezTo>
                    <a:pt x="532" y="335"/>
                    <a:pt x="532" y="335"/>
                    <a:pt x="532" y="335"/>
                  </a:cubicBezTo>
                  <a:cubicBezTo>
                    <a:pt x="533" y="336"/>
                    <a:pt x="533" y="336"/>
                    <a:pt x="533" y="336"/>
                  </a:cubicBezTo>
                  <a:cubicBezTo>
                    <a:pt x="533" y="336"/>
                    <a:pt x="535" y="336"/>
                    <a:pt x="535" y="336"/>
                  </a:cubicBezTo>
                  <a:cubicBezTo>
                    <a:pt x="535" y="338"/>
                    <a:pt x="535" y="340"/>
                    <a:pt x="536" y="341"/>
                  </a:cubicBezTo>
                  <a:cubicBezTo>
                    <a:pt x="536" y="341"/>
                    <a:pt x="536" y="341"/>
                    <a:pt x="535" y="341"/>
                  </a:cubicBezTo>
                  <a:cubicBezTo>
                    <a:pt x="535" y="342"/>
                    <a:pt x="535" y="345"/>
                    <a:pt x="536" y="346"/>
                  </a:cubicBezTo>
                  <a:cubicBezTo>
                    <a:pt x="536" y="346"/>
                    <a:pt x="536" y="346"/>
                    <a:pt x="536" y="345"/>
                  </a:cubicBezTo>
                  <a:cubicBezTo>
                    <a:pt x="537" y="346"/>
                    <a:pt x="536" y="346"/>
                    <a:pt x="537" y="346"/>
                  </a:cubicBezTo>
                  <a:cubicBezTo>
                    <a:pt x="537" y="345"/>
                    <a:pt x="537" y="345"/>
                    <a:pt x="537" y="344"/>
                  </a:cubicBezTo>
                  <a:cubicBezTo>
                    <a:pt x="538" y="344"/>
                    <a:pt x="539" y="344"/>
                    <a:pt x="539" y="344"/>
                  </a:cubicBezTo>
                  <a:cubicBezTo>
                    <a:pt x="539" y="345"/>
                    <a:pt x="539" y="346"/>
                    <a:pt x="538" y="347"/>
                  </a:cubicBezTo>
                  <a:cubicBezTo>
                    <a:pt x="538" y="349"/>
                    <a:pt x="538" y="350"/>
                    <a:pt x="540" y="350"/>
                  </a:cubicBezTo>
                  <a:cubicBezTo>
                    <a:pt x="540" y="351"/>
                    <a:pt x="540" y="351"/>
                    <a:pt x="540" y="351"/>
                  </a:cubicBezTo>
                  <a:cubicBezTo>
                    <a:pt x="541" y="351"/>
                    <a:pt x="540" y="350"/>
                    <a:pt x="541" y="351"/>
                  </a:cubicBezTo>
                  <a:cubicBezTo>
                    <a:pt x="542" y="351"/>
                    <a:pt x="542" y="351"/>
                    <a:pt x="542" y="351"/>
                  </a:cubicBezTo>
                  <a:cubicBezTo>
                    <a:pt x="542" y="352"/>
                    <a:pt x="542" y="352"/>
                    <a:pt x="542" y="353"/>
                  </a:cubicBezTo>
                  <a:cubicBezTo>
                    <a:pt x="542" y="353"/>
                    <a:pt x="543" y="353"/>
                    <a:pt x="543" y="353"/>
                  </a:cubicBezTo>
                  <a:cubicBezTo>
                    <a:pt x="543" y="353"/>
                    <a:pt x="543" y="354"/>
                    <a:pt x="543" y="354"/>
                  </a:cubicBezTo>
                  <a:cubicBezTo>
                    <a:pt x="543" y="354"/>
                    <a:pt x="543" y="354"/>
                    <a:pt x="543" y="354"/>
                  </a:cubicBezTo>
                  <a:cubicBezTo>
                    <a:pt x="543" y="354"/>
                    <a:pt x="544" y="355"/>
                    <a:pt x="544" y="356"/>
                  </a:cubicBezTo>
                  <a:cubicBezTo>
                    <a:pt x="544" y="356"/>
                    <a:pt x="545" y="356"/>
                    <a:pt x="545" y="356"/>
                  </a:cubicBezTo>
                  <a:cubicBezTo>
                    <a:pt x="545" y="357"/>
                    <a:pt x="546" y="358"/>
                    <a:pt x="546" y="358"/>
                  </a:cubicBezTo>
                  <a:cubicBezTo>
                    <a:pt x="547" y="358"/>
                    <a:pt x="547" y="358"/>
                    <a:pt x="547" y="359"/>
                  </a:cubicBezTo>
                  <a:cubicBezTo>
                    <a:pt x="548" y="359"/>
                    <a:pt x="548" y="359"/>
                    <a:pt x="549" y="360"/>
                  </a:cubicBezTo>
                  <a:cubicBezTo>
                    <a:pt x="549" y="360"/>
                    <a:pt x="549" y="360"/>
                    <a:pt x="549" y="360"/>
                  </a:cubicBezTo>
                  <a:cubicBezTo>
                    <a:pt x="550" y="360"/>
                    <a:pt x="549" y="360"/>
                    <a:pt x="550" y="360"/>
                  </a:cubicBezTo>
                  <a:cubicBezTo>
                    <a:pt x="550" y="360"/>
                    <a:pt x="550" y="359"/>
                    <a:pt x="551" y="359"/>
                  </a:cubicBezTo>
                  <a:cubicBezTo>
                    <a:pt x="550" y="359"/>
                    <a:pt x="550" y="358"/>
                    <a:pt x="550" y="358"/>
                  </a:cubicBezTo>
                  <a:cubicBezTo>
                    <a:pt x="550" y="358"/>
                    <a:pt x="550" y="358"/>
                    <a:pt x="550" y="358"/>
                  </a:cubicBezTo>
                  <a:cubicBezTo>
                    <a:pt x="550" y="358"/>
                    <a:pt x="550" y="357"/>
                    <a:pt x="550" y="357"/>
                  </a:cubicBezTo>
                  <a:cubicBezTo>
                    <a:pt x="551" y="357"/>
                    <a:pt x="551" y="357"/>
                    <a:pt x="551" y="357"/>
                  </a:cubicBezTo>
                  <a:cubicBezTo>
                    <a:pt x="551" y="356"/>
                    <a:pt x="551" y="356"/>
                    <a:pt x="551" y="355"/>
                  </a:cubicBezTo>
                  <a:cubicBezTo>
                    <a:pt x="551" y="355"/>
                    <a:pt x="551" y="355"/>
                    <a:pt x="551" y="355"/>
                  </a:cubicBezTo>
                  <a:cubicBezTo>
                    <a:pt x="551" y="354"/>
                    <a:pt x="551" y="353"/>
                    <a:pt x="551" y="352"/>
                  </a:cubicBezTo>
                  <a:cubicBezTo>
                    <a:pt x="551" y="352"/>
                    <a:pt x="551" y="352"/>
                    <a:pt x="551" y="352"/>
                  </a:cubicBezTo>
                  <a:cubicBezTo>
                    <a:pt x="551" y="351"/>
                    <a:pt x="551" y="351"/>
                    <a:pt x="551" y="350"/>
                  </a:cubicBezTo>
                  <a:cubicBezTo>
                    <a:pt x="551" y="350"/>
                    <a:pt x="552" y="350"/>
                    <a:pt x="552" y="350"/>
                  </a:cubicBezTo>
                  <a:cubicBezTo>
                    <a:pt x="552" y="350"/>
                    <a:pt x="552" y="350"/>
                    <a:pt x="552" y="350"/>
                  </a:cubicBezTo>
                  <a:cubicBezTo>
                    <a:pt x="552" y="350"/>
                    <a:pt x="551" y="350"/>
                    <a:pt x="551" y="350"/>
                  </a:cubicBezTo>
                  <a:cubicBezTo>
                    <a:pt x="551" y="349"/>
                    <a:pt x="551" y="349"/>
                    <a:pt x="551" y="348"/>
                  </a:cubicBezTo>
                  <a:cubicBezTo>
                    <a:pt x="551" y="348"/>
                    <a:pt x="550" y="348"/>
                    <a:pt x="550" y="348"/>
                  </a:cubicBezTo>
                  <a:cubicBezTo>
                    <a:pt x="550" y="346"/>
                    <a:pt x="549" y="345"/>
                    <a:pt x="549" y="344"/>
                  </a:cubicBezTo>
                  <a:cubicBezTo>
                    <a:pt x="549" y="344"/>
                    <a:pt x="549" y="344"/>
                    <a:pt x="548" y="344"/>
                  </a:cubicBezTo>
                  <a:cubicBezTo>
                    <a:pt x="548" y="343"/>
                    <a:pt x="548" y="343"/>
                    <a:pt x="548" y="343"/>
                  </a:cubicBezTo>
                  <a:cubicBezTo>
                    <a:pt x="548" y="342"/>
                    <a:pt x="548" y="342"/>
                    <a:pt x="547" y="342"/>
                  </a:cubicBezTo>
                  <a:cubicBezTo>
                    <a:pt x="547" y="342"/>
                    <a:pt x="547" y="341"/>
                    <a:pt x="547" y="340"/>
                  </a:cubicBezTo>
                  <a:cubicBezTo>
                    <a:pt x="547" y="340"/>
                    <a:pt x="547" y="340"/>
                    <a:pt x="547" y="340"/>
                  </a:cubicBezTo>
                  <a:cubicBezTo>
                    <a:pt x="547" y="340"/>
                    <a:pt x="547" y="340"/>
                    <a:pt x="547" y="340"/>
                  </a:cubicBezTo>
                  <a:cubicBezTo>
                    <a:pt x="546" y="339"/>
                    <a:pt x="546" y="339"/>
                    <a:pt x="546" y="339"/>
                  </a:cubicBezTo>
                  <a:cubicBezTo>
                    <a:pt x="546" y="338"/>
                    <a:pt x="546" y="338"/>
                    <a:pt x="546" y="337"/>
                  </a:cubicBezTo>
                  <a:cubicBezTo>
                    <a:pt x="546" y="337"/>
                    <a:pt x="545" y="337"/>
                    <a:pt x="545" y="337"/>
                  </a:cubicBezTo>
                  <a:cubicBezTo>
                    <a:pt x="545" y="337"/>
                    <a:pt x="545" y="336"/>
                    <a:pt x="545" y="336"/>
                  </a:cubicBezTo>
                  <a:cubicBezTo>
                    <a:pt x="545" y="336"/>
                    <a:pt x="545" y="336"/>
                    <a:pt x="545" y="336"/>
                  </a:cubicBezTo>
                  <a:cubicBezTo>
                    <a:pt x="545" y="336"/>
                    <a:pt x="545" y="336"/>
                    <a:pt x="545" y="335"/>
                  </a:cubicBezTo>
                  <a:cubicBezTo>
                    <a:pt x="545" y="335"/>
                    <a:pt x="544" y="335"/>
                    <a:pt x="544" y="335"/>
                  </a:cubicBezTo>
                  <a:cubicBezTo>
                    <a:pt x="544" y="335"/>
                    <a:pt x="544" y="334"/>
                    <a:pt x="544" y="333"/>
                  </a:cubicBezTo>
                  <a:cubicBezTo>
                    <a:pt x="543" y="333"/>
                    <a:pt x="543" y="333"/>
                    <a:pt x="543" y="333"/>
                  </a:cubicBezTo>
                  <a:cubicBezTo>
                    <a:pt x="543" y="332"/>
                    <a:pt x="543" y="331"/>
                    <a:pt x="543" y="330"/>
                  </a:cubicBezTo>
                  <a:cubicBezTo>
                    <a:pt x="543" y="330"/>
                    <a:pt x="542" y="330"/>
                    <a:pt x="542" y="330"/>
                  </a:cubicBezTo>
                  <a:cubicBezTo>
                    <a:pt x="542" y="330"/>
                    <a:pt x="542" y="329"/>
                    <a:pt x="542" y="329"/>
                  </a:cubicBezTo>
                  <a:cubicBezTo>
                    <a:pt x="542" y="329"/>
                    <a:pt x="542" y="329"/>
                    <a:pt x="542" y="329"/>
                  </a:cubicBezTo>
                  <a:cubicBezTo>
                    <a:pt x="541" y="328"/>
                    <a:pt x="541" y="329"/>
                    <a:pt x="540" y="328"/>
                  </a:cubicBezTo>
                  <a:cubicBezTo>
                    <a:pt x="541" y="327"/>
                    <a:pt x="540" y="328"/>
                    <a:pt x="541" y="327"/>
                  </a:cubicBezTo>
                  <a:cubicBezTo>
                    <a:pt x="541" y="327"/>
                    <a:pt x="541" y="326"/>
                    <a:pt x="542" y="326"/>
                  </a:cubicBezTo>
                  <a:cubicBezTo>
                    <a:pt x="542" y="325"/>
                    <a:pt x="541" y="324"/>
                    <a:pt x="541" y="323"/>
                  </a:cubicBezTo>
                  <a:cubicBezTo>
                    <a:pt x="541" y="323"/>
                    <a:pt x="542" y="323"/>
                    <a:pt x="542" y="323"/>
                  </a:cubicBezTo>
                  <a:cubicBezTo>
                    <a:pt x="542" y="322"/>
                    <a:pt x="542" y="321"/>
                    <a:pt x="542" y="319"/>
                  </a:cubicBezTo>
                  <a:cubicBezTo>
                    <a:pt x="542" y="319"/>
                    <a:pt x="543" y="319"/>
                    <a:pt x="543" y="319"/>
                  </a:cubicBezTo>
                  <a:cubicBezTo>
                    <a:pt x="543" y="319"/>
                    <a:pt x="542" y="319"/>
                    <a:pt x="542" y="318"/>
                  </a:cubicBezTo>
                  <a:cubicBezTo>
                    <a:pt x="543" y="318"/>
                    <a:pt x="543" y="317"/>
                    <a:pt x="544" y="317"/>
                  </a:cubicBezTo>
                  <a:cubicBezTo>
                    <a:pt x="544" y="316"/>
                    <a:pt x="544" y="316"/>
                    <a:pt x="544" y="315"/>
                  </a:cubicBezTo>
                  <a:cubicBezTo>
                    <a:pt x="546" y="315"/>
                    <a:pt x="546" y="315"/>
                    <a:pt x="546" y="312"/>
                  </a:cubicBezTo>
                  <a:cubicBezTo>
                    <a:pt x="547" y="313"/>
                    <a:pt x="547" y="313"/>
                    <a:pt x="548" y="313"/>
                  </a:cubicBezTo>
                  <a:cubicBezTo>
                    <a:pt x="548" y="312"/>
                    <a:pt x="549" y="311"/>
                    <a:pt x="550" y="311"/>
                  </a:cubicBezTo>
                  <a:cubicBezTo>
                    <a:pt x="550" y="310"/>
                    <a:pt x="550" y="310"/>
                    <a:pt x="550" y="309"/>
                  </a:cubicBezTo>
                  <a:cubicBezTo>
                    <a:pt x="550" y="309"/>
                    <a:pt x="551" y="309"/>
                    <a:pt x="552" y="309"/>
                  </a:cubicBezTo>
                  <a:cubicBezTo>
                    <a:pt x="551" y="308"/>
                    <a:pt x="552" y="307"/>
                    <a:pt x="552" y="306"/>
                  </a:cubicBezTo>
                  <a:cubicBezTo>
                    <a:pt x="553" y="306"/>
                    <a:pt x="553" y="306"/>
                    <a:pt x="554" y="306"/>
                  </a:cubicBezTo>
                  <a:cubicBezTo>
                    <a:pt x="554" y="306"/>
                    <a:pt x="556" y="305"/>
                    <a:pt x="557" y="304"/>
                  </a:cubicBezTo>
                  <a:cubicBezTo>
                    <a:pt x="557" y="304"/>
                    <a:pt x="558" y="304"/>
                    <a:pt x="558" y="304"/>
                  </a:cubicBezTo>
                  <a:cubicBezTo>
                    <a:pt x="558" y="304"/>
                    <a:pt x="558" y="304"/>
                    <a:pt x="558" y="304"/>
                  </a:cubicBezTo>
                  <a:cubicBezTo>
                    <a:pt x="559" y="303"/>
                    <a:pt x="558" y="303"/>
                    <a:pt x="559" y="302"/>
                  </a:cubicBezTo>
                  <a:cubicBezTo>
                    <a:pt x="560" y="301"/>
                    <a:pt x="560" y="301"/>
                    <a:pt x="560" y="299"/>
                  </a:cubicBezTo>
                  <a:cubicBezTo>
                    <a:pt x="561" y="299"/>
                    <a:pt x="562" y="299"/>
                    <a:pt x="563" y="298"/>
                  </a:cubicBezTo>
                  <a:cubicBezTo>
                    <a:pt x="563" y="298"/>
                    <a:pt x="563" y="298"/>
                    <a:pt x="563" y="298"/>
                  </a:cubicBezTo>
                  <a:cubicBezTo>
                    <a:pt x="563" y="297"/>
                    <a:pt x="562" y="296"/>
                    <a:pt x="561" y="296"/>
                  </a:cubicBezTo>
                  <a:cubicBezTo>
                    <a:pt x="562" y="295"/>
                    <a:pt x="563" y="295"/>
                    <a:pt x="564" y="295"/>
                  </a:cubicBezTo>
                  <a:cubicBezTo>
                    <a:pt x="563" y="295"/>
                    <a:pt x="563" y="295"/>
                    <a:pt x="563" y="295"/>
                  </a:cubicBezTo>
                  <a:cubicBezTo>
                    <a:pt x="564" y="295"/>
                    <a:pt x="564" y="294"/>
                    <a:pt x="564" y="294"/>
                  </a:cubicBezTo>
                  <a:cubicBezTo>
                    <a:pt x="564" y="293"/>
                    <a:pt x="563" y="293"/>
                    <a:pt x="562" y="292"/>
                  </a:cubicBezTo>
                  <a:cubicBezTo>
                    <a:pt x="562" y="292"/>
                    <a:pt x="562" y="292"/>
                    <a:pt x="562" y="292"/>
                  </a:cubicBezTo>
                  <a:cubicBezTo>
                    <a:pt x="563" y="292"/>
                    <a:pt x="564" y="292"/>
                    <a:pt x="565" y="291"/>
                  </a:cubicBezTo>
                  <a:cubicBezTo>
                    <a:pt x="565" y="292"/>
                    <a:pt x="565" y="292"/>
                    <a:pt x="565" y="292"/>
                  </a:cubicBezTo>
                  <a:cubicBezTo>
                    <a:pt x="566" y="292"/>
                    <a:pt x="566" y="292"/>
                    <a:pt x="566" y="292"/>
                  </a:cubicBezTo>
                  <a:cubicBezTo>
                    <a:pt x="566" y="292"/>
                    <a:pt x="566" y="293"/>
                    <a:pt x="566" y="293"/>
                  </a:cubicBezTo>
                  <a:cubicBezTo>
                    <a:pt x="567" y="293"/>
                    <a:pt x="568" y="292"/>
                    <a:pt x="568" y="291"/>
                  </a:cubicBezTo>
                  <a:cubicBezTo>
                    <a:pt x="568" y="291"/>
                    <a:pt x="569" y="291"/>
                    <a:pt x="569" y="291"/>
                  </a:cubicBezTo>
                  <a:cubicBezTo>
                    <a:pt x="569" y="291"/>
                    <a:pt x="569" y="291"/>
                    <a:pt x="569" y="291"/>
                  </a:cubicBezTo>
                  <a:cubicBezTo>
                    <a:pt x="568" y="291"/>
                    <a:pt x="568" y="291"/>
                    <a:pt x="567" y="291"/>
                  </a:cubicBezTo>
                  <a:cubicBezTo>
                    <a:pt x="567" y="291"/>
                    <a:pt x="567" y="290"/>
                    <a:pt x="567" y="290"/>
                  </a:cubicBezTo>
                  <a:cubicBezTo>
                    <a:pt x="567" y="290"/>
                    <a:pt x="567" y="290"/>
                    <a:pt x="567" y="290"/>
                  </a:cubicBezTo>
                  <a:cubicBezTo>
                    <a:pt x="566" y="290"/>
                    <a:pt x="565" y="289"/>
                    <a:pt x="564" y="290"/>
                  </a:cubicBezTo>
                  <a:cubicBezTo>
                    <a:pt x="564" y="289"/>
                    <a:pt x="564" y="289"/>
                    <a:pt x="564" y="288"/>
                  </a:cubicBezTo>
                  <a:cubicBezTo>
                    <a:pt x="565" y="288"/>
                    <a:pt x="566" y="288"/>
                    <a:pt x="566" y="287"/>
                  </a:cubicBezTo>
                  <a:cubicBezTo>
                    <a:pt x="567" y="287"/>
                    <a:pt x="567" y="287"/>
                    <a:pt x="567" y="287"/>
                  </a:cubicBezTo>
                  <a:cubicBezTo>
                    <a:pt x="567" y="287"/>
                    <a:pt x="567" y="286"/>
                    <a:pt x="566" y="286"/>
                  </a:cubicBezTo>
                  <a:cubicBezTo>
                    <a:pt x="566" y="286"/>
                    <a:pt x="566" y="286"/>
                    <a:pt x="566" y="286"/>
                  </a:cubicBezTo>
                  <a:cubicBezTo>
                    <a:pt x="566" y="285"/>
                    <a:pt x="566" y="285"/>
                    <a:pt x="566" y="284"/>
                  </a:cubicBezTo>
                  <a:cubicBezTo>
                    <a:pt x="565" y="284"/>
                    <a:pt x="562" y="283"/>
                    <a:pt x="562" y="283"/>
                  </a:cubicBezTo>
                  <a:cubicBezTo>
                    <a:pt x="562" y="283"/>
                    <a:pt x="562" y="282"/>
                    <a:pt x="562" y="282"/>
                  </a:cubicBezTo>
                  <a:cubicBezTo>
                    <a:pt x="562" y="282"/>
                    <a:pt x="561" y="282"/>
                    <a:pt x="561" y="281"/>
                  </a:cubicBezTo>
                  <a:cubicBezTo>
                    <a:pt x="561" y="281"/>
                    <a:pt x="561" y="281"/>
                    <a:pt x="561" y="281"/>
                  </a:cubicBezTo>
                  <a:cubicBezTo>
                    <a:pt x="562" y="281"/>
                    <a:pt x="563" y="280"/>
                    <a:pt x="564" y="280"/>
                  </a:cubicBezTo>
                  <a:cubicBezTo>
                    <a:pt x="563" y="279"/>
                    <a:pt x="562" y="278"/>
                    <a:pt x="561" y="278"/>
                  </a:cubicBezTo>
                  <a:cubicBezTo>
                    <a:pt x="561" y="278"/>
                    <a:pt x="561" y="278"/>
                    <a:pt x="561" y="277"/>
                  </a:cubicBezTo>
                  <a:cubicBezTo>
                    <a:pt x="561" y="277"/>
                    <a:pt x="562" y="277"/>
                    <a:pt x="562" y="277"/>
                  </a:cubicBezTo>
                  <a:cubicBezTo>
                    <a:pt x="562" y="277"/>
                    <a:pt x="562" y="277"/>
                    <a:pt x="562" y="277"/>
                  </a:cubicBezTo>
                  <a:cubicBezTo>
                    <a:pt x="561" y="276"/>
                    <a:pt x="561" y="276"/>
                    <a:pt x="560" y="275"/>
                  </a:cubicBezTo>
                  <a:cubicBezTo>
                    <a:pt x="559" y="275"/>
                    <a:pt x="559" y="275"/>
                    <a:pt x="559" y="274"/>
                  </a:cubicBezTo>
                  <a:cubicBezTo>
                    <a:pt x="559" y="274"/>
                    <a:pt x="560" y="274"/>
                    <a:pt x="560" y="274"/>
                  </a:cubicBezTo>
                  <a:cubicBezTo>
                    <a:pt x="560" y="273"/>
                    <a:pt x="560" y="272"/>
                    <a:pt x="559" y="272"/>
                  </a:cubicBezTo>
                  <a:cubicBezTo>
                    <a:pt x="560" y="272"/>
                    <a:pt x="560" y="272"/>
                    <a:pt x="560" y="271"/>
                  </a:cubicBezTo>
                  <a:cubicBezTo>
                    <a:pt x="560" y="270"/>
                    <a:pt x="561" y="269"/>
                    <a:pt x="561" y="268"/>
                  </a:cubicBezTo>
                  <a:cubicBezTo>
                    <a:pt x="561" y="268"/>
                    <a:pt x="561" y="268"/>
                    <a:pt x="561" y="268"/>
                  </a:cubicBezTo>
                  <a:cubicBezTo>
                    <a:pt x="561" y="267"/>
                    <a:pt x="561" y="266"/>
                    <a:pt x="560" y="265"/>
                  </a:cubicBezTo>
                  <a:cubicBezTo>
                    <a:pt x="561" y="265"/>
                    <a:pt x="562" y="265"/>
                    <a:pt x="563" y="265"/>
                  </a:cubicBezTo>
                  <a:cubicBezTo>
                    <a:pt x="563" y="265"/>
                    <a:pt x="563" y="264"/>
                    <a:pt x="563" y="264"/>
                  </a:cubicBezTo>
                  <a:cubicBezTo>
                    <a:pt x="564" y="264"/>
                    <a:pt x="564" y="264"/>
                    <a:pt x="565" y="264"/>
                  </a:cubicBezTo>
                  <a:cubicBezTo>
                    <a:pt x="565" y="264"/>
                    <a:pt x="565" y="263"/>
                    <a:pt x="565" y="263"/>
                  </a:cubicBezTo>
                  <a:cubicBezTo>
                    <a:pt x="565" y="263"/>
                    <a:pt x="565" y="263"/>
                    <a:pt x="565" y="263"/>
                  </a:cubicBezTo>
                  <a:cubicBezTo>
                    <a:pt x="566" y="262"/>
                    <a:pt x="565" y="263"/>
                    <a:pt x="566" y="263"/>
                  </a:cubicBezTo>
                  <a:cubicBezTo>
                    <a:pt x="566" y="263"/>
                    <a:pt x="566" y="263"/>
                    <a:pt x="566" y="263"/>
                  </a:cubicBezTo>
                  <a:cubicBezTo>
                    <a:pt x="566" y="263"/>
                    <a:pt x="566" y="264"/>
                    <a:pt x="566" y="265"/>
                  </a:cubicBezTo>
                  <a:cubicBezTo>
                    <a:pt x="565" y="265"/>
                    <a:pt x="565" y="266"/>
                    <a:pt x="564" y="267"/>
                  </a:cubicBezTo>
                  <a:cubicBezTo>
                    <a:pt x="564" y="267"/>
                    <a:pt x="564" y="267"/>
                    <a:pt x="564" y="267"/>
                  </a:cubicBezTo>
                  <a:cubicBezTo>
                    <a:pt x="564" y="267"/>
                    <a:pt x="564" y="268"/>
                    <a:pt x="563" y="268"/>
                  </a:cubicBezTo>
                  <a:cubicBezTo>
                    <a:pt x="564" y="268"/>
                    <a:pt x="564" y="268"/>
                    <a:pt x="564" y="268"/>
                  </a:cubicBezTo>
                  <a:cubicBezTo>
                    <a:pt x="564" y="268"/>
                    <a:pt x="564" y="268"/>
                    <a:pt x="564" y="268"/>
                  </a:cubicBezTo>
                  <a:cubicBezTo>
                    <a:pt x="564" y="269"/>
                    <a:pt x="563" y="270"/>
                    <a:pt x="562" y="270"/>
                  </a:cubicBezTo>
                  <a:cubicBezTo>
                    <a:pt x="563" y="271"/>
                    <a:pt x="563" y="272"/>
                    <a:pt x="563" y="272"/>
                  </a:cubicBezTo>
                  <a:cubicBezTo>
                    <a:pt x="563" y="272"/>
                    <a:pt x="563" y="272"/>
                    <a:pt x="563" y="272"/>
                  </a:cubicBezTo>
                  <a:cubicBezTo>
                    <a:pt x="563" y="273"/>
                    <a:pt x="563" y="273"/>
                    <a:pt x="563" y="273"/>
                  </a:cubicBezTo>
                  <a:cubicBezTo>
                    <a:pt x="563" y="273"/>
                    <a:pt x="563" y="273"/>
                    <a:pt x="564" y="273"/>
                  </a:cubicBezTo>
                  <a:cubicBezTo>
                    <a:pt x="564" y="274"/>
                    <a:pt x="563" y="274"/>
                    <a:pt x="563" y="275"/>
                  </a:cubicBezTo>
                  <a:cubicBezTo>
                    <a:pt x="563" y="275"/>
                    <a:pt x="564" y="275"/>
                    <a:pt x="564" y="275"/>
                  </a:cubicBezTo>
                  <a:cubicBezTo>
                    <a:pt x="564" y="275"/>
                    <a:pt x="564" y="275"/>
                    <a:pt x="564" y="275"/>
                  </a:cubicBezTo>
                  <a:cubicBezTo>
                    <a:pt x="564" y="275"/>
                    <a:pt x="565" y="275"/>
                    <a:pt x="565" y="275"/>
                  </a:cubicBezTo>
                  <a:cubicBezTo>
                    <a:pt x="565" y="275"/>
                    <a:pt x="565" y="275"/>
                    <a:pt x="565" y="274"/>
                  </a:cubicBezTo>
                  <a:cubicBezTo>
                    <a:pt x="566" y="274"/>
                    <a:pt x="566" y="274"/>
                    <a:pt x="567" y="274"/>
                  </a:cubicBezTo>
                  <a:cubicBezTo>
                    <a:pt x="567" y="275"/>
                    <a:pt x="567" y="276"/>
                    <a:pt x="567" y="276"/>
                  </a:cubicBezTo>
                  <a:cubicBezTo>
                    <a:pt x="568" y="276"/>
                    <a:pt x="569" y="275"/>
                    <a:pt x="570" y="275"/>
                  </a:cubicBezTo>
                  <a:cubicBezTo>
                    <a:pt x="570" y="274"/>
                    <a:pt x="570" y="274"/>
                    <a:pt x="570" y="273"/>
                  </a:cubicBezTo>
                  <a:cubicBezTo>
                    <a:pt x="570" y="273"/>
                    <a:pt x="570" y="273"/>
                    <a:pt x="570" y="273"/>
                  </a:cubicBezTo>
                  <a:cubicBezTo>
                    <a:pt x="570" y="273"/>
                    <a:pt x="570" y="272"/>
                    <a:pt x="570" y="272"/>
                  </a:cubicBezTo>
                  <a:cubicBezTo>
                    <a:pt x="570" y="272"/>
                    <a:pt x="570" y="272"/>
                    <a:pt x="571" y="272"/>
                  </a:cubicBezTo>
                  <a:cubicBezTo>
                    <a:pt x="571" y="272"/>
                    <a:pt x="571" y="271"/>
                    <a:pt x="571" y="271"/>
                  </a:cubicBezTo>
                  <a:cubicBezTo>
                    <a:pt x="571" y="271"/>
                    <a:pt x="570" y="271"/>
                    <a:pt x="570" y="271"/>
                  </a:cubicBezTo>
                  <a:cubicBezTo>
                    <a:pt x="570" y="269"/>
                    <a:pt x="570" y="270"/>
                    <a:pt x="570" y="268"/>
                  </a:cubicBezTo>
                  <a:cubicBezTo>
                    <a:pt x="568" y="268"/>
                    <a:pt x="568" y="266"/>
                    <a:pt x="568" y="264"/>
                  </a:cubicBezTo>
                  <a:cubicBezTo>
                    <a:pt x="569" y="265"/>
                    <a:pt x="571" y="265"/>
                    <a:pt x="572" y="266"/>
                  </a:cubicBezTo>
                  <a:cubicBezTo>
                    <a:pt x="572" y="266"/>
                    <a:pt x="573" y="265"/>
                    <a:pt x="574" y="265"/>
                  </a:cubicBezTo>
                  <a:cubicBezTo>
                    <a:pt x="574" y="265"/>
                    <a:pt x="575" y="262"/>
                    <a:pt x="575" y="261"/>
                  </a:cubicBezTo>
                  <a:cubicBezTo>
                    <a:pt x="576" y="261"/>
                    <a:pt x="576" y="262"/>
                    <a:pt x="577" y="262"/>
                  </a:cubicBezTo>
                  <a:cubicBezTo>
                    <a:pt x="577" y="260"/>
                    <a:pt x="577" y="259"/>
                    <a:pt x="578" y="258"/>
                  </a:cubicBezTo>
                  <a:cubicBezTo>
                    <a:pt x="578" y="257"/>
                    <a:pt x="577" y="256"/>
                    <a:pt x="577" y="256"/>
                  </a:cubicBezTo>
                  <a:cubicBezTo>
                    <a:pt x="577" y="256"/>
                    <a:pt x="576" y="256"/>
                    <a:pt x="576" y="256"/>
                  </a:cubicBezTo>
                  <a:cubicBezTo>
                    <a:pt x="576" y="255"/>
                    <a:pt x="576" y="255"/>
                    <a:pt x="576" y="255"/>
                  </a:cubicBezTo>
                  <a:cubicBezTo>
                    <a:pt x="576" y="255"/>
                    <a:pt x="576" y="255"/>
                    <a:pt x="576" y="254"/>
                  </a:cubicBezTo>
                  <a:cubicBezTo>
                    <a:pt x="576" y="254"/>
                    <a:pt x="576" y="254"/>
                    <a:pt x="576" y="254"/>
                  </a:cubicBezTo>
                  <a:cubicBezTo>
                    <a:pt x="577" y="253"/>
                    <a:pt x="578" y="253"/>
                    <a:pt x="578" y="252"/>
                  </a:cubicBezTo>
                  <a:cubicBezTo>
                    <a:pt x="578" y="252"/>
                    <a:pt x="578" y="252"/>
                    <a:pt x="578" y="251"/>
                  </a:cubicBezTo>
                  <a:cubicBezTo>
                    <a:pt x="579" y="251"/>
                    <a:pt x="579" y="251"/>
                    <a:pt x="580" y="250"/>
                  </a:cubicBezTo>
                  <a:cubicBezTo>
                    <a:pt x="580" y="250"/>
                    <a:pt x="580" y="250"/>
                    <a:pt x="580" y="250"/>
                  </a:cubicBezTo>
                  <a:cubicBezTo>
                    <a:pt x="580" y="250"/>
                    <a:pt x="581" y="250"/>
                    <a:pt x="581" y="250"/>
                  </a:cubicBezTo>
                  <a:cubicBezTo>
                    <a:pt x="582" y="249"/>
                    <a:pt x="582" y="249"/>
                    <a:pt x="582" y="249"/>
                  </a:cubicBezTo>
                  <a:cubicBezTo>
                    <a:pt x="582" y="249"/>
                    <a:pt x="582" y="249"/>
                    <a:pt x="583" y="249"/>
                  </a:cubicBezTo>
                  <a:cubicBezTo>
                    <a:pt x="584" y="249"/>
                    <a:pt x="584" y="249"/>
                    <a:pt x="585" y="248"/>
                  </a:cubicBezTo>
                  <a:cubicBezTo>
                    <a:pt x="585" y="248"/>
                    <a:pt x="585" y="248"/>
                    <a:pt x="585" y="247"/>
                  </a:cubicBezTo>
                  <a:cubicBezTo>
                    <a:pt x="587" y="247"/>
                    <a:pt x="587" y="247"/>
                    <a:pt x="588" y="247"/>
                  </a:cubicBezTo>
                  <a:cubicBezTo>
                    <a:pt x="588" y="247"/>
                    <a:pt x="589" y="247"/>
                    <a:pt x="589" y="247"/>
                  </a:cubicBezTo>
                  <a:cubicBezTo>
                    <a:pt x="589" y="247"/>
                    <a:pt x="589" y="247"/>
                    <a:pt x="590" y="247"/>
                  </a:cubicBezTo>
                  <a:cubicBezTo>
                    <a:pt x="590" y="247"/>
                    <a:pt x="590" y="247"/>
                    <a:pt x="590" y="247"/>
                  </a:cubicBezTo>
                  <a:cubicBezTo>
                    <a:pt x="590" y="247"/>
                    <a:pt x="590" y="247"/>
                    <a:pt x="590" y="247"/>
                  </a:cubicBezTo>
                  <a:cubicBezTo>
                    <a:pt x="591" y="246"/>
                    <a:pt x="589" y="246"/>
                    <a:pt x="589" y="246"/>
                  </a:cubicBezTo>
                  <a:cubicBezTo>
                    <a:pt x="589" y="246"/>
                    <a:pt x="590" y="246"/>
                    <a:pt x="590" y="245"/>
                  </a:cubicBezTo>
                  <a:cubicBezTo>
                    <a:pt x="590" y="245"/>
                    <a:pt x="590" y="245"/>
                    <a:pt x="590" y="244"/>
                  </a:cubicBezTo>
                  <a:cubicBezTo>
                    <a:pt x="591" y="244"/>
                    <a:pt x="591" y="244"/>
                    <a:pt x="592" y="244"/>
                  </a:cubicBezTo>
                  <a:cubicBezTo>
                    <a:pt x="592" y="244"/>
                    <a:pt x="592" y="245"/>
                    <a:pt x="592" y="245"/>
                  </a:cubicBezTo>
                  <a:cubicBezTo>
                    <a:pt x="593" y="245"/>
                    <a:pt x="592" y="245"/>
                    <a:pt x="593" y="246"/>
                  </a:cubicBezTo>
                  <a:cubicBezTo>
                    <a:pt x="593" y="245"/>
                    <a:pt x="594" y="245"/>
                    <a:pt x="595" y="245"/>
                  </a:cubicBezTo>
                  <a:cubicBezTo>
                    <a:pt x="595" y="245"/>
                    <a:pt x="595" y="244"/>
                    <a:pt x="595" y="244"/>
                  </a:cubicBezTo>
                  <a:cubicBezTo>
                    <a:pt x="595" y="244"/>
                    <a:pt x="596" y="244"/>
                    <a:pt x="597" y="244"/>
                  </a:cubicBezTo>
                  <a:cubicBezTo>
                    <a:pt x="596" y="244"/>
                    <a:pt x="597" y="244"/>
                    <a:pt x="596" y="244"/>
                  </a:cubicBezTo>
                  <a:cubicBezTo>
                    <a:pt x="595" y="243"/>
                    <a:pt x="595" y="243"/>
                    <a:pt x="593" y="243"/>
                  </a:cubicBezTo>
                  <a:cubicBezTo>
                    <a:pt x="593" y="242"/>
                    <a:pt x="593" y="242"/>
                    <a:pt x="592" y="242"/>
                  </a:cubicBezTo>
                  <a:cubicBezTo>
                    <a:pt x="592" y="241"/>
                    <a:pt x="592" y="241"/>
                    <a:pt x="592" y="241"/>
                  </a:cubicBezTo>
                  <a:cubicBezTo>
                    <a:pt x="593" y="240"/>
                    <a:pt x="593" y="240"/>
                    <a:pt x="594" y="240"/>
                  </a:cubicBezTo>
                  <a:cubicBezTo>
                    <a:pt x="594" y="238"/>
                    <a:pt x="594" y="239"/>
                    <a:pt x="593" y="238"/>
                  </a:cubicBezTo>
                  <a:cubicBezTo>
                    <a:pt x="594" y="237"/>
                    <a:pt x="594" y="237"/>
                    <a:pt x="594" y="236"/>
                  </a:cubicBezTo>
                  <a:cubicBezTo>
                    <a:pt x="594" y="236"/>
                    <a:pt x="594" y="236"/>
                    <a:pt x="594" y="236"/>
                  </a:cubicBezTo>
                  <a:cubicBezTo>
                    <a:pt x="594" y="236"/>
                    <a:pt x="595" y="236"/>
                    <a:pt x="595" y="235"/>
                  </a:cubicBezTo>
                  <a:cubicBezTo>
                    <a:pt x="595" y="235"/>
                    <a:pt x="596" y="235"/>
                    <a:pt x="596" y="234"/>
                  </a:cubicBezTo>
                  <a:cubicBezTo>
                    <a:pt x="596" y="234"/>
                    <a:pt x="595" y="234"/>
                    <a:pt x="595" y="234"/>
                  </a:cubicBezTo>
                  <a:cubicBezTo>
                    <a:pt x="595" y="233"/>
                    <a:pt x="596" y="232"/>
                    <a:pt x="596" y="231"/>
                  </a:cubicBezTo>
                  <a:cubicBezTo>
                    <a:pt x="597" y="231"/>
                    <a:pt x="598" y="231"/>
                    <a:pt x="598" y="231"/>
                  </a:cubicBezTo>
                  <a:cubicBezTo>
                    <a:pt x="599" y="231"/>
                    <a:pt x="598" y="231"/>
                    <a:pt x="600" y="230"/>
                  </a:cubicBezTo>
                  <a:cubicBezTo>
                    <a:pt x="600" y="230"/>
                    <a:pt x="600" y="231"/>
                    <a:pt x="600" y="231"/>
                  </a:cubicBezTo>
                  <a:cubicBezTo>
                    <a:pt x="600" y="231"/>
                    <a:pt x="600" y="231"/>
                    <a:pt x="601" y="231"/>
                  </a:cubicBezTo>
                  <a:cubicBezTo>
                    <a:pt x="600" y="231"/>
                    <a:pt x="600" y="230"/>
                    <a:pt x="600" y="230"/>
                  </a:cubicBezTo>
                  <a:cubicBezTo>
                    <a:pt x="601" y="230"/>
                    <a:pt x="601" y="230"/>
                    <a:pt x="603" y="230"/>
                  </a:cubicBezTo>
                  <a:cubicBezTo>
                    <a:pt x="602" y="228"/>
                    <a:pt x="603" y="227"/>
                    <a:pt x="604" y="227"/>
                  </a:cubicBezTo>
                  <a:cubicBezTo>
                    <a:pt x="604" y="226"/>
                    <a:pt x="604" y="226"/>
                    <a:pt x="604" y="226"/>
                  </a:cubicBezTo>
                  <a:cubicBezTo>
                    <a:pt x="604" y="226"/>
                    <a:pt x="604" y="226"/>
                    <a:pt x="604" y="226"/>
                  </a:cubicBezTo>
                  <a:cubicBezTo>
                    <a:pt x="604" y="227"/>
                    <a:pt x="604" y="227"/>
                    <a:pt x="605" y="228"/>
                  </a:cubicBezTo>
                  <a:cubicBezTo>
                    <a:pt x="606" y="228"/>
                    <a:pt x="605" y="228"/>
                    <a:pt x="605" y="228"/>
                  </a:cubicBezTo>
                  <a:cubicBezTo>
                    <a:pt x="606" y="228"/>
                    <a:pt x="606" y="228"/>
                    <a:pt x="606" y="228"/>
                  </a:cubicBezTo>
                  <a:cubicBezTo>
                    <a:pt x="606" y="227"/>
                    <a:pt x="606" y="227"/>
                    <a:pt x="605" y="227"/>
                  </a:cubicBezTo>
                  <a:cubicBezTo>
                    <a:pt x="606" y="227"/>
                    <a:pt x="606" y="227"/>
                    <a:pt x="606" y="227"/>
                  </a:cubicBezTo>
                  <a:cubicBezTo>
                    <a:pt x="606" y="227"/>
                    <a:pt x="606" y="226"/>
                    <a:pt x="606" y="226"/>
                  </a:cubicBezTo>
                  <a:cubicBezTo>
                    <a:pt x="607" y="226"/>
                    <a:pt x="607" y="228"/>
                    <a:pt x="609" y="227"/>
                  </a:cubicBezTo>
                  <a:cubicBezTo>
                    <a:pt x="609" y="227"/>
                    <a:pt x="609" y="227"/>
                    <a:pt x="609" y="227"/>
                  </a:cubicBezTo>
                  <a:cubicBezTo>
                    <a:pt x="609" y="227"/>
                    <a:pt x="609" y="227"/>
                    <a:pt x="609" y="227"/>
                  </a:cubicBezTo>
                  <a:cubicBezTo>
                    <a:pt x="610" y="225"/>
                    <a:pt x="611" y="225"/>
                    <a:pt x="611" y="224"/>
                  </a:cubicBezTo>
                  <a:cubicBezTo>
                    <a:pt x="612" y="224"/>
                    <a:pt x="612" y="224"/>
                    <a:pt x="612" y="224"/>
                  </a:cubicBezTo>
                  <a:cubicBezTo>
                    <a:pt x="612" y="222"/>
                    <a:pt x="611" y="221"/>
                    <a:pt x="611" y="220"/>
                  </a:cubicBezTo>
                  <a:cubicBezTo>
                    <a:pt x="611" y="220"/>
                    <a:pt x="611" y="220"/>
                    <a:pt x="611" y="220"/>
                  </a:cubicBezTo>
                  <a:cubicBezTo>
                    <a:pt x="613" y="220"/>
                    <a:pt x="614" y="221"/>
                    <a:pt x="616" y="221"/>
                  </a:cubicBezTo>
                  <a:cubicBezTo>
                    <a:pt x="616" y="221"/>
                    <a:pt x="616" y="221"/>
                    <a:pt x="616" y="220"/>
                  </a:cubicBezTo>
                  <a:cubicBezTo>
                    <a:pt x="616" y="220"/>
                    <a:pt x="617" y="220"/>
                    <a:pt x="617" y="220"/>
                  </a:cubicBezTo>
                  <a:cubicBezTo>
                    <a:pt x="617" y="220"/>
                    <a:pt x="617" y="220"/>
                    <a:pt x="617" y="220"/>
                  </a:cubicBezTo>
                  <a:cubicBezTo>
                    <a:pt x="617" y="220"/>
                    <a:pt x="617" y="220"/>
                    <a:pt x="618" y="220"/>
                  </a:cubicBezTo>
                  <a:cubicBezTo>
                    <a:pt x="618" y="220"/>
                    <a:pt x="618" y="219"/>
                    <a:pt x="618" y="219"/>
                  </a:cubicBezTo>
                  <a:cubicBezTo>
                    <a:pt x="617" y="219"/>
                    <a:pt x="617" y="219"/>
                    <a:pt x="616" y="219"/>
                  </a:cubicBezTo>
                  <a:cubicBezTo>
                    <a:pt x="616" y="219"/>
                    <a:pt x="616" y="218"/>
                    <a:pt x="616" y="218"/>
                  </a:cubicBezTo>
                  <a:cubicBezTo>
                    <a:pt x="618" y="218"/>
                    <a:pt x="617" y="217"/>
                    <a:pt x="618" y="216"/>
                  </a:cubicBezTo>
                  <a:cubicBezTo>
                    <a:pt x="619" y="216"/>
                    <a:pt x="618" y="216"/>
                    <a:pt x="619" y="216"/>
                  </a:cubicBezTo>
                  <a:cubicBezTo>
                    <a:pt x="618" y="217"/>
                    <a:pt x="618" y="217"/>
                    <a:pt x="618" y="218"/>
                  </a:cubicBezTo>
                  <a:cubicBezTo>
                    <a:pt x="618" y="218"/>
                    <a:pt x="618" y="218"/>
                    <a:pt x="619" y="218"/>
                  </a:cubicBezTo>
                  <a:cubicBezTo>
                    <a:pt x="619" y="219"/>
                    <a:pt x="619" y="219"/>
                    <a:pt x="619" y="219"/>
                  </a:cubicBezTo>
                  <a:cubicBezTo>
                    <a:pt x="620" y="219"/>
                    <a:pt x="621" y="218"/>
                    <a:pt x="621" y="217"/>
                  </a:cubicBezTo>
                  <a:cubicBezTo>
                    <a:pt x="623" y="216"/>
                    <a:pt x="623" y="215"/>
                    <a:pt x="623" y="212"/>
                  </a:cubicBezTo>
                  <a:cubicBezTo>
                    <a:pt x="625" y="213"/>
                    <a:pt x="623" y="213"/>
                    <a:pt x="626" y="212"/>
                  </a:cubicBezTo>
                  <a:cubicBezTo>
                    <a:pt x="626" y="213"/>
                    <a:pt x="626" y="213"/>
                    <a:pt x="626" y="214"/>
                  </a:cubicBezTo>
                  <a:cubicBezTo>
                    <a:pt x="625" y="214"/>
                    <a:pt x="625" y="214"/>
                    <a:pt x="625" y="214"/>
                  </a:cubicBezTo>
                  <a:cubicBezTo>
                    <a:pt x="625" y="214"/>
                    <a:pt x="625" y="215"/>
                    <a:pt x="625" y="215"/>
                  </a:cubicBezTo>
                  <a:cubicBezTo>
                    <a:pt x="625" y="215"/>
                    <a:pt x="625" y="215"/>
                    <a:pt x="625" y="215"/>
                  </a:cubicBezTo>
                  <a:cubicBezTo>
                    <a:pt x="625" y="215"/>
                    <a:pt x="625" y="216"/>
                    <a:pt x="625" y="216"/>
                  </a:cubicBezTo>
                  <a:cubicBezTo>
                    <a:pt x="624" y="216"/>
                    <a:pt x="624" y="216"/>
                    <a:pt x="624" y="216"/>
                  </a:cubicBezTo>
                  <a:cubicBezTo>
                    <a:pt x="624" y="216"/>
                    <a:pt x="624" y="217"/>
                    <a:pt x="624" y="217"/>
                  </a:cubicBezTo>
                  <a:cubicBezTo>
                    <a:pt x="624" y="217"/>
                    <a:pt x="624" y="217"/>
                    <a:pt x="624" y="217"/>
                  </a:cubicBezTo>
                  <a:cubicBezTo>
                    <a:pt x="624" y="217"/>
                    <a:pt x="624" y="218"/>
                    <a:pt x="624" y="218"/>
                  </a:cubicBezTo>
                  <a:cubicBezTo>
                    <a:pt x="626" y="216"/>
                    <a:pt x="629" y="216"/>
                    <a:pt x="633" y="216"/>
                  </a:cubicBezTo>
                  <a:cubicBezTo>
                    <a:pt x="633" y="216"/>
                    <a:pt x="633" y="216"/>
                    <a:pt x="633" y="216"/>
                  </a:cubicBezTo>
                  <a:cubicBezTo>
                    <a:pt x="632" y="216"/>
                    <a:pt x="632" y="216"/>
                    <a:pt x="631" y="217"/>
                  </a:cubicBezTo>
                  <a:cubicBezTo>
                    <a:pt x="631" y="217"/>
                    <a:pt x="631" y="217"/>
                    <a:pt x="631" y="218"/>
                  </a:cubicBezTo>
                  <a:cubicBezTo>
                    <a:pt x="631" y="218"/>
                    <a:pt x="630" y="218"/>
                    <a:pt x="630" y="218"/>
                  </a:cubicBezTo>
                  <a:cubicBezTo>
                    <a:pt x="630" y="219"/>
                    <a:pt x="631" y="219"/>
                    <a:pt x="629" y="219"/>
                  </a:cubicBezTo>
                  <a:cubicBezTo>
                    <a:pt x="629" y="219"/>
                    <a:pt x="629" y="219"/>
                    <a:pt x="629" y="219"/>
                  </a:cubicBezTo>
                  <a:cubicBezTo>
                    <a:pt x="629" y="219"/>
                    <a:pt x="628" y="219"/>
                    <a:pt x="627" y="219"/>
                  </a:cubicBezTo>
                  <a:cubicBezTo>
                    <a:pt x="627" y="219"/>
                    <a:pt x="627" y="219"/>
                    <a:pt x="627" y="218"/>
                  </a:cubicBezTo>
                  <a:cubicBezTo>
                    <a:pt x="626" y="218"/>
                    <a:pt x="624" y="219"/>
                    <a:pt x="623" y="220"/>
                  </a:cubicBezTo>
                  <a:cubicBezTo>
                    <a:pt x="621" y="220"/>
                    <a:pt x="622" y="221"/>
                    <a:pt x="621" y="222"/>
                  </a:cubicBezTo>
                  <a:cubicBezTo>
                    <a:pt x="621" y="222"/>
                    <a:pt x="621" y="222"/>
                    <a:pt x="621" y="223"/>
                  </a:cubicBezTo>
                  <a:cubicBezTo>
                    <a:pt x="621" y="223"/>
                    <a:pt x="620" y="223"/>
                    <a:pt x="619" y="223"/>
                  </a:cubicBezTo>
                  <a:cubicBezTo>
                    <a:pt x="619" y="223"/>
                    <a:pt x="619" y="224"/>
                    <a:pt x="619" y="224"/>
                  </a:cubicBezTo>
                  <a:cubicBezTo>
                    <a:pt x="618" y="224"/>
                    <a:pt x="618" y="225"/>
                    <a:pt x="617" y="226"/>
                  </a:cubicBezTo>
                  <a:cubicBezTo>
                    <a:pt x="617" y="226"/>
                    <a:pt x="617" y="226"/>
                    <a:pt x="617" y="227"/>
                  </a:cubicBezTo>
                  <a:cubicBezTo>
                    <a:pt x="617" y="227"/>
                    <a:pt x="617" y="227"/>
                    <a:pt x="617" y="227"/>
                  </a:cubicBezTo>
                  <a:cubicBezTo>
                    <a:pt x="617" y="227"/>
                    <a:pt x="617" y="228"/>
                    <a:pt x="617" y="228"/>
                  </a:cubicBezTo>
                  <a:cubicBezTo>
                    <a:pt x="617" y="228"/>
                    <a:pt x="617" y="228"/>
                    <a:pt x="618" y="229"/>
                  </a:cubicBezTo>
                  <a:cubicBezTo>
                    <a:pt x="618" y="229"/>
                    <a:pt x="618" y="229"/>
                    <a:pt x="618" y="229"/>
                  </a:cubicBezTo>
                  <a:cubicBezTo>
                    <a:pt x="621" y="229"/>
                    <a:pt x="621" y="230"/>
                    <a:pt x="623" y="231"/>
                  </a:cubicBezTo>
                  <a:cubicBezTo>
                    <a:pt x="623" y="231"/>
                    <a:pt x="623" y="230"/>
                    <a:pt x="623" y="229"/>
                  </a:cubicBezTo>
                  <a:cubicBezTo>
                    <a:pt x="624" y="229"/>
                    <a:pt x="624" y="229"/>
                    <a:pt x="624" y="229"/>
                  </a:cubicBezTo>
                  <a:cubicBezTo>
                    <a:pt x="624" y="230"/>
                    <a:pt x="624" y="230"/>
                    <a:pt x="624" y="230"/>
                  </a:cubicBezTo>
                  <a:cubicBezTo>
                    <a:pt x="624" y="230"/>
                    <a:pt x="624" y="230"/>
                    <a:pt x="624" y="231"/>
                  </a:cubicBezTo>
                  <a:cubicBezTo>
                    <a:pt x="624" y="231"/>
                    <a:pt x="624" y="231"/>
                    <a:pt x="624" y="231"/>
                  </a:cubicBezTo>
                  <a:cubicBezTo>
                    <a:pt x="624" y="231"/>
                    <a:pt x="624" y="231"/>
                    <a:pt x="624" y="231"/>
                  </a:cubicBezTo>
                  <a:cubicBezTo>
                    <a:pt x="625" y="231"/>
                    <a:pt x="627" y="228"/>
                    <a:pt x="627" y="228"/>
                  </a:cubicBezTo>
                  <a:cubicBezTo>
                    <a:pt x="628" y="228"/>
                    <a:pt x="628" y="228"/>
                    <a:pt x="629" y="228"/>
                  </a:cubicBezTo>
                  <a:cubicBezTo>
                    <a:pt x="629" y="227"/>
                    <a:pt x="629" y="227"/>
                    <a:pt x="628" y="226"/>
                  </a:cubicBezTo>
                  <a:cubicBezTo>
                    <a:pt x="629" y="226"/>
                    <a:pt x="629" y="226"/>
                    <a:pt x="629" y="226"/>
                  </a:cubicBezTo>
                  <a:cubicBezTo>
                    <a:pt x="629" y="225"/>
                    <a:pt x="629" y="225"/>
                    <a:pt x="629" y="224"/>
                  </a:cubicBezTo>
                  <a:cubicBezTo>
                    <a:pt x="629" y="224"/>
                    <a:pt x="630" y="224"/>
                    <a:pt x="630" y="224"/>
                  </a:cubicBezTo>
                  <a:cubicBezTo>
                    <a:pt x="630" y="224"/>
                    <a:pt x="630" y="224"/>
                    <a:pt x="630" y="223"/>
                  </a:cubicBezTo>
                  <a:cubicBezTo>
                    <a:pt x="630" y="223"/>
                    <a:pt x="630" y="223"/>
                    <a:pt x="630" y="223"/>
                  </a:cubicBezTo>
                  <a:cubicBezTo>
                    <a:pt x="631" y="223"/>
                    <a:pt x="630" y="223"/>
                    <a:pt x="631" y="223"/>
                  </a:cubicBezTo>
                  <a:cubicBezTo>
                    <a:pt x="631" y="223"/>
                    <a:pt x="632" y="224"/>
                    <a:pt x="632" y="224"/>
                  </a:cubicBezTo>
                  <a:cubicBezTo>
                    <a:pt x="633" y="225"/>
                    <a:pt x="632" y="225"/>
                    <a:pt x="633" y="225"/>
                  </a:cubicBezTo>
                  <a:cubicBezTo>
                    <a:pt x="633" y="224"/>
                    <a:pt x="633" y="224"/>
                    <a:pt x="633" y="224"/>
                  </a:cubicBezTo>
                  <a:cubicBezTo>
                    <a:pt x="633" y="223"/>
                    <a:pt x="632" y="224"/>
                    <a:pt x="633" y="223"/>
                  </a:cubicBezTo>
                  <a:cubicBezTo>
                    <a:pt x="633" y="223"/>
                    <a:pt x="633" y="223"/>
                    <a:pt x="633" y="223"/>
                  </a:cubicBezTo>
                  <a:cubicBezTo>
                    <a:pt x="635" y="222"/>
                    <a:pt x="637" y="221"/>
                    <a:pt x="639" y="221"/>
                  </a:cubicBezTo>
                  <a:cubicBezTo>
                    <a:pt x="640" y="220"/>
                    <a:pt x="640" y="219"/>
                    <a:pt x="641" y="218"/>
                  </a:cubicBezTo>
                  <a:cubicBezTo>
                    <a:pt x="641" y="218"/>
                    <a:pt x="642" y="218"/>
                    <a:pt x="642" y="218"/>
                  </a:cubicBezTo>
                  <a:cubicBezTo>
                    <a:pt x="642" y="217"/>
                    <a:pt x="642" y="217"/>
                    <a:pt x="643" y="216"/>
                  </a:cubicBezTo>
                  <a:cubicBezTo>
                    <a:pt x="643" y="216"/>
                    <a:pt x="643" y="216"/>
                    <a:pt x="643" y="216"/>
                  </a:cubicBezTo>
                  <a:cubicBezTo>
                    <a:pt x="643" y="216"/>
                    <a:pt x="643" y="216"/>
                    <a:pt x="643" y="215"/>
                  </a:cubicBezTo>
                  <a:cubicBezTo>
                    <a:pt x="643" y="215"/>
                    <a:pt x="644" y="215"/>
                    <a:pt x="644" y="215"/>
                  </a:cubicBezTo>
                  <a:cubicBezTo>
                    <a:pt x="644" y="215"/>
                    <a:pt x="644" y="215"/>
                    <a:pt x="644" y="214"/>
                  </a:cubicBezTo>
                  <a:cubicBezTo>
                    <a:pt x="643" y="214"/>
                    <a:pt x="643" y="214"/>
                    <a:pt x="642" y="214"/>
                  </a:cubicBezTo>
                  <a:cubicBezTo>
                    <a:pt x="642" y="213"/>
                    <a:pt x="642" y="212"/>
                    <a:pt x="642" y="211"/>
                  </a:cubicBezTo>
                  <a:cubicBezTo>
                    <a:pt x="640" y="212"/>
                    <a:pt x="638" y="214"/>
                    <a:pt x="638" y="215"/>
                  </a:cubicBezTo>
                  <a:cubicBezTo>
                    <a:pt x="637" y="215"/>
                    <a:pt x="637" y="215"/>
                    <a:pt x="637" y="215"/>
                  </a:cubicBezTo>
                  <a:cubicBezTo>
                    <a:pt x="636" y="215"/>
                    <a:pt x="636" y="215"/>
                    <a:pt x="636" y="214"/>
                  </a:cubicBezTo>
                  <a:cubicBezTo>
                    <a:pt x="636" y="214"/>
                    <a:pt x="635" y="214"/>
                    <a:pt x="634" y="214"/>
                  </a:cubicBezTo>
                  <a:cubicBezTo>
                    <a:pt x="634" y="214"/>
                    <a:pt x="634" y="214"/>
                    <a:pt x="634" y="213"/>
                  </a:cubicBezTo>
                  <a:cubicBezTo>
                    <a:pt x="633" y="213"/>
                    <a:pt x="633" y="213"/>
                    <a:pt x="633" y="213"/>
                  </a:cubicBezTo>
                  <a:cubicBezTo>
                    <a:pt x="633" y="213"/>
                    <a:pt x="633" y="213"/>
                    <a:pt x="632" y="213"/>
                  </a:cubicBezTo>
                  <a:cubicBezTo>
                    <a:pt x="632" y="213"/>
                    <a:pt x="632" y="213"/>
                    <a:pt x="632" y="213"/>
                  </a:cubicBezTo>
                  <a:cubicBezTo>
                    <a:pt x="632" y="213"/>
                    <a:pt x="632" y="213"/>
                    <a:pt x="632" y="213"/>
                  </a:cubicBezTo>
                  <a:cubicBezTo>
                    <a:pt x="631" y="213"/>
                    <a:pt x="631" y="213"/>
                    <a:pt x="631" y="213"/>
                  </a:cubicBezTo>
                  <a:cubicBezTo>
                    <a:pt x="631" y="213"/>
                    <a:pt x="631" y="213"/>
                    <a:pt x="631" y="214"/>
                  </a:cubicBezTo>
                  <a:cubicBezTo>
                    <a:pt x="630" y="214"/>
                    <a:pt x="630" y="214"/>
                    <a:pt x="630" y="214"/>
                  </a:cubicBezTo>
                  <a:cubicBezTo>
                    <a:pt x="630" y="214"/>
                    <a:pt x="630" y="214"/>
                    <a:pt x="630" y="213"/>
                  </a:cubicBezTo>
                  <a:cubicBezTo>
                    <a:pt x="629" y="213"/>
                    <a:pt x="630" y="213"/>
                    <a:pt x="629" y="213"/>
                  </a:cubicBezTo>
                  <a:cubicBezTo>
                    <a:pt x="629" y="213"/>
                    <a:pt x="630" y="213"/>
                    <a:pt x="630" y="213"/>
                  </a:cubicBezTo>
                  <a:cubicBezTo>
                    <a:pt x="630" y="213"/>
                    <a:pt x="630" y="212"/>
                    <a:pt x="630" y="212"/>
                  </a:cubicBezTo>
                  <a:cubicBezTo>
                    <a:pt x="630" y="212"/>
                    <a:pt x="631" y="212"/>
                    <a:pt x="631" y="212"/>
                  </a:cubicBezTo>
                  <a:cubicBezTo>
                    <a:pt x="631" y="212"/>
                    <a:pt x="631" y="212"/>
                    <a:pt x="631" y="212"/>
                  </a:cubicBezTo>
                  <a:cubicBezTo>
                    <a:pt x="631" y="211"/>
                    <a:pt x="631" y="212"/>
                    <a:pt x="631" y="211"/>
                  </a:cubicBezTo>
                  <a:cubicBezTo>
                    <a:pt x="631" y="211"/>
                    <a:pt x="631" y="211"/>
                    <a:pt x="631" y="211"/>
                  </a:cubicBezTo>
                  <a:cubicBezTo>
                    <a:pt x="631" y="211"/>
                    <a:pt x="631" y="211"/>
                    <a:pt x="631" y="211"/>
                  </a:cubicBezTo>
                  <a:cubicBezTo>
                    <a:pt x="630" y="211"/>
                    <a:pt x="629" y="211"/>
                    <a:pt x="628" y="211"/>
                  </a:cubicBezTo>
                  <a:cubicBezTo>
                    <a:pt x="628" y="211"/>
                    <a:pt x="628" y="211"/>
                    <a:pt x="628" y="211"/>
                  </a:cubicBezTo>
                  <a:cubicBezTo>
                    <a:pt x="628" y="211"/>
                    <a:pt x="627" y="211"/>
                    <a:pt x="626" y="211"/>
                  </a:cubicBezTo>
                  <a:cubicBezTo>
                    <a:pt x="626" y="210"/>
                    <a:pt x="626" y="210"/>
                    <a:pt x="626" y="210"/>
                  </a:cubicBezTo>
                  <a:cubicBezTo>
                    <a:pt x="626" y="210"/>
                    <a:pt x="625" y="210"/>
                    <a:pt x="625" y="210"/>
                  </a:cubicBezTo>
                  <a:cubicBezTo>
                    <a:pt x="625" y="209"/>
                    <a:pt x="625" y="208"/>
                    <a:pt x="625" y="207"/>
                  </a:cubicBezTo>
                  <a:cubicBezTo>
                    <a:pt x="625" y="207"/>
                    <a:pt x="625" y="207"/>
                    <a:pt x="625" y="207"/>
                  </a:cubicBezTo>
                  <a:cubicBezTo>
                    <a:pt x="625" y="206"/>
                    <a:pt x="625" y="206"/>
                    <a:pt x="626" y="206"/>
                  </a:cubicBezTo>
                  <a:cubicBezTo>
                    <a:pt x="626" y="205"/>
                    <a:pt x="626" y="205"/>
                    <a:pt x="626" y="204"/>
                  </a:cubicBezTo>
                  <a:cubicBezTo>
                    <a:pt x="624" y="205"/>
                    <a:pt x="623" y="205"/>
                    <a:pt x="623" y="205"/>
                  </a:cubicBezTo>
                  <a:cubicBezTo>
                    <a:pt x="622" y="205"/>
                    <a:pt x="622" y="205"/>
                    <a:pt x="622" y="205"/>
                  </a:cubicBezTo>
                  <a:cubicBezTo>
                    <a:pt x="622" y="205"/>
                    <a:pt x="622" y="204"/>
                    <a:pt x="623" y="204"/>
                  </a:cubicBezTo>
                  <a:cubicBezTo>
                    <a:pt x="623" y="204"/>
                    <a:pt x="623" y="204"/>
                    <a:pt x="623" y="204"/>
                  </a:cubicBezTo>
                  <a:cubicBezTo>
                    <a:pt x="623" y="203"/>
                    <a:pt x="624" y="203"/>
                    <a:pt x="624" y="203"/>
                  </a:cubicBezTo>
                  <a:cubicBezTo>
                    <a:pt x="624" y="203"/>
                    <a:pt x="624" y="203"/>
                    <a:pt x="623" y="203"/>
                  </a:cubicBezTo>
                  <a:cubicBezTo>
                    <a:pt x="623" y="202"/>
                    <a:pt x="623" y="201"/>
                    <a:pt x="624" y="200"/>
                  </a:cubicBezTo>
                  <a:cubicBezTo>
                    <a:pt x="624" y="200"/>
                    <a:pt x="624" y="200"/>
                    <a:pt x="625" y="200"/>
                  </a:cubicBezTo>
                  <a:cubicBezTo>
                    <a:pt x="624" y="200"/>
                    <a:pt x="625" y="200"/>
                    <a:pt x="624" y="200"/>
                  </a:cubicBezTo>
                  <a:cubicBezTo>
                    <a:pt x="624" y="199"/>
                    <a:pt x="624" y="199"/>
                    <a:pt x="623" y="199"/>
                  </a:cubicBezTo>
                  <a:cubicBezTo>
                    <a:pt x="621" y="199"/>
                    <a:pt x="621" y="199"/>
                    <a:pt x="619" y="200"/>
                  </a:cubicBezTo>
                  <a:cubicBezTo>
                    <a:pt x="619" y="200"/>
                    <a:pt x="619" y="200"/>
                    <a:pt x="619" y="200"/>
                  </a:cubicBezTo>
                  <a:cubicBezTo>
                    <a:pt x="618" y="201"/>
                    <a:pt x="617" y="201"/>
                    <a:pt x="617" y="201"/>
                  </a:cubicBezTo>
                  <a:cubicBezTo>
                    <a:pt x="617" y="201"/>
                    <a:pt x="616" y="200"/>
                    <a:pt x="616" y="200"/>
                  </a:cubicBezTo>
                  <a:cubicBezTo>
                    <a:pt x="617" y="200"/>
                    <a:pt x="617" y="200"/>
                    <a:pt x="617" y="200"/>
                  </a:cubicBezTo>
                  <a:cubicBezTo>
                    <a:pt x="617" y="198"/>
                    <a:pt x="617" y="198"/>
                    <a:pt x="615" y="198"/>
                  </a:cubicBezTo>
                  <a:cubicBezTo>
                    <a:pt x="616" y="197"/>
                    <a:pt x="615" y="197"/>
                    <a:pt x="617" y="197"/>
                  </a:cubicBezTo>
                  <a:cubicBezTo>
                    <a:pt x="617" y="196"/>
                    <a:pt x="617" y="197"/>
                    <a:pt x="617" y="196"/>
                  </a:cubicBezTo>
                  <a:cubicBezTo>
                    <a:pt x="617" y="197"/>
                    <a:pt x="618" y="198"/>
                    <a:pt x="619" y="198"/>
                  </a:cubicBezTo>
                  <a:cubicBezTo>
                    <a:pt x="619" y="198"/>
                    <a:pt x="619" y="199"/>
                    <a:pt x="619" y="199"/>
                  </a:cubicBezTo>
                  <a:cubicBezTo>
                    <a:pt x="619" y="198"/>
                    <a:pt x="619" y="198"/>
                    <a:pt x="620" y="198"/>
                  </a:cubicBezTo>
                  <a:cubicBezTo>
                    <a:pt x="620" y="198"/>
                    <a:pt x="620" y="198"/>
                    <a:pt x="620" y="198"/>
                  </a:cubicBezTo>
                  <a:cubicBezTo>
                    <a:pt x="621" y="198"/>
                    <a:pt x="621" y="198"/>
                    <a:pt x="622" y="198"/>
                  </a:cubicBezTo>
                  <a:cubicBezTo>
                    <a:pt x="622" y="196"/>
                    <a:pt x="622" y="195"/>
                    <a:pt x="622" y="194"/>
                  </a:cubicBezTo>
                  <a:cubicBezTo>
                    <a:pt x="623" y="194"/>
                    <a:pt x="623" y="194"/>
                    <a:pt x="623" y="194"/>
                  </a:cubicBezTo>
                  <a:cubicBezTo>
                    <a:pt x="624" y="194"/>
                    <a:pt x="624" y="194"/>
                    <a:pt x="625" y="194"/>
                  </a:cubicBezTo>
                  <a:cubicBezTo>
                    <a:pt x="625" y="194"/>
                    <a:pt x="625" y="194"/>
                    <a:pt x="625" y="194"/>
                  </a:cubicBezTo>
                  <a:cubicBezTo>
                    <a:pt x="625" y="194"/>
                    <a:pt x="625" y="194"/>
                    <a:pt x="625" y="194"/>
                  </a:cubicBezTo>
                  <a:cubicBezTo>
                    <a:pt x="625" y="193"/>
                    <a:pt x="625" y="193"/>
                    <a:pt x="625" y="192"/>
                  </a:cubicBezTo>
                  <a:cubicBezTo>
                    <a:pt x="625" y="192"/>
                    <a:pt x="625" y="192"/>
                    <a:pt x="625" y="192"/>
                  </a:cubicBezTo>
                  <a:cubicBezTo>
                    <a:pt x="625" y="192"/>
                    <a:pt x="625" y="191"/>
                    <a:pt x="625" y="190"/>
                  </a:cubicBezTo>
                  <a:cubicBezTo>
                    <a:pt x="625" y="190"/>
                    <a:pt x="625" y="190"/>
                    <a:pt x="624" y="190"/>
                  </a:cubicBezTo>
                  <a:cubicBezTo>
                    <a:pt x="624" y="190"/>
                    <a:pt x="624" y="190"/>
                    <a:pt x="624" y="190"/>
                  </a:cubicBezTo>
                  <a:cubicBezTo>
                    <a:pt x="625" y="190"/>
                    <a:pt x="625" y="190"/>
                    <a:pt x="626" y="190"/>
                  </a:cubicBezTo>
                  <a:cubicBezTo>
                    <a:pt x="626" y="188"/>
                    <a:pt x="626" y="189"/>
                    <a:pt x="624" y="188"/>
                  </a:cubicBezTo>
                  <a:cubicBezTo>
                    <a:pt x="624" y="188"/>
                    <a:pt x="624" y="187"/>
                    <a:pt x="623" y="187"/>
                  </a:cubicBezTo>
                  <a:cubicBezTo>
                    <a:pt x="621" y="187"/>
                    <a:pt x="620" y="187"/>
                    <a:pt x="618" y="187"/>
                  </a:cubicBezTo>
                  <a:cubicBezTo>
                    <a:pt x="618" y="187"/>
                    <a:pt x="618" y="186"/>
                    <a:pt x="616" y="187"/>
                  </a:cubicBezTo>
                  <a:cubicBezTo>
                    <a:pt x="616" y="187"/>
                    <a:pt x="617" y="187"/>
                    <a:pt x="617" y="187"/>
                  </a:cubicBezTo>
                  <a:cubicBezTo>
                    <a:pt x="616" y="187"/>
                    <a:pt x="616" y="187"/>
                    <a:pt x="616" y="187"/>
                  </a:cubicBezTo>
                  <a:cubicBezTo>
                    <a:pt x="616" y="187"/>
                    <a:pt x="616" y="187"/>
                    <a:pt x="616" y="188"/>
                  </a:cubicBezTo>
                  <a:cubicBezTo>
                    <a:pt x="615" y="188"/>
                    <a:pt x="614" y="188"/>
                    <a:pt x="613" y="188"/>
                  </a:cubicBezTo>
                  <a:cubicBezTo>
                    <a:pt x="613" y="188"/>
                    <a:pt x="613" y="189"/>
                    <a:pt x="613" y="189"/>
                  </a:cubicBezTo>
                  <a:cubicBezTo>
                    <a:pt x="612" y="189"/>
                    <a:pt x="611" y="189"/>
                    <a:pt x="610" y="190"/>
                  </a:cubicBezTo>
                  <a:cubicBezTo>
                    <a:pt x="610" y="190"/>
                    <a:pt x="610" y="190"/>
                    <a:pt x="610" y="190"/>
                  </a:cubicBezTo>
                  <a:cubicBezTo>
                    <a:pt x="610" y="190"/>
                    <a:pt x="610" y="190"/>
                    <a:pt x="609" y="190"/>
                  </a:cubicBezTo>
                  <a:cubicBezTo>
                    <a:pt x="609" y="191"/>
                    <a:pt x="609" y="191"/>
                    <a:pt x="608" y="191"/>
                  </a:cubicBezTo>
                  <a:cubicBezTo>
                    <a:pt x="608" y="192"/>
                    <a:pt x="607" y="192"/>
                    <a:pt x="606" y="192"/>
                  </a:cubicBezTo>
                  <a:cubicBezTo>
                    <a:pt x="606" y="192"/>
                    <a:pt x="606" y="193"/>
                    <a:pt x="605" y="193"/>
                  </a:cubicBezTo>
                  <a:cubicBezTo>
                    <a:pt x="605" y="193"/>
                    <a:pt x="605" y="193"/>
                    <a:pt x="604" y="193"/>
                  </a:cubicBezTo>
                  <a:cubicBezTo>
                    <a:pt x="604" y="193"/>
                    <a:pt x="604" y="194"/>
                    <a:pt x="604" y="194"/>
                  </a:cubicBezTo>
                  <a:cubicBezTo>
                    <a:pt x="604" y="194"/>
                    <a:pt x="604" y="194"/>
                    <a:pt x="603" y="194"/>
                  </a:cubicBezTo>
                  <a:cubicBezTo>
                    <a:pt x="603" y="194"/>
                    <a:pt x="603" y="195"/>
                    <a:pt x="603" y="195"/>
                  </a:cubicBezTo>
                  <a:cubicBezTo>
                    <a:pt x="603" y="195"/>
                    <a:pt x="600" y="197"/>
                    <a:pt x="599" y="198"/>
                  </a:cubicBezTo>
                  <a:cubicBezTo>
                    <a:pt x="599" y="198"/>
                    <a:pt x="598" y="198"/>
                    <a:pt x="598" y="198"/>
                  </a:cubicBezTo>
                  <a:cubicBezTo>
                    <a:pt x="599" y="199"/>
                    <a:pt x="599" y="199"/>
                    <a:pt x="599" y="200"/>
                  </a:cubicBezTo>
                  <a:cubicBezTo>
                    <a:pt x="599" y="200"/>
                    <a:pt x="598" y="200"/>
                    <a:pt x="598" y="200"/>
                  </a:cubicBezTo>
                  <a:cubicBezTo>
                    <a:pt x="597" y="200"/>
                    <a:pt x="596" y="201"/>
                    <a:pt x="596" y="201"/>
                  </a:cubicBezTo>
                  <a:cubicBezTo>
                    <a:pt x="596" y="203"/>
                    <a:pt x="594" y="204"/>
                    <a:pt x="594" y="206"/>
                  </a:cubicBezTo>
                  <a:cubicBezTo>
                    <a:pt x="592" y="206"/>
                    <a:pt x="593" y="207"/>
                    <a:pt x="591" y="208"/>
                  </a:cubicBezTo>
                  <a:cubicBezTo>
                    <a:pt x="590" y="209"/>
                    <a:pt x="590" y="209"/>
                    <a:pt x="589" y="210"/>
                  </a:cubicBezTo>
                  <a:cubicBezTo>
                    <a:pt x="588" y="210"/>
                    <a:pt x="588" y="210"/>
                    <a:pt x="588" y="210"/>
                  </a:cubicBezTo>
                  <a:cubicBezTo>
                    <a:pt x="588" y="210"/>
                    <a:pt x="588" y="210"/>
                    <a:pt x="588" y="210"/>
                  </a:cubicBezTo>
                  <a:cubicBezTo>
                    <a:pt x="588" y="209"/>
                    <a:pt x="589" y="209"/>
                    <a:pt x="589" y="209"/>
                  </a:cubicBezTo>
                  <a:cubicBezTo>
                    <a:pt x="589" y="209"/>
                    <a:pt x="589" y="208"/>
                    <a:pt x="590" y="208"/>
                  </a:cubicBezTo>
                  <a:cubicBezTo>
                    <a:pt x="590" y="208"/>
                    <a:pt x="590" y="208"/>
                    <a:pt x="590" y="208"/>
                  </a:cubicBezTo>
                  <a:cubicBezTo>
                    <a:pt x="590" y="208"/>
                    <a:pt x="591" y="208"/>
                    <a:pt x="591" y="208"/>
                  </a:cubicBezTo>
                  <a:cubicBezTo>
                    <a:pt x="591" y="208"/>
                    <a:pt x="591" y="208"/>
                    <a:pt x="591" y="208"/>
                  </a:cubicBezTo>
                  <a:cubicBezTo>
                    <a:pt x="592" y="207"/>
                    <a:pt x="591" y="208"/>
                    <a:pt x="591" y="207"/>
                  </a:cubicBezTo>
                  <a:cubicBezTo>
                    <a:pt x="592" y="207"/>
                    <a:pt x="592" y="206"/>
                    <a:pt x="592" y="206"/>
                  </a:cubicBezTo>
                  <a:cubicBezTo>
                    <a:pt x="592" y="206"/>
                    <a:pt x="592" y="206"/>
                    <a:pt x="592" y="206"/>
                  </a:cubicBezTo>
                  <a:cubicBezTo>
                    <a:pt x="592" y="205"/>
                    <a:pt x="593" y="205"/>
                    <a:pt x="593" y="205"/>
                  </a:cubicBezTo>
                  <a:cubicBezTo>
                    <a:pt x="593" y="204"/>
                    <a:pt x="593" y="204"/>
                    <a:pt x="593" y="204"/>
                  </a:cubicBezTo>
                  <a:cubicBezTo>
                    <a:pt x="593" y="204"/>
                    <a:pt x="594" y="203"/>
                    <a:pt x="594" y="203"/>
                  </a:cubicBezTo>
                  <a:cubicBezTo>
                    <a:pt x="594" y="203"/>
                    <a:pt x="594" y="203"/>
                    <a:pt x="594" y="202"/>
                  </a:cubicBezTo>
                  <a:cubicBezTo>
                    <a:pt x="594" y="201"/>
                    <a:pt x="595" y="201"/>
                    <a:pt x="595" y="199"/>
                  </a:cubicBezTo>
                  <a:cubicBezTo>
                    <a:pt x="594" y="199"/>
                    <a:pt x="594" y="199"/>
                    <a:pt x="594" y="199"/>
                  </a:cubicBezTo>
                  <a:cubicBezTo>
                    <a:pt x="593" y="199"/>
                    <a:pt x="594" y="199"/>
                    <a:pt x="593" y="199"/>
                  </a:cubicBezTo>
                  <a:cubicBezTo>
                    <a:pt x="593" y="199"/>
                    <a:pt x="593" y="198"/>
                    <a:pt x="593" y="198"/>
                  </a:cubicBezTo>
                  <a:cubicBezTo>
                    <a:pt x="594" y="198"/>
                    <a:pt x="595" y="198"/>
                    <a:pt x="595" y="198"/>
                  </a:cubicBezTo>
                  <a:cubicBezTo>
                    <a:pt x="596" y="198"/>
                    <a:pt x="595" y="198"/>
                    <a:pt x="597" y="197"/>
                  </a:cubicBezTo>
                  <a:cubicBezTo>
                    <a:pt x="597" y="196"/>
                    <a:pt x="597" y="195"/>
                    <a:pt x="598" y="194"/>
                  </a:cubicBezTo>
                  <a:cubicBezTo>
                    <a:pt x="598" y="194"/>
                    <a:pt x="599" y="194"/>
                    <a:pt x="599" y="194"/>
                  </a:cubicBezTo>
                  <a:cubicBezTo>
                    <a:pt x="599" y="193"/>
                    <a:pt x="599" y="194"/>
                    <a:pt x="599" y="193"/>
                  </a:cubicBezTo>
                  <a:cubicBezTo>
                    <a:pt x="599" y="193"/>
                    <a:pt x="599" y="193"/>
                    <a:pt x="599" y="193"/>
                  </a:cubicBezTo>
                  <a:cubicBezTo>
                    <a:pt x="600" y="193"/>
                    <a:pt x="601" y="193"/>
                    <a:pt x="601" y="193"/>
                  </a:cubicBezTo>
                  <a:cubicBezTo>
                    <a:pt x="601" y="193"/>
                    <a:pt x="601" y="193"/>
                    <a:pt x="601" y="192"/>
                  </a:cubicBezTo>
                  <a:cubicBezTo>
                    <a:pt x="602" y="192"/>
                    <a:pt x="602" y="192"/>
                    <a:pt x="602" y="192"/>
                  </a:cubicBezTo>
                  <a:cubicBezTo>
                    <a:pt x="601" y="192"/>
                    <a:pt x="601" y="192"/>
                    <a:pt x="602" y="191"/>
                  </a:cubicBezTo>
                  <a:cubicBezTo>
                    <a:pt x="602" y="191"/>
                    <a:pt x="602" y="191"/>
                    <a:pt x="602" y="191"/>
                  </a:cubicBezTo>
                  <a:cubicBezTo>
                    <a:pt x="603" y="190"/>
                    <a:pt x="604" y="190"/>
                    <a:pt x="604" y="190"/>
                  </a:cubicBezTo>
                  <a:cubicBezTo>
                    <a:pt x="604" y="190"/>
                    <a:pt x="604" y="189"/>
                    <a:pt x="604" y="189"/>
                  </a:cubicBezTo>
                  <a:cubicBezTo>
                    <a:pt x="605" y="188"/>
                    <a:pt x="606" y="188"/>
                    <a:pt x="607" y="188"/>
                  </a:cubicBezTo>
                  <a:cubicBezTo>
                    <a:pt x="607" y="187"/>
                    <a:pt x="608" y="186"/>
                    <a:pt x="608" y="185"/>
                  </a:cubicBezTo>
                  <a:cubicBezTo>
                    <a:pt x="608" y="184"/>
                    <a:pt x="608" y="184"/>
                    <a:pt x="608" y="184"/>
                  </a:cubicBezTo>
                  <a:cubicBezTo>
                    <a:pt x="608" y="184"/>
                    <a:pt x="608" y="184"/>
                    <a:pt x="609" y="184"/>
                  </a:cubicBezTo>
                  <a:cubicBezTo>
                    <a:pt x="609" y="184"/>
                    <a:pt x="609" y="183"/>
                    <a:pt x="608" y="183"/>
                  </a:cubicBezTo>
                  <a:cubicBezTo>
                    <a:pt x="609" y="184"/>
                    <a:pt x="610" y="182"/>
                    <a:pt x="611" y="182"/>
                  </a:cubicBezTo>
                  <a:cubicBezTo>
                    <a:pt x="611" y="182"/>
                    <a:pt x="611" y="182"/>
                    <a:pt x="611" y="181"/>
                  </a:cubicBezTo>
                  <a:cubicBezTo>
                    <a:pt x="611" y="182"/>
                    <a:pt x="612" y="182"/>
                    <a:pt x="613" y="181"/>
                  </a:cubicBezTo>
                  <a:cubicBezTo>
                    <a:pt x="613" y="181"/>
                    <a:pt x="613" y="181"/>
                    <a:pt x="613" y="181"/>
                  </a:cubicBezTo>
                  <a:cubicBezTo>
                    <a:pt x="614" y="181"/>
                    <a:pt x="616" y="181"/>
                    <a:pt x="617" y="181"/>
                  </a:cubicBezTo>
                  <a:cubicBezTo>
                    <a:pt x="617" y="181"/>
                    <a:pt x="617" y="181"/>
                    <a:pt x="617" y="181"/>
                  </a:cubicBezTo>
                  <a:cubicBezTo>
                    <a:pt x="619" y="181"/>
                    <a:pt x="620" y="181"/>
                    <a:pt x="620" y="181"/>
                  </a:cubicBezTo>
                  <a:cubicBezTo>
                    <a:pt x="620" y="181"/>
                    <a:pt x="620" y="181"/>
                    <a:pt x="620" y="181"/>
                  </a:cubicBezTo>
                  <a:cubicBezTo>
                    <a:pt x="621" y="181"/>
                    <a:pt x="621" y="181"/>
                    <a:pt x="622" y="181"/>
                  </a:cubicBezTo>
                  <a:cubicBezTo>
                    <a:pt x="622" y="180"/>
                    <a:pt x="622" y="180"/>
                    <a:pt x="623" y="180"/>
                  </a:cubicBezTo>
                  <a:cubicBezTo>
                    <a:pt x="623" y="180"/>
                    <a:pt x="623" y="180"/>
                    <a:pt x="623" y="180"/>
                  </a:cubicBezTo>
                  <a:cubicBezTo>
                    <a:pt x="623" y="180"/>
                    <a:pt x="624" y="180"/>
                    <a:pt x="624" y="180"/>
                  </a:cubicBezTo>
                  <a:cubicBezTo>
                    <a:pt x="624" y="180"/>
                    <a:pt x="624" y="180"/>
                    <a:pt x="624" y="181"/>
                  </a:cubicBezTo>
                  <a:cubicBezTo>
                    <a:pt x="625" y="180"/>
                    <a:pt x="626" y="180"/>
                    <a:pt x="627" y="180"/>
                  </a:cubicBezTo>
                  <a:cubicBezTo>
                    <a:pt x="627" y="180"/>
                    <a:pt x="627" y="180"/>
                    <a:pt x="627" y="180"/>
                  </a:cubicBezTo>
                  <a:cubicBezTo>
                    <a:pt x="628" y="179"/>
                    <a:pt x="629" y="180"/>
                    <a:pt x="630" y="180"/>
                  </a:cubicBezTo>
                  <a:cubicBezTo>
                    <a:pt x="630" y="179"/>
                    <a:pt x="630" y="179"/>
                    <a:pt x="630" y="179"/>
                  </a:cubicBezTo>
                  <a:cubicBezTo>
                    <a:pt x="631" y="179"/>
                    <a:pt x="632" y="178"/>
                    <a:pt x="633" y="178"/>
                  </a:cubicBezTo>
                  <a:cubicBezTo>
                    <a:pt x="633" y="178"/>
                    <a:pt x="633" y="179"/>
                    <a:pt x="633" y="179"/>
                  </a:cubicBezTo>
                  <a:cubicBezTo>
                    <a:pt x="634" y="179"/>
                    <a:pt x="635" y="180"/>
                    <a:pt x="636" y="179"/>
                  </a:cubicBezTo>
                  <a:cubicBezTo>
                    <a:pt x="636" y="179"/>
                    <a:pt x="636" y="179"/>
                    <a:pt x="636" y="179"/>
                  </a:cubicBezTo>
                  <a:cubicBezTo>
                    <a:pt x="636" y="179"/>
                    <a:pt x="636" y="179"/>
                    <a:pt x="637" y="179"/>
                  </a:cubicBezTo>
                  <a:cubicBezTo>
                    <a:pt x="637" y="179"/>
                    <a:pt x="637" y="178"/>
                    <a:pt x="637" y="178"/>
                  </a:cubicBezTo>
                  <a:cubicBezTo>
                    <a:pt x="637" y="178"/>
                    <a:pt x="637" y="178"/>
                    <a:pt x="638" y="178"/>
                  </a:cubicBezTo>
                  <a:cubicBezTo>
                    <a:pt x="639" y="179"/>
                    <a:pt x="639" y="179"/>
                    <a:pt x="640" y="180"/>
                  </a:cubicBezTo>
                  <a:cubicBezTo>
                    <a:pt x="640" y="180"/>
                    <a:pt x="641" y="179"/>
                    <a:pt x="641" y="179"/>
                  </a:cubicBezTo>
                  <a:cubicBezTo>
                    <a:pt x="642" y="179"/>
                    <a:pt x="641" y="179"/>
                    <a:pt x="642" y="179"/>
                  </a:cubicBezTo>
                  <a:cubicBezTo>
                    <a:pt x="642" y="179"/>
                    <a:pt x="642" y="179"/>
                    <a:pt x="642" y="179"/>
                  </a:cubicBezTo>
                  <a:cubicBezTo>
                    <a:pt x="642" y="179"/>
                    <a:pt x="643" y="179"/>
                    <a:pt x="643" y="178"/>
                  </a:cubicBezTo>
                  <a:cubicBezTo>
                    <a:pt x="644" y="178"/>
                    <a:pt x="644" y="178"/>
                    <a:pt x="644" y="178"/>
                  </a:cubicBezTo>
                  <a:cubicBezTo>
                    <a:pt x="644" y="178"/>
                    <a:pt x="644" y="178"/>
                    <a:pt x="644" y="178"/>
                  </a:cubicBezTo>
                  <a:cubicBezTo>
                    <a:pt x="645" y="178"/>
                    <a:pt x="645" y="178"/>
                    <a:pt x="645" y="178"/>
                  </a:cubicBezTo>
                  <a:cubicBezTo>
                    <a:pt x="645" y="178"/>
                    <a:pt x="645" y="179"/>
                    <a:pt x="645" y="179"/>
                  </a:cubicBezTo>
                  <a:cubicBezTo>
                    <a:pt x="647" y="178"/>
                    <a:pt x="646" y="178"/>
                    <a:pt x="647" y="177"/>
                  </a:cubicBezTo>
                  <a:cubicBezTo>
                    <a:pt x="647" y="177"/>
                    <a:pt x="647" y="177"/>
                    <a:pt x="647" y="177"/>
                  </a:cubicBezTo>
                  <a:cubicBezTo>
                    <a:pt x="648" y="176"/>
                    <a:pt x="649" y="177"/>
                    <a:pt x="650" y="177"/>
                  </a:cubicBezTo>
                  <a:cubicBezTo>
                    <a:pt x="650" y="177"/>
                    <a:pt x="650" y="177"/>
                    <a:pt x="650" y="177"/>
                  </a:cubicBezTo>
                  <a:cubicBezTo>
                    <a:pt x="650" y="177"/>
                    <a:pt x="650" y="177"/>
                    <a:pt x="650" y="177"/>
                  </a:cubicBezTo>
                  <a:cubicBezTo>
                    <a:pt x="651" y="177"/>
                    <a:pt x="651" y="176"/>
                    <a:pt x="651" y="176"/>
                  </a:cubicBezTo>
                  <a:cubicBezTo>
                    <a:pt x="651" y="175"/>
                    <a:pt x="651" y="175"/>
                    <a:pt x="651" y="174"/>
                  </a:cubicBezTo>
                  <a:cubicBezTo>
                    <a:pt x="651" y="174"/>
                    <a:pt x="652" y="174"/>
                    <a:pt x="652" y="174"/>
                  </a:cubicBezTo>
                  <a:cubicBezTo>
                    <a:pt x="652" y="174"/>
                    <a:pt x="652" y="174"/>
                    <a:pt x="652" y="174"/>
                  </a:cubicBezTo>
                  <a:cubicBezTo>
                    <a:pt x="652" y="174"/>
                    <a:pt x="655" y="173"/>
                    <a:pt x="655" y="172"/>
                  </a:cubicBezTo>
                  <a:cubicBezTo>
                    <a:pt x="655" y="172"/>
                    <a:pt x="655" y="171"/>
                    <a:pt x="654" y="171"/>
                  </a:cubicBezTo>
                  <a:cubicBezTo>
                    <a:pt x="655" y="171"/>
                    <a:pt x="655" y="171"/>
                    <a:pt x="655" y="171"/>
                  </a:cubicBezTo>
                  <a:cubicBezTo>
                    <a:pt x="655" y="170"/>
                    <a:pt x="656" y="170"/>
                    <a:pt x="656" y="168"/>
                  </a:cubicBezTo>
                  <a:cubicBezTo>
                    <a:pt x="657" y="168"/>
                    <a:pt x="657" y="167"/>
                    <a:pt x="658" y="167"/>
                  </a:cubicBezTo>
                  <a:cubicBezTo>
                    <a:pt x="658" y="167"/>
                    <a:pt x="658" y="167"/>
                    <a:pt x="658" y="166"/>
                  </a:cubicBezTo>
                  <a:cubicBezTo>
                    <a:pt x="659" y="166"/>
                    <a:pt x="660" y="166"/>
                    <a:pt x="661" y="166"/>
                  </a:cubicBezTo>
                  <a:cubicBezTo>
                    <a:pt x="661" y="166"/>
                    <a:pt x="661" y="165"/>
                    <a:pt x="662" y="165"/>
                  </a:cubicBezTo>
                  <a:cubicBezTo>
                    <a:pt x="663" y="165"/>
                    <a:pt x="664" y="165"/>
                    <a:pt x="666" y="165"/>
                  </a:cubicBezTo>
                  <a:cubicBezTo>
                    <a:pt x="666" y="165"/>
                    <a:pt x="666" y="165"/>
                    <a:pt x="666" y="164"/>
                  </a:cubicBezTo>
                  <a:cubicBezTo>
                    <a:pt x="667" y="164"/>
                    <a:pt x="668" y="163"/>
                    <a:pt x="669" y="163"/>
                  </a:cubicBezTo>
                  <a:cubicBezTo>
                    <a:pt x="669" y="162"/>
                    <a:pt x="669" y="162"/>
                    <a:pt x="669" y="162"/>
                  </a:cubicBezTo>
                  <a:cubicBezTo>
                    <a:pt x="670" y="162"/>
                    <a:pt x="670" y="162"/>
                    <a:pt x="671" y="162"/>
                  </a:cubicBezTo>
                  <a:cubicBezTo>
                    <a:pt x="671" y="161"/>
                    <a:pt x="671" y="161"/>
                    <a:pt x="671" y="160"/>
                  </a:cubicBezTo>
                  <a:cubicBezTo>
                    <a:pt x="672" y="160"/>
                    <a:pt x="672" y="160"/>
                    <a:pt x="672" y="160"/>
                  </a:cubicBezTo>
                  <a:cubicBezTo>
                    <a:pt x="672" y="158"/>
                    <a:pt x="671" y="158"/>
                    <a:pt x="671" y="156"/>
                  </a:cubicBezTo>
                  <a:cubicBezTo>
                    <a:pt x="671" y="156"/>
                    <a:pt x="671" y="156"/>
                    <a:pt x="672" y="156"/>
                  </a:cubicBezTo>
                  <a:cubicBezTo>
                    <a:pt x="671" y="154"/>
                    <a:pt x="671" y="154"/>
                    <a:pt x="671" y="153"/>
                  </a:cubicBezTo>
                  <a:cubicBezTo>
                    <a:pt x="671" y="153"/>
                    <a:pt x="671" y="153"/>
                    <a:pt x="670" y="153"/>
                  </a:cubicBezTo>
                  <a:cubicBezTo>
                    <a:pt x="670" y="152"/>
                    <a:pt x="670" y="152"/>
                    <a:pt x="670" y="152"/>
                  </a:cubicBezTo>
                  <a:cubicBezTo>
                    <a:pt x="670" y="153"/>
                    <a:pt x="670" y="153"/>
                    <a:pt x="669" y="153"/>
                  </a:cubicBezTo>
                  <a:cubicBezTo>
                    <a:pt x="669" y="153"/>
                    <a:pt x="669" y="154"/>
                    <a:pt x="669" y="154"/>
                  </a:cubicBezTo>
                  <a:cubicBezTo>
                    <a:pt x="668" y="154"/>
                    <a:pt x="668" y="154"/>
                    <a:pt x="668" y="154"/>
                  </a:cubicBezTo>
                  <a:cubicBezTo>
                    <a:pt x="668" y="152"/>
                    <a:pt x="668" y="152"/>
                    <a:pt x="667" y="152"/>
                  </a:cubicBezTo>
                  <a:cubicBezTo>
                    <a:pt x="667" y="152"/>
                    <a:pt x="667" y="152"/>
                    <a:pt x="667" y="151"/>
                  </a:cubicBezTo>
                  <a:cubicBezTo>
                    <a:pt x="666" y="151"/>
                    <a:pt x="666" y="152"/>
                    <a:pt x="665" y="152"/>
                  </a:cubicBezTo>
                  <a:cubicBezTo>
                    <a:pt x="665" y="151"/>
                    <a:pt x="665" y="151"/>
                    <a:pt x="665" y="151"/>
                  </a:cubicBezTo>
                  <a:cubicBezTo>
                    <a:pt x="665" y="151"/>
                    <a:pt x="664" y="151"/>
                    <a:pt x="664" y="151"/>
                  </a:cubicBezTo>
                  <a:cubicBezTo>
                    <a:pt x="664" y="151"/>
                    <a:pt x="663" y="150"/>
                    <a:pt x="663" y="150"/>
                  </a:cubicBezTo>
                  <a:cubicBezTo>
                    <a:pt x="662" y="150"/>
                    <a:pt x="662" y="150"/>
                    <a:pt x="662" y="150"/>
                  </a:cubicBezTo>
                  <a:cubicBezTo>
                    <a:pt x="662" y="150"/>
                    <a:pt x="662" y="150"/>
                    <a:pt x="661" y="150"/>
                  </a:cubicBezTo>
                  <a:cubicBezTo>
                    <a:pt x="659" y="150"/>
                    <a:pt x="658" y="150"/>
                    <a:pt x="659" y="151"/>
                  </a:cubicBezTo>
                  <a:cubicBezTo>
                    <a:pt x="658" y="151"/>
                    <a:pt x="657" y="152"/>
                    <a:pt x="655" y="152"/>
                  </a:cubicBezTo>
                  <a:cubicBezTo>
                    <a:pt x="655" y="152"/>
                    <a:pt x="655" y="152"/>
                    <a:pt x="655" y="152"/>
                  </a:cubicBezTo>
                  <a:cubicBezTo>
                    <a:pt x="655" y="152"/>
                    <a:pt x="655" y="152"/>
                    <a:pt x="655" y="152"/>
                  </a:cubicBezTo>
                  <a:cubicBezTo>
                    <a:pt x="654" y="153"/>
                    <a:pt x="653" y="154"/>
                    <a:pt x="653" y="154"/>
                  </a:cubicBezTo>
                  <a:cubicBezTo>
                    <a:pt x="653" y="154"/>
                    <a:pt x="652" y="154"/>
                    <a:pt x="652" y="154"/>
                  </a:cubicBezTo>
                  <a:cubicBezTo>
                    <a:pt x="652" y="154"/>
                    <a:pt x="652" y="155"/>
                    <a:pt x="652" y="155"/>
                  </a:cubicBezTo>
                  <a:cubicBezTo>
                    <a:pt x="652" y="155"/>
                    <a:pt x="651" y="155"/>
                    <a:pt x="651" y="155"/>
                  </a:cubicBezTo>
                  <a:cubicBezTo>
                    <a:pt x="651" y="155"/>
                    <a:pt x="650" y="155"/>
                    <a:pt x="650" y="156"/>
                  </a:cubicBezTo>
                  <a:cubicBezTo>
                    <a:pt x="650" y="156"/>
                    <a:pt x="649" y="156"/>
                    <a:pt x="649" y="156"/>
                  </a:cubicBezTo>
                  <a:cubicBezTo>
                    <a:pt x="647" y="156"/>
                    <a:pt x="648" y="157"/>
                    <a:pt x="647" y="158"/>
                  </a:cubicBezTo>
                  <a:cubicBezTo>
                    <a:pt x="646" y="158"/>
                    <a:pt x="646" y="158"/>
                    <a:pt x="645" y="158"/>
                  </a:cubicBezTo>
                  <a:cubicBezTo>
                    <a:pt x="645" y="157"/>
                    <a:pt x="644" y="157"/>
                    <a:pt x="644" y="155"/>
                  </a:cubicBezTo>
                  <a:cubicBezTo>
                    <a:pt x="645" y="155"/>
                    <a:pt x="646" y="155"/>
                    <a:pt x="647" y="155"/>
                  </a:cubicBezTo>
                  <a:cubicBezTo>
                    <a:pt x="647" y="155"/>
                    <a:pt x="647" y="155"/>
                    <a:pt x="647" y="155"/>
                  </a:cubicBezTo>
                  <a:cubicBezTo>
                    <a:pt x="647" y="155"/>
                    <a:pt x="648" y="155"/>
                    <a:pt x="648" y="155"/>
                  </a:cubicBezTo>
                  <a:cubicBezTo>
                    <a:pt x="649" y="155"/>
                    <a:pt x="649" y="154"/>
                    <a:pt x="649" y="154"/>
                  </a:cubicBezTo>
                  <a:cubicBezTo>
                    <a:pt x="649" y="154"/>
                    <a:pt x="650" y="154"/>
                    <a:pt x="650" y="154"/>
                  </a:cubicBezTo>
                  <a:cubicBezTo>
                    <a:pt x="650" y="154"/>
                    <a:pt x="650" y="153"/>
                    <a:pt x="650" y="153"/>
                  </a:cubicBezTo>
                  <a:cubicBezTo>
                    <a:pt x="651" y="153"/>
                    <a:pt x="651" y="153"/>
                    <a:pt x="652" y="153"/>
                  </a:cubicBezTo>
                  <a:cubicBezTo>
                    <a:pt x="652" y="153"/>
                    <a:pt x="652" y="152"/>
                    <a:pt x="652" y="152"/>
                  </a:cubicBezTo>
                  <a:cubicBezTo>
                    <a:pt x="653" y="152"/>
                    <a:pt x="653" y="152"/>
                    <a:pt x="654" y="152"/>
                  </a:cubicBezTo>
                  <a:cubicBezTo>
                    <a:pt x="654" y="151"/>
                    <a:pt x="654" y="151"/>
                    <a:pt x="654" y="151"/>
                  </a:cubicBezTo>
                  <a:cubicBezTo>
                    <a:pt x="655" y="151"/>
                    <a:pt x="655" y="151"/>
                    <a:pt x="655" y="151"/>
                  </a:cubicBezTo>
                  <a:cubicBezTo>
                    <a:pt x="655" y="150"/>
                    <a:pt x="655" y="150"/>
                    <a:pt x="655" y="150"/>
                  </a:cubicBezTo>
                  <a:cubicBezTo>
                    <a:pt x="656" y="150"/>
                    <a:pt x="656" y="151"/>
                    <a:pt x="657" y="150"/>
                  </a:cubicBezTo>
                  <a:cubicBezTo>
                    <a:pt x="657" y="150"/>
                    <a:pt x="657" y="150"/>
                    <a:pt x="657" y="150"/>
                  </a:cubicBezTo>
                  <a:cubicBezTo>
                    <a:pt x="658" y="150"/>
                    <a:pt x="658" y="150"/>
                    <a:pt x="658" y="150"/>
                  </a:cubicBezTo>
                  <a:cubicBezTo>
                    <a:pt x="658" y="149"/>
                    <a:pt x="658" y="149"/>
                    <a:pt x="658" y="149"/>
                  </a:cubicBezTo>
                  <a:cubicBezTo>
                    <a:pt x="659" y="149"/>
                    <a:pt x="659" y="149"/>
                    <a:pt x="660" y="149"/>
                  </a:cubicBezTo>
                  <a:cubicBezTo>
                    <a:pt x="660" y="149"/>
                    <a:pt x="660" y="149"/>
                    <a:pt x="660" y="149"/>
                  </a:cubicBezTo>
                  <a:cubicBezTo>
                    <a:pt x="660" y="149"/>
                    <a:pt x="660" y="148"/>
                    <a:pt x="660" y="148"/>
                  </a:cubicBezTo>
                  <a:cubicBezTo>
                    <a:pt x="660" y="148"/>
                    <a:pt x="660" y="148"/>
                    <a:pt x="660" y="147"/>
                  </a:cubicBezTo>
                  <a:cubicBezTo>
                    <a:pt x="661" y="147"/>
                    <a:pt x="661" y="147"/>
                    <a:pt x="662" y="147"/>
                  </a:cubicBezTo>
                  <a:cubicBezTo>
                    <a:pt x="662" y="147"/>
                    <a:pt x="662" y="146"/>
                    <a:pt x="662" y="146"/>
                  </a:cubicBezTo>
                  <a:cubicBezTo>
                    <a:pt x="662" y="146"/>
                    <a:pt x="661" y="147"/>
                    <a:pt x="660" y="147"/>
                  </a:cubicBezTo>
                  <a:cubicBezTo>
                    <a:pt x="660" y="147"/>
                    <a:pt x="660" y="147"/>
                    <a:pt x="660" y="146"/>
                  </a:cubicBezTo>
                  <a:cubicBezTo>
                    <a:pt x="660" y="146"/>
                    <a:pt x="660" y="146"/>
                    <a:pt x="659" y="146"/>
                  </a:cubicBezTo>
                  <a:cubicBezTo>
                    <a:pt x="659" y="146"/>
                    <a:pt x="659" y="146"/>
                    <a:pt x="659" y="146"/>
                  </a:cubicBezTo>
                  <a:cubicBezTo>
                    <a:pt x="659" y="145"/>
                    <a:pt x="659" y="145"/>
                    <a:pt x="659" y="144"/>
                  </a:cubicBezTo>
                  <a:cubicBezTo>
                    <a:pt x="659" y="144"/>
                    <a:pt x="658" y="144"/>
                    <a:pt x="658" y="144"/>
                  </a:cubicBezTo>
                  <a:cubicBezTo>
                    <a:pt x="658" y="144"/>
                    <a:pt x="658" y="144"/>
                    <a:pt x="658" y="144"/>
                  </a:cubicBezTo>
                  <a:cubicBezTo>
                    <a:pt x="658" y="144"/>
                    <a:pt x="658" y="144"/>
                    <a:pt x="658" y="144"/>
                  </a:cubicBezTo>
                  <a:cubicBezTo>
                    <a:pt x="658" y="144"/>
                    <a:pt x="658" y="144"/>
                    <a:pt x="658" y="144"/>
                  </a:cubicBezTo>
                  <a:cubicBezTo>
                    <a:pt x="657" y="145"/>
                    <a:pt x="657" y="145"/>
                    <a:pt x="657" y="146"/>
                  </a:cubicBezTo>
                  <a:cubicBezTo>
                    <a:pt x="656" y="146"/>
                    <a:pt x="655" y="146"/>
                    <a:pt x="653" y="146"/>
                  </a:cubicBezTo>
                  <a:cubicBezTo>
                    <a:pt x="653" y="144"/>
                    <a:pt x="653" y="145"/>
                    <a:pt x="652" y="143"/>
                  </a:cubicBezTo>
                  <a:cubicBezTo>
                    <a:pt x="651" y="143"/>
                    <a:pt x="651" y="143"/>
                    <a:pt x="651" y="143"/>
                  </a:cubicBezTo>
                  <a:cubicBezTo>
                    <a:pt x="651" y="143"/>
                    <a:pt x="651" y="143"/>
                    <a:pt x="650" y="143"/>
                  </a:cubicBezTo>
                  <a:cubicBezTo>
                    <a:pt x="649" y="143"/>
                    <a:pt x="650" y="143"/>
                    <a:pt x="649" y="144"/>
                  </a:cubicBezTo>
                  <a:cubicBezTo>
                    <a:pt x="649" y="144"/>
                    <a:pt x="649" y="144"/>
                    <a:pt x="649" y="144"/>
                  </a:cubicBezTo>
                  <a:cubicBezTo>
                    <a:pt x="649" y="144"/>
                    <a:pt x="649" y="144"/>
                    <a:pt x="648" y="144"/>
                  </a:cubicBezTo>
                  <a:cubicBezTo>
                    <a:pt x="648" y="144"/>
                    <a:pt x="648" y="144"/>
                    <a:pt x="648" y="143"/>
                  </a:cubicBezTo>
                  <a:cubicBezTo>
                    <a:pt x="648" y="143"/>
                    <a:pt x="648" y="143"/>
                    <a:pt x="648" y="143"/>
                  </a:cubicBezTo>
                  <a:cubicBezTo>
                    <a:pt x="648" y="143"/>
                    <a:pt x="648" y="143"/>
                    <a:pt x="648" y="143"/>
                  </a:cubicBezTo>
                  <a:cubicBezTo>
                    <a:pt x="647" y="143"/>
                    <a:pt x="647" y="143"/>
                    <a:pt x="646" y="143"/>
                  </a:cubicBezTo>
                  <a:cubicBezTo>
                    <a:pt x="646" y="143"/>
                    <a:pt x="646" y="143"/>
                    <a:pt x="646" y="143"/>
                  </a:cubicBezTo>
                  <a:cubicBezTo>
                    <a:pt x="645" y="143"/>
                    <a:pt x="644" y="143"/>
                    <a:pt x="643" y="143"/>
                  </a:cubicBezTo>
                  <a:cubicBezTo>
                    <a:pt x="643" y="143"/>
                    <a:pt x="643" y="142"/>
                    <a:pt x="644" y="141"/>
                  </a:cubicBezTo>
                  <a:cubicBezTo>
                    <a:pt x="643" y="141"/>
                    <a:pt x="643" y="141"/>
                    <a:pt x="643" y="141"/>
                  </a:cubicBezTo>
                  <a:cubicBezTo>
                    <a:pt x="643" y="141"/>
                    <a:pt x="643" y="140"/>
                    <a:pt x="643" y="139"/>
                  </a:cubicBezTo>
                  <a:cubicBezTo>
                    <a:pt x="641" y="139"/>
                    <a:pt x="641" y="139"/>
                    <a:pt x="640" y="138"/>
                  </a:cubicBezTo>
                  <a:cubicBezTo>
                    <a:pt x="640" y="138"/>
                    <a:pt x="640" y="138"/>
                    <a:pt x="640" y="138"/>
                  </a:cubicBezTo>
                  <a:cubicBezTo>
                    <a:pt x="639" y="138"/>
                    <a:pt x="637" y="138"/>
                    <a:pt x="636" y="138"/>
                  </a:cubicBezTo>
                  <a:cubicBezTo>
                    <a:pt x="636" y="137"/>
                    <a:pt x="636" y="136"/>
                    <a:pt x="636" y="135"/>
                  </a:cubicBezTo>
                  <a:cubicBezTo>
                    <a:pt x="635" y="135"/>
                    <a:pt x="635" y="136"/>
                    <a:pt x="634" y="136"/>
                  </a:cubicBezTo>
                  <a:cubicBezTo>
                    <a:pt x="634" y="135"/>
                    <a:pt x="634" y="135"/>
                    <a:pt x="634" y="134"/>
                  </a:cubicBezTo>
                  <a:cubicBezTo>
                    <a:pt x="633" y="134"/>
                    <a:pt x="633" y="134"/>
                    <a:pt x="633" y="135"/>
                  </a:cubicBezTo>
                  <a:cubicBezTo>
                    <a:pt x="632" y="135"/>
                    <a:pt x="632" y="135"/>
                    <a:pt x="632" y="135"/>
                  </a:cubicBezTo>
                  <a:cubicBezTo>
                    <a:pt x="631" y="134"/>
                    <a:pt x="633" y="133"/>
                    <a:pt x="633" y="133"/>
                  </a:cubicBezTo>
                  <a:cubicBezTo>
                    <a:pt x="633" y="133"/>
                    <a:pt x="633" y="133"/>
                    <a:pt x="633" y="132"/>
                  </a:cubicBezTo>
                  <a:cubicBezTo>
                    <a:pt x="632" y="132"/>
                    <a:pt x="632" y="132"/>
                    <a:pt x="631" y="132"/>
                  </a:cubicBezTo>
                  <a:cubicBezTo>
                    <a:pt x="631" y="132"/>
                    <a:pt x="631" y="132"/>
                    <a:pt x="631" y="131"/>
                  </a:cubicBezTo>
                  <a:cubicBezTo>
                    <a:pt x="632" y="131"/>
                    <a:pt x="634" y="131"/>
                    <a:pt x="635" y="131"/>
                  </a:cubicBezTo>
                  <a:cubicBezTo>
                    <a:pt x="635" y="131"/>
                    <a:pt x="635" y="131"/>
                    <a:pt x="636" y="130"/>
                  </a:cubicBezTo>
                  <a:cubicBezTo>
                    <a:pt x="636" y="131"/>
                    <a:pt x="636" y="131"/>
                    <a:pt x="636" y="131"/>
                  </a:cubicBezTo>
                  <a:cubicBezTo>
                    <a:pt x="636" y="131"/>
                    <a:pt x="637" y="131"/>
                    <a:pt x="637" y="131"/>
                  </a:cubicBezTo>
                  <a:cubicBezTo>
                    <a:pt x="637" y="131"/>
                    <a:pt x="637" y="130"/>
                    <a:pt x="637" y="129"/>
                  </a:cubicBezTo>
                  <a:cubicBezTo>
                    <a:pt x="637" y="129"/>
                    <a:pt x="637" y="129"/>
                    <a:pt x="637" y="129"/>
                  </a:cubicBezTo>
                  <a:cubicBezTo>
                    <a:pt x="636" y="129"/>
                    <a:pt x="636" y="129"/>
                    <a:pt x="636" y="128"/>
                  </a:cubicBezTo>
                  <a:cubicBezTo>
                    <a:pt x="635" y="128"/>
                    <a:pt x="634" y="128"/>
                    <a:pt x="633" y="128"/>
                  </a:cubicBezTo>
                  <a:cubicBezTo>
                    <a:pt x="633" y="127"/>
                    <a:pt x="633" y="128"/>
                    <a:pt x="633" y="127"/>
                  </a:cubicBezTo>
                  <a:cubicBezTo>
                    <a:pt x="633" y="127"/>
                    <a:pt x="633" y="127"/>
                    <a:pt x="633" y="127"/>
                  </a:cubicBezTo>
                  <a:cubicBezTo>
                    <a:pt x="632" y="127"/>
                    <a:pt x="631" y="127"/>
                    <a:pt x="630" y="127"/>
                  </a:cubicBezTo>
                  <a:cubicBezTo>
                    <a:pt x="630" y="127"/>
                    <a:pt x="630" y="127"/>
                    <a:pt x="630" y="127"/>
                  </a:cubicBezTo>
                  <a:cubicBezTo>
                    <a:pt x="631" y="127"/>
                    <a:pt x="631" y="127"/>
                    <a:pt x="632" y="126"/>
                  </a:cubicBezTo>
                  <a:cubicBezTo>
                    <a:pt x="632" y="126"/>
                    <a:pt x="632" y="124"/>
                    <a:pt x="632" y="123"/>
                  </a:cubicBezTo>
                  <a:cubicBezTo>
                    <a:pt x="631" y="123"/>
                    <a:pt x="631" y="123"/>
                    <a:pt x="630" y="122"/>
                  </a:cubicBezTo>
                  <a:cubicBezTo>
                    <a:pt x="630" y="122"/>
                    <a:pt x="630" y="122"/>
                    <a:pt x="630" y="122"/>
                  </a:cubicBezTo>
                  <a:cubicBezTo>
                    <a:pt x="629" y="122"/>
                    <a:pt x="629" y="122"/>
                    <a:pt x="628" y="122"/>
                  </a:cubicBezTo>
                  <a:cubicBezTo>
                    <a:pt x="628" y="122"/>
                    <a:pt x="628" y="121"/>
                    <a:pt x="628" y="121"/>
                  </a:cubicBezTo>
                  <a:cubicBezTo>
                    <a:pt x="628" y="121"/>
                    <a:pt x="628" y="121"/>
                    <a:pt x="627" y="121"/>
                  </a:cubicBezTo>
                  <a:cubicBezTo>
                    <a:pt x="627" y="121"/>
                    <a:pt x="627" y="121"/>
                    <a:pt x="627" y="120"/>
                  </a:cubicBezTo>
                  <a:cubicBezTo>
                    <a:pt x="627" y="120"/>
                    <a:pt x="627" y="120"/>
                    <a:pt x="628" y="120"/>
                  </a:cubicBezTo>
                  <a:cubicBezTo>
                    <a:pt x="628" y="119"/>
                    <a:pt x="628" y="119"/>
                    <a:pt x="628" y="118"/>
                  </a:cubicBezTo>
                  <a:cubicBezTo>
                    <a:pt x="627" y="118"/>
                    <a:pt x="626" y="118"/>
                    <a:pt x="624" y="118"/>
                  </a:cubicBezTo>
                  <a:cubicBezTo>
                    <a:pt x="624" y="119"/>
                    <a:pt x="624" y="119"/>
                    <a:pt x="624" y="119"/>
                  </a:cubicBezTo>
                  <a:cubicBezTo>
                    <a:pt x="624" y="119"/>
                    <a:pt x="623" y="119"/>
                    <a:pt x="622" y="119"/>
                  </a:cubicBezTo>
                  <a:cubicBezTo>
                    <a:pt x="623" y="117"/>
                    <a:pt x="623" y="118"/>
                    <a:pt x="625" y="117"/>
                  </a:cubicBezTo>
                  <a:cubicBezTo>
                    <a:pt x="625" y="117"/>
                    <a:pt x="625" y="116"/>
                    <a:pt x="626" y="116"/>
                  </a:cubicBezTo>
                  <a:cubicBezTo>
                    <a:pt x="625" y="115"/>
                    <a:pt x="626" y="115"/>
                    <a:pt x="625" y="115"/>
                  </a:cubicBezTo>
                  <a:cubicBezTo>
                    <a:pt x="624" y="115"/>
                    <a:pt x="624" y="115"/>
                    <a:pt x="624" y="115"/>
                  </a:cubicBezTo>
                  <a:cubicBezTo>
                    <a:pt x="624" y="115"/>
                    <a:pt x="624" y="114"/>
                    <a:pt x="624" y="114"/>
                  </a:cubicBezTo>
                  <a:cubicBezTo>
                    <a:pt x="624" y="114"/>
                    <a:pt x="623" y="114"/>
                    <a:pt x="623" y="114"/>
                  </a:cubicBezTo>
                  <a:cubicBezTo>
                    <a:pt x="624" y="114"/>
                    <a:pt x="624" y="114"/>
                    <a:pt x="624" y="113"/>
                  </a:cubicBezTo>
                  <a:cubicBezTo>
                    <a:pt x="624" y="113"/>
                    <a:pt x="623" y="113"/>
                    <a:pt x="623" y="113"/>
                  </a:cubicBezTo>
                  <a:cubicBezTo>
                    <a:pt x="623" y="112"/>
                    <a:pt x="623" y="112"/>
                    <a:pt x="623" y="112"/>
                  </a:cubicBezTo>
                  <a:cubicBezTo>
                    <a:pt x="622" y="112"/>
                    <a:pt x="621" y="111"/>
                    <a:pt x="620" y="112"/>
                  </a:cubicBezTo>
                  <a:cubicBezTo>
                    <a:pt x="620" y="112"/>
                    <a:pt x="620" y="112"/>
                    <a:pt x="620" y="112"/>
                  </a:cubicBezTo>
                  <a:cubicBezTo>
                    <a:pt x="620" y="112"/>
                    <a:pt x="620" y="112"/>
                    <a:pt x="619" y="112"/>
                  </a:cubicBezTo>
                  <a:cubicBezTo>
                    <a:pt x="619" y="112"/>
                    <a:pt x="619" y="111"/>
                    <a:pt x="619" y="111"/>
                  </a:cubicBezTo>
                  <a:cubicBezTo>
                    <a:pt x="619" y="111"/>
                    <a:pt x="619" y="111"/>
                    <a:pt x="618" y="111"/>
                  </a:cubicBezTo>
                  <a:cubicBezTo>
                    <a:pt x="618" y="111"/>
                    <a:pt x="618" y="110"/>
                    <a:pt x="618" y="110"/>
                  </a:cubicBezTo>
                  <a:cubicBezTo>
                    <a:pt x="618" y="108"/>
                    <a:pt x="616" y="108"/>
                    <a:pt x="618" y="107"/>
                  </a:cubicBezTo>
                  <a:cubicBezTo>
                    <a:pt x="618" y="105"/>
                    <a:pt x="618" y="105"/>
                    <a:pt x="616" y="105"/>
                  </a:cubicBezTo>
                  <a:cubicBezTo>
                    <a:pt x="616" y="104"/>
                    <a:pt x="616" y="104"/>
                    <a:pt x="616" y="103"/>
                  </a:cubicBezTo>
                  <a:cubicBezTo>
                    <a:pt x="616" y="103"/>
                    <a:pt x="616" y="103"/>
                    <a:pt x="616" y="103"/>
                  </a:cubicBezTo>
                  <a:cubicBezTo>
                    <a:pt x="616" y="103"/>
                    <a:pt x="616" y="102"/>
                    <a:pt x="616" y="101"/>
                  </a:cubicBezTo>
                  <a:cubicBezTo>
                    <a:pt x="615" y="101"/>
                    <a:pt x="614" y="101"/>
                    <a:pt x="613" y="102"/>
                  </a:cubicBezTo>
                  <a:cubicBezTo>
                    <a:pt x="613" y="103"/>
                    <a:pt x="613" y="103"/>
                    <a:pt x="613" y="104"/>
                  </a:cubicBezTo>
                  <a:cubicBezTo>
                    <a:pt x="612" y="105"/>
                    <a:pt x="613" y="104"/>
                    <a:pt x="612" y="105"/>
                  </a:cubicBezTo>
                  <a:cubicBezTo>
                    <a:pt x="612" y="105"/>
                    <a:pt x="612" y="105"/>
                    <a:pt x="612" y="105"/>
                  </a:cubicBezTo>
                  <a:cubicBezTo>
                    <a:pt x="612" y="106"/>
                    <a:pt x="612" y="106"/>
                    <a:pt x="612" y="107"/>
                  </a:cubicBezTo>
                  <a:cubicBezTo>
                    <a:pt x="612" y="107"/>
                    <a:pt x="612" y="107"/>
                    <a:pt x="612" y="107"/>
                  </a:cubicBezTo>
                  <a:cubicBezTo>
                    <a:pt x="611" y="107"/>
                    <a:pt x="611" y="107"/>
                    <a:pt x="610" y="108"/>
                  </a:cubicBezTo>
                  <a:cubicBezTo>
                    <a:pt x="611" y="109"/>
                    <a:pt x="610" y="109"/>
                    <a:pt x="611" y="109"/>
                  </a:cubicBezTo>
                  <a:cubicBezTo>
                    <a:pt x="611" y="110"/>
                    <a:pt x="611" y="110"/>
                    <a:pt x="611" y="110"/>
                  </a:cubicBezTo>
                  <a:cubicBezTo>
                    <a:pt x="611" y="111"/>
                    <a:pt x="611" y="111"/>
                    <a:pt x="611" y="111"/>
                  </a:cubicBezTo>
                  <a:cubicBezTo>
                    <a:pt x="610" y="112"/>
                    <a:pt x="609" y="113"/>
                    <a:pt x="608" y="114"/>
                  </a:cubicBezTo>
                  <a:cubicBezTo>
                    <a:pt x="608" y="114"/>
                    <a:pt x="608" y="115"/>
                    <a:pt x="608" y="116"/>
                  </a:cubicBezTo>
                  <a:cubicBezTo>
                    <a:pt x="607" y="116"/>
                    <a:pt x="607" y="115"/>
                    <a:pt x="606" y="115"/>
                  </a:cubicBezTo>
                  <a:cubicBezTo>
                    <a:pt x="606" y="116"/>
                    <a:pt x="606" y="116"/>
                    <a:pt x="606" y="116"/>
                  </a:cubicBezTo>
                  <a:cubicBezTo>
                    <a:pt x="606" y="116"/>
                    <a:pt x="605" y="116"/>
                    <a:pt x="605" y="117"/>
                  </a:cubicBezTo>
                  <a:cubicBezTo>
                    <a:pt x="605" y="117"/>
                    <a:pt x="605" y="118"/>
                    <a:pt x="605" y="118"/>
                  </a:cubicBezTo>
                  <a:cubicBezTo>
                    <a:pt x="605" y="118"/>
                    <a:pt x="605" y="118"/>
                    <a:pt x="605" y="118"/>
                  </a:cubicBezTo>
                  <a:cubicBezTo>
                    <a:pt x="605" y="118"/>
                    <a:pt x="605" y="118"/>
                    <a:pt x="605" y="118"/>
                  </a:cubicBezTo>
                  <a:cubicBezTo>
                    <a:pt x="605" y="119"/>
                    <a:pt x="605" y="119"/>
                    <a:pt x="605" y="119"/>
                  </a:cubicBezTo>
                  <a:cubicBezTo>
                    <a:pt x="604" y="119"/>
                    <a:pt x="604" y="119"/>
                    <a:pt x="604" y="119"/>
                  </a:cubicBezTo>
                  <a:cubicBezTo>
                    <a:pt x="604" y="119"/>
                    <a:pt x="604" y="119"/>
                    <a:pt x="604" y="119"/>
                  </a:cubicBezTo>
                  <a:cubicBezTo>
                    <a:pt x="603" y="119"/>
                    <a:pt x="603" y="119"/>
                    <a:pt x="602" y="119"/>
                  </a:cubicBezTo>
                  <a:cubicBezTo>
                    <a:pt x="602" y="120"/>
                    <a:pt x="602" y="120"/>
                    <a:pt x="602" y="120"/>
                  </a:cubicBezTo>
                  <a:cubicBezTo>
                    <a:pt x="602" y="120"/>
                    <a:pt x="602" y="120"/>
                    <a:pt x="601" y="121"/>
                  </a:cubicBezTo>
                  <a:cubicBezTo>
                    <a:pt x="600" y="119"/>
                    <a:pt x="600" y="119"/>
                    <a:pt x="599" y="118"/>
                  </a:cubicBezTo>
                  <a:cubicBezTo>
                    <a:pt x="599" y="118"/>
                    <a:pt x="599" y="118"/>
                    <a:pt x="599" y="117"/>
                  </a:cubicBezTo>
                  <a:cubicBezTo>
                    <a:pt x="598" y="117"/>
                    <a:pt x="598" y="117"/>
                    <a:pt x="597" y="117"/>
                  </a:cubicBezTo>
                  <a:cubicBezTo>
                    <a:pt x="597" y="118"/>
                    <a:pt x="597" y="118"/>
                    <a:pt x="596" y="119"/>
                  </a:cubicBezTo>
                  <a:cubicBezTo>
                    <a:pt x="596" y="119"/>
                    <a:pt x="596" y="119"/>
                    <a:pt x="596" y="119"/>
                  </a:cubicBezTo>
                  <a:cubicBezTo>
                    <a:pt x="596" y="119"/>
                    <a:pt x="596" y="118"/>
                    <a:pt x="596" y="118"/>
                  </a:cubicBezTo>
                  <a:cubicBezTo>
                    <a:pt x="596" y="118"/>
                    <a:pt x="595" y="118"/>
                    <a:pt x="595" y="118"/>
                  </a:cubicBezTo>
                  <a:cubicBezTo>
                    <a:pt x="595" y="117"/>
                    <a:pt x="595" y="117"/>
                    <a:pt x="595" y="116"/>
                  </a:cubicBezTo>
                  <a:cubicBezTo>
                    <a:pt x="595" y="116"/>
                    <a:pt x="594" y="116"/>
                    <a:pt x="594" y="116"/>
                  </a:cubicBezTo>
                  <a:cubicBezTo>
                    <a:pt x="594" y="116"/>
                    <a:pt x="594" y="115"/>
                    <a:pt x="594" y="115"/>
                  </a:cubicBezTo>
                  <a:cubicBezTo>
                    <a:pt x="593" y="115"/>
                    <a:pt x="592" y="115"/>
                    <a:pt x="591" y="115"/>
                  </a:cubicBezTo>
                  <a:cubicBezTo>
                    <a:pt x="591" y="115"/>
                    <a:pt x="591" y="115"/>
                    <a:pt x="591" y="115"/>
                  </a:cubicBezTo>
                  <a:cubicBezTo>
                    <a:pt x="589" y="115"/>
                    <a:pt x="589" y="115"/>
                    <a:pt x="589" y="115"/>
                  </a:cubicBezTo>
                  <a:cubicBezTo>
                    <a:pt x="588" y="114"/>
                    <a:pt x="586" y="115"/>
                    <a:pt x="586" y="113"/>
                  </a:cubicBezTo>
                  <a:cubicBezTo>
                    <a:pt x="586" y="113"/>
                    <a:pt x="586" y="113"/>
                    <a:pt x="585" y="113"/>
                  </a:cubicBezTo>
                  <a:cubicBezTo>
                    <a:pt x="585" y="113"/>
                    <a:pt x="587" y="110"/>
                    <a:pt x="586" y="109"/>
                  </a:cubicBezTo>
                  <a:cubicBezTo>
                    <a:pt x="585" y="109"/>
                    <a:pt x="585" y="109"/>
                    <a:pt x="585" y="108"/>
                  </a:cubicBezTo>
                  <a:cubicBezTo>
                    <a:pt x="584" y="108"/>
                    <a:pt x="584" y="107"/>
                    <a:pt x="584" y="106"/>
                  </a:cubicBezTo>
                  <a:cubicBezTo>
                    <a:pt x="585" y="106"/>
                    <a:pt x="585" y="106"/>
                    <a:pt x="586" y="106"/>
                  </a:cubicBezTo>
                  <a:cubicBezTo>
                    <a:pt x="586" y="106"/>
                    <a:pt x="586" y="105"/>
                    <a:pt x="586" y="105"/>
                  </a:cubicBezTo>
                  <a:cubicBezTo>
                    <a:pt x="586" y="105"/>
                    <a:pt x="586" y="105"/>
                    <a:pt x="586" y="105"/>
                  </a:cubicBezTo>
                  <a:cubicBezTo>
                    <a:pt x="586" y="105"/>
                    <a:pt x="586" y="105"/>
                    <a:pt x="586" y="104"/>
                  </a:cubicBezTo>
                  <a:cubicBezTo>
                    <a:pt x="586" y="104"/>
                    <a:pt x="585" y="104"/>
                    <a:pt x="585" y="104"/>
                  </a:cubicBezTo>
                  <a:cubicBezTo>
                    <a:pt x="585" y="103"/>
                    <a:pt x="585" y="103"/>
                    <a:pt x="586" y="103"/>
                  </a:cubicBezTo>
                  <a:cubicBezTo>
                    <a:pt x="586" y="103"/>
                    <a:pt x="586" y="103"/>
                    <a:pt x="586" y="103"/>
                  </a:cubicBezTo>
                  <a:cubicBezTo>
                    <a:pt x="586" y="102"/>
                    <a:pt x="586" y="102"/>
                    <a:pt x="586" y="102"/>
                  </a:cubicBezTo>
                  <a:cubicBezTo>
                    <a:pt x="586" y="101"/>
                    <a:pt x="586" y="101"/>
                    <a:pt x="586" y="101"/>
                  </a:cubicBezTo>
                  <a:cubicBezTo>
                    <a:pt x="587" y="101"/>
                    <a:pt x="587" y="100"/>
                    <a:pt x="588" y="99"/>
                  </a:cubicBezTo>
                  <a:cubicBezTo>
                    <a:pt x="587" y="99"/>
                    <a:pt x="587" y="100"/>
                    <a:pt x="586" y="100"/>
                  </a:cubicBezTo>
                  <a:cubicBezTo>
                    <a:pt x="586" y="100"/>
                    <a:pt x="586" y="101"/>
                    <a:pt x="585" y="101"/>
                  </a:cubicBezTo>
                  <a:cubicBezTo>
                    <a:pt x="585" y="101"/>
                    <a:pt x="585" y="101"/>
                    <a:pt x="585" y="100"/>
                  </a:cubicBezTo>
                  <a:cubicBezTo>
                    <a:pt x="585" y="101"/>
                    <a:pt x="584" y="101"/>
                    <a:pt x="584" y="101"/>
                  </a:cubicBezTo>
                  <a:cubicBezTo>
                    <a:pt x="584" y="100"/>
                    <a:pt x="584" y="100"/>
                    <a:pt x="584" y="100"/>
                  </a:cubicBezTo>
                  <a:cubicBezTo>
                    <a:pt x="583" y="100"/>
                    <a:pt x="582" y="100"/>
                    <a:pt x="581" y="101"/>
                  </a:cubicBezTo>
                  <a:cubicBezTo>
                    <a:pt x="581" y="100"/>
                    <a:pt x="581" y="100"/>
                    <a:pt x="581" y="100"/>
                  </a:cubicBezTo>
                  <a:cubicBezTo>
                    <a:pt x="581" y="100"/>
                    <a:pt x="580" y="100"/>
                    <a:pt x="580" y="100"/>
                  </a:cubicBezTo>
                  <a:cubicBezTo>
                    <a:pt x="580" y="100"/>
                    <a:pt x="581" y="99"/>
                    <a:pt x="581" y="99"/>
                  </a:cubicBezTo>
                  <a:cubicBezTo>
                    <a:pt x="581" y="99"/>
                    <a:pt x="582" y="99"/>
                    <a:pt x="582" y="98"/>
                  </a:cubicBezTo>
                  <a:cubicBezTo>
                    <a:pt x="582" y="98"/>
                    <a:pt x="582" y="98"/>
                    <a:pt x="582" y="98"/>
                  </a:cubicBezTo>
                  <a:cubicBezTo>
                    <a:pt x="582" y="98"/>
                    <a:pt x="581" y="98"/>
                    <a:pt x="580" y="98"/>
                  </a:cubicBezTo>
                  <a:cubicBezTo>
                    <a:pt x="580" y="98"/>
                    <a:pt x="580" y="98"/>
                    <a:pt x="580" y="98"/>
                  </a:cubicBezTo>
                  <a:cubicBezTo>
                    <a:pt x="579" y="98"/>
                    <a:pt x="578" y="98"/>
                    <a:pt x="577" y="98"/>
                  </a:cubicBezTo>
                  <a:cubicBezTo>
                    <a:pt x="577" y="98"/>
                    <a:pt x="577" y="98"/>
                    <a:pt x="577" y="98"/>
                  </a:cubicBezTo>
                  <a:cubicBezTo>
                    <a:pt x="576" y="98"/>
                    <a:pt x="575" y="98"/>
                    <a:pt x="573" y="98"/>
                  </a:cubicBezTo>
                  <a:cubicBezTo>
                    <a:pt x="573" y="98"/>
                    <a:pt x="573" y="97"/>
                    <a:pt x="573" y="96"/>
                  </a:cubicBezTo>
                  <a:cubicBezTo>
                    <a:pt x="572" y="96"/>
                    <a:pt x="572" y="96"/>
                    <a:pt x="571" y="97"/>
                  </a:cubicBezTo>
                  <a:cubicBezTo>
                    <a:pt x="571" y="96"/>
                    <a:pt x="571" y="95"/>
                    <a:pt x="571" y="94"/>
                  </a:cubicBezTo>
                  <a:cubicBezTo>
                    <a:pt x="569" y="94"/>
                    <a:pt x="569" y="94"/>
                    <a:pt x="568" y="94"/>
                  </a:cubicBezTo>
                  <a:cubicBezTo>
                    <a:pt x="568" y="94"/>
                    <a:pt x="568" y="93"/>
                    <a:pt x="568" y="93"/>
                  </a:cubicBezTo>
                  <a:cubicBezTo>
                    <a:pt x="567" y="92"/>
                    <a:pt x="567" y="92"/>
                    <a:pt x="566" y="92"/>
                  </a:cubicBezTo>
                  <a:cubicBezTo>
                    <a:pt x="566" y="92"/>
                    <a:pt x="565" y="91"/>
                    <a:pt x="565" y="91"/>
                  </a:cubicBezTo>
                  <a:cubicBezTo>
                    <a:pt x="564" y="91"/>
                    <a:pt x="563" y="91"/>
                    <a:pt x="562" y="91"/>
                  </a:cubicBezTo>
                  <a:cubicBezTo>
                    <a:pt x="562" y="91"/>
                    <a:pt x="562" y="91"/>
                    <a:pt x="562" y="90"/>
                  </a:cubicBezTo>
                  <a:cubicBezTo>
                    <a:pt x="562" y="91"/>
                    <a:pt x="561" y="91"/>
                    <a:pt x="561" y="91"/>
                  </a:cubicBezTo>
                  <a:cubicBezTo>
                    <a:pt x="561" y="91"/>
                    <a:pt x="560" y="90"/>
                    <a:pt x="560" y="90"/>
                  </a:cubicBezTo>
                  <a:cubicBezTo>
                    <a:pt x="559" y="92"/>
                    <a:pt x="556" y="92"/>
                    <a:pt x="555" y="94"/>
                  </a:cubicBezTo>
                  <a:cubicBezTo>
                    <a:pt x="553" y="94"/>
                    <a:pt x="552" y="94"/>
                    <a:pt x="551" y="94"/>
                  </a:cubicBezTo>
                  <a:cubicBezTo>
                    <a:pt x="549" y="94"/>
                    <a:pt x="547" y="94"/>
                    <a:pt x="545" y="95"/>
                  </a:cubicBezTo>
                  <a:cubicBezTo>
                    <a:pt x="545" y="95"/>
                    <a:pt x="545" y="94"/>
                    <a:pt x="545" y="94"/>
                  </a:cubicBezTo>
                  <a:cubicBezTo>
                    <a:pt x="545" y="94"/>
                    <a:pt x="545" y="94"/>
                    <a:pt x="544" y="94"/>
                  </a:cubicBezTo>
                  <a:cubicBezTo>
                    <a:pt x="544" y="94"/>
                    <a:pt x="544" y="94"/>
                    <a:pt x="544" y="94"/>
                  </a:cubicBezTo>
                  <a:cubicBezTo>
                    <a:pt x="543" y="94"/>
                    <a:pt x="543" y="94"/>
                    <a:pt x="542" y="94"/>
                  </a:cubicBezTo>
                  <a:cubicBezTo>
                    <a:pt x="541" y="94"/>
                    <a:pt x="539" y="94"/>
                    <a:pt x="538" y="94"/>
                  </a:cubicBezTo>
                  <a:cubicBezTo>
                    <a:pt x="538" y="94"/>
                    <a:pt x="538" y="94"/>
                    <a:pt x="538" y="94"/>
                  </a:cubicBezTo>
                  <a:cubicBezTo>
                    <a:pt x="538" y="94"/>
                    <a:pt x="537" y="94"/>
                    <a:pt x="537" y="94"/>
                  </a:cubicBezTo>
                  <a:cubicBezTo>
                    <a:pt x="537" y="95"/>
                    <a:pt x="537" y="95"/>
                    <a:pt x="537" y="95"/>
                  </a:cubicBezTo>
                  <a:cubicBezTo>
                    <a:pt x="536" y="95"/>
                    <a:pt x="536" y="95"/>
                    <a:pt x="535" y="95"/>
                  </a:cubicBezTo>
                  <a:cubicBezTo>
                    <a:pt x="535" y="96"/>
                    <a:pt x="535" y="96"/>
                    <a:pt x="534" y="96"/>
                  </a:cubicBezTo>
                  <a:cubicBezTo>
                    <a:pt x="535" y="97"/>
                    <a:pt x="535" y="97"/>
                    <a:pt x="536" y="98"/>
                  </a:cubicBezTo>
                  <a:cubicBezTo>
                    <a:pt x="537" y="98"/>
                    <a:pt x="537" y="98"/>
                    <a:pt x="538" y="98"/>
                  </a:cubicBezTo>
                  <a:cubicBezTo>
                    <a:pt x="538" y="98"/>
                    <a:pt x="538" y="99"/>
                    <a:pt x="538" y="99"/>
                  </a:cubicBezTo>
                  <a:cubicBezTo>
                    <a:pt x="537" y="100"/>
                    <a:pt x="538" y="99"/>
                    <a:pt x="537" y="100"/>
                  </a:cubicBezTo>
                  <a:cubicBezTo>
                    <a:pt x="537" y="100"/>
                    <a:pt x="537" y="100"/>
                    <a:pt x="537" y="100"/>
                  </a:cubicBezTo>
                  <a:cubicBezTo>
                    <a:pt x="537" y="100"/>
                    <a:pt x="538" y="101"/>
                    <a:pt x="537" y="101"/>
                  </a:cubicBezTo>
                  <a:cubicBezTo>
                    <a:pt x="537" y="101"/>
                    <a:pt x="537" y="101"/>
                    <a:pt x="537" y="101"/>
                  </a:cubicBezTo>
                  <a:cubicBezTo>
                    <a:pt x="537" y="102"/>
                    <a:pt x="537" y="102"/>
                    <a:pt x="537" y="102"/>
                  </a:cubicBezTo>
                  <a:cubicBezTo>
                    <a:pt x="536" y="103"/>
                    <a:pt x="536" y="103"/>
                    <a:pt x="535" y="103"/>
                  </a:cubicBezTo>
                  <a:cubicBezTo>
                    <a:pt x="535" y="104"/>
                    <a:pt x="535" y="105"/>
                    <a:pt x="535" y="105"/>
                  </a:cubicBezTo>
                  <a:cubicBezTo>
                    <a:pt x="535" y="105"/>
                    <a:pt x="535" y="105"/>
                    <a:pt x="535" y="105"/>
                  </a:cubicBezTo>
                  <a:cubicBezTo>
                    <a:pt x="535" y="106"/>
                    <a:pt x="535" y="106"/>
                    <a:pt x="535" y="106"/>
                  </a:cubicBezTo>
                  <a:cubicBezTo>
                    <a:pt x="536" y="106"/>
                    <a:pt x="537" y="106"/>
                    <a:pt x="538" y="106"/>
                  </a:cubicBezTo>
                  <a:cubicBezTo>
                    <a:pt x="538" y="107"/>
                    <a:pt x="537" y="107"/>
                    <a:pt x="536" y="107"/>
                  </a:cubicBezTo>
                  <a:cubicBezTo>
                    <a:pt x="537" y="109"/>
                    <a:pt x="537" y="110"/>
                    <a:pt x="538" y="111"/>
                  </a:cubicBezTo>
                  <a:cubicBezTo>
                    <a:pt x="538" y="111"/>
                    <a:pt x="538" y="111"/>
                    <a:pt x="538" y="111"/>
                  </a:cubicBezTo>
                  <a:cubicBezTo>
                    <a:pt x="538" y="111"/>
                    <a:pt x="538" y="112"/>
                    <a:pt x="538" y="112"/>
                  </a:cubicBezTo>
                  <a:cubicBezTo>
                    <a:pt x="538" y="112"/>
                    <a:pt x="538" y="112"/>
                    <a:pt x="538" y="112"/>
                  </a:cubicBezTo>
                  <a:cubicBezTo>
                    <a:pt x="538" y="112"/>
                    <a:pt x="538" y="112"/>
                    <a:pt x="538" y="112"/>
                  </a:cubicBezTo>
                  <a:cubicBezTo>
                    <a:pt x="539" y="112"/>
                    <a:pt x="539" y="112"/>
                    <a:pt x="540" y="112"/>
                  </a:cubicBezTo>
                  <a:cubicBezTo>
                    <a:pt x="540" y="113"/>
                    <a:pt x="540" y="113"/>
                    <a:pt x="540" y="114"/>
                  </a:cubicBezTo>
                  <a:cubicBezTo>
                    <a:pt x="539" y="114"/>
                    <a:pt x="539" y="114"/>
                    <a:pt x="539" y="114"/>
                  </a:cubicBezTo>
                  <a:cubicBezTo>
                    <a:pt x="539" y="114"/>
                    <a:pt x="539" y="115"/>
                    <a:pt x="539" y="115"/>
                  </a:cubicBezTo>
                  <a:cubicBezTo>
                    <a:pt x="539" y="115"/>
                    <a:pt x="539" y="115"/>
                    <a:pt x="539" y="115"/>
                  </a:cubicBezTo>
                  <a:cubicBezTo>
                    <a:pt x="539" y="115"/>
                    <a:pt x="539" y="115"/>
                    <a:pt x="539" y="115"/>
                  </a:cubicBezTo>
                  <a:cubicBezTo>
                    <a:pt x="538" y="115"/>
                    <a:pt x="538" y="115"/>
                    <a:pt x="537" y="115"/>
                  </a:cubicBezTo>
                  <a:cubicBezTo>
                    <a:pt x="537" y="116"/>
                    <a:pt x="537" y="116"/>
                    <a:pt x="537" y="116"/>
                  </a:cubicBezTo>
                  <a:cubicBezTo>
                    <a:pt x="537" y="116"/>
                    <a:pt x="537" y="116"/>
                    <a:pt x="537" y="116"/>
                  </a:cubicBezTo>
                  <a:cubicBezTo>
                    <a:pt x="537" y="117"/>
                    <a:pt x="537" y="118"/>
                    <a:pt x="538" y="118"/>
                  </a:cubicBezTo>
                  <a:cubicBezTo>
                    <a:pt x="537" y="118"/>
                    <a:pt x="537" y="118"/>
                    <a:pt x="537" y="118"/>
                  </a:cubicBezTo>
                  <a:cubicBezTo>
                    <a:pt x="536" y="119"/>
                    <a:pt x="534" y="119"/>
                    <a:pt x="533" y="120"/>
                  </a:cubicBezTo>
                  <a:cubicBezTo>
                    <a:pt x="533" y="120"/>
                    <a:pt x="533" y="120"/>
                    <a:pt x="533" y="121"/>
                  </a:cubicBezTo>
                  <a:cubicBezTo>
                    <a:pt x="533" y="121"/>
                    <a:pt x="533" y="121"/>
                    <a:pt x="532" y="121"/>
                  </a:cubicBezTo>
                  <a:cubicBezTo>
                    <a:pt x="532" y="122"/>
                    <a:pt x="532" y="123"/>
                    <a:pt x="533" y="124"/>
                  </a:cubicBezTo>
                  <a:cubicBezTo>
                    <a:pt x="533" y="124"/>
                    <a:pt x="534" y="124"/>
                    <a:pt x="535" y="124"/>
                  </a:cubicBezTo>
                  <a:cubicBezTo>
                    <a:pt x="535" y="124"/>
                    <a:pt x="535" y="124"/>
                    <a:pt x="535" y="125"/>
                  </a:cubicBezTo>
                  <a:cubicBezTo>
                    <a:pt x="535" y="125"/>
                    <a:pt x="535" y="125"/>
                    <a:pt x="536" y="125"/>
                  </a:cubicBezTo>
                  <a:cubicBezTo>
                    <a:pt x="536" y="125"/>
                    <a:pt x="536" y="125"/>
                    <a:pt x="536" y="125"/>
                  </a:cubicBezTo>
                  <a:cubicBezTo>
                    <a:pt x="536" y="126"/>
                    <a:pt x="538" y="126"/>
                    <a:pt x="539" y="126"/>
                  </a:cubicBezTo>
                  <a:cubicBezTo>
                    <a:pt x="540" y="127"/>
                    <a:pt x="540" y="128"/>
                    <a:pt x="540" y="128"/>
                  </a:cubicBezTo>
                  <a:cubicBezTo>
                    <a:pt x="540" y="128"/>
                    <a:pt x="541" y="128"/>
                    <a:pt x="541" y="128"/>
                  </a:cubicBezTo>
                  <a:cubicBezTo>
                    <a:pt x="541" y="129"/>
                    <a:pt x="541" y="130"/>
                    <a:pt x="542" y="131"/>
                  </a:cubicBezTo>
                  <a:cubicBezTo>
                    <a:pt x="542" y="131"/>
                    <a:pt x="543" y="131"/>
                    <a:pt x="543" y="131"/>
                  </a:cubicBezTo>
                  <a:cubicBezTo>
                    <a:pt x="544" y="133"/>
                    <a:pt x="545" y="134"/>
                    <a:pt x="545" y="135"/>
                  </a:cubicBezTo>
                  <a:cubicBezTo>
                    <a:pt x="546" y="136"/>
                    <a:pt x="546" y="136"/>
                    <a:pt x="547" y="136"/>
                  </a:cubicBezTo>
                  <a:cubicBezTo>
                    <a:pt x="547" y="136"/>
                    <a:pt x="547" y="136"/>
                    <a:pt x="547" y="136"/>
                  </a:cubicBezTo>
                  <a:cubicBezTo>
                    <a:pt x="547" y="136"/>
                    <a:pt x="548" y="136"/>
                    <a:pt x="548" y="136"/>
                  </a:cubicBezTo>
                  <a:cubicBezTo>
                    <a:pt x="547" y="137"/>
                    <a:pt x="546" y="139"/>
                    <a:pt x="546" y="140"/>
                  </a:cubicBezTo>
                  <a:cubicBezTo>
                    <a:pt x="546" y="140"/>
                    <a:pt x="547" y="142"/>
                    <a:pt x="547" y="143"/>
                  </a:cubicBezTo>
                  <a:cubicBezTo>
                    <a:pt x="547" y="143"/>
                    <a:pt x="547" y="143"/>
                    <a:pt x="548" y="143"/>
                  </a:cubicBezTo>
                  <a:cubicBezTo>
                    <a:pt x="548" y="142"/>
                    <a:pt x="548" y="142"/>
                    <a:pt x="547" y="141"/>
                  </a:cubicBezTo>
                  <a:cubicBezTo>
                    <a:pt x="548" y="141"/>
                    <a:pt x="548" y="141"/>
                    <a:pt x="548" y="141"/>
                  </a:cubicBezTo>
                  <a:cubicBezTo>
                    <a:pt x="548" y="142"/>
                    <a:pt x="549" y="143"/>
                    <a:pt x="550" y="144"/>
                  </a:cubicBezTo>
                  <a:cubicBezTo>
                    <a:pt x="548" y="144"/>
                    <a:pt x="548" y="144"/>
                    <a:pt x="546" y="144"/>
                  </a:cubicBezTo>
                  <a:cubicBezTo>
                    <a:pt x="547" y="145"/>
                    <a:pt x="547" y="145"/>
                    <a:pt x="547" y="145"/>
                  </a:cubicBezTo>
                  <a:cubicBezTo>
                    <a:pt x="546" y="145"/>
                    <a:pt x="546" y="145"/>
                    <a:pt x="546" y="145"/>
                  </a:cubicBezTo>
                  <a:cubicBezTo>
                    <a:pt x="546" y="145"/>
                    <a:pt x="546" y="146"/>
                    <a:pt x="546" y="146"/>
                  </a:cubicBezTo>
                  <a:cubicBezTo>
                    <a:pt x="545" y="147"/>
                    <a:pt x="545" y="148"/>
                    <a:pt x="544" y="149"/>
                  </a:cubicBezTo>
                  <a:cubicBezTo>
                    <a:pt x="544" y="149"/>
                    <a:pt x="544" y="150"/>
                    <a:pt x="544" y="150"/>
                  </a:cubicBezTo>
                  <a:cubicBezTo>
                    <a:pt x="543" y="150"/>
                    <a:pt x="543" y="150"/>
                    <a:pt x="542" y="151"/>
                  </a:cubicBezTo>
                  <a:cubicBezTo>
                    <a:pt x="542" y="151"/>
                    <a:pt x="541" y="152"/>
                    <a:pt x="540" y="153"/>
                  </a:cubicBezTo>
                  <a:cubicBezTo>
                    <a:pt x="540" y="153"/>
                    <a:pt x="540" y="153"/>
                    <a:pt x="540" y="153"/>
                  </a:cubicBezTo>
                  <a:cubicBezTo>
                    <a:pt x="540" y="153"/>
                    <a:pt x="540" y="154"/>
                    <a:pt x="540" y="154"/>
                  </a:cubicBezTo>
                  <a:cubicBezTo>
                    <a:pt x="537" y="155"/>
                    <a:pt x="535" y="157"/>
                    <a:pt x="533" y="158"/>
                  </a:cubicBezTo>
                  <a:cubicBezTo>
                    <a:pt x="533" y="159"/>
                    <a:pt x="533" y="161"/>
                    <a:pt x="534" y="163"/>
                  </a:cubicBezTo>
                  <a:cubicBezTo>
                    <a:pt x="535" y="163"/>
                    <a:pt x="535" y="163"/>
                    <a:pt x="537" y="164"/>
                  </a:cubicBezTo>
                  <a:cubicBezTo>
                    <a:pt x="537" y="165"/>
                    <a:pt x="537" y="167"/>
                    <a:pt x="538" y="169"/>
                  </a:cubicBezTo>
                  <a:cubicBezTo>
                    <a:pt x="537" y="169"/>
                    <a:pt x="537" y="169"/>
                    <a:pt x="537" y="169"/>
                  </a:cubicBezTo>
                  <a:cubicBezTo>
                    <a:pt x="537" y="170"/>
                    <a:pt x="537" y="170"/>
                    <a:pt x="537" y="171"/>
                  </a:cubicBezTo>
                  <a:cubicBezTo>
                    <a:pt x="538" y="171"/>
                    <a:pt x="538" y="171"/>
                    <a:pt x="538" y="171"/>
                  </a:cubicBezTo>
                  <a:cubicBezTo>
                    <a:pt x="538" y="172"/>
                    <a:pt x="538" y="172"/>
                    <a:pt x="538" y="173"/>
                  </a:cubicBezTo>
                  <a:cubicBezTo>
                    <a:pt x="538" y="173"/>
                    <a:pt x="538" y="173"/>
                    <a:pt x="538" y="173"/>
                  </a:cubicBezTo>
                  <a:cubicBezTo>
                    <a:pt x="538" y="174"/>
                    <a:pt x="540" y="174"/>
                    <a:pt x="540" y="174"/>
                  </a:cubicBezTo>
                  <a:cubicBezTo>
                    <a:pt x="539" y="174"/>
                    <a:pt x="539" y="174"/>
                    <a:pt x="539" y="174"/>
                  </a:cubicBezTo>
                  <a:cubicBezTo>
                    <a:pt x="539" y="175"/>
                    <a:pt x="539" y="175"/>
                    <a:pt x="539" y="176"/>
                  </a:cubicBezTo>
                  <a:cubicBezTo>
                    <a:pt x="539" y="176"/>
                    <a:pt x="539" y="176"/>
                    <a:pt x="538" y="176"/>
                  </a:cubicBezTo>
                  <a:cubicBezTo>
                    <a:pt x="538" y="177"/>
                    <a:pt x="539" y="177"/>
                    <a:pt x="539" y="177"/>
                  </a:cubicBezTo>
                  <a:cubicBezTo>
                    <a:pt x="538" y="177"/>
                    <a:pt x="538" y="177"/>
                    <a:pt x="538" y="177"/>
                  </a:cubicBezTo>
                  <a:cubicBezTo>
                    <a:pt x="538" y="177"/>
                    <a:pt x="538" y="178"/>
                    <a:pt x="538" y="178"/>
                  </a:cubicBezTo>
                  <a:cubicBezTo>
                    <a:pt x="538" y="178"/>
                    <a:pt x="538" y="178"/>
                    <a:pt x="538" y="178"/>
                  </a:cubicBezTo>
                  <a:cubicBezTo>
                    <a:pt x="538" y="179"/>
                    <a:pt x="538" y="179"/>
                    <a:pt x="538" y="180"/>
                  </a:cubicBezTo>
                  <a:cubicBezTo>
                    <a:pt x="538" y="180"/>
                    <a:pt x="538" y="180"/>
                    <a:pt x="538" y="180"/>
                  </a:cubicBezTo>
                  <a:cubicBezTo>
                    <a:pt x="538" y="180"/>
                    <a:pt x="538" y="180"/>
                    <a:pt x="538" y="181"/>
                  </a:cubicBezTo>
                  <a:cubicBezTo>
                    <a:pt x="537" y="181"/>
                    <a:pt x="537" y="181"/>
                    <a:pt x="536" y="181"/>
                  </a:cubicBezTo>
                  <a:cubicBezTo>
                    <a:pt x="535" y="181"/>
                    <a:pt x="535" y="181"/>
                    <a:pt x="535" y="182"/>
                  </a:cubicBezTo>
                  <a:cubicBezTo>
                    <a:pt x="535" y="182"/>
                    <a:pt x="535" y="183"/>
                    <a:pt x="535" y="183"/>
                  </a:cubicBezTo>
                  <a:cubicBezTo>
                    <a:pt x="533" y="183"/>
                    <a:pt x="531" y="183"/>
                    <a:pt x="529" y="183"/>
                  </a:cubicBezTo>
                  <a:cubicBezTo>
                    <a:pt x="529" y="183"/>
                    <a:pt x="529" y="182"/>
                    <a:pt x="529" y="182"/>
                  </a:cubicBezTo>
                  <a:cubicBezTo>
                    <a:pt x="529" y="182"/>
                    <a:pt x="529" y="182"/>
                    <a:pt x="529" y="182"/>
                  </a:cubicBezTo>
                  <a:cubicBezTo>
                    <a:pt x="528" y="181"/>
                    <a:pt x="527" y="180"/>
                    <a:pt x="525" y="180"/>
                  </a:cubicBezTo>
                  <a:cubicBezTo>
                    <a:pt x="524" y="179"/>
                    <a:pt x="524" y="178"/>
                    <a:pt x="522" y="178"/>
                  </a:cubicBezTo>
                  <a:cubicBezTo>
                    <a:pt x="523" y="177"/>
                    <a:pt x="523" y="177"/>
                    <a:pt x="523" y="176"/>
                  </a:cubicBezTo>
                  <a:cubicBezTo>
                    <a:pt x="521" y="175"/>
                    <a:pt x="521" y="173"/>
                    <a:pt x="519" y="173"/>
                  </a:cubicBezTo>
                  <a:cubicBezTo>
                    <a:pt x="519" y="172"/>
                    <a:pt x="519" y="171"/>
                    <a:pt x="519" y="170"/>
                  </a:cubicBezTo>
                  <a:cubicBezTo>
                    <a:pt x="519" y="170"/>
                    <a:pt x="518" y="170"/>
                    <a:pt x="518" y="170"/>
                  </a:cubicBezTo>
                  <a:cubicBezTo>
                    <a:pt x="518" y="169"/>
                    <a:pt x="518" y="168"/>
                    <a:pt x="518" y="168"/>
                  </a:cubicBezTo>
                  <a:cubicBezTo>
                    <a:pt x="518" y="167"/>
                    <a:pt x="519" y="166"/>
                    <a:pt x="518" y="165"/>
                  </a:cubicBezTo>
                  <a:cubicBezTo>
                    <a:pt x="518" y="165"/>
                    <a:pt x="518" y="165"/>
                    <a:pt x="518" y="165"/>
                  </a:cubicBezTo>
                  <a:cubicBezTo>
                    <a:pt x="517" y="165"/>
                    <a:pt x="517" y="164"/>
                    <a:pt x="517" y="164"/>
                  </a:cubicBezTo>
                  <a:cubicBezTo>
                    <a:pt x="517" y="164"/>
                    <a:pt x="517" y="164"/>
                    <a:pt x="517" y="164"/>
                  </a:cubicBezTo>
                  <a:cubicBezTo>
                    <a:pt x="517" y="163"/>
                    <a:pt x="517" y="163"/>
                    <a:pt x="517" y="162"/>
                  </a:cubicBezTo>
                  <a:cubicBezTo>
                    <a:pt x="517" y="162"/>
                    <a:pt x="517" y="162"/>
                    <a:pt x="517" y="162"/>
                  </a:cubicBezTo>
                  <a:cubicBezTo>
                    <a:pt x="517" y="160"/>
                    <a:pt x="517" y="159"/>
                    <a:pt x="517" y="157"/>
                  </a:cubicBezTo>
                  <a:cubicBezTo>
                    <a:pt x="516" y="157"/>
                    <a:pt x="515" y="157"/>
                    <a:pt x="513" y="157"/>
                  </a:cubicBezTo>
                  <a:cubicBezTo>
                    <a:pt x="513" y="157"/>
                    <a:pt x="513" y="156"/>
                    <a:pt x="513" y="156"/>
                  </a:cubicBezTo>
                  <a:cubicBezTo>
                    <a:pt x="513" y="156"/>
                    <a:pt x="513" y="156"/>
                    <a:pt x="513" y="156"/>
                  </a:cubicBezTo>
                  <a:cubicBezTo>
                    <a:pt x="513" y="156"/>
                    <a:pt x="512" y="156"/>
                    <a:pt x="512" y="156"/>
                  </a:cubicBezTo>
                  <a:cubicBezTo>
                    <a:pt x="512" y="156"/>
                    <a:pt x="511" y="157"/>
                    <a:pt x="510" y="157"/>
                  </a:cubicBezTo>
                  <a:cubicBezTo>
                    <a:pt x="510" y="157"/>
                    <a:pt x="510" y="156"/>
                    <a:pt x="510" y="156"/>
                  </a:cubicBezTo>
                  <a:cubicBezTo>
                    <a:pt x="510" y="156"/>
                    <a:pt x="509" y="156"/>
                    <a:pt x="508" y="156"/>
                  </a:cubicBezTo>
                  <a:cubicBezTo>
                    <a:pt x="508" y="156"/>
                    <a:pt x="508" y="156"/>
                    <a:pt x="508" y="156"/>
                  </a:cubicBezTo>
                  <a:cubicBezTo>
                    <a:pt x="507" y="156"/>
                    <a:pt x="506" y="156"/>
                    <a:pt x="504" y="157"/>
                  </a:cubicBezTo>
                  <a:cubicBezTo>
                    <a:pt x="504" y="157"/>
                    <a:pt x="504" y="156"/>
                    <a:pt x="503" y="156"/>
                  </a:cubicBezTo>
                  <a:cubicBezTo>
                    <a:pt x="503" y="157"/>
                    <a:pt x="503" y="157"/>
                    <a:pt x="503" y="157"/>
                  </a:cubicBezTo>
                  <a:cubicBezTo>
                    <a:pt x="503" y="157"/>
                    <a:pt x="502" y="157"/>
                    <a:pt x="501" y="157"/>
                  </a:cubicBezTo>
                  <a:cubicBezTo>
                    <a:pt x="501" y="157"/>
                    <a:pt x="501" y="157"/>
                    <a:pt x="501" y="156"/>
                  </a:cubicBezTo>
                  <a:cubicBezTo>
                    <a:pt x="500" y="156"/>
                    <a:pt x="499" y="156"/>
                    <a:pt x="499" y="156"/>
                  </a:cubicBezTo>
                  <a:cubicBezTo>
                    <a:pt x="499" y="156"/>
                    <a:pt x="499" y="156"/>
                    <a:pt x="499" y="156"/>
                  </a:cubicBezTo>
                  <a:cubicBezTo>
                    <a:pt x="498" y="156"/>
                    <a:pt x="497" y="156"/>
                    <a:pt x="496" y="156"/>
                  </a:cubicBezTo>
                  <a:cubicBezTo>
                    <a:pt x="495" y="155"/>
                    <a:pt x="495" y="155"/>
                    <a:pt x="495" y="154"/>
                  </a:cubicBezTo>
                  <a:cubicBezTo>
                    <a:pt x="494" y="154"/>
                    <a:pt x="492" y="155"/>
                    <a:pt x="490" y="155"/>
                  </a:cubicBezTo>
                  <a:cubicBezTo>
                    <a:pt x="490" y="155"/>
                    <a:pt x="490" y="154"/>
                    <a:pt x="490" y="154"/>
                  </a:cubicBezTo>
                  <a:cubicBezTo>
                    <a:pt x="489" y="154"/>
                    <a:pt x="490" y="155"/>
                    <a:pt x="489" y="154"/>
                  </a:cubicBezTo>
                  <a:cubicBezTo>
                    <a:pt x="489" y="154"/>
                    <a:pt x="489" y="154"/>
                    <a:pt x="489" y="154"/>
                  </a:cubicBezTo>
                  <a:cubicBezTo>
                    <a:pt x="488" y="153"/>
                    <a:pt x="488" y="153"/>
                    <a:pt x="488" y="153"/>
                  </a:cubicBezTo>
                  <a:cubicBezTo>
                    <a:pt x="487" y="152"/>
                    <a:pt x="485" y="153"/>
                    <a:pt x="484" y="153"/>
                  </a:cubicBezTo>
                  <a:cubicBezTo>
                    <a:pt x="484" y="151"/>
                    <a:pt x="483" y="151"/>
                    <a:pt x="482" y="149"/>
                  </a:cubicBezTo>
                  <a:cubicBezTo>
                    <a:pt x="482" y="149"/>
                    <a:pt x="482" y="149"/>
                    <a:pt x="482" y="149"/>
                  </a:cubicBezTo>
                  <a:cubicBezTo>
                    <a:pt x="482" y="149"/>
                    <a:pt x="482" y="149"/>
                    <a:pt x="481" y="148"/>
                  </a:cubicBezTo>
                  <a:cubicBezTo>
                    <a:pt x="481" y="148"/>
                    <a:pt x="481" y="148"/>
                    <a:pt x="481" y="148"/>
                  </a:cubicBezTo>
                  <a:cubicBezTo>
                    <a:pt x="481" y="148"/>
                    <a:pt x="481" y="148"/>
                    <a:pt x="481" y="148"/>
                  </a:cubicBezTo>
                  <a:cubicBezTo>
                    <a:pt x="480" y="148"/>
                    <a:pt x="479" y="148"/>
                    <a:pt x="478" y="148"/>
                  </a:cubicBezTo>
                  <a:cubicBezTo>
                    <a:pt x="477" y="148"/>
                    <a:pt x="476" y="147"/>
                    <a:pt x="476" y="147"/>
                  </a:cubicBezTo>
                  <a:cubicBezTo>
                    <a:pt x="475" y="147"/>
                    <a:pt x="474" y="147"/>
                    <a:pt x="474" y="147"/>
                  </a:cubicBezTo>
                  <a:cubicBezTo>
                    <a:pt x="474" y="147"/>
                    <a:pt x="474" y="147"/>
                    <a:pt x="474" y="147"/>
                  </a:cubicBezTo>
                  <a:cubicBezTo>
                    <a:pt x="473" y="147"/>
                    <a:pt x="472" y="147"/>
                    <a:pt x="471" y="147"/>
                  </a:cubicBezTo>
                  <a:cubicBezTo>
                    <a:pt x="471" y="146"/>
                    <a:pt x="471" y="146"/>
                    <a:pt x="470" y="146"/>
                  </a:cubicBezTo>
                  <a:cubicBezTo>
                    <a:pt x="469" y="146"/>
                    <a:pt x="469" y="146"/>
                    <a:pt x="468" y="146"/>
                  </a:cubicBezTo>
                  <a:cubicBezTo>
                    <a:pt x="468" y="146"/>
                    <a:pt x="468" y="145"/>
                    <a:pt x="467" y="145"/>
                  </a:cubicBezTo>
                  <a:cubicBezTo>
                    <a:pt x="466" y="145"/>
                    <a:pt x="466" y="145"/>
                    <a:pt x="464" y="144"/>
                  </a:cubicBezTo>
                  <a:cubicBezTo>
                    <a:pt x="463" y="144"/>
                    <a:pt x="462" y="145"/>
                    <a:pt x="461" y="145"/>
                  </a:cubicBezTo>
                  <a:cubicBezTo>
                    <a:pt x="461" y="145"/>
                    <a:pt x="461" y="145"/>
                    <a:pt x="461" y="145"/>
                  </a:cubicBezTo>
                  <a:cubicBezTo>
                    <a:pt x="460" y="145"/>
                    <a:pt x="460" y="145"/>
                    <a:pt x="460" y="145"/>
                  </a:cubicBezTo>
                  <a:cubicBezTo>
                    <a:pt x="460" y="146"/>
                    <a:pt x="460" y="146"/>
                    <a:pt x="460" y="146"/>
                  </a:cubicBezTo>
                  <a:cubicBezTo>
                    <a:pt x="459" y="146"/>
                    <a:pt x="458" y="146"/>
                    <a:pt x="457" y="146"/>
                  </a:cubicBezTo>
                  <a:cubicBezTo>
                    <a:pt x="457" y="146"/>
                    <a:pt x="458" y="147"/>
                    <a:pt x="456" y="147"/>
                  </a:cubicBezTo>
                  <a:cubicBezTo>
                    <a:pt x="456" y="147"/>
                    <a:pt x="456" y="146"/>
                    <a:pt x="456" y="145"/>
                  </a:cubicBezTo>
                  <a:cubicBezTo>
                    <a:pt x="456" y="145"/>
                    <a:pt x="456" y="145"/>
                    <a:pt x="456" y="145"/>
                  </a:cubicBezTo>
                  <a:cubicBezTo>
                    <a:pt x="456" y="145"/>
                    <a:pt x="456" y="145"/>
                    <a:pt x="456" y="145"/>
                  </a:cubicBezTo>
                  <a:cubicBezTo>
                    <a:pt x="456" y="145"/>
                    <a:pt x="456" y="145"/>
                    <a:pt x="455" y="145"/>
                  </a:cubicBezTo>
                  <a:cubicBezTo>
                    <a:pt x="455" y="145"/>
                    <a:pt x="455" y="144"/>
                    <a:pt x="455" y="144"/>
                  </a:cubicBezTo>
                  <a:cubicBezTo>
                    <a:pt x="455" y="144"/>
                    <a:pt x="455" y="144"/>
                    <a:pt x="455" y="144"/>
                  </a:cubicBezTo>
                  <a:cubicBezTo>
                    <a:pt x="455" y="143"/>
                    <a:pt x="455" y="143"/>
                    <a:pt x="455" y="143"/>
                  </a:cubicBezTo>
                  <a:cubicBezTo>
                    <a:pt x="454" y="143"/>
                    <a:pt x="454" y="143"/>
                    <a:pt x="454" y="142"/>
                  </a:cubicBezTo>
                  <a:cubicBezTo>
                    <a:pt x="454" y="142"/>
                    <a:pt x="454" y="142"/>
                    <a:pt x="454" y="142"/>
                  </a:cubicBezTo>
                  <a:cubicBezTo>
                    <a:pt x="454" y="142"/>
                    <a:pt x="453" y="142"/>
                    <a:pt x="453" y="142"/>
                  </a:cubicBezTo>
                  <a:cubicBezTo>
                    <a:pt x="453" y="142"/>
                    <a:pt x="453" y="141"/>
                    <a:pt x="453" y="141"/>
                  </a:cubicBezTo>
                  <a:cubicBezTo>
                    <a:pt x="453" y="141"/>
                    <a:pt x="453" y="141"/>
                    <a:pt x="453" y="141"/>
                  </a:cubicBezTo>
                  <a:cubicBezTo>
                    <a:pt x="453" y="140"/>
                    <a:pt x="452" y="140"/>
                    <a:pt x="452" y="139"/>
                  </a:cubicBezTo>
                  <a:cubicBezTo>
                    <a:pt x="452" y="139"/>
                    <a:pt x="451" y="139"/>
                    <a:pt x="451" y="138"/>
                  </a:cubicBezTo>
                  <a:cubicBezTo>
                    <a:pt x="451" y="138"/>
                    <a:pt x="451" y="138"/>
                    <a:pt x="451" y="137"/>
                  </a:cubicBezTo>
                  <a:cubicBezTo>
                    <a:pt x="451" y="137"/>
                    <a:pt x="450" y="137"/>
                    <a:pt x="450" y="137"/>
                  </a:cubicBezTo>
                  <a:cubicBezTo>
                    <a:pt x="450" y="137"/>
                    <a:pt x="450" y="137"/>
                    <a:pt x="450" y="137"/>
                  </a:cubicBezTo>
                  <a:cubicBezTo>
                    <a:pt x="450" y="137"/>
                    <a:pt x="450" y="137"/>
                    <a:pt x="450" y="137"/>
                  </a:cubicBezTo>
                  <a:cubicBezTo>
                    <a:pt x="450" y="136"/>
                    <a:pt x="450" y="136"/>
                    <a:pt x="450" y="136"/>
                  </a:cubicBezTo>
                  <a:cubicBezTo>
                    <a:pt x="449" y="136"/>
                    <a:pt x="449" y="136"/>
                    <a:pt x="449" y="136"/>
                  </a:cubicBezTo>
                  <a:cubicBezTo>
                    <a:pt x="449" y="135"/>
                    <a:pt x="449" y="135"/>
                    <a:pt x="449" y="134"/>
                  </a:cubicBezTo>
                  <a:cubicBezTo>
                    <a:pt x="448" y="135"/>
                    <a:pt x="448" y="135"/>
                    <a:pt x="448" y="135"/>
                  </a:cubicBezTo>
                  <a:cubicBezTo>
                    <a:pt x="448" y="134"/>
                    <a:pt x="448" y="134"/>
                    <a:pt x="448" y="134"/>
                  </a:cubicBezTo>
                  <a:cubicBezTo>
                    <a:pt x="446" y="135"/>
                    <a:pt x="445" y="135"/>
                    <a:pt x="443" y="135"/>
                  </a:cubicBezTo>
                  <a:cubicBezTo>
                    <a:pt x="443" y="135"/>
                    <a:pt x="443" y="135"/>
                    <a:pt x="443" y="135"/>
                  </a:cubicBezTo>
                  <a:cubicBezTo>
                    <a:pt x="443" y="135"/>
                    <a:pt x="443" y="135"/>
                    <a:pt x="443" y="135"/>
                  </a:cubicBezTo>
                  <a:cubicBezTo>
                    <a:pt x="442" y="135"/>
                    <a:pt x="442" y="136"/>
                    <a:pt x="441" y="136"/>
                  </a:cubicBezTo>
                  <a:cubicBezTo>
                    <a:pt x="439" y="136"/>
                    <a:pt x="438" y="133"/>
                    <a:pt x="438" y="131"/>
                  </a:cubicBezTo>
                  <a:cubicBezTo>
                    <a:pt x="438" y="131"/>
                    <a:pt x="437" y="131"/>
                    <a:pt x="437" y="131"/>
                  </a:cubicBezTo>
                  <a:cubicBezTo>
                    <a:pt x="437" y="131"/>
                    <a:pt x="437" y="130"/>
                    <a:pt x="436" y="130"/>
                  </a:cubicBezTo>
                  <a:cubicBezTo>
                    <a:pt x="436" y="130"/>
                    <a:pt x="436" y="130"/>
                    <a:pt x="436" y="130"/>
                  </a:cubicBezTo>
                  <a:cubicBezTo>
                    <a:pt x="436" y="130"/>
                    <a:pt x="437" y="129"/>
                    <a:pt x="437" y="129"/>
                  </a:cubicBezTo>
                  <a:cubicBezTo>
                    <a:pt x="437" y="128"/>
                    <a:pt x="437" y="127"/>
                    <a:pt x="437" y="125"/>
                  </a:cubicBezTo>
                  <a:cubicBezTo>
                    <a:pt x="437" y="125"/>
                    <a:pt x="437" y="125"/>
                    <a:pt x="437" y="125"/>
                  </a:cubicBezTo>
                  <a:cubicBezTo>
                    <a:pt x="437" y="125"/>
                    <a:pt x="437" y="125"/>
                    <a:pt x="437" y="125"/>
                  </a:cubicBezTo>
                  <a:cubicBezTo>
                    <a:pt x="437" y="125"/>
                    <a:pt x="438" y="124"/>
                    <a:pt x="438" y="124"/>
                  </a:cubicBezTo>
                  <a:cubicBezTo>
                    <a:pt x="438" y="124"/>
                    <a:pt x="438" y="123"/>
                    <a:pt x="438" y="123"/>
                  </a:cubicBezTo>
                  <a:cubicBezTo>
                    <a:pt x="439" y="123"/>
                    <a:pt x="439" y="123"/>
                    <a:pt x="439" y="123"/>
                  </a:cubicBezTo>
                  <a:cubicBezTo>
                    <a:pt x="439" y="122"/>
                    <a:pt x="439" y="122"/>
                    <a:pt x="439" y="121"/>
                  </a:cubicBezTo>
                  <a:cubicBezTo>
                    <a:pt x="438" y="121"/>
                    <a:pt x="439" y="121"/>
                    <a:pt x="438" y="121"/>
                  </a:cubicBezTo>
                  <a:cubicBezTo>
                    <a:pt x="437" y="121"/>
                    <a:pt x="438" y="121"/>
                    <a:pt x="437" y="120"/>
                  </a:cubicBezTo>
                  <a:cubicBezTo>
                    <a:pt x="438" y="120"/>
                    <a:pt x="440" y="120"/>
                    <a:pt x="442" y="119"/>
                  </a:cubicBezTo>
                  <a:cubicBezTo>
                    <a:pt x="442" y="119"/>
                    <a:pt x="442" y="119"/>
                    <a:pt x="442" y="119"/>
                  </a:cubicBezTo>
                  <a:cubicBezTo>
                    <a:pt x="442" y="119"/>
                    <a:pt x="441" y="119"/>
                    <a:pt x="441" y="119"/>
                  </a:cubicBezTo>
                  <a:cubicBezTo>
                    <a:pt x="441" y="117"/>
                    <a:pt x="441" y="118"/>
                    <a:pt x="441" y="116"/>
                  </a:cubicBezTo>
                  <a:cubicBezTo>
                    <a:pt x="443" y="115"/>
                    <a:pt x="442" y="115"/>
                    <a:pt x="444" y="114"/>
                  </a:cubicBezTo>
                  <a:cubicBezTo>
                    <a:pt x="444" y="113"/>
                    <a:pt x="444" y="113"/>
                    <a:pt x="444" y="112"/>
                  </a:cubicBezTo>
                  <a:cubicBezTo>
                    <a:pt x="446" y="112"/>
                    <a:pt x="447" y="112"/>
                    <a:pt x="447" y="111"/>
                  </a:cubicBezTo>
                  <a:cubicBezTo>
                    <a:pt x="447" y="111"/>
                    <a:pt x="448" y="111"/>
                    <a:pt x="448" y="111"/>
                  </a:cubicBezTo>
                  <a:cubicBezTo>
                    <a:pt x="447" y="111"/>
                    <a:pt x="447" y="110"/>
                    <a:pt x="447" y="110"/>
                  </a:cubicBezTo>
                  <a:cubicBezTo>
                    <a:pt x="447" y="110"/>
                    <a:pt x="447" y="110"/>
                    <a:pt x="447" y="110"/>
                  </a:cubicBezTo>
                  <a:cubicBezTo>
                    <a:pt x="447" y="109"/>
                    <a:pt x="447" y="109"/>
                    <a:pt x="447" y="108"/>
                  </a:cubicBezTo>
                  <a:cubicBezTo>
                    <a:pt x="448" y="108"/>
                    <a:pt x="448" y="108"/>
                    <a:pt x="449" y="108"/>
                  </a:cubicBezTo>
                  <a:cubicBezTo>
                    <a:pt x="449" y="107"/>
                    <a:pt x="449" y="107"/>
                    <a:pt x="449" y="106"/>
                  </a:cubicBezTo>
                  <a:cubicBezTo>
                    <a:pt x="450" y="106"/>
                    <a:pt x="449" y="106"/>
                    <a:pt x="450" y="107"/>
                  </a:cubicBezTo>
                  <a:cubicBezTo>
                    <a:pt x="451" y="107"/>
                    <a:pt x="452" y="106"/>
                    <a:pt x="453" y="106"/>
                  </a:cubicBezTo>
                  <a:cubicBezTo>
                    <a:pt x="452" y="106"/>
                    <a:pt x="452" y="106"/>
                    <a:pt x="452" y="106"/>
                  </a:cubicBezTo>
                  <a:cubicBezTo>
                    <a:pt x="452" y="106"/>
                    <a:pt x="451" y="106"/>
                    <a:pt x="451" y="105"/>
                  </a:cubicBezTo>
                  <a:cubicBezTo>
                    <a:pt x="451" y="105"/>
                    <a:pt x="451" y="105"/>
                    <a:pt x="451" y="105"/>
                  </a:cubicBezTo>
                  <a:cubicBezTo>
                    <a:pt x="451" y="105"/>
                    <a:pt x="451" y="105"/>
                    <a:pt x="451" y="105"/>
                  </a:cubicBezTo>
                  <a:cubicBezTo>
                    <a:pt x="451" y="105"/>
                    <a:pt x="452" y="105"/>
                    <a:pt x="453" y="105"/>
                  </a:cubicBezTo>
                  <a:cubicBezTo>
                    <a:pt x="453" y="104"/>
                    <a:pt x="453" y="104"/>
                    <a:pt x="454" y="103"/>
                  </a:cubicBezTo>
                  <a:cubicBezTo>
                    <a:pt x="453" y="104"/>
                    <a:pt x="453" y="104"/>
                    <a:pt x="452" y="104"/>
                  </a:cubicBezTo>
                  <a:cubicBezTo>
                    <a:pt x="452" y="104"/>
                    <a:pt x="452" y="103"/>
                    <a:pt x="452" y="103"/>
                  </a:cubicBezTo>
                  <a:cubicBezTo>
                    <a:pt x="452" y="103"/>
                    <a:pt x="452" y="103"/>
                    <a:pt x="452" y="103"/>
                  </a:cubicBezTo>
                  <a:cubicBezTo>
                    <a:pt x="452" y="103"/>
                    <a:pt x="452" y="102"/>
                    <a:pt x="453" y="102"/>
                  </a:cubicBezTo>
                  <a:cubicBezTo>
                    <a:pt x="454" y="102"/>
                    <a:pt x="456" y="103"/>
                    <a:pt x="458" y="103"/>
                  </a:cubicBezTo>
                  <a:cubicBezTo>
                    <a:pt x="458" y="102"/>
                    <a:pt x="458" y="102"/>
                    <a:pt x="457" y="102"/>
                  </a:cubicBezTo>
                  <a:cubicBezTo>
                    <a:pt x="458" y="102"/>
                    <a:pt x="458" y="102"/>
                    <a:pt x="458" y="102"/>
                  </a:cubicBezTo>
                  <a:cubicBezTo>
                    <a:pt x="458" y="102"/>
                    <a:pt x="458" y="102"/>
                    <a:pt x="458" y="102"/>
                  </a:cubicBezTo>
                  <a:cubicBezTo>
                    <a:pt x="459" y="101"/>
                    <a:pt x="459" y="101"/>
                    <a:pt x="460" y="101"/>
                  </a:cubicBezTo>
                  <a:cubicBezTo>
                    <a:pt x="461" y="100"/>
                    <a:pt x="460" y="99"/>
                    <a:pt x="460" y="98"/>
                  </a:cubicBezTo>
                  <a:cubicBezTo>
                    <a:pt x="460" y="98"/>
                    <a:pt x="459" y="98"/>
                    <a:pt x="458" y="98"/>
                  </a:cubicBezTo>
                  <a:cubicBezTo>
                    <a:pt x="458" y="97"/>
                    <a:pt x="458" y="96"/>
                    <a:pt x="458" y="96"/>
                  </a:cubicBezTo>
                  <a:cubicBezTo>
                    <a:pt x="458" y="96"/>
                    <a:pt x="458" y="96"/>
                    <a:pt x="458" y="96"/>
                  </a:cubicBezTo>
                  <a:cubicBezTo>
                    <a:pt x="458" y="96"/>
                    <a:pt x="458" y="95"/>
                    <a:pt x="457" y="95"/>
                  </a:cubicBezTo>
                  <a:cubicBezTo>
                    <a:pt x="459" y="95"/>
                    <a:pt x="460" y="95"/>
                    <a:pt x="461" y="95"/>
                  </a:cubicBezTo>
                  <a:cubicBezTo>
                    <a:pt x="461" y="94"/>
                    <a:pt x="461" y="94"/>
                    <a:pt x="462" y="94"/>
                  </a:cubicBezTo>
                  <a:cubicBezTo>
                    <a:pt x="462" y="93"/>
                    <a:pt x="462" y="93"/>
                    <a:pt x="462" y="92"/>
                  </a:cubicBezTo>
                  <a:cubicBezTo>
                    <a:pt x="461" y="92"/>
                    <a:pt x="462" y="93"/>
                    <a:pt x="461" y="92"/>
                  </a:cubicBezTo>
                  <a:cubicBezTo>
                    <a:pt x="461" y="92"/>
                    <a:pt x="461" y="91"/>
                    <a:pt x="461" y="90"/>
                  </a:cubicBezTo>
                  <a:cubicBezTo>
                    <a:pt x="463" y="90"/>
                    <a:pt x="463" y="89"/>
                    <a:pt x="465" y="89"/>
                  </a:cubicBezTo>
                  <a:cubicBezTo>
                    <a:pt x="464" y="89"/>
                    <a:pt x="464" y="88"/>
                    <a:pt x="464" y="88"/>
                  </a:cubicBezTo>
                  <a:cubicBezTo>
                    <a:pt x="465" y="88"/>
                    <a:pt x="465" y="88"/>
                    <a:pt x="465" y="88"/>
                  </a:cubicBezTo>
                  <a:cubicBezTo>
                    <a:pt x="465" y="88"/>
                    <a:pt x="465" y="88"/>
                    <a:pt x="465" y="88"/>
                  </a:cubicBezTo>
                  <a:cubicBezTo>
                    <a:pt x="465" y="88"/>
                    <a:pt x="465" y="87"/>
                    <a:pt x="466" y="87"/>
                  </a:cubicBezTo>
                  <a:cubicBezTo>
                    <a:pt x="466" y="88"/>
                    <a:pt x="466" y="88"/>
                    <a:pt x="466" y="88"/>
                  </a:cubicBezTo>
                  <a:cubicBezTo>
                    <a:pt x="466" y="88"/>
                    <a:pt x="467" y="88"/>
                    <a:pt x="468" y="87"/>
                  </a:cubicBezTo>
                  <a:cubicBezTo>
                    <a:pt x="468" y="88"/>
                    <a:pt x="468" y="88"/>
                    <a:pt x="469" y="88"/>
                  </a:cubicBezTo>
                  <a:cubicBezTo>
                    <a:pt x="469" y="88"/>
                    <a:pt x="470" y="88"/>
                    <a:pt x="470" y="88"/>
                  </a:cubicBezTo>
                  <a:cubicBezTo>
                    <a:pt x="471" y="89"/>
                    <a:pt x="470" y="88"/>
                    <a:pt x="471" y="89"/>
                  </a:cubicBezTo>
                  <a:cubicBezTo>
                    <a:pt x="471" y="89"/>
                    <a:pt x="471" y="89"/>
                    <a:pt x="471" y="89"/>
                  </a:cubicBezTo>
                  <a:cubicBezTo>
                    <a:pt x="472" y="89"/>
                    <a:pt x="472" y="88"/>
                    <a:pt x="472" y="88"/>
                  </a:cubicBezTo>
                  <a:cubicBezTo>
                    <a:pt x="472" y="88"/>
                    <a:pt x="472" y="88"/>
                    <a:pt x="473" y="88"/>
                  </a:cubicBezTo>
                  <a:cubicBezTo>
                    <a:pt x="474" y="87"/>
                    <a:pt x="476" y="86"/>
                    <a:pt x="476" y="85"/>
                  </a:cubicBezTo>
                  <a:cubicBezTo>
                    <a:pt x="478" y="84"/>
                    <a:pt x="476" y="83"/>
                    <a:pt x="476" y="82"/>
                  </a:cubicBezTo>
                  <a:cubicBezTo>
                    <a:pt x="476" y="81"/>
                    <a:pt x="478" y="80"/>
                    <a:pt x="479" y="80"/>
                  </a:cubicBezTo>
                  <a:cubicBezTo>
                    <a:pt x="479" y="80"/>
                    <a:pt x="479" y="79"/>
                    <a:pt x="478" y="79"/>
                  </a:cubicBezTo>
                  <a:cubicBezTo>
                    <a:pt x="478" y="79"/>
                    <a:pt x="478" y="79"/>
                    <a:pt x="478" y="79"/>
                  </a:cubicBezTo>
                  <a:cubicBezTo>
                    <a:pt x="477" y="79"/>
                    <a:pt x="476" y="79"/>
                    <a:pt x="475" y="79"/>
                  </a:cubicBezTo>
                  <a:cubicBezTo>
                    <a:pt x="475" y="79"/>
                    <a:pt x="474" y="79"/>
                    <a:pt x="474" y="79"/>
                  </a:cubicBezTo>
                  <a:cubicBezTo>
                    <a:pt x="472" y="79"/>
                    <a:pt x="469" y="79"/>
                    <a:pt x="467" y="79"/>
                  </a:cubicBezTo>
                  <a:cubicBezTo>
                    <a:pt x="465" y="80"/>
                    <a:pt x="460" y="81"/>
                    <a:pt x="459" y="81"/>
                  </a:cubicBezTo>
                  <a:cubicBezTo>
                    <a:pt x="458" y="81"/>
                    <a:pt x="458" y="81"/>
                    <a:pt x="458" y="81"/>
                  </a:cubicBezTo>
                  <a:cubicBezTo>
                    <a:pt x="458" y="80"/>
                    <a:pt x="458" y="80"/>
                    <a:pt x="458" y="80"/>
                  </a:cubicBezTo>
                  <a:cubicBezTo>
                    <a:pt x="459" y="80"/>
                    <a:pt x="460" y="80"/>
                    <a:pt x="461" y="80"/>
                  </a:cubicBezTo>
                  <a:cubicBezTo>
                    <a:pt x="461" y="80"/>
                    <a:pt x="461" y="79"/>
                    <a:pt x="461" y="79"/>
                  </a:cubicBezTo>
                  <a:cubicBezTo>
                    <a:pt x="462" y="79"/>
                    <a:pt x="462" y="79"/>
                    <a:pt x="463" y="79"/>
                  </a:cubicBezTo>
                  <a:cubicBezTo>
                    <a:pt x="463" y="79"/>
                    <a:pt x="463" y="79"/>
                    <a:pt x="464" y="79"/>
                  </a:cubicBezTo>
                  <a:cubicBezTo>
                    <a:pt x="464" y="78"/>
                    <a:pt x="464" y="78"/>
                    <a:pt x="464" y="78"/>
                  </a:cubicBezTo>
                  <a:cubicBezTo>
                    <a:pt x="463" y="78"/>
                    <a:pt x="463" y="78"/>
                    <a:pt x="463" y="78"/>
                  </a:cubicBezTo>
                  <a:cubicBezTo>
                    <a:pt x="463" y="78"/>
                    <a:pt x="463" y="77"/>
                    <a:pt x="463" y="77"/>
                  </a:cubicBezTo>
                  <a:cubicBezTo>
                    <a:pt x="463" y="77"/>
                    <a:pt x="463" y="76"/>
                    <a:pt x="463" y="76"/>
                  </a:cubicBezTo>
                  <a:cubicBezTo>
                    <a:pt x="463" y="76"/>
                    <a:pt x="463" y="76"/>
                    <a:pt x="463" y="76"/>
                  </a:cubicBezTo>
                  <a:cubicBezTo>
                    <a:pt x="463" y="76"/>
                    <a:pt x="463" y="76"/>
                    <a:pt x="463" y="76"/>
                  </a:cubicBezTo>
                  <a:cubicBezTo>
                    <a:pt x="464" y="75"/>
                    <a:pt x="465" y="77"/>
                    <a:pt x="465" y="77"/>
                  </a:cubicBezTo>
                  <a:cubicBezTo>
                    <a:pt x="465" y="76"/>
                    <a:pt x="466" y="76"/>
                    <a:pt x="467" y="76"/>
                  </a:cubicBezTo>
                  <a:cubicBezTo>
                    <a:pt x="467" y="76"/>
                    <a:pt x="467" y="77"/>
                    <a:pt x="467" y="77"/>
                  </a:cubicBezTo>
                  <a:cubicBezTo>
                    <a:pt x="468" y="77"/>
                    <a:pt x="468" y="76"/>
                    <a:pt x="468" y="76"/>
                  </a:cubicBezTo>
                  <a:cubicBezTo>
                    <a:pt x="470" y="75"/>
                    <a:pt x="470" y="76"/>
                    <a:pt x="470" y="76"/>
                  </a:cubicBezTo>
                  <a:cubicBezTo>
                    <a:pt x="471" y="76"/>
                    <a:pt x="471" y="76"/>
                    <a:pt x="472" y="76"/>
                  </a:cubicBezTo>
                  <a:cubicBezTo>
                    <a:pt x="472" y="76"/>
                    <a:pt x="472" y="76"/>
                    <a:pt x="472" y="76"/>
                  </a:cubicBezTo>
                  <a:cubicBezTo>
                    <a:pt x="473" y="76"/>
                    <a:pt x="474" y="76"/>
                    <a:pt x="474" y="76"/>
                  </a:cubicBezTo>
                  <a:cubicBezTo>
                    <a:pt x="476" y="77"/>
                    <a:pt x="477" y="77"/>
                    <a:pt x="478" y="78"/>
                  </a:cubicBezTo>
                  <a:cubicBezTo>
                    <a:pt x="478" y="78"/>
                    <a:pt x="479" y="78"/>
                    <a:pt x="479" y="78"/>
                  </a:cubicBezTo>
                  <a:cubicBezTo>
                    <a:pt x="479" y="78"/>
                    <a:pt x="479" y="78"/>
                    <a:pt x="479" y="78"/>
                  </a:cubicBezTo>
                  <a:cubicBezTo>
                    <a:pt x="479" y="78"/>
                    <a:pt x="480" y="78"/>
                    <a:pt x="480" y="78"/>
                  </a:cubicBezTo>
                  <a:cubicBezTo>
                    <a:pt x="480" y="78"/>
                    <a:pt x="481" y="78"/>
                    <a:pt x="481" y="78"/>
                  </a:cubicBezTo>
                  <a:cubicBezTo>
                    <a:pt x="480" y="77"/>
                    <a:pt x="480" y="77"/>
                    <a:pt x="480" y="77"/>
                  </a:cubicBezTo>
                  <a:cubicBezTo>
                    <a:pt x="480" y="77"/>
                    <a:pt x="480" y="77"/>
                    <a:pt x="480" y="77"/>
                  </a:cubicBezTo>
                  <a:cubicBezTo>
                    <a:pt x="481" y="75"/>
                    <a:pt x="481" y="75"/>
                    <a:pt x="482" y="74"/>
                  </a:cubicBezTo>
                  <a:cubicBezTo>
                    <a:pt x="482" y="73"/>
                    <a:pt x="482" y="71"/>
                    <a:pt x="481" y="71"/>
                  </a:cubicBezTo>
                  <a:cubicBezTo>
                    <a:pt x="481" y="71"/>
                    <a:pt x="480" y="71"/>
                    <a:pt x="480" y="70"/>
                  </a:cubicBezTo>
                  <a:cubicBezTo>
                    <a:pt x="480" y="70"/>
                    <a:pt x="480" y="70"/>
                    <a:pt x="480" y="70"/>
                  </a:cubicBezTo>
                  <a:cubicBezTo>
                    <a:pt x="481" y="70"/>
                    <a:pt x="483" y="70"/>
                    <a:pt x="484" y="69"/>
                  </a:cubicBezTo>
                  <a:cubicBezTo>
                    <a:pt x="484" y="69"/>
                    <a:pt x="484" y="69"/>
                    <a:pt x="484" y="69"/>
                  </a:cubicBezTo>
                  <a:cubicBezTo>
                    <a:pt x="484" y="69"/>
                    <a:pt x="485" y="68"/>
                    <a:pt x="485" y="68"/>
                  </a:cubicBezTo>
                  <a:cubicBezTo>
                    <a:pt x="486" y="70"/>
                    <a:pt x="489" y="70"/>
                    <a:pt x="490" y="71"/>
                  </a:cubicBezTo>
                  <a:cubicBezTo>
                    <a:pt x="491" y="71"/>
                    <a:pt x="491" y="71"/>
                    <a:pt x="492" y="71"/>
                  </a:cubicBezTo>
                  <a:cubicBezTo>
                    <a:pt x="492" y="71"/>
                    <a:pt x="492" y="71"/>
                    <a:pt x="492" y="70"/>
                  </a:cubicBezTo>
                  <a:cubicBezTo>
                    <a:pt x="493" y="70"/>
                    <a:pt x="494" y="70"/>
                    <a:pt x="495" y="70"/>
                  </a:cubicBezTo>
                  <a:cubicBezTo>
                    <a:pt x="495" y="69"/>
                    <a:pt x="495" y="69"/>
                    <a:pt x="495" y="69"/>
                  </a:cubicBezTo>
                  <a:cubicBezTo>
                    <a:pt x="496" y="69"/>
                    <a:pt x="495" y="69"/>
                    <a:pt x="496" y="69"/>
                  </a:cubicBezTo>
                  <a:cubicBezTo>
                    <a:pt x="495" y="69"/>
                    <a:pt x="495" y="69"/>
                    <a:pt x="494" y="69"/>
                  </a:cubicBezTo>
                  <a:cubicBezTo>
                    <a:pt x="493" y="68"/>
                    <a:pt x="494" y="68"/>
                    <a:pt x="493" y="68"/>
                  </a:cubicBezTo>
                  <a:cubicBezTo>
                    <a:pt x="493" y="68"/>
                    <a:pt x="493" y="68"/>
                    <a:pt x="493" y="68"/>
                  </a:cubicBezTo>
                  <a:cubicBezTo>
                    <a:pt x="493" y="68"/>
                    <a:pt x="492" y="68"/>
                    <a:pt x="492" y="68"/>
                  </a:cubicBezTo>
                  <a:cubicBezTo>
                    <a:pt x="491" y="66"/>
                    <a:pt x="491" y="67"/>
                    <a:pt x="490" y="65"/>
                  </a:cubicBezTo>
                  <a:cubicBezTo>
                    <a:pt x="490" y="66"/>
                    <a:pt x="489" y="66"/>
                    <a:pt x="488" y="66"/>
                  </a:cubicBezTo>
                  <a:cubicBezTo>
                    <a:pt x="489" y="65"/>
                    <a:pt x="488" y="65"/>
                    <a:pt x="490" y="65"/>
                  </a:cubicBezTo>
                  <a:cubicBezTo>
                    <a:pt x="490" y="65"/>
                    <a:pt x="490" y="64"/>
                    <a:pt x="490" y="64"/>
                  </a:cubicBezTo>
                  <a:cubicBezTo>
                    <a:pt x="491" y="64"/>
                    <a:pt x="491" y="65"/>
                    <a:pt x="491" y="65"/>
                  </a:cubicBezTo>
                  <a:cubicBezTo>
                    <a:pt x="492" y="65"/>
                    <a:pt x="492" y="65"/>
                    <a:pt x="493" y="65"/>
                  </a:cubicBezTo>
                  <a:cubicBezTo>
                    <a:pt x="493" y="65"/>
                    <a:pt x="493" y="65"/>
                    <a:pt x="493" y="65"/>
                  </a:cubicBezTo>
                  <a:cubicBezTo>
                    <a:pt x="494" y="66"/>
                    <a:pt x="493" y="66"/>
                    <a:pt x="494" y="67"/>
                  </a:cubicBezTo>
                  <a:cubicBezTo>
                    <a:pt x="495" y="67"/>
                    <a:pt x="495" y="67"/>
                    <a:pt x="496" y="67"/>
                  </a:cubicBezTo>
                  <a:cubicBezTo>
                    <a:pt x="496" y="67"/>
                    <a:pt x="496" y="67"/>
                    <a:pt x="496" y="67"/>
                  </a:cubicBezTo>
                  <a:cubicBezTo>
                    <a:pt x="497" y="68"/>
                    <a:pt x="497" y="68"/>
                    <a:pt x="498" y="68"/>
                  </a:cubicBezTo>
                  <a:cubicBezTo>
                    <a:pt x="498" y="68"/>
                    <a:pt x="498" y="68"/>
                    <a:pt x="498" y="67"/>
                  </a:cubicBezTo>
                  <a:cubicBezTo>
                    <a:pt x="499" y="67"/>
                    <a:pt x="500" y="66"/>
                    <a:pt x="501" y="65"/>
                  </a:cubicBezTo>
                  <a:cubicBezTo>
                    <a:pt x="501" y="65"/>
                    <a:pt x="501" y="64"/>
                    <a:pt x="501" y="64"/>
                  </a:cubicBezTo>
                  <a:cubicBezTo>
                    <a:pt x="501" y="64"/>
                    <a:pt x="502" y="64"/>
                    <a:pt x="502" y="64"/>
                  </a:cubicBezTo>
                  <a:cubicBezTo>
                    <a:pt x="502" y="64"/>
                    <a:pt x="502" y="64"/>
                    <a:pt x="502" y="63"/>
                  </a:cubicBezTo>
                  <a:cubicBezTo>
                    <a:pt x="503" y="63"/>
                    <a:pt x="503" y="63"/>
                    <a:pt x="504" y="63"/>
                  </a:cubicBezTo>
                  <a:cubicBezTo>
                    <a:pt x="504" y="63"/>
                    <a:pt x="505" y="62"/>
                    <a:pt x="505" y="62"/>
                  </a:cubicBezTo>
                  <a:cubicBezTo>
                    <a:pt x="505" y="62"/>
                    <a:pt x="506" y="62"/>
                    <a:pt x="506" y="62"/>
                  </a:cubicBezTo>
                  <a:cubicBezTo>
                    <a:pt x="507" y="62"/>
                    <a:pt x="507" y="61"/>
                    <a:pt x="507" y="61"/>
                  </a:cubicBezTo>
                  <a:cubicBezTo>
                    <a:pt x="507" y="61"/>
                    <a:pt x="507" y="61"/>
                    <a:pt x="508" y="61"/>
                  </a:cubicBezTo>
                  <a:cubicBezTo>
                    <a:pt x="508" y="61"/>
                    <a:pt x="508" y="61"/>
                    <a:pt x="508" y="61"/>
                  </a:cubicBezTo>
                  <a:cubicBezTo>
                    <a:pt x="509" y="60"/>
                    <a:pt x="510" y="60"/>
                    <a:pt x="512" y="60"/>
                  </a:cubicBezTo>
                  <a:cubicBezTo>
                    <a:pt x="512" y="59"/>
                    <a:pt x="512" y="59"/>
                    <a:pt x="512" y="58"/>
                  </a:cubicBezTo>
                  <a:cubicBezTo>
                    <a:pt x="513" y="58"/>
                    <a:pt x="513" y="58"/>
                    <a:pt x="513" y="58"/>
                  </a:cubicBezTo>
                  <a:cubicBezTo>
                    <a:pt x="513" y="58"/>
                    <a:pt x="513" y="57"/>
                    <a:pt x="513" y="57"/>
                  </a:cubicBezTo>
                  <a:cubicBezTo>
                    <a:pt x="513" y="57"/>
                    <a:pt x="513" y="57"/>
                    <a:pt x="513" y="57"/>
                  </a:cubicBezTo>
                  <a:cubicBezTo>
                    <a:pt x="513" y="55"/>
                    <a:pt x="512" y="54"/>
                    <a:pt x="511" y="53"/>
                  </a:cubicBezTo>
                  <a:cubicBezTo>
                    <a:pt x="511" y="53"/>
                    <a:pt x="511" y="53"/>
                    <a:pt x="510" y="53"/>
                  </a:cubicBezTo>
                  <a:cubicBezTo>
                    <a:pt x="510" y="53"/>
                    <a:pt x="510" y="53"/>
                    <a:pt x="510" y="53"/>
                  </a:cubicBezTo>
                  <a:cubicBezTo>
                    <a:pt x="509" y="54"/>
                    <a:pt x="510" y="53"/>
                    <a:pt x="509" y="53"/>
                  </a:cubicBezTo>
                  <a:cubicBezTo>
                    <a:pt x="507" y="53"/>
                    <a:pt x="508" y="53"/>
                    <a:pt x="508" y="52"/>
                  </a:cubicBezTo>
                  <a:cubicBezTo>
                    <a:pt x="507" y="52"/>
                    <a:pt x="507" y="52"/>
                    <a:pt x="506" y="52"/>
                  </a:cubicBezTo>
                  <a:cubicBezTo>
                    <a:pt x="506" y="51"/>
                    <a:pt x="506" y="51"/>
                    <a:pt x="506" y="50"/>
                  </a:cubicBezTo>
                  <a:cubicBezTo>
                    <a:pt x="506" y="51"/>
                    <a:pt x="506" y="51"/>
                    <a:pt x="505" y="51"/>
                  </a:cubicBezTo>
                  <a:cubicBezTo>
                    <a:pt x="505" y="50"/>
                    <a:pt x="505" y="50"/>
                    <a:pt x="505" y="50"/>
                  </a:cubicBezTo>
                  <a:cubicBezTo>
                    <a:pt x="505" y="50"/>
                    <a:pt x="505" y="50"/>
                    <a:pt x="505" y="50"/>
                  </a:cubicBezTo>
                  <a:cubicBezTo>
                    <a:pt x="505" y="49"/>
                    <a:pt x="505" y="48"/>
                    <a:pt x="505" y="46"/>
                  </a:cubicBezTo>
                  <a:cubicBezTo>
                    <a:pt x="506" y="46"/>
                    <a:pt x="507" y="46"/>
                    <a:pt x="508" y="45"/>
                  </a:cubicBezTo>
                  <a:cubicBezTo>
                    <a:pt x="508" y="45"/>
                    <a:pt x="508" y="44"/>
                    <a:pt x="508" y="44"/>
                  </a:cubicBezTo>
                  <a:cubicBezTo>
                    <a:pt x="507" y="44"/>
                    <a:pt x="506" y="44"/>
                    <a:pt x="506" y="44"/>
                  </a:cubicBezTo>
                  <a:cubicBezTo>
                    <a:pt x="506" y="44"/>
                    <a:pt x="506" y="44"/>
                    <a:pt x="506" y="44"/>
                  </a:cubicBezTo>
                  <a:cubicBezTo>
                    <a:pt x="505" y="44"/>
                    <a:pt x="505" y="44"/>
                    <a:pt x="505" y="44"/>
                  </a:cubicBezTo>
                  <a:cubicBezTo>
                    <a:pt x="505" y="43"/>
                    <a:pt x="506" y="42"/>
                    <a:pt x="506" y="42"/>
                  </a:cubicBezTo>
                  <a:cubicBezTo>
                    <a:pt x="506" y="42"/>
                    <a:pt x="507" y="42"/>
                    <a:pt x="507" y="42"/>
                  </a:cubicBezTo>
                  <a:cubicBezTo>
                    <a:pt x="507" y="41"/>
                    <a:pt x="507" y="41"/>
                    <a:pt x="507" y="40"/>
                  </a:cubicBezTo>
                  <a:cubicBezTo>
                    <a:pt x="507" y="40"/>
                    <a:pt x="507" y="40"/>
                    <a:pt x="507" y="40"/>
                  </a:cubicBezTo>
                  <a:cubicBezTo>
                    <a:pt x="508" y="39"/>
                    <a:pt x="508" y="39"/>
                    <a:pt x="508" y="38"/>
                  </a:cubicBezTo>
                  <a:cubicBezTo>
                    <a:pt x="508" y="38"/>
                    <a:pt x="508" y="38"/>
                    <a:pt x="507" y="38"/>
                  </a:cubicBezTo>
                  <a:cubicBezTo>
                    <a:pt x="507" y="38"/>
                    <a:pt x="507" y="38"/>
                    <a:pt x="507" y="37"/>
                  </a:cubicBezTo>
                  <a:cubicBezTo>
                    <a:pt x="506" y="38"/>
                    <a:pt x="504" y="39"/>
                    <a:pt x="502" y="39"/>
                  </a:cubicBezTo>
                  <a:cubicBezTo>
                    <a:pt x="502" y="38"/>
                    <a:pt x="502" y="37"/>
                    <a:pt x="501" y="37"/>
                  </a:cubicBezTo>
                  <a:cubicBezTo>
                    <a:pt x="501" y="37"/>
                    <a:pt x="501" y="37"/>
                    <a:pt x="501" y="37"/>
                  </a:cubicBezTo>
                  <a:cubicBezTo>
                    <a:pt x="501" y="37"/>
                    <a:pt x="501" y="37"/>
                    <a:pt x="502" y="37"/>
                  </a:cubicBezTo>
                  <a:cubicBezTo>
                    <a:pt x="502" y="36"/>
                    <a:pt x="502" y="36"/>
                    <a:pt x="502" y="36"/>
                  </a:cubicBezTo>
                  <a:cubicBezTo>
                    <a:pt x="501" y="36"/>
                    <a:pt x="500" y="36"/>
                    <a:pt x="499" y="35"/>
                  </a:cubicBezTo>
                  <a:cubicBezTo>
                    <a:pt x="499" y="35"/>
                    <a:pt x="499" y="35"/>
                    <a:pt x="499" y="35"/>
                  </a:cubicBezTo>
                  <a:cubicBezTo>
                    <a:pt x="499" y="35"/>
                    <a:pt x="499" y="34"/>
                    <a:pt x="499" y="34"/>
                  </a:cubicBezTo>
                  <a:cubicBezTo>
                    <a:pt x="498" y="34"/>
                    <a:pt x="496" y="34"/>
                    <a:pt x="495" y="34"/>
                  </a:cubicBezTo>
                  <a:cubicBezTo>
                    <a:pt x="494" y="34"/>
                    <a:pt x="494" y="35"/>
                    <a:pt x="494" y="35"/>
                  </a:cubicBezTo>
                  <a:cubicBezTo>
                    <a:pt x="494" y="35"/>
                    <a:pt x="493" y="35"/>
                    <a:pt x="492" y="35"/>
                  </a:cubicBezTo>
                  <a:cubicBezTo>
                    <a:pt x="492" y="35"/>
                    <a:pt x="492" y="34"/>
                    <a:pt x="492" y="34"/>
                  </a:cubicBezTo>
                  <a:cubicBezTo>
                    <a:pt x="492" y="34"/>
                    <a:pt x="488" y="34"/>
                    <a:pt x="488" y="34"/>
                  </a:cubicBezTo>
                  <a:cubicBezTo>
                    <a:pt x="488" y="34"/>
                    <a:pt x="488" y="34"/>
                    <a:pt x="488" y="35"/>
                  </a:cubicBezTo>
                  <a:cubicBezTo>
                    <a:pt x="486" y="35"/>
                    <a:pt x="485" y="35"/>
                    <a:pt x="484" y="35"/>
                  </a:cubicBezTo>
                  <a:cubicBezTo>
                    <a:pt x="484" y="36"/>
                    <a:pt x="485" y="35"/>
                    <a:pt x="485" y="36"/>
                  </a:cubicBezTo>
                  <a:cubicBezTo>
                    <a:pt x="485" y="36"/>
                    <a:pt x="485" y="36"/>
                    <a:pt x="485" y="37"/>
                  </a:cubicBezTo>
                  <a:cubicBezTo>
                    <a:pt x="485" y="37"/>
                    <a:pt x="485" y="37"/>
                    <a:pt x="485" y="37"/>
                  </a:cubicBezTo>
                  <a:cubicBezTo>
                    <a:pt x="485" y="38"/>
                    <a:pt x="486" y="39"/>
                    <a:pt x="486" y="41"/>
                  </a:cubicBezTo>
                  <a:cubicBezTo>
                    <a:pt x="487" y="41"/>
                    <a:pt x="487" y="41"/>
                    <a:pt x="487" y="41"/>
                  </a:cubicBezTo>
                  <a:cubicBezTo>
                    <a:pt x="487" y="41"/>
                    <a:pt x="487" y="41"/>
                    <a:pt x="488" y="41"/>
                  </a:cubicBezTo>
                  <a:cubicBezTo>
                    <a:pt x="488" y="41"/>
                    <a:pt x="488" y="42"/>
                    <a:pt x="488" y="42"/>
                  </a:cubicBezTo>
                  <a:cubicBezTo>
                    <a:pt x="488" y="42"/>
                    <a:pt x="488" y="42"/>
                    <a:pt x="489" y="42"/>
                  </a:cubicBezTo>
                  <a:cubicBezTo>
                    <a:pt x="488" y="43"/>
                    <a:pt x="488" y="43"/>
                    <a:pt x="489" y="44"/>
                  </a:cubicBezTo>
                  <a:cubicBezTo>
                    <a:pt x="489" y="44"/>
                    <a:pt x="489" y="44"/>
                    <a:pt x="489" y="44"/>
                  </a:cubicBezTo>
                  <a:cubicBezTo>
                    <a:pt x="489" y="44"/>
                    <a:pt x="488" y="44"/>
                    <a:pt x="488" y="44"/>
                  </a:cubicBezTo>
                  <a:cubicBezTo>
                    <a:pt x="488" y="45"/>
                    <a:pt x="488" y="45"/>
                    <a:pt x="489" y="45"/>
                  </a:cubicBezTo>
                  <a:cubicBezTo>
                    <a:pt x="487" y="46"/>
                    <a:pt x="486" y="46"/>
                    <a:pt x="485" y="46"/>
                  </a:cubicBezTo>
                  <a:cubicBezTo>
                    <a:pt x="485" y="48"/>
                    <a:pt x="485" y="49"/>
                    <a:pt x="484" y="50"/>
                  </a:cubicBezTo>
                  <a:cubicBezTo>
                    <a:pt x="484" y="50"/>
                    <a:pt x="484" y="50"/>
                    <a:pt x="484" y="51"/>
                  </a:cubicBezTo>
                  <a:cubicBezTo>
                    <a:pt x="484" y="51"/>
                    <a:pt x="484" y="52"/>
                    <a:pt x="484" y="52"/>
                  </a:cubicBezTo>
                  <a:cubicBezTo>
                    <a:pt x="483" y="53"/>
                    <a:pt x="484" y="52"/>
                    <a:pt x="483" y="53"/>
                  </a:cubicBezTo>
                  <a:cubicBezTo>
                    <a:pt x="483" y="53"/>
                    <a:pt x="483" y="53"/>
                    <a:pt x="483" y="53"/>
                  </a:cubicBezTo>
                  <a:cubicBezTo>
                    <a:pt x="483" y="54"/>
                    <a:pt x="483" y="54"/>
                    <a:pt x="483" y="54"/>
                  </a:cubicBezTo>
                  <a:cubicBezTo>
                    <a:pt x="482" y="54"/>
                    <a:pt x="482" y="55"/>
                    <a:pt x="481" y="55"/>
                  </a:cubicBezTo>
                  <a:cubicBezTo>
                    <a:pt x="481" y="55"/>
                    <a:pt x="481" y="56"/>
                    <a:pt x="481" y="56"/>
                  </a:cubicBezTo>
                  <a:cubicBezTo>
                    <a:pt x="481" y="56"/>
                    <a:pt x="481" y="56"/>
                    <a:pt x="481" y="56"/>
                  </a:cubicBezTo>
                  <a:cubicBezTo>
                    <a:pt x="481" y="57"/>
                    <a:pt x="481" y="57"/>
                    <a:pt x="480" y="57"/>
                  </a:cubicBezTo>
                  <a:cubicBezTo>
                    <a:pt x="481" y="59"/>
                    <a:pt x="481" y="59"/>
                    <a:pt x="481" y="59"/>
                  </a:cubicBezTo>
                  <a:cubicBezTo>
                    <a:pt x="481" y="59"/>
                    <a:pt x="482" y="59"/>
                    <a:pt x="482" y="60"/>
                  </a:cubicBezTo>
                  <a:cubicBezTo>
                    <a:pt x="481" y="60"/>
                    <a:pt x="481" y="60"/>
                    <a:pt x="480" y="60"/>
                  </a:cubicBezTo>
                  <a:cubicBezTo>
                    <a:pt x="480" y="60"/>
                    <a:pt x="480" y="60"/>
                    <a:pt x="480" y="61"/>
                  </a:cubicBezTo>
                  <a:cubicBezTo>
                    <a:pt x="479" y="61"/>
                    <a:pt x="479" y="61"/>
                    <a:pt x="478" y="61"/>
                  </a:cubicBezTo>
                  <a:cubicBezTo>
                    <a:pt x="477" y="61"/>
                    <a:pt x="478" y="61"/>
                    <a:pt x="478" y="61"/>
                  </a:cubicBezTo>
                  <a:cubicBezTo>
                    <a:pt x="478" y="62"/>
                    <a:pt x="478" y="62"/>
                    <a:pt x="478" y="63"/>
                  </a:cubicBezTo>
                  <a:cubicBezTo>
                    <a:pt x="478" y="63"/>
                    <a:pt x="477" y="63"/>
                    <a:pt x="477" y="63"/>
                  </a:cubicBezTo>
                  <a:cubicBezTo>
                    <a:pt x="477" y="63"/>
                    <a:pt x="476" y="62"/>
                    <a:pt x="476" y="62"/>
                  </a:cubicBezTo>
                  <a:cubicBezTo>
                    <a:pt x="476" y="62"/>
                    <a:pt x="475" y="63"/>
                    <a:pt x="474" y="63"/>
                  </a:cubicBezTo>
                  <a:cubicBezTo>
                    <a:pt x="473" y="62"/>
                    <a:pt x="472" y="61"/>
                    <a:pt x="471" y="59"/>
                  </a:cubicBezTo>
                  <a:cubicBezTo>
                    <a:pt x="470" y="59"/>
                    <a:pt x="470" y="59"/>
                    <a:pt x="469" y="59"/>
                  </a:cubicBezTo>
                  <a:cubicBezTo>
                    <a:pt x="469" y="59"/>
                    <a:pt x="468" y="58"/>
                    <a:pt x="468" y="58"/>
                  </a:cubicBezTo>
                  <a:cubicBezTo>
                    <a:pt x="468" y="58"/>
                    <a:pt x="468" y="58"/>
                    <a:pt x="468" y="58"/>
                  </a:cubicBezTo>
                  <a:cubicBezTo>
                    <a:pt x="468" y="58"/>
                    <a:pt x="468" y="57"/>
                    <a:pt x="468" y="57"/>
                  </a:cubicBezTo>
                  <a:cubicBezTo>
                    <a:pt x="467" y="57"/>
                    <a:pt x="467" y="57"/>
                    <a:pt x="467" y="57"/>
                  </a:cubicBezTo>
                  <a:cubicBezTo>
                    <a:pt x="467" y="57"/>
                    <a:pt x="467" y="56"/>
                    <a:pt x="467" y="56"/>
                  </a:cubicBezTo>
                  <a:cubicBezTo>
                    <a:pt x="466" y="56"/>
                    <a:pt x="466" y="56"/>
                    <a:pt x="466" y="56"/>
                  </a:cubicBezTo>
                  <a:cubicBezTo>
                    <a:pt x="466" y="56"/>
                    <a:pt x="466" y="55"/>
                    <a:pt x="466" y="55"/>
                  </a:cubicBezTo>
                  <a:cubicBezTo>
                    <a:pt x="466" y="55"/>
                    <a:pt x="466" y="55"/>
                    <a:pt x="466" y="54"/>
                  </a:cubicBezTo>
                  <a:cubicBezTo>
                    <a:pt x="466" y="54"/>
                    <a:pt x="466" y="54"/>
                    <a:pt x="466" y="53"/>
                  </a:cubicBezTo>
                  <a:cubicBezTo>
                    <a:pt x="467" y="53"/>
                    <a:pt x="467" y="53"/>
                    <a:pt x="468" y="53"/>
                  </a:cubicBezTo>
                  <a:cubicBezTo>
                    <a:pt x="468" y="52"/>
                    <a:pt x="467" y="50"/>
                    <a:pt x="468" y="50"/>
                  </a:cubicBezTo>
                  <a:cubicBezTo>
                    <a:pt x="468" y="49"/>
                    <a:pt x="469" y="49"/>
                    <a:pt x="469" y="49"/>
                  </a:cubicBezTo>
                  <a:cubicBezTo>
                    <a:pt x="469" y="48"/>
                    <a:pt x="469" y="48"/>
                    <a:pt x="470" y="47"/>
                  </a:cubicBezTo>
                  <a:cubicBezTo>
                    <a:pt x="469" y="45"/>
                    <a:pt x="468" y="43"/>
                    <a:pt x="466" y="42"/>
                  </a:cubicBezTo>
                  <a:cubicBezTo>
                    <a:pt x="466" y="42"/>
                    <a:pt x="466" y="42"/>
                    <a:pt x="465" y="42"/>
                  </a:cubicBezTo>
                  <a:cubicBezTo>
                    <a:pt x="464" y="43"/>
                    <a:pt x="462" y="43"/>
                    <a:pt x="461" y="44"/>
                  </a:cubicBezTo>
                  <a:cubicBezTo>
                    <a:pt x="461" y="44"/>
                    <a:pt x="461" y="44"/>
                    <a:pt x="461" y="44"/>
                  </a:cubicBezTo>
                  <a:cubicBezTo>
                    <a:pt x="461" y="45"/>
                    <a:pt x="461" y="46"/>
                    <a:pt x="461" y="46"/>
                  </a:cubicBezTo>
                  <a:cubicBezTo>
                    <a:pt x="461" y="46"/>
                    <a:pt x="461" y="46"/>
                    <a:pt x="461" y="46"/>
                  </a:cubicBezTo>
                  <a:cubicBezTo>
                    <a:pt x="461" y="47"/>
                    <a:pt x="461" y="47"/>
                    <a:pt x="461" y="47"/>
                  </a:cubicBezTo>
                  <a:cubicBezTo>
                    <a:pt x="461" y="47"/>
                    <a:pt x="461" y="47"/>
                    <a:pt x="460" y="47"/>
                  </a:cubicBezTo>
                  <a:cubicBezTo>
                    <a:pt x="461" y="49"/>
                    <a:pt x="461" y="50"/>
                    <a:pt x="461" y="51"/>
                  </a:cubicBezTo>
                  <a:cubicBezTo>
                    <a:pt x="461" y="51"/>
                    <a:pt x="460" y="51"/>
                    <a:pt x="460" y="51"/>
                  </a:cubicBezTo>
                  <a:cubicBezTo>
                    <a:pt x="460" y="52"/>
                    <a:pt x="460" y="52"/>
                    <a:pt x="460" y="52"/>
                  </a:cubicBezTo>
                  <a:cubicBezTo>
                    <a:pt x="460" y="52"/>
                    <a:pt x="459" y="52"/>
                    <a:pt x="459" y="52"/>
                  </a:cubicBezTo>
                  <a:cubicBezTo>
                    <a:pt x="459" y="53"/>
                    <a:pt x="459" y="54"/>
                    <a:pt x="459" y="55"/>
                  </a:cubicBezTo>
                  <a:cubicBezTo>
                    <a:pt x="458" y="55"/>
                    <a:pt x="457" y="55"/>
                    <a:pt x="456" y="55"/>
                  </a:cubicBezTo>
                  <a:cubicBezTo>
                    <a:pt x="456" y="54"/>
                    <a:pt x="456" y="55"/>
                    <a:pt x="457" y="54"/>
                  </a:cubicBezTo>
                  <a:cubicBezTo>
                    <a:pt x="456" y="53"/>
                    <a:pt x="456" y="53"/>
                    <a:pt x="456" y="52"/>
                  </a:cubicBezTo>
                  <a:cubicBezTo>
                    <a:pt x="456" y="52"/>
                    <a:pt x="456" y="52"/>
                    <a:pt x="455" y="52"/>
                  </a:cubicBezTo>
                  <a:cubicBezTo>
                    <a:pt x="455" y="51"/>
                    <a:pt x="455" y="51"/>
                    <a:pt x="455" y="50"/>
                  </a:cubicBezTo>
                  <a:cubicBezTo>
                    <a:pt x="455" y="50"/>
                    <a:pt x="454" y="50"/>
                    <a:pt x="453" y="49"/>
                  </a:cubicBezTo>
                  <a:cubicBezTo>
                    <a:pt x="453" y="49"/>
                    <a:pt x="454" y="48"/>
                    <a:pt x="454" y="48"/>
                  </a:cubicBezTo>
                  <a:cubicBezTo>
                    <a:pt x="454" y="48"/>
                    <a:pt x="453" y="48"/>
                    <a:pt x="453" y="47"/>
                  </a:cubicBezTo>
                  <a:cubicBezTo>
                    <a:pt x="453" y="47"/>
                    <a:pt x="453" y="47"/>
                    <a:pt x="453" y="47"/>
                  </a:cubicBezTo>
                  <a:cubicBezTo>
                    <a:pt x="453" y="46"/>
                    <a:pt x="452" y="47"/>
                    <a:pt x="452" y="46"/>
                  </a:cubicBezTo>
                  <a:cubicBezTo>
                    <a:pt x="452" y="46"/>
                    <a:pt x="452" y="46"/>
                    <a:pt x="452" y="46"/>
                  </a:cubicBezTo>
                  <a:cubicBezTo>
                    <a:pt x="452" y="46"/>
                    <a:pt x="452" y="45"/>
                    <a:pt x="452" y="45"/>
                  </a:cubicBezTo>
                  <a:cubicBezTo>
                    <a:pt x="452" y="45"/>
                    <a:pt x="452" y="45"/>
                    <a:pt x="451" y="45"/>
                  </a:cubicBezTo>
                  <a:cubicBezTo>
                    <a:pt x="451" y="45"/>
                    <a:pt x="451" y="45"/>
                    <a:pt x="451" y="44"/>
                  </a:cubicBezTo>
                  <a:cubicBezTo>
                    <a:pt x="450" y="44"/>
                    <a:pt x="449" y="45"/>
                    <a:pt x="448" y="45"/>
                  </a:cubicBezTo>
                  <a:cubicBezTo>
                    <a:pt x="448" y="45"/>
                    <a:pt x="448" y="44"/>
                    <a:pt x="448" y="44"/>
                  </a:cubicBezTo>
                  <a:cubicBezTo>
                    <a:pt x="448" y="44"/>
                    <a:pt x="447" y="44"/>
                    <a:pt x="447" y="44"/>
                  </a:cubicBezTo>
                  <a:cubicBezTo>
                    <a:pt x="447" y="44"/>
                    <a:pt x="447" y="44"/>
                    <a:pt x="447" y="44"/>
                  </a:cubicBezTo>
                  <a:cubicBezTo>
                    <a:pt x="446" y="44"/>
                    <a:pt x="446" y="44"/>
                    <a:pt x="445" y="44"/>
                  </a:cubicBezTo>
                  <a:cubicBezTo>
                    <a:pt x="445" y="44"/>
                    <a:pt x="445" y="44"/>
                    <a:pt x="444" y="44"/>
                  </a:cubicBezTo>
                  <a:cubicBezTo>
                    <a:pt x="444" y="43"/>
                    <a:pt x="443" y="43"/>
                    <a:pt x="442" y="43"/>
                  </a:cubicBezTo>
                  <a:cubicBezTo>
                    <a:pt x="441" y="42"/>
                    <a:pt x="441" y="42"/>
                    <a:pt x="440" y="42"/>
                  </a:cubicBezTo>
                  <a:cubicBezTo>
                    <a:pt x="442" y="41"/>
                    <a:pt x="442" y="40"/>
                    <a:pt x="444" y="40"/>
                  </a:cubicBezTo>
                  <a:cubicBezTo>
                    <a:pt x="444" y="38"/>
                    <a:pt x="444" y="39"/>
                    <a:pt x="445" y="38"/>
                  </a:cubicBezTo>
                  <a:cubicBezTo>
                    <a:pt x="445" y="38"/>
                    <a:pt x="445" y="37"/>
                    <a:pt x="445" y="36"/>
                  </a:cubicBezTo>
                  <a:cubicBezTo>
                    <a:pt x="443" y="37"/>
                    <a:pt x="443" y="37"/>
                    <a:pt x="442" y="38"/>
                  </a:cubicBezTo>
                  <a:cubicBezTo>
                    <a:pt x="442" y="37"/>
                    <a:pt x="442" y="36"/>
                    <a:pt x="443" y="34"/>
                  </a:cubicBezTo>
                  <a:cubicBezTo>
                    <a:pt x="443" y="35"/>
                    <a:pt x="444" y="35"/>
                    <a:pt x="444" y="35"/>
                  </a:cubicBezTo>
                  <a:cubicBezTo>
                    <a:pt x="444" y="35"/>
                    <a:pt x="444" y="35"/>
                    <a:pt x="445" y="35"/>
                  </a:cubicBezTo>
                  <a:cubicBezTo>
                    <a:pt x="445" y="35"/>
                    <a:pt x="445" y="35"/>
                    <a:pt x="445" y="35"/>
                  </a:cubicBezTo>
                  <a:cubicBezTo>
                    <a:pt x="445" y="35"/>
                    <a:pt x="446" y="35"/>
                    <a:pt x="446" y="35"/>
                  </a:cubicBezTo>
                  <a:cubicBezTo>
                    <a:pt x="446" y="35"/>
                    <a:pt x="447" y="35"/>
                    <a:pt x="448" y="35"/>
                  </a:cubicBezTo>
                  <a:cubicBezTo>
                    <a:pt x="448" y="34"/>
                    <a:pt x="448" y="35"/>
                    <a:pt x="448" y="34"/>
                  </a:cubicBezTo>
                  <a:cubicBezTo>
                    <a:pt x="448" y="34"/>
                    <a:pt x="448" y="33"/>
                    <a:pt x="448" y="33"/>
                  </a:cubicBezTo>
                  <a:cubicBezTo>
                    <a:pt x="448" y="33"/>
                    <a:pt x="448" y="33"/>
                    <a:pt x="448" y="33"/>
                  </a:cubicBezTo>
                  <a:cubicBezTo>
                    <a:pt x="448" y="32"/>
                    <a:pt x="448" y="32"/>
                    <a:pt x="448" y="32"/>
                  </a:cubicBezTo>
                  <a:cubicBezTo>
                    <a:pt x="447" y="32"/>
                    <a:pt x="446" y="33"/>
                    <a:pt x="446" y="33"/>
                  </a:cubicBezTo>
                  <a:cubicBezTo>
                    <a:pt x="445" y="32"/>
                    <a:pt x="445" y="32"/>
                    <a:pt x="444" y="31"/>
                  </a:cubicBezTo>
                  <a:cubicBezTo>
                    <a:pt x="441" y="31"/>
                    <a:pt x="442" y="31"/>
                    <a:pt x="440" y="30"/>
                  </a:cubicBezTo>
                  <a:cubicBezTo>
                    <a:pt x="440" y="30"/>
                    <a:pt x="440" y="30"/>
                    <a:pt x="440" y="29"/>
                  </a:cubicBezTo>
                  <a:cubicBezTo>
                    <a:pt x="439" y="30"/>
                    <a:pt x="439" y="30"/>
                    <a:pt x="439" y="30"/>
                  </a:cubicBezTo>
                  <a:cubicBezTo>
                    <a:pt x="439" y="29"/>
                    <a:pt x="438" y="29"/>
                    <a:pt x="438" y="29"/>
                  </a:cubicBezTo>
                  <a:cubicBezTo>
                    <a:pt x="437" y="29"/>
                    <a:pt x="436" y="29"/>
                    <a:pt x="436" y="29"/>
                  </a:cubicBezTo>
                  <a:cubicBezTo>
                    <a:pt x="435" y="29"/>
                    <a:pt x="435" y="29"/>
                    <a:pt x="435" y="29"/>
                  </a:cubicBezTo>
                  <a:cubicBezTo>
                    <a:pt x="435" y="29"/>
                    <a:pt x="434" y="29"/>
                    <a:pt x="434" y="29"/>
                  </a:cubicBezTo>
                  <a:cubicBezTo>
                    <a:pt x="434" y="29"/>
                    <a:pt x="434" y="29"/>
                    <a:pt x="434" y="28"/>
                  </a:cubicBezTo>
                  <a:cubicBezTo>
                    <a:pt x="433" y="28"/>
                    <a:pt x="433" y="28"/>
                    <a:pt x="432" y="28"/>
                  </a:cubicBezTo>
                  <a:cubicBezTo>
                    <a:pt x="431" y="27"/>
                    <a:pt x="431" y="27"/>
                    <a:pt x="430" y="27"/>
                  </a:cubicBezTo>
                  <a:cubicBezTo>
                    <a:pt x="430" y="27"/>
                    <a:pt x="430" y="27"/>
                    <a:pt x="430" y="27"/>
                  </a:cubicBezTo>
                  <a:cubicBezTo>
                    <a:pt x="430" y="27"/>
                    <a:pt x="430" y="27"/>
                    <a:pt x="430" y="27"/>
                  </a:cubicBezTo>
                  <a:cubicBezTo>
                    <a:pt x="429" y="26"/>
                    <a:pt x="428" y="26"/>
                    <a:pt x="428" y="25"/>
                  </a:cubicBezTo>
                  <a:cubicBezTo>
                    <a:pt x="428" y="26"/>
                    <a:pt x="427" y="26"/>
                    <a:pt x="427" y="26"/>
                  </a:cubicBezTo>
                  <a:cubicBezTo>
                    <a:pt x="427" y="26"/>
                    <a:pt x="427" y="25"/>
                    <a:pt x="427" y="25"/>
                  </a:cubicBezTo>
                  <a:cubicBezTo>
                    <a:pt x="427" y="25"/>
                    <a:pt x="427" y="25"/>
                    <a:pt x="426" y="25"/>
                  </a:cubicBezTo>
                  <a:cubicBezTo>
                    <a:pt x="426" y="25"/>
                    <a:pt x="426" y="25"/>
                    <a:pt x="426" y="24"/>
                  </a:cubicBezTo>
                  <a:cubicBezTo>
                    <a:pt x="426" y="25"/>
                    <a:pt x="425" y="25"/>
                    <a:pt x="425" y="25"/>
                  </a:cubicBezTo>
                  <a:cubicBezTo>
                    <a:pt x="425" y="25"/>
                    <a:pt x="424" y="24"/>
                    <a:pt x="424" y="24"/>
                  </a:cubicBezTo>
                  <a:cubicBezTo>
                    <a:pt x="425" y="24"/>
                    <a:pt x="426" y="23"/>
                    <a:pt x="426" y="23"/>
                  </a:cubicBezTo>
                  <a:cubicBezTo>
                    <a:pt x="426" y="23"/>
                    <a:pt x="426" y="23"/>
                    <a:pt x="427" y="22"/>
                  </a:cubicBezTo>
                  <a:cubicBezTo>
                    <a:pt x="426" y="22"/>
                    <a:pt x="426" y="22"/>
                    <a:pt x="426" y="22"/>
                  </a:cubicBezTo>
                  <a:cubicBezTo>
                    <a:pt x="426" y="22"/>
                    <a:pt x="426" y="21"/>
                    <a:pt x="426" y="21"/>
                  </a:cubicBezTo>
                  <a:cubicBezTo>
                    <a:pt x="427" y="20"/>
                    <a:pt x="427" y="20"/>
                    <a:pt x="428" y="20"/>
                  </a:cubicBezTo>
                  <a:cubicBezTo>
                    <a:pt x="429" y="19"/>
                    <a:pt x="429" y="20"/>
                    <a:pt x="429" y="18"/>
                  </a:cubicBezTo>
                  <a:cubicBezTo>
                    <a:pt x="428" y="18"/>
                    <a:pt x="427" y="18"/>
                    <a:pt x="426" y="18"/>
                  </a:cubicBezTo>
                  <a:cubicBezTo>
                    <a:pt x="426" y="18"/>
                    <a:pt x="426" y="18"/>
                    <a:pt x="426" y="18"/>
                  </a:cubicBezTo>
                  <a:cubicBezTo>
                    <a:pt x="426" y="17"/>
                    <a:pt x="426" y="17"/>
                    <a:pt x="426" y="17"/>
                  </a:cubicBezTo>
                  <a:cubicBezTo>
                    <a:pt x="426" y="17"/>
                    <a:pt x="425" y="17"/>
                    <a:pt x="425" y="17"/>
                  </a:cubicBezTo>
                  <a:cubicBezTo>
                    <a:pt x="425" y="17"/>
                    <a:pt x="425" y="16"/>
                    <a:pt x="425" y="16"/>
                  </a:cubicBezTo>
                  <a:cubicBezTo>
                    <a:pt x="426" y="16"/>
                    <a:pt x="426" y="16"/>
                    <a:pt x="427" y="16"/>
                  </a:cubicBezTo>
                  <a:cubicBezTo>
                    <a:pt x="427" y="15"/>
                    <a:pt x="427" y="15"/>
                    <a:pt x="427" y="15"/>
                  </a:cubicBezTo>
                  <a:cubicBezTo>
                    <a:pt x="432" y="14"/>
                    <a:pt x="436" y="14"/>
                    <a:pt x="439" y="12"/>
                  </a:cubicBezTo>
                  <a:cubicBezTo>
                    <a:pt x="440" y="12"/>
                    <a:pt x="440" y="12"/>
                    <a:pt x="441" y="12"/>
                  </a:cubicBezTo>
                  <a:cubicBezTo>
                    <a:pt x="442" y="11"/>
                    <a:pt x="443" y="10"/>
                    <a:pt x="444" y="10"/>
                  </a:cubicBezTo>
                  <a:cubicBezTo>
                    <a:pt x="444" y="8"/>
                    <a:pt x="445" y="8"/>
                    <a:pt x="446" y="7"/>
                  </a:cubicBezTo>
                  <a:cubicBezTo>
                    <a:pt x="446" y="7"/>
                    <a:pt x="446" y="7"/>
                    <a:pt x="447" y="7"/>
                  </a:cubicBezTo>
                  <a:cubicBezTo>
                    <a:pt x="446" y="6"/>
                    <a:pt x="446" y="6"/>
                    <a:pt x="446" y="5"/>
                  </a:cubicBezTo>
                  <a:cubicBezTo>
                    <a:pt x="447" y="5"/>
                    <a:pt x="447" y="5"/>
                    <a:pt x="447" y="5"/>
                  </a:cubicBezTo>
                  <a:cubicBezTo>
                    <a:pt x="448" y="3"/>
                    <a:pt x="448" y="2"/>
                    <a:pt x="448" y="1"/>
                  </a:cubicBezTo>
                  <a:cubicBezTo>
                    <a:pt x="447" y="1"/>
                    <a:pt x="445" y="1"/>
                    <a:pt x="444" y="2"/>
                  </a:cubicBezTo>
                  <a:cubicBezTo>
                    <a:pt x="444" y="1"/>
                    <a:pt x="444" y="1"/>
                    <a:pt x="443" y="1"/>
                  </a:cubicBezTo>
                  <a:cubicBezTo>
                    <a:pt x="442" y="1"/>
                    <a:pt x="440" y="1"/>
                    <a:pt x="438" y="1"/>
                  </a:cubicBezTo>
                  <a:cubicBezTo>
                    <a:pt x="438" y="2"/>
                    <a:pt x="438" y="2"/>
                    <a:pt x="438" y="2"/>
                  </a:cubicBezTo>
                  <a:cubicBezTo>
                    <a:pt x="438" y="2"/>
                    <a:pt x="438" y="2"/>
                    <a:pt x="438" y="2"/>
                  </a:cubicBezTo>
                  <a:cubicBezTo>
                    <a:pt x="438" y="2"/>
                    <a:pt x="438" y="2"/>
                    <a:pt x="437" y="2"/>
                  </a:cubicBezTo>
                  <a:cubicBezTo>
                    <a:pt x="437" y="2"/>
                    <a:pt x="437" y="2"/>
                    <a:pt x="436" y="1"/>
                  </a:cubicBezTo>
                  <a:cubicBezTo>
                    <a:pt x="436" y="1"/>
                    <a:pt x="436" y="1"/>
                    <a:pt x="435" y="1"/>
                  </a:cubicBezTo>
                  <a:cubicBezTo>
                    <a:pt x="435" y="1"/>
                    <a:pt x="435" y="1"/>
                    <a:pt x="435" y="1"/>
                  </a:cubicBezTo>
                  <a:cubicBezTo>
                    <a:pt x="435" y="1"/>
                    <a:pt x="434" y="1"/>
                    <a:pt x="434" y="1"/>
                  </a:cubicBezTo>
                  <a:cubicBezTo>
                    <a:pt x="434" y="1"/>
                    <a:pt x="433" y="1"/>
                    <a:pt x="433" y="1"/>
                  </a:cubicBezTo>
                  <a:cubicBezTo>
                    <a:pt x="433" y="1"/>
                    <a:pt x="433" y="1"/>
                    <a:pt x="432" y="1"/>
                  </a:cubicBezTo>
                  <a:cubicBezTo>
                    <a:pt x="432" y="1"/>
                    <a:pt x="432" y="1"/>
                    <a:pt x="432" y="1"/>
                  </a:cubicBezTo>
                  <a:cubicBezTo>
                    <a:pt x="432" y="1"/>
                    <a:pt x="431" y="1"/>
                    <a:pt x="431" y="1"/>
                  </a:cubicBezTo>
                  <a:cubicBezTo>
                    <a:pt x="431" y="1"/>
                    <a:pt x="431" y="1"/>
                    <a:pt x="431" y="0"/>
                  </a:cubicBezTo>
                  <a:cubicBezTo>
                    <a:pt x="429" y="1"/>
                    <a:pt x="428" y="1"/>
                    <a:pt x="426" y="1"/>
                  </a:cubicBezTo>
                  <a:cubicBezTo>
                    <a:pt x="426" y="1"/>
                    <a:pt x="426" y="1"/>
                    <a:pt x="425" y="1"/>
                  </a:cubicBezTo>
                  <a:cubicBezTo>
                    <a:pt x="425" y="2"/>
                    <a:pt x="424" y="3"/>
                    <a:pt x="424" y="4"/>
                  </a:cubicBezTo>
                  <a:cubicBezTo>
                    <a:pt x="424" y="4"/>
                    <a:pt x="424" y="4"/>
                    <a:pt x="424" y="4"/>
                  </a:cubicBezTo>
                  <a:cubicBezTo>
                    <a:pt x="423" y="4"/>
                    <a:pt x="423" y="3"/>
                    <a:pt x="422" y="3"/>
                  </a:cubicBezTo>
                  <a:cubicBezTo>
                    <a:pt x="420" y="3"/>
                    <a:pt x="418" y="4"/>
                    <a:pt x="417" y="4"/>
                  </a:cubicBezTo>
                  <a:cubicBezTo>
                    <a:pt x="417" y="6"/>
                    <a:pt x="417" y="6"/>
                    <a:pt x="418" y="7"/>
                  </a:cubicBezTo>
                  <a:cubicBezTo>
                    <a:pt x="417" y="7"/>
                    <a:pt x="416" y="7"/>
                    <a:pt x="415" y="7"/>
                  </a:cubicBezTo>
                  <a:cubicBezTo>
                    <a:pt x="416" y="8"/>
                    <a:pt x="416" y="8"/>
                    <a:pt x="416" y="9"/>
                  </a:cubicBezTo>
                  <a:cubicBezTo>
                    <a:pt x="416" y="9"/>
                    <a:pt x="416" y="9"/>
                    <a:pt x="417" y="9"/>
                  </a:cubicBezTo>
                  <a:cubicBezTo>
                    <a:pt x="417" y="10"/>
                    <a:pt x="417" y="9"/>
                    <a:pt x="416" y="10"/>
                  </a:cubicBezTo>
                  <a:cubicBezTo>
                    <a:pt x="417" y="10"/>
                    <a:pt x="417" y="11"/>
                    <a:pt x="417" y="11"/>
                  </a:cubicBezTo>
                  <a:cubicBezTo>
                    <a:pt x="417" y="11"/>
                    <a:pt x="417" y="11"/>
                    <a:pt x="418" y="11"/>
                  </a:cubicBezTo>
                  <a:cubicBezTo>
                    <a:pt x="418" y="12"/>
                    <a:pt x="418" y="12"/>
                    <a:pt x="418" y="12"/>
                  </a:cubicBezTo>
                  <a:cubicBezTo>
                    <a:pt x="418" y="12"/>
                    <a:pt x="418" y="12"/>
                    <a:pt x="418" y="12"/>
                  </a:cubicBezTo>
                  <a:cubicBezTo>
                    <a:pt x="418" y="12"/>
                    <a:pt x="417" y="13"/>
                    <a:pt x="418" y="14"/>
                  </a:cubicBezTo>
                  <a:cubicBezTo>
                    <a:pt x="418" y="14"/>
                    <a:pt x="418" y="14"/>
                    <a:pt x="418" y="13"/>
                  </a:cubicBezTo>
                  <a:cubicBezTo>
                    <a:pt x="419" y="14"/>
                    <a:pt x="419" y="14"/>
                    <a:pt x="419" y="15"/>
                  </a:cubicBezTo>
                  <a:cubicBezTo>
                    <a:pt x="419" y="15"/>
                    <a:pt x="420" y="15"/>
                    <a:pt x="420" y="15"/>
                  </a:cubicBezTo>
                  <a:cubicBezTo>
                    <a:pt x="420" y="15"/>
                    <a:pt x="420" y="16"/>
                    <a:pt x="420" y="17"/>
                  </a:cubicBezTo>
                  <a:cubicBezTo>
                    <a:pt x="420" y="17"/>
                    <a:pt x="420" y="17"/>
                    <a:pt x="420" y="17"/>
                  </a:cubicBezTo>
                  <a:cubicBezTo>
                    <a:pt x="419" y="17"/>
                    <a:pt x="419" y="17"/>
                    <a:pt x="419" y="17"/>
                  </a:cubicBezTo>
                  <a:cubicBezTo>
                    <a:pt x="419" y="18"/>
                    <a:pt x="420" y="19"/>
                    <a:pt x="421" y="19"/>
                  </a:cubicBezTo>
                  <a:cubicBezTo>
                    <a:pt x="421" y="19"/>
                    <a:pt x="422" y="20"/>
                    <a:pt x="422" y="20"/>
                  </a:cubicBezTo>
                  <a:cubicBezTo>
                    <a:pt x="421" y="20"/>
                    <a:pt x="421" y="20"/>
                    <a:pt x="421" y="20"/>
                  </a:cubicBezTo>
                  <a:cubicBezTo>
                    <a:pt x="421" y="21"/>
                    <a:pt x="422" y="21"/>
                    <a:pt x="422" y="21"/>
                  </a:cubicBezTo>
                  <a:cubicBezTo>
                    <a:pt x="422" y="22"/>
                    <a:pt x="421" y="22"/>
                    <a:pt x="421" y="22"/>
                  </a:cubicBezTo>
                  <a:cubicBezTo>
                    <a:pt x="421" y="23"/>
                    <a:pt x="422" y="23"/>
                    <a:pt x="422" y="23"/>
                  </a:cubicBezTo>
                  <a:cubicBezTo>
                    <a:pt x="422" y="23"/>
                    <a:pt x="422" y="24"/>
                    <a:pt x="422" y="25"/>
                  </a:cubicBezTo>
                  <a:cubicBezTo>
                    <a:pt x="421" y="25"/>
                    <a:pt x="420" y="25"/>
                    <a:pt x="419" y="25"/>
                  </a:cubicBezTo>
                  <a:cubicBezTo>
                    <a:pt x="419" y="26"/>
                    <a:pt x="419" y="26"/>
                    <a:pt x="419" y="27"/>
                  </a:cubicBezTo>
                  <a:cubicBezTo>
                    <a:pt x="419" y="27"/>
                    <a:pt x="419" y="27"/>
                    <a:pt x="418" y="27"/>
                  </a:cubicBezTo>
                  <a:cubicBezTo>
                    <a:pt x="418" y="27"/>
                    <a:pt x="418" y="27"/>
                    <a:pt x="418" y="28"/>
                  </a:cubicBezTo>
                  <a:cubicBezTo>
                    <a:pt x="420" y="28"/>
                    <a:pt x="420" y="28"/>
                    <a:pt x="422" y="29"/>
                  </a:cubicBezTo>
                  <a:cubicBezTo>
                    <a:pt x="422" y="29"/>
                    <a:pt x="422" y="29"/>
                    <a:pt x="422" y="30"/>
                  </a:cubicBezTo>
                  <a:cubicBezTo>
                    <a:pt x="420" y="30"/>
                    <a:pt x="419" y="29"/>
                    <a:pt x="417" y="29"/>
                  </a:cubicBezTo>
                  <a:cubicBezTo>
                    <a:pt x="417" y="30"/>
                    <a:pt x="417" y="30"/>
                    <a:pt x="417" y="31"/>
                  </a:cubicBezTo>
                  <a:cubicBezTo>
                    <a:pt x="416" y="31"/>
                    <a:pt x="416" y="32"/>
                    <a:pt x="416" y="33"/>
                  </a:cubicBezTo>
                  <a:cubicBezTo>
                    <a:pt x="416" y="33"/>
                    <a:pt x="416" y="33"/>
                    <a:pt x="417" y="33"/>
                  </a:cubicBezTo>
                  <a:cubicBezTo>
                    <a:pt x="417" y="34"/>
                    <a:pt x="417" y="33"/>
                    <a:pt x="416" y="34"/>
                  </a:cubicBezTo>
                  <a:cubicBezTo>
                    <a:pt x="416" y="36"/>
                    <a:pt x="417" y="37"/>
                    <a:pt x="418" y="37"/>
                  </a:cubicBezTo>
                  <a:cubicBezTo>
                    <a:pt x="418" y="37"/>
                    <a:pt x="418" y="37"/>
                    <a:pt x="418" y="37"/>
                  </a:cubicBezTo>
                  <a:cubicBezTo>
                    <a:pt x="417" y="38"/>
                    <a:pt x="416" y="38"/>
                    <a:pt x="415" y="38"/>
                  </a:cubicBezTo>
                  <a:cubicBezTo>
                    <a:pt x="415" y="39"/>
                    <a:pt x="415" y="39"/>
                    <a:pt x="415" y="40"/>
                  </a:cubicBezTo>
                  <a:cubicBezTo>
                    <a:pt x="415" y="40"/>
                    <a:pt x="416" y="40"/>
                    <a:pt x="416" y="40"/>
                  </a:cubicBezTo>
                  <a:cubicBezTo>
                    <a:pt x="416" y="40"/>
                    <a:pt x="416" y="40"/>
                    <a:pt x="416" y="41"/>
                  </a:cubicBezTo>
                  <a:cubicBezTo>
                    <a:pt x="417" y="41"/>
                    <a:pt x="417" y="41"/>
                    <a:pt x="418" y="42"/>
                  </a:cubicBezTo>
                  <a:cubicBezTo>
                    <a:pt x="418" y="42"/>
                    <a:pt x="418" y="42"/>
                    <a:pt x="418" y="42"/>
                  </a:cubicBezTo>
                  <a:cubicBezTo>
                    <a:pt x="419" y="42"/>
                    <a:pt x="419" y="42"/>
                    <a:pt x="420" y="42"/>
                  </a:cubicBezTo>
                  <a:cubicBezTo>
                    <a:pt x="421" y="42"/>
                    <a:pt x="420" y="42"/>
                    <a:pt x="420" y="42"/>
                  </a:cubicBezTo>
                  <a:cubicBezTo>
                    <a:pt x="420" y="44"/>
                    <a:pt x="419" y="44"/>
                    <a:pt x="419" y="46"/>
                  </a:cubicBezTo>
                  <a:cubicBezTo>
                    <a:pt x="420" y="46"/>
                    <a:pt x="420" y="46"/>
                    <a:pt x="420" y="45"/>
                  </a:cubicBezTo>
                  <a:cubicBezTo>
                    <a:pt x="421" y="45"/>
                    <a:pt x="421" y="45"/>
                    <a:pt x="421" y="45"/>
                  </a:cubicBezTo>
                  <a:cubicBezTo>
                    <a:pt x="421" y="45"/>
                    <a:pt x="421" y="45"/>
                    <a:pt x="421" y="46"/>
                  </a:cubicBezTo>
                  <a:cubicBezTo>
                    <a:pt x="422" y="46"/>
                    <a:pt x="422" y="46"/>
                    <a:pt x="422" y="46"/>
                  </a:cubicBezTo>
                  <a:cubicBezTo>
                    <a:pt x="422" y="45"/>
                    <a:pt x="422" y="44"/>
                    <a:pt x="422" y="43"/>
                  </a:cubicBezTo>
                  <a:cubicBezTo>
                    <a:pt x="422" y="43"/>
                    <a:pt x="422" y="43"/>
                    <a:pt x="422" y="43"/>
                  </a:cubicBezTo>
                  <a:cubicBezTo>
                    <a:pt x="422" y="42"/>
                    <a:pt x="422" y="42"/>
                    <a:pt x="422" y="42"/>
                  </a:cubicBezTo>
                  <a:cubicBezTo>
                    <a:pt x="423" y="42"/>
                    <a:pt x="423" y="42"/>
                    <a:pt x="424" y="42"/>
                  </a:cubicBezTo>
                  <a:cubicBezTo>
                    <a:pt x="424" y="42"/>
                    <a:pt x="424" y="43"/>
                    <a:pt x="424" y="43"/>
                  </a:cubicBezTo>
                  <a:cubicBezTo>
                    <a:pt x="425" y="43"/>
                    <a:pt x="425" y="43"/>
                    <a:pt x="426" y="42"/>
                  </a:cubicBezTo>
                  <a:cubicBezTo>
                    <a:pt x="426" y="43"/>
                    <a:pt x="427" y="44"/>
                    <a:pt x="428" y="44"/>
                  </a:cubicBezTo>
                  <a:cubicBezTo>
                    <a:pt x="428" y="44"/>
                    <a:pt x="428" y="44"/>
                    <a:pt x="428" y="44"/>
                  </a:cubicBezTo>
                  <a:cubicBezTo>
                    <a:pt x="428" y="44"/>
                    <a:pt x="428" y="45"/>
                    <a:pt x="428" y="45"/>
                  </a:cubicBezTo>
                  <a:cubicBezTo>
                    <a:pt x="428" y="45"/>
                    <a:pt x="429" y="45"/>
                    <a:pt x="429" y="45"/>
                  </a:cubicBezTo>
                  <a:cubicBezTo>
                    <a:pt x="429" y="45"/>
                    <a:pt x="430" y="46"/>
                    <a:pt x="430" y="46"/>
                  </a:cubicBezTo>
                  <a:cubicBezTo>
                    <a:pt x="430" y="46"/>
                    <a:pt x="431" y="46"/>
                    <a:pt x="431" y="46"/>
                  </a:cubicBezTo>
                  <a:cubicBezTo>
                    <a:pt x="431" y="46"/>
                    <a:pt x="431" y="45"/>
                    <a:pt x="432" y="45"/>
                  </a:cubicBezTo>
                  <a:cubicBezTo>
                    <a:pt x="432" y="45"/>
                    <a:pt x="433" y="45"/>
                    <a:pt x="433" y="45"/>
                  </a:cubicBezTo>
                  <a:cubicBezTo>
                    <a:pt x="433" y="45"/>
                    <a:pt x="433" y="44"/>
                    <a:pt x="433" y="44"/>
                  </a:cubicBezTo>
                  <a:cubicBezTo>
                    <a:pt x="434" y="44"/>
                    <a:pt x="434" y="44"/>
                    <a:pt x="434" y="44"/>
                  </a:cubicBezTo>
                  <a:cubicBezTo>
                    <a:pt x="434" y="44"/>
                    <a:pt x="434" y="44"/>
                    <a:pt x="434" y="44"/>
                  </a:cubicBezTo>
                  <a:cubicBezTo>
                    <a:pt x="435" y="43"/>
                    <a:pt x="435" y="43"/>
                    <a:pt x="435" y="43"/>
                  </a:cubicBezTo>
                  <a:cubicBezTo>
                    <a:pt x="435" y="43"/>
                    <a:pt x="435" y="43"/>
                    <a:pt x="435" y="43"/>
                  </a:cubicBezTo>
                  <a:cubicBezTo>
                    <a:pt x="436" y="43"/>
                    <a:pt x="437" y="43"/>
                    <a:pt x="437" y="42"/>
                  </a:cubicBezTo>
                  <a:cubicBezTo>
                    <a:pt x="437" y="42"/>
                    <a:pt x="437" y="42"/>
                    <a:pt x="437" y="42"/>
                  </a:cubicBezTo>
                  <a:cubicBezTo>
                    <a:pt x="438" y="42"/>
                    <a:pt x="438" y="42"/>
                    <a:pt x="439" y="42"/>
                  </a:cubicBezTo>
                  <a:cubicBezTo>
                    <a:pt x="439" y="42"/>
                    <a:pt x="439" y="42"/>
                    <a:pt x="439" y="42"/>
                  </a:cubicBezTo>
                  <a:cubicBezTo>
                    <a:pt x="439" y="43"/>
                    <a:pt x="439" y="43"/>
                    <a:pt x="439" y="43"/>
                  </a:cubicBezTo>
                  <a:cubicBezTo>
                    <a:pt x="438" y="43"/>
                    <a:pt x="437" y="43"/>
                    <a:pt x="436" y="43"/>
                  </a:cubicBezTo>
                  <a:cubicBezTo>
                    <a:pt x="436" y="43"/>
                    <a:pt x="435" y="44"/>
                    <a:pt x="435" y="45"/>
                  </a:cubicBezTo>
                  <a:cubicBezTo>
                    <a:pt x="435" y="46"/>
                    <a:pt x="435" y="47"/>
                    <a:pt x="435" y="48"/>
                  </a:cubicBezTo>
                  <a:cubicBezTo>
                    <a:pt x="435" y="48"/>
                    <a:pt x="436" y="48"/>
                    <a:pt x="436" y="47"/>
                  </a:cubicBezTo>
                  <a:cubicBezTo>
                    <a:pt x="436" y="48"/>
                    <a:pt x="436" y="48"/>
                    <a:pt x="436" y="48"/>
                  </a:cubicBezTo>
                  <a:cubicBezTo>
                    <a:pt x="435" y="48"/>
                    <a:pt x="434" y="48"/>
                    <a:pt x="434" y="48"/>
                  </a:cubicBezTo>
                  <a:cubicBezTo>
                    <a:pt x="434" y="48"/>
                    <a:pt x="433" y="48"/>
                    <a:pt x="433" y="48"/>
                  </a:cubicBezTo>
                  <a:cubicBezTo>
                    <a:pt x="433" y="48"/>
                    <a:pt x="432" y="48"/>
                    <a:pt x="432" y="48"/>
                  </a:cubicBezTo>
                  <a:cubicBezTo>
                    <a:pt x="432" y="48"/>
                    <a:pt x="431" y="48"/>
                    <a:pt x="431" y="48"/>
                  </a:cubicBezTo>
                  <a:cubicBezTo>
                    <a:pt x="430" y="48"/>
                    <a:pt x="430" y="49"/>
                    <a:pt x="429" y="49"/>
                  </a:cubicBezTo>
                  <a:cubicBezTo>
                    <a:pt x="429" y="50"/>
                    <a:pt x="430" y="51"/>
                    <a:pt x="431" y="51"/>
                  </a:cubicBezTo>
                  <a:cubicBezTo>
                    <a:pt x="430" y="52"/>
                    <a:pt x="429" y="52"/>
                    <a:pt x="430" y="54"/>
                  </a:cubicBezTo>
                  <a:cubicBezTo>
                    <a:pt x="432" y="54"/>
                    <a:pt x="433" y="54"/>
                    <a:pt x="434" y="52"/>
                  </a:cubicBezTo>
                  <a:cubicBezTo>
                    <a:pt x="434" y="52"/>
                    <a:pt x="434" y="52"/>
                    <a:pt x="434" y="52"/>
                  </a:cubicBezTo>
                  <a:cubicBezTo>
                    <a:pt x="436" y="54"/>
                    <a:pt x="433" y="53"/>
                    <a:pt x="435" y="54"/>
                  </a:cubicBezTo>
                  <a:cubicBezTo>
                    <a:pt x="435" y="56"/>
                    <a:pt x="435" y="55"/>
                    <a:pt x="433" y="55"/>
                  </a:cubicBezTo>
                  <a:cubicBezTo>
                    <a:pt x="433" y="56"/>
                    <a:pt x="433" y="56"/>
                    <a:pt x="433" y="56"/>
                  </a:cubicBezTo>
                  <a:cubicBezTo>
                    <a:pt x="433" y="56"/>
                    <a:pt x="432" y="56"/>
                    <a:pt x="431" y="56"/>
                  </a:cubicBezTo>
                  <a:cubicBezTo>
                    <a:pt x="431" y="57"/>
                    <a:pt x="431" y="57"/>
                    <a:pt x="431" y="57"/>
                  </a:cubicBezTo>
                  <a:cubicBezTo>
                    <a:pt x="431" y="57"/>
                    <a:pt x="430" y="57"/>
                    <a:pt x="430" y="57"/>
                  </a:cubicBezTo>
                  <a:cubicBezTo>
                    <a:pt x="429" y="57"/>
                    <a:pt x="429" y="58"/>
                    <a:pt x="429" y="58"/>
                  </a:cubicBezTo>
                  <a:cubicBezTo>
                    <a:pt x="429" y="58"/>
                    <a:pt x="428" y="59"/>
                    <a:pt x="428" y="59"/>
                  </a:cubicBezTo>
                  <a:cubicBezTo>
                    <a:pt x="428" y="59"/>
                    <a:pt x="428" y="60"/>
                    <a:pt x="428" y="60"/>
                  </a:cubicBezTo>
                  <a:cubicBezTo>
                    <a:pt x="427" y="60"/>
                    <a:pt x="427" y="60"/>
                    <a:pt x="427" y="60"/>
                  </a:cubicBezTo>
                  <a:cubicBezTo>
                    <a:pt x="427" y="61"/>
                    <a:pt x="427" y="61"/>
                    <a:pt x="426" y="61"/>
                  </a:cubicBezTo>
                  <a:cubicBezTo>
                    <a:pt x="426" y="61"/>
                    <a:pt x="426" y="62"/>
                    <a:pt x="426" y="62"/>
                  </a:cubicBezTo>
                  <a:cubicBezTo>
                    <a:pt x="426" y="61"/>
                    <a:pt x="425" y="62"/>
                    <a:pt x="424" y="62"/>
                  </a:cubicBezTo>
                  <a:cubicBezTo>
                    <a:pt x="424" y="62"/>
                    <a:pt x="424" y="62"/>
                    <a:pt x="424" y="63"/>
                  </a:cubicBezTo>
                  <a:cubicBezTo>
                    <a:pt x="424" y="63"/>
                    <a:pt x="424" y="63"/>
                    <a:pt x="424" y="63"/>
                  </a:cubicBezTo>
                  <a:cubicBezTo>
                    <a:pt x="424" y="63"/>
                    <a:pt x="424" y="63"/>
                    <a:pt x="424" y="64"/>
                  </a:cubicBezTo>
                  <a:cubicBezTo>
                    <a:pt x="424" y="64"/>
                    <a:pt x="423" y="64"/>
                    <a:pt x="423" y="64"/>
                  </a:cubicBezTo>
                  <a:cubicBezTo>
                    <a:pt x="423" y="64"/>
                    <a:pt x="423" y="65"/>
                    <a:pt x="423" y="65"/>
                  </a:cubicBezTo>
                  <a:cubicBezTo>
                    <a:pt x="422" y="66"/>
                    <a:pt x="422" y="66"/>
                    <a:pt x="422" y="67"/>
                  </a:cubicBezTo>
                  <a:cubicBezTo>
                    <a:pt x="422" y="67"/>
                    <a:pt x="423" y="67"/>
                    <a:pt x="423" y="67"/>
                  </a:cubicBezTo>
                  <a:cubicBezTo>
                    <a:pt x="423" y="67"/>
                    <a:pt x="423" y="67"/>
                    <a:pt x="423" y="67"/>
                  </a:cubicBezTo>
                  <a:cubicBezTo>
                    <a:pt x="425" y="68"/>
                    <a:pt x="423" y="68"/>
                    <a:pt x="424" y="69"/>
                  </a:cubicBezTo>
                  <a:cubicBezTo>
                    <a:pt x="424" y="69"/>
                    <a:pt x="424" y="69"/>
                    <a:pt x="424" y="70"/>
                  </a:cubicBezTo>
                  <a:cubicBezTo>
                    <a:pt x="425" y="70"/>
                    <a:pt x="426" y="70"/>
                    <a:pt x="427" y="70"/>
                  </a:cubicBezTo>
                  <a:cubicBezTo>
                    <a:pt x="427" y="70"/>
                    <a:pt x="427" y="70"/>
                    <a:pt x="427" y="70"/>
                  </a:cubicBezTo>
                  <a:cubicBezTo>
                    <a:pt x="425" y="71"/>
                    <a:pt x="426" y="71"/>
                    <a:pt x="424" y="71"/>
                  </a:cubicBezTo>
                  <a:cubicBezTo>
                    <a:pt x="424" y="71"/>
                    <a:pt x="424" y="71"/>
                    <a:pt x="424" y="71"/>
                  </a:cubicBezTo>
                  <a:cubicBezTo>
                    <a:pt x="423" y="71"/>
                    <a:pt x="422" y="71"/>
                    <a:pt x="421" y="70"/>
                  </a:cubicBezTo>
                  <a:cubicBezTo>
                    <a:pt x="421" y="70"/>
                    <a:pt x="421" y="70"/>
                    <a:pt x="421" y="70"/>
                  </a:cubicBezTo>
                  <a:cubicBezTo>
                    <a:pt x="421" y="70"/>
                    <a:pt x="421" y="70"/>
                    <a:pt x="421" y="70"/>
                  </a:cubicBezTo>
                  <a:cubicBezTo>
                    <a:pt x="421" y="70"/>
                    <a:pt x="421" y="70"/>
                    <a:pt x="421" y="69"/>
                  </a:cubicBezTo>
                  <a:cubicBezTo>
                    <a:pt x="419" y="69"/>
                    <a:pt x="417" y="69"/>
                    <a:pt x="417" y="67"/>
                  </a:cubicBezTo>
                  <a:cubicBezTo>
                    <a:pt x="416" y="67"/>
                    <a:pt x="416" y="67"/>
                    <a:pt x="416" y="67"/>
                  </a:cubicBezTo>
                  <a:cubicBezTo>
                    <a:pt x="416" y="67"/>
                    <a:pt x="416" y="67"/>
                    <a:pt x="416" y="67"/>
                  </a:cubicBezTo>
                  <a:cubicBezTo>
                    <a:pt x="417" y="66"/>
                    <a:pt x="417" y="66"/>
                    <a:pt x="417" y="65"/>
                  </a:cubicBezTo>
                  <a:cubicBezTo>
                    <a:pt x="417" y="65"/>
                    <a:pt x="417" y="65"/>
                    <a:pt x="417" y="65"/>
                  </a:cubicBezTo>
                  <a:cubicBezTo>
                    <a:pt x="417" y="65"/>
                    <a:pt x="417" y="64"/>
                    <a:pt x="417" y="63"/>
                  </a:cubicBezTo>
                  <a:cubicBezTo>
                    <a:pt x="417" y="63"/>
                    <a:pt x="417" y="63"/>
                    <a:pt x="417" y="63"/>
                  </a:cubicBezTo>
                  <a:cubicBezTo>
                    <a:pt x="417" y="62"/>
                    <a:pt x="417" y="62"/>
                    <a:pt x="417" y="61"/>
                  </a:cubicBezTo>
                  <a:cubicBezTo>
                    <a:pt x="417" y="62"/>
                    <a:pt x="417" y="61"/>
                    <a:pt x="417" y="62"/>
                  </a:cubicBezTo>
                  <a:cubicBezTo>
                    <a:pt x="416" y="62"/>
                    <a:pt x="416" y="62"/>
                    <a:pt x="416" y="63"/>
                  </a:cubicBezTo>
                  <a:cubicBezTo>
                    <a:pt x="416" y="63"/>
                    <a:pt x="415" y="63"/>
                    <a:pt x="415" y="63"/>
                  </a:cubicBezTo>
                  <a:cubicBezTo>
                    <a:pt x="415" y="63"/>
                    <a:pt x="415" y="62"/>
                    <a:pt x="415" y="62"/>
                  </a:cubicBezTo>
                  <a:cubicBezTo>
                    <a:pt x="415" y="62"/>
                    <a:pt x="416" y="62"/>
                    <a:pt x="416" y="62"/>
                  </a:cubicBezTo>
                  <a:cubicBezTo>
                    <a:pt x="416" y="62"/>
                    <a:pt x="416" y="62"/>
                    <a:pt x="416" y="61"/>
                  </a:cubicBezTo>
                  <a:cubicBezTo>
                    <a:pt x="416" y="61"/>
                    <a:pt x="416" y="61"/>
                    <a:pt x="416" y="61"/>
                  </a:cubicBezTo>
                  <a:cubicBezTo>
                    <a:pt x="416" y="61"/>
                    <a:pt x="416" y="60"/>
                    <a:pt x="416" y="60"/>
                  </a:cubicBezTo>
                  <a:cubicBezTo>
                    <a:pt x="416" y="60"/>
                    <a:pt x="416" y="60"/>
                    <a:pt x="415" y="60"/>
                  </a:cubicBezTo>
                  <a:cubicBezTo>
                    <a:pt x="415" y="60"/>
                    <a:pt x="415" y="60"/>
                    <a:pt x="415" y="59"/>
                  </a:cubicBezTo>
                  <a:cubicBezTo>
                    <a:pt x="415" y="59"/>
                    <a:pt x="415" y="59"/>
                    <a:pt x="415" y="59"/>
                  </a:cubicBezTo>
                  <a:cubicBezTo>
                    <a:pt x="415" y="61"/>
                    <a:pt x="414" y="60"/>
                    <a:pt x="414" y="61"/>
                  </a:cubicBezTo>
                  <a:cubicBezTo>
                    <a:pt x="414" y="62"/>
                    <a:pt x="413" y="62"/>
                    <a:pt x="412" y="62"/>
                  </a:cubicBezTo>
                  <a:cubicBezTo>
                    <a:pt x="412" y="61"/>
                    <a:pt x="411" y="61"/>
                    <a:pt x="411" y="60"/>
                  </a:cubicBezTo>
                  <a:cubicBezTo>
                    <a:pt x="408" y="60"/>
                    <a:pt x="408" y="59"/>
                    <a:pt x="406" y="59"/>
                  </a:cubicBezTo>
                  <a:cubicBezTo>
                    <a:pt x="406" y="60"/>
                    <a:pt x="406" y="59"/>
                    <a:pt x="406" y="60"/>
                  </a:cubicBezTo>
                  <a:cubicBezTo>
                    <a:pt x="406" y="60"/>
                    <a:pt x="405" y="60"/>
                    <a:pt x="405" y="60"/>
                  </a:cubicBezTo>
                  <a:cubicBezTo>
                    <a:pt x="405" y="62"/>
                    <a:pt x="406" y="64"/>
                    <a:pt x="407" y="65"/>
                  </a:cubicBezTo>
                  <a:cubicBezTo>
                    <a:pt x="407" y="65"/>
                    <a:pt x="407" y="65"/>
                    <a:pt x="406" y="65"/>
                  </a:cubicBezTo>
                  <a:cubicBezTo>
                    <a:pt x="406" y="65"/>
                    <a:pt x="406" y="66"/>
                    <a:pt x="407" y="66"/>
                  </a:cubicBezTo>
                  <a:cubicBezTo>
                    <a:pt x="405" y="65"/>
                    <a:pt x="405" y="66"/>
                    <a:pt x="404" y="66"/>
                  </a:cubicBezTo>
                  <a:cubicBezTo>
                    <a:pt x="404" y="67"/>
                    <a:pt x="404" y="66"/>
                    <a:pt x="403" y="67"/>
                  </a:cubicBezTo>
                  <a:cubicBezTo>
                    <a:pt x="403" y="67"/>
                    <a:pt x="404" y="67"/>
                    <a:pt x="403" y="67"/>
                  </a:cubicBezTo>
                  <a:cubicBezTo>
                    <a:pt x="403" y="67"/>
                    <a:pt x="403" y="67"/>
                    <a:pt x="403" y="67"/>
                  </a:cubicBezTo>
                  <a:cubicBezTo>
                    <a:pt x="402" y="67"/>
                    <a:pt x="401" y="67"/>
                    <a:pt x="400" y="67"/>
                  </a:cubicBezTo>
                  <a:cubicBezTo>
                    <a:pt x="400" y="67"/>
                    <a:pt x="400" y="67"/>
                    <a:pt x="400" y="67"/>
                  </a:cubicBezTo>
                  <a:cubicBezTo>
                    <a:pt x="399" y="67"/>
                    <a:pt x="398" y="67"/>
                    <a:pt x="397" y="67"/>
                  </a:cubicBezTo>
                  <a:cubicBezTo>
                    <a:pt x="396" y="67"/>
                    <a:pt x="395" y="66"/>
                    <a:pt x="393" y="67"/>
                  </a:cubicBezTo>
                  <a:cubicBezTo>
                    <a:pt x="393" y="67"/>
                    <a:pt x="393" y="67"/>
                    <a:pt x="393" y="67"/>
                  </a:cubicBezTo>
                  <a:cubicBezTo>
                    <a:pt x="392" y="67"/>
                    <a:pt x="392" y="67"/>
                    <a:pt x="392" y="67"/>
                  </a:cubicBezTo>
                  <a:cubicBezTo>
                    <a:pt x="392" y="68"/>
                    <a:pt x="392" y="68"/>
                    <a:pt x="392" y="68"/>
                  </a:cubicBezTo>
                  <a:cubicBezTo>
                    <a:pt x="391" y="68"/>
                    <a:pt x="390" y="68"/>
                    <a:pt x="389" y="69"/>
                  </a:cubicBezTo>
                  <a:cubicBezTo>
                    <a:pt x="389" y="69"/>
                    <a:pt x="389" y="69"/>
                    <a:pt x="389" y="69"/>
                  </a:cubicBezTo>
                  <a:cubicBezTo>
                    <a:pt x="389" y="69"/>
                    <a:pt x="388" y="70"/>
                    <a:pt x="388" y="70"/>
                  </a:cubicBezTo>
                  <a:cubicBezTo>
                    <a:pt x="387" y="70"/>
                    <a:pt x="386" y="69"/>
                    <a:pt x="386" y="69"/>
                  </a:cubicBezTo>
                  <a:cubicBezTo>
                    <a:pt x="385" y="69"/>
                    <a:pt x="385" y="69"/>
                    <a:pt x="385" y="70"/>
                  </a:cubicBezTo>
                  <a:cubicBezTo>
                    <a:pt x="383" y="70"/>
                    <a:pt x="383" y="70"/>
                    <a:pt x="383" y="69"/>
                  </a:cubicBezTo>
                  <a:cubicBezTo>
                    <a:pt x="381" y="69"/>
                    <a:pt x="380" y="70"/>
                    <a:pt x="379" y="68"/>
                  </a:cubicBezTo>
                  <a:cubicBezTo>
                    <a:pt x="378" y="68"/>
                    <a:pt x="378" y="68"/>
                    <a:pt x="378" y="68"/>
                  </a:cubicBezTo>
                  <a:cubicBezTo>
                    <a:pt x="378" y="68"/>
                    <a:pt x="378" y="68"/>
                    <a:pt x="377" y="68"/>
                  </a:cubicBezTo>
                  <a:cubicBezTo>
                    <a:pt x="377" y="68"/>
                    <a:pt x="377" y="68"/>
                    <a:pt x="377" y="68"/>
                  </a:cubicBezTo>
                  <a:cubicBezTo>
                    <a:pt x="377" y="68"/>
                    <a:pt x="377" y="67"/>
                    <a:pt x="377" y="67"/>
                  </a:cubicBezTo>
                  <a:cubicBezTo>
                    <a:pt x="376" y="67"/>
                    <a:pt x="376" y="67"/>
                    <a:pt x="376" y="68"/>
                  </a:cubicBezTo>
                  <a:cubicBezTo>
                    <a:pt x="376" y="67"/>
                    <a:pt x="376" y="67"/>
                    <a:pt x="375" y="67"/>
                  </a:cubicBezTo>
                  <a:cubicBezTo>
                    <a:pt x="375" y="67"/>
                    <a:pt x="375" y="67"/>
                    <a:pt x="375" y="67"/>
                  </a:cubicBezTo>
                  <a:cubicBezTo>
                    <a:pt x="374" y="67"/>
                    <a:pt x="374" y="68"/>
                    <a:pt x="374" y="68"/>
                  </a:cubicBezTo>
                  <a:cubicBezTo>
                    <a:pt x="373" y="68"/>
                    <a:pt x="372" y="68"/>
                    <a:pt x="371" y="69"/>
                  </a:cubicBezTo>
                  <a:cubicBezTo>
                    <a:pt x="371" y="69"/>
                    <a:pt x="371" y="69"/>
                    <a:pt x="371" y="69"/>
                  </a:cubicBezTo>
                  <a:cubicBezTo>
                    <a:pt x="371" y="69"/>
                    <a:pt x="370" y="69"/>
                    <a:pt x="370" y="69"/>
                  </a:cubicBezTo>
                  <a:cubicBezTo>
                    <a:pt x="370" y="68"/>
                    <a:pt x="370" y="68"/>
                    <a:pt x="371" y="68"/>
                  </a:cubicBezTo>
                  <a:cubicBezTo>
                    <a:pt x="370" y="66"/>
                    <a:pt x="370" y="66"/>
                    <a:pt x="368" y="66"/>
                  </a:cubicBezTo>
                  <a:cubicBezTo>
                    <a:pt x="368" y="66"/>
                    <a:pt x="368" y="67"/>
                    <a:pt x="368" y="67"/>
                  </a:cubicBezTo>
                  <a:cubicBezTo>
                    <a:pt x="367" y="67"/>
                    <a:pt x="367" y="67"/>
                    <a:pt x="367" y="68"/>
                  </a:cubicBezTo>
                  <a:cubicBezTo>
                    <a:pt x="365" y="68"/>
                    <a:pt x="366" y="68"/>
                    <a:pt x="364" y="68"/>
                  </a:cubicBezTo>
                  <a:cubicBezTo>
                    <a:pt x="364" y="67"/>
                    <a:pt x="364" y="67"/>
                    <a:pt x="364" y="66"/>
                  </a:cubicBezTo>
                  <a:cubicBezTo>
                    <a:pt x="364" y="66"/>
                    <a:pt x="364" y="66"/>
                    <a:pt x="364" y="65"/>
                  </a:cubicBezTo>
                  <a:cubicBezTo>
                    <a:pt x="364" y="65"/>
                    <a:pt x="364" y="65"/>
                    <a:pt x="364" y="65"/>
                  </a:cubicBezTo>
                  <a:cubicBezTo>
                    <a:pt x="362" y="64"/>
                    <a:pt x="363" y="64"/>
                    <a:pt x="363" y="63"/>
                  </a:cubicBezTo>
                  <a:cubicBezTo>
                    <a:pt x="361" y="62"/>
                    <a:pt x="359" y="62"/>
                    <a:pt x="358" y="62"/>
                  </a:cubicBezTo>
                  <a:cubicBezTo>
                    <a:pt x="358" y="62"/>
                    <a:pt x="358" y="62"/>
                    <a:pt x="358" y="62"/>
                  </a:cubicBezTo>
                  <a:cubicBezTo>
                    <a:pt x="357" y="62"/>
                    <a:pt x="356" y="63"/>
                    <a:pt x="356" y="63"/>
                  </a:cubicBezTo>
                  <a:cubicBezTo>
                    <a:pt x="356" y="63"/>
                    <a:pt x="356" y="63"/>
                    <a:pt x="356" y="63"/>
                  </a:cubicBezTo>
                  <a:cubicBezTo>
                    <a:pt x="354" y="63"/>
                    <a:pt x="353" y="63"/>
                    <a:pt x="352" y="63"/>
                  </a:cubicBezTo>
                  <a:cubicBezTo>
                    <a:pt x="352" y="63"/>
                    <a:pt x="352" y="63"/>
                    <a:pt x="352" y="64"/>
                  </a:cubicBezTo>
                  <a:cubicBezTo>
                    <a:pt x="351" y="64"/>
                    <a:pt x="351" y="64"/>
                    <a:pt x="350" y="64"/>
                  </a:cubicBezTo>
                  <a:cubicBezTo>
                    <a:pt x="350" y="64"/>
                    <a:pt x="350" y="65"/>
                    <a:pt x="350" y="65"/>
                  </a:cubicBezTo>
                  <a:cubicBezTo>
                    <a:pt x="350" y="65"/>
                    <a:pt x="349" y="64"/>
                    <a:pt x="349" y="64"/>
                  </a:cubicBezTo>
                  <a:cubicBezTo>
                    <a:pt x="348" y="64"/>
                    <a:pt x="346" y="65"/>
                    <a:pt x="345" y="65"/>
                  </a:cubicBezTo>
                  <a:cubicBezTo>
                    <a:pt x="345" y="65"/>
                    <a:pt x="345" y="65"/>
                    <a:pt x="345" y="65"/>
                  </a:cubicBezTo>
                  <a:cubicBezTo>
                    <a:pt x="345" y="66"/>
                    <a:pt x="345" y="66"/>
                    <a:pt x="345" y="67"/>
                  </a:cubicBezTo>
                  <a:cubicBezTo>
                    <a:pt x="345" y="67"/>
                    <a:pt x="345" y="67"/>
                    <a:pt x="345" y="67"/>
                  </a:cubicBezTo>
                  <a:cubicBezTo>
                    <a:pt x="345" y="67"/>
                    <a:pt x="345" y="68"/>
                    <a:pt x="345" y="69"/>
                  </a:cubicBezTo>
                  <a:cubicBezTo>
                    <a:pt x="345" y="69"/>
                    <a:pt x="345" y="69"/>
                    <a:pt x="344" y="69"/>
                  </a:cubicBezTo>
                  <a:cubicBezTo>
                    <a:pt x="344" y="70"/>
                    <a:pt x="344" y="70"/>
                    <a:pt x="343" y="70"/>
                  </a:cubicBezTo>
                  <a:cubicBezTo>
                    <a:pt x="343" y="71"/>
                    <a:pt x="343" y="71"/>
                    <a:pt x="343" y="72"/>
                  </a:cubicBezTo>
                  <a:cubicBezTo>
                    <a:pt x="344" y="72"/>
                    <a:pt x="344" y="72"/>
                    <a:pt x="344" y="72"/>
                  </a:cubicBezTo>
                  <a:cubicBezTo>
                    <a:pt x="344" y="72"/>
                    <a:pt x="344" y="72"/>
                    <a:pt x="344" y="72"/>
                  </a:cubicBezTo>
                  <a:cubicBezTo>
                    <a:pt x="345" y="71"/>
                    <a:pt x="345" y="71"/>
                    <a:pt x="346" y="71"/>
                  </a:cubicBezTo>
                  <a:cubicBezTo>
                    <a:pt x="346" y="71"/>
                    <a:pt x="346" y="71"/>
                    <a:pt x="346" y="71"/>
                  </a:cubicBezTo>
                  <a:cubicBezTo>
                    <a:pt x="346" y="71"/>
                    <a:pt x="347" y="72"/>
                    <a:pt x="347" y="72"/>
                  </a:cubicBezTo>
                  <a:cubicBezTo>
                    <a:pt x="347" y="71"/>
                    <a:pt x="347" y="71"/>
                    <a:pt x="347" y="70"/>
                  </a:cubicBezTo>
                  <a:cubicBezTo>
                    <a:pt x="347" y="70"/>
                    <a:pt x="347" y="71"/>
                    <a:pt x="347" y="71"/>
                  </a:cubicBezTo>
                  <a:cubicBezTo>
                    <a:pt x="347" y="70"/>
                    <a:pt x="347" y="70"/>
                    <a:pt x="347" y="69"/>
                  </a:cubicBezTo>
                  <a:cubicBezTo>
                    <a:pt x="347" y="69"/>
                    <a:pt x="347" y="69"/>
                    <a:pt x="347" y="69"/>
                  </a:cubicBezTo>
                  <a:cubicBezTo>
                    <a:pt x="348" y="69"/>
                    <a:pt x="348" y="69"/>
                    <a:pt x="349" y="69"/>
                  </a:cubicBezTo>
                  <a:cubicBezTo>
                    <a:pt x="349" y="69"/>
                    <a:pt x="349" y="69"/>
                    <a:pt x="349" y="69"/>
                  </a:cubicBezTo>
                  <a:cubicBezTo>
                    <a:pt x="349" y="70"/>
                    <a:pt x="350" y="70"/>
                    <a:pt x="350" y="70"/>
                  </a:cubicBezTo>
                  <a:cubicBezTo>
                    <a:pt x="351" y="69"/>
                    <a:pt x="351" y="69"/>
                    <a:pt x="351" y="69"/>
                  </a:cubicBezTo>
                  <a:cubicBezTo>
                    <a:pt x="351" y="68"/>
                    <a:pt x="352" y="68"/>
                    <a:pt x="352" y="67"/>
                  </a:cubicBezTo>
                  <a:cubicBezTo>
                    <a:pt x="353" y="67"/>
                    <a:pt x="354" y="67"/>
                    <a:pt x="355" y="67"/>
                  </a:cubicBezTo>
                  <a:cubicBezTo>
                    <a:pt x="355" y="67"/>
                    <a:pt x="355" y="67"/>
                    <a:pt x="355" y="67"/>
                  </a:cubicBezTo>
                  <a:cubicBezTo>
                    <a:pt x="355" y="67"/>
                    <a:pt x="356" y="67"/>
                    <a:pt x="357" y="67"/>
                  </a:cubicBezTo>
                  <a:cubicBezTo>
                    <a:pt x="357" y="67"/>
                    <a:pt x="357" y="66"/>
                    <a:pt x="357" y="66"/>
                  </a:cubicBezTo>
                  <a:cubicBezTo>
                    <a:pt x="357" y="66"/>
                    <a:pt x="357" y="66"/>
                    <a:pt x="357" y="66"/>
                  </a:cubicBezTo>
                  <a:cubicBezTo>
                    <a:pt x="357" y="65"/>
                    <a:pt x="357" y="65"/>
                    <a:pt x="356" y="65"/>
                  </a:cubicBezTo>
                  <a:cubicBezTo>
                    <a:pt x="356" y="65"/>
                    <a:pt x="356" y="65"/>
                    <a:pt x="356" y="65"/>
                  </a:cubicBezTo>
                  <a:cubicBezTo>
                    <a:pt x="357" y="64"/>
                    <a:pt x="358" y="65"/>
                    <a:pt x="358" y="65"/>
                  </a:cubicBezTo>
                  <a:cubicBezTo>
                    <a:pt x="359" y="65"/>
                    <a:pt x="360" y="65"/>
                    <a:pt x="360" y="65"/>
                  </a:cubicBezTo>
                  <a:cubicBezTo>
                    <a:pt x="360" y="66"/>
                    <a:pt x="360" y="65"/>
                    <a:pt x="360" y="66"/>
                  </a:cubicBezTo>
                  <a:cubicBezTo>
                    <a:pt x="359" y="67"/>
                    <a:pt x="357" y="65"/>
                    <a:pt x="357" y="68"/>
                  </a:cubicBezTo>
                  <a:cubicBezTo>
                    <a:pt x="355" y="68"/>
                    <a:pt x="354" y="68"/>
                    <a:pt x="354" y="70"/>
                  </a:cubicBezTo>
                  <a:cubicBezTo>
                    <a:pt x="354" y="70"/>
                    <a:pt x="353" y="70"/>
                    <a:pt x="353" y="70"/>
                  </a:cubicBezTo>
                  <a:cubicBezTo>
                    <a:pt x="353" y="70"/>
                    <a:pt x="353" y="70"/>
                    <a:pt x="353" y="71"/>
                  </a:cubicBezTo>
                  <a:cubicBezTo>
                    <a:pt x="352" y="71"/>
                    <a:pt x="351" y="71"/>
                    <a:pt x="350" y="71"/>
                  </a:cubicBezTo>
                  <a:cubicBezTo>
                    <a:pt x="350" y="72"/>
                    <a:pt x="350" y="72"/>
                    <a:pt x="351" y="72"/>
                  </a:cubicBezTo>
                  <a:cubicBezTo>
                    <a:pt x="349" y="72"/>
                    <a:pt x="349" y="72"/>
                    <a:pt x="349" y="73"/>
                  </a:cubicBezTo>
                  <a:cubicBezTo>
                    <a:pt x="349" y="73"/>
                    <a:pt x="348" y="73"/>
                    <a:pt x="347" y="73"/>
                  </a:cubicBezTo>
                  <a:cubicBezTo>
                    <a:pt x="348" y="75"/>
                    <a:pt x="347" y="75"/>
                    <a:pt x="346" y="76"/>
                  </a:cubicBezTo>
                  <a:cubicBezTo>
                    <a:pt x="346" y="76"/>
                    <a:pt x="346" y="77"/>
                    <a:pt x="347" y="78"/>
                  </a:cubicBezTo>
                  <a:cubicBezTo>
                    <a:pt x="347" y="78"/>
                    <a:pt x="347" y="78"/>
                    <a:pt x="347" y="78"/>
                  </a:cubicBezTo>
                  <a:cubicBezTo>
                    <a:pt x="348" y="78"/>
                    <a:pt x="349" y="78"/>
                    <a:pt x="348" y="79"/>
                  </a:cubicBezTo>
                  <a:cubicBezTo>
                    <a:pt x="348" y="79"/>
                    <a:pt x="348" y="79"/>
                    <a:pt x="348" y="79"/>
                  </a:cubicBezTo>
                  <a:cubicBezTo>
                    <a:pt x="348" y="80"/>
                    <a:pt x="348" y="80"/>
                    <a:pt x="348" y="81"/>
                  </a:cubicBezTo>
                  <a:cubicBezTo>
                    <a:pt x="349" y="82"/>
                    <a:pt x="350" y="80"/>
                    <a:pt x="350" y="83"/>
                  </a:cubicBezTo>
                  <a:cubicBezTo>
                    <a:pt x="348" y="83"/>
                    <a:pt x="348" y="83"/>
                    <a:pt x="348" y="85"/>
                  </a:cubicBezTo>
                  <a:cubicBezTo>
                    <a:pt x="348" y="85"/>
                    <a:pt x="348" y="85"/>
                    <a:pt x="348" y="85"/>
                  </a:cubicBezTo>
                  <a:cubicBezTo>
                    <a:pt x="347" y="84"/>
                    <a:pt x="346" y="84"/>
                    <a:pt x="345" y="83"/>
                  </a:cubicBezTo>
                  <a:cubicBezTo>
                    <a:pt x="345" y="83"/>
                    <a:pt x="345" y="82"/>
                    <a:pt x="345" y="82"/>
                  </a:cubicBezTo>
                  <a:cubicBezTo>
                    <a:pt x="345" y="82"/>
                    <a:pt x="344" y="82"/>
                    <a:pt x="344" y="82"/>
                  </a:cubicBezTo>
                  <a:cubicBezTo>
                    <a:pt x="344" y="80"/>
                    <a:pt x="343" y="78"/>
                    <a:pt x="343" y="77"/>
                  </a:cubicBezTo>
                  <a:cubicBezTo>
                    <a:pt x="342" y="78"/>
                    <a:pt x="342" y="79"/>
                    <a:pt x="343" y="81"/>
                  </a:cubicBezTo>
                  <a:cubicBezTo>
                    <a:pt x="342" y="81"/>
                    <a:pt x="342" y="81"/>
                    <a:pt x="341" y="81"/>
                  </a:cubicBezTo>
                  <a:cubicBezTo>
                    <a:pt x="341" y="81"/>
                    <a:pt x="341" y="80"/>
                    <a:pt x="340" y="79"/>
                  </a:cubicBezTo>
                  <a:cubicBezTo>
                    <a:pt x="341" y="79"/>
                    <a:pt x="341" y="79"/>
                    <a:pt x="341" y="79"/>
                  </a:cubicBezTo>
                  <a:cubicBezTo>
                    <a:pt x="341" y="79"/>
                    <a:pt x="341" y="78"/>
                    <a:pt x="341" y="78"/>
                  </a:cubicBezTo>
                  <a:cubicBezTo>
                    <a:pt x="341" y="78"/>
                    <a:pt x="341" y="78"/>
                    <a:pt x="340" y="78"/>
                  </a:cubicBezTo>
                  <a:cubicBezTo>
                    <a:pt x="340" y="77"/>
                    <a:pt x="340" y="77"/>
                    <a:pt x="340" y="76"/>
                  </a:cubicBezTo>
                  <a:cubicBezTo>
                    <a:pt x="339" y="76"/>
                    <a:pt x="338" y="76"/>
                    <a:pt x="338" y="77"/>
                  </a:cubicBezTo>
                  <a:cubicBezTo>
                    <a:pt x="338" y="76"/>
                    <a:pt x="338" y="76"/>
                    <a:pt x="338" y="76"/>
                  </a:cubicBezTo>
                  <a:cubicBezTo>
                    <a:pt x="334" y="77"/>
                    <a:pt x="335" y="75"/>
                    <a:pt x="334" y="75"/>
                  </a:cubicBezTo>
                  <a:cubicBezTo>
                    <a:pt x="334" y="74"/>
                    <a:pt x="334" y="74"/>
                    <a:pt x="334" y="74"/>
                  </a:cubicBezTo>
                  <a:cubicBezTo>
                    <a:pt x="333" y="74"/>
                    <a:pt x="333" y="74"/>
                    <a:pt x="332" y="74"/>
                  </a:cubicBezTo>
                  <a:cubicBezTo>
                    <a:pt x="332" y="75"/>
                    <a:pt x="332" y="75"/>
                    <a:pt x="332" y="75"/>
                  </a:cubicBezTo>
                  <a:cubicBezTo>
                    <a:pt x="331" y="76"/>
                    <a:pt x="331" y="76"/>
                    <a:pt x="330" y="77"/>
                  </a:cubicBezTo>
                  <a:cubicBezTo>
                    <a:pt x="330" y="77"/>
                    <a:pt x="330" y="77"/>
                    <a:pt x="330" y="77"/>
                  </a:cubicBezTo>
                  <a:cubicBezTo>
                    <a:pt x="329" y="77"/>
                    <a:pt x="328" y="77"/>
                    <a:pt x="327" y="78"/>
                  </a:cubicBezTo>
                  <a:cubicBezTo>
                    <a:pt x="327" y="78"/>
                    <a:pt x="327" y="78"/>
                    <a:pt x="327" y="78"/>
                  </a:cubicBezTo>
                  <a:cubicBezTo>
                    <a:pt x="326" y="78"/>
                    <a:pt x="326" y="78"/>
                    <a:pt x="325" y="78"/>
                  </a:cubicBezTo>
                  <a:cubicBezTo>
                    <a:pt x="325" y="78"/>
                    <a:pt x="325" y="78"/>
                    <a:pt x="325" y="79"/>
                  </a:cubicBezTo>
                  <a:cubicBezTo>
                    <a:pt x="325" y="79"/>
                    <a:pt x="324" y="79"/>
                    <a:pt x="324" y="79"/>
                  </a:cubicBezTo>
                  <a:cubicBezTo>
                    <a:pt x="324" y="79"/>
                    <a:pt x="324" y="79"/>
                    <a:pt x="324" y="79"/>
                  </a:cubicBezTo>
                  <a:cubicBezTo>
                    <a:pt x="323" y="79"/>
                    <a:pt x="323" y="79"/>
                    <a:pt x="322" y="79"/>
                  </a:cubicBezTo>
                  <a:cubicBezTo>
                    <a:pt x="322" y="79"/>
                    <a:pt x="322" y="79"/>
                    <a:pt x="322" y="79"/>
                  </a:cubicBezTo>
                  <a:cubicBezTo>
                    <a:pt x="322" y="79"/>
                    <a:pt x="321" y="80"/>
                    <a:pt x="321" y="80"/>
                  </a:cubicBezTo>
                  <a:cubicBezTo>
                    <a:pt x="321" y="80"/>
                    <a:pt x="321" y="80"/>
                    <a:pt x="321" y="80"/>
                  </a:cubicBezTo>
                  <a:cubicBezTo>
                    <a:pt x="320" y="80"/>
                    <a:pt x="318" y="80"/>
                    <a:pt x="317" y="81"/>
                  </a:cubicBezTo>
                  <a:cubicBezTo>
                    <a:pt x="317" y="81"/>
                    <a:pt x="317" y="81"/>
                    <a:pt x="316" y="81"/>
                  </a:cubicBezTo>
                  <a:cubicBezTo>
                    <a:pt x="316" y="81"/>
                    <a:pt x="316" y="81"/>
                    <a:pt x="315" y="81"/>
                  </a:cubicBezTo>
                  <a:cubicBezTo>
                    <a:pt x="315" y="81"/>
                    <a:pt x="312" y="82"/>
                    <a:pt x="311" y="82"/>
                  </a:cubicBezTo>
                  <a:cubicBezTo>
                    <a:pt x="311" y="82"/>
                    <a:pt x="311" y="82"/>
                    <a:pt x="311" y="82"/>
                  </a:cubicBezTo>
                  <a:cubicBezTo>
                    <a:pt x="310" y="82"/>
                    <a:pt x="309" y="82"/>
                    <a:pt x="308" y="82"/>
                  </a:cubicBezTo>
                  <a:cubicBezTo>
                    <a:pt x="308" y="81"/>
                    <a:pt x="308" y="80"/>
                    <a:pt x="308" y="79"/>
                  </a:cubicBezTo>
                  <a:cubicBezTo>
                    <a:pt x="308" y="79"/>
                    <a:pt x="309" y="78"/>
                    <a:pt x="309" y="78"/>
                  </a:cubicBezTo>
                  <a:cubicBezTo>
                    <a:pt x="310" y="77"/>
                    <a:pt x="309" y="77"/>
                    <a:pt x="309" y="76"/>
                  </a:cubicBezTo>
                  <a:cubicBezTo>
                    <a:pt x="310" y="76"/>
                    <a:pt x="312" y="76"/>
                    <a:pt x="313" y="76"/>
                  </a:cubicBezTo>
                  <a:cubicBezTo>
                    <a:pt x="313" y="76"/>
                    <a:pt x="313" y="75"/>
                    <a:pt x="314" y="75"/>
                  </a:cubicBezTo>
                  <a:cubicBezTo>
                    <a:pt x="311" y="75"/>
                    <a:pt x="312" y="73"/>
                    <a:pt x="311" y="73"/>
                  </a:cubicBezTo>
                  <a:cubicBezTo>
                    <a:pt x="311" y="73"/>
                    <a:pt x="310" y="73"/>
                    <a:pt x="310" y="73"/>
                  </a:cubicBezTo>
                  <a:cubicBezTo>
                    <a:pt x="309" y="72"/>
                    <a:pt x="309" y="72"/>
                    <a:pt x="308" y="71"/>
                  </a:cubicBezTo>
                  <a:cubicBezTo>
                    <a:pt x="308" y="72"/>
                    <a:pt x="307" y="72"/>
                    <a:pt x="307" y="72"/>
                  </a:cubicBezTo>
                  <a:cubicBezTo>
                    <a:pt x="306" y="72"/>
                    <a:pt x="305" y="71"/>
                    <a:pt x="305" y="71"/>
                  </a:cubicBezTo>
                  <a:cubicBezTo>
                    <a:pt x="303" y="71"/>
                    <a:pt x="302" y="72"/>
                    <a:pt x="300" y="72"/>
                  </a:cubicBezTo>
                  <a:cubicBezTo>
                    <a:pt x="301" y="73"/>
                    <a:pt x="302" y="73"/>
                    <a:pt x="302" y="73"/>
                  </a:cubicBezTo>
                  <a:cubicBezTo>
                    <a:pt x="303" y="73"/>
                    <a:pt x="303" y="74"/>
                    <a:pt x="303" y="74"/>
                  </a:cubicBezTo>
                  <a:cubicBezTo>
                    <a:pt x="302" y="74"/>
                    <a:pt x="302" y="74"/>
                    <a:pt x="302" y="74"/>
                  </a:cubicBezTo>
                  <a:cubicBezTo>
                    <a:pt x="301" y="74"/>
                    <a:pt x="300" y="74"/>
                    <a:pt x="299" y="74"/>
                  </a:cubicBezTo>
                  <a:cubicBezTo>
                    <a:pt x="299" y="74"/>
                    <a:pt x="299" y="74"/>
                    <a:pt x="298" y="73"/>
                  </a:cubicBezTo>
                  <a:cubicBezTo>
                    <a:pt x="298" y="74"/>
                    <a:pt x="297" y="74"/>
                    <a:pt x="297" y="74"/>
                  </a:cubicBezTo>
                  <a:cubicBezTo>
                    <a:pt x="297" y="74"/>
                    <a:pt x="297" y="73"/>
                    <a:pt x="297" y="73"/>
                  </a:cubicBezTo>
                  <a:cubicBezTo>
                    <a:pt x="296" y="73"/>
                    <a:pt x="295" y="74"/>
                    <a:pt x="295" y="74"/>
                  </a:cubicBezTo>
                  <a:cubicBezTo>
                    <a:pt x="294" y="74"/>
                    <a:pt x="294" y="73"/>
                    <a:pt x="294" y="73"/>
                  </a:cubicBezTo>
                  <a:cubicBezTo>
                    <a:pt x="293" y="73"/>
                    <a:pt x="293" y="73"/>
                    <a:pt x="292" y="73"/>
                  </a:cubicBezTo>
                  <a:cubicBezTo>
                    <a:pt x="292" y="73"/>
                    <a:pt x="292" y="73"/>
                    <a:pt x="292" y="72"/>
                  </a:cubicBezTo>
                  <a:cubicBezTo>
                    <a:pt x="291" y="73"/>
                    <a:pt x="291" y="73"/>
                    <a:pt x="291" y="73"/>
                  </a:cubicBezTo>
                  <a:cubicBezTo>
                    <a:pt x="291" y="73"/>
                    <a:pt x="290" y="73"/>
                    <a:pt x="289" y="73"/>
                  </a:cubicBezTo>
                  <a:cubicBezTo>
                    <a:pt x="289" y="73"/>
                    <a:pt x="289" y="73"/>
                    <a:pt x="289" y="72"/>
                  </a:cubicBezTo>
                  <a:cubicBezTo>
                    <a:pt x="288" y="73"/>
                    <a:pt x="287" y="73"/>
                    <a:pt x="286" y="73"/>
                  </a:cubicBezTo>
                  <a:cubicBezTo>
                    <a:pt x="286" y="72"/>
                    <a:pt x="286" y="72"/>
                    <a:pt x="286" y="72"/>
                  </a:cubicBezTo>
                  <a:cubicBezTo>
                    <a:pt x="286" y="72"/>
                    <a:pt x="285" y="72"/>
                    <a:pt x="285" y="72"/>
                  </a:cubicBezTo>
                  <a:cubicBezTo>
                    <a:pt x="285" y="71"/>
                    <a:pt x="285" y="71"/>
                    <a:pt x="285" y="71"/>
                  </a:cubicBezTo>
                  <a:cubicBezTo>
                    <a:pt x="283" y="71"/>
                    <a:pt x="282" y="72"/>
                    <a:pt x="280" y="72"/>
                  </a:cubicBezTo>
                  <a:cubicBezTo>
                    <a:pt x="280" y="72"/>
                    <a:pt x="280" y="71"/>
                    <a:pt x="280" y="71"/>
                  </a:cubicBezTo>
                  <a:cubicBezTo>
                    <a:pt x="279" y="71"/>
                    <a:pt x="279" y="71"/>
                    <a:pt x="278" y="71"/>
                  </a:cubicBezTo>
                  <a:cubicBezTo>
                    <a:pt x="278" y="71"/>
                    <a:pt x="278" y="71"/>
                    <a:pt x="278" y="71"/>
                  </a:cubicBezTo>
                  <a:cubicBezTo>
                    <a:pt x="278" y="71"/>
                    <a:pt x="277" y="71"/>
                    <a:pt x="277" y="71"/>
                  </a:cubicBezTo>
                  <a:cubicBezTo>
                    <a:pt x="277" y="71"/>
                    <a:pt x="276" y="71"/>
                    <a:pt x="276" y="70"/>
                  </a:cubicBezTo>
                  <a:cubicBezTo>
                    <a:pt x="276" y="70"/>
                    <a:pt x="275" y="70"/>
                    <a:pt x="275" y="70"/>
                  </a:cubicBezTo>
                  <a:cubicBezTo>
                    <a:pt x="275" y="70"/>
                    <a:pt x="275" y="70"/>
                    <a:pt x="275" y="70"/>
                  </a:cubicBezTo>
                  <a:cubicBezTo>
                    <a:pt x="273" y="70"/>
                    <a:pt x="271" y="69"/>
                    <a:pt x="269" y="69"/>
                  </a:cubicBezTo>
                  <a:cubicBezTo>
                    <a:pt x="269" y="69"/>
                    <a:pt x="269" y="69"/>
                    <a:pt x="269" y="69"/>
                  </a:cubicBezTo>
                  <a:cubicBezTo>
                    <a:pt x="269" y="69"/>
                    <a:pt x="268" y="69"/>
                    <a:pt x="268" y="69"/>
                  </a:cubicBezTo>
                  <a:cubicBezTo>
                    <a:pt x="268" y="69"/>
                    <a:pt x="268" y="69"/>
                    <a:pt x="268" y="69"/>
                  </a:cubicBezTo>
                  <a:cubicBezTo>
                    <a:pt x="267" y="69"/>
                    <a:pt x="267" y="69"/>
                    <a:pt x="267" y="69"/>
                  </a:cubicBezTo>
                  <a:cubicBezTo>
                    <a:pt x="267" y="69"/>
                    <a:pt x="266" y="69"/>
                    <a:pt x="266" y="69"/>
                  </a:cubicBezTo>
                  <a:cubicBezTo>
                    <a:pt x="265" y="69"/>
                    <a:pt x="264" y="69"/>
                    <a:pt x="263" y="69"/>
                  </a:cubicBezTo>
                  <a:cubicBezTo>
                    <a:pt x="263" y="69"/>
                    <a:pt x="263" y="70"/>
                    <a:pt x="263" y="70"/>
                  </a:cubicBezTo>
                  <a:cubicBezTo>
                    <a:pt x="262" y="70"/>
                    <a:pt x="261" y="70"/>
                    <a:pt x="260" y="70"/>
                  </a:cubicBezTo>
                  <a:cubicBezTo>
                    <a:pt x="260" y="70"/>
                    <a:pt x="260" y="71"/>
                    <a:pt x="260" y="71"/>
                  </a:cubicBezTo>
                  <a:cubicBezTo>
                    <a:pt x="259" y="72"/>
                    <a:pt x="258" y="73"/>
                    <a:pt x="257" y="74"/>
                  </a:cubicBezTo>
                  <a:cubicBezTo>
                    <a:pt x="257" y="74"/>
                    <a:pt x="256" y="74"/>
                    <a:pt x="256" y="74"/>
                  </a:cubicBezTo>
                  <a:cubicBezTo>
                    <a:pt x="256" y="74"/>
                    <a:pt x="256" y="74"/>
                    <a:pt x="256" y="74"/>
                  </a:cubicBezTo>
                  <a:cubicBezTo>
                    <a:pt x="256" y="74"/>
                    <a:pt x="255" y="73"/>
                    <a:pt x="255" y="73"/>
                  </a:cubicBezTo>
                  <a:cubicBezTo>
                    <a:pt x="255" y="72"/>
                    <a:pt x="254" y="72"/>
                    <a:pt x="254" y="72"/>
                  </a:cubicBezTo>
                  <a:cubicBezTo>
                    <a:pt x="254" y="72"/>
                    <a:pt x="254" y="71"/>
                    <a:pt x="254" y="71"/>
                  </a:cubicBezTo>
                  <a:cubicBezTo>
                    <a:pt x="254" y="71"/>
                    <a:pt x="254" y="71"/>
                    <a:pt x="254" y="71"/>
                  </a:cubicBezTo>
                  <a:cubicBezTo>
                    <a:pt x="253" y="70"/>
                    <a:pt x="253" y="70"/>
                    <a:pt x="253" y="69"/>
                  </a:cubicBezTo>
                  <a:cubicBezTo>
                    <a:pt x="254" y="69"/>
                    <a:pt x="253" y="69"/>
                    <a:pt x="254" y="69"/>
                  </a:cubicBezTo>
                  <a:cubicBezTo>
                    <a:pt x="254" y="68"/>
                    <a:pt x="254" y="69"/>
                    <a:pt x="254" y="68"/>
                  </a:cubicBezTo>
                  <a:cubicBezTo>
                    <a:pt x="253" y="68"/>
                    <a:pt x="253" y="68"/>
                    <a:pt x="252" y="68"/>
                  </a:cubicBezTo>
                  <a:cubicBezTo>
                    <a:pt x="252" y="68"/>
                    <a:pt x="252" y="68"/>
                    <a:pt x="252" y="69"/>
                  </a:cubicBezTo>
                  <a:cubicBezTo>
                    <a:pt x="252" y="69"/>
                    <a:pt x="251" y="69"/>
                    <a:pt x="251" y="69"/>
                  </a:cubicBezTo>
                  <a:cubicBezTo>
                    <a:pt x="251" y="70"/>
                    <a:pt x="251" y="70"/>
                    <a:pt x="252" y="70"/>
                  </a:cubicBezTo>
                  <a:cubicBezTo>
                    <a:pt x="252" y="71"/>
                    <a:pt x="251" y="71"/>
                    <a:pt x="251" y="72"/>
                  </a:cubicBezTo>
                  <a:cubicBezTo>
                    <a:pt x="251" y="72"/>
                    <a:pt x="252" y="72"/>
                    <a:pt x="252" y="72"/>
                  </a:cubicBezTo>
                  <a:cubicBezTo>
                    <a:pt x="252" y="74"/>
                    <a:pt x="252" y="73"/>
                    <a:pt x="251" y="74"/>
                  </a:cubicBezTo>
                  <a:cubicBezTo>
                    <a:pt x="251" y="74"/>
                    <a:pt x="251" y="74"/>
                    <a:pt x="251" y="74"/>
                  </a:cubicBezTo>
                  <a:cubicBezTo>
                    <a:pt x="251" y="75"/>
                    <a:pt x="252" y="75"/>
                    <a:pt x="252" y="76"/>
                  </a:cubicBezTo>
                  <a:cubicBezTo>
                    <a:pt x="252" y="76"/>
                    <a:pt x="251" y="76"/>
                    <a:pt x="251" y="76"/>
                  </a:cubicBezTo>
                  <a:cubicBezTo>
                    <a:pt x="251" y="76"/>
                    <a:pt x="251" y="76"/>
                    <a:pt x="251" y="76"/>
                  </a:cubicBezTo>
                  <a:cubicBezTo>
                    <a:pt x="251" y="76"/>
                    <a:pt x="250" y="77"/>
                    <a:pt x="250" y="77"/>
                  </a:cubicBezTo>
                  <a:cubicBezTo>
                    <a:pt x="250" y="76"/>
                    <a:pt x="250" y="76"/>
                    <a:pt x="250" y="76"/>
                  </a:cubicBezTo>
                  <a:cubicBezTo>
                    <a:pt x="248" y="76"/>
                    <a:pt x="249" y="76"/>
                    <a:pt x="248" y="75"/>
                  </a:cubicBezTo>
                  <a:cubicBezTo>
                    <a:pt x="248" y="75"/>
                    <a:pt x="248" y="75"/>
                    <a:pt x="248" y="75"/>
                  </a:cubicBezTo>
                  <a:cubicBezTo>
                    <a:pt x="248" y="75"/>
                    <a:pt x="248" y="75"/>
                    <a:pt x="248" y="75"/>
                  </a:cubicBezTo>
                  <a:cubicBezTo>
                    <a:pt x="247" y="75"/>
                    <a:pt x="247" y="75"/>
                    <a:pt x="247" y="75"/>
                  </a:cubicBezTo>
                  <a:cubicBezTo>
                    <a:pt x="245" y="74"/>
                    <a:pt x="244" y="73"/>
                    <a:pt x="243" y="72"/>
                  </a:cubicBezTo>
                  <a:cubicBezTo>
                    <a:pt x="242" y="72"/>
                    <a:pt x="242" y="72"/>
                    <a:pt x="242" y="72"/>
                  </a:cubicBezTo>
                  <a:cubicBezTo>
                    <a:pt x="241" y="72"/>
                    <a:pt x="241" y="72"/>
                    <a:pt x="241" y="72"/>
                  </a:cubicBezTo>
                  <a:cubicBezTo>
                    <a:pt x="241" y="72"/>
                    <a:pt x="241" y="71"/>
                    <a:pt x="241" y="71"/>
                  </a:cubicBezTo>
                  <a:cubicBezTo>
                    <a:pt x="240" y="71"/>
                    <a:pt x="240" y="71"/>
                    <a:pt x="240" y="72"/>
                  </a:cubicBezTo>
                  <a:cubicBezTo>
                    <a:pt x="240" y="71"/>
                    <a:pt x="240" y="71"/>
                    <a:pt x="240" y="71"/>
                  </a:cubicBezTo>
                  <a:cubicBezTo>
                    <a:pt x="239" y="71"/>
                    <a:pt x="239" y="71"/>
                    <a:pt x="239" y="71"/>
                  </a:cubicBezTo>
                  <a:cubicBezTo>
                    <a:pt x="239" y="71"/>
                    <a:pt x="239" y="70"/>
                    <a:pt x="239" y="70"/>
                  </a:cubicBezTo>
                  <a:cubicBezTo>
                    <a:pt x="239" y="70"/>
                    <a:pt x="238" y="70"/>
                    <a:pt x="238" y="70"/>
                  </a:cubicBezTo>
                  <a:cubicBezTo>
                    <a:pt x="238" y="70"/>
                    <a:pt x="238" y="70"/>
                    <a:pt x="238" y="70"/>
                  </a:cubicBezTo>
                  <a:cubicBezTo>
                    <a:pt x="237" y="70"/>
                    <a:pt x="236" y="70"/>
                    <a:pt x="235" y="69"/>
                  </a:cubicBezTo>
                  <a:cubicBezTo>
                    <a:pt x="233" y="69"/>
                    <a:pt x="232" y="68"/>
                    <a:pt x="231" y="67"/>
                  </a:cubicBezTo>
                  <a:cubicBezTo>
                    <a:pt x="231" y="67"/>
                    <a:pt x="231" y="67"/>
                    <a:pt x="230" y="68"/>
                  </a:cubicBezTo>
                  <a:cubicBezTo>
                    <a:pt x="229" y="67"/>
                    <a:pt x="229" y="66"/>
                    <a:pt x="229" y="65"/>
                  </a:cubicBezTo>
                  <a:cubicBezTo>
                    <a:pt x="228" y="65"/>
                    <a:pt x="225" y="64"/>
                    <a:pt x="225" y="64"/>
                  </a:cubicBezTo>
                  <a:cubicBezTo>
                    <a:pt x="225" y="64"/>
                    <a:pt x="225" y="64"/>
                    <a:pt x="225" y="64"/>
                  </a:cubicBezTo>
                  <a:cubicBezTo>
                    <a:pt x="224" y="64"/>
                    <a:pt x="223" y="65"/>
                    <a:pt x="222" y="65"/>
                  </a:cubicBezTo>
                  <a:cubicBezTo>
                    <a:pt x="223" y="66"/>
                    <a:pt x="223" y="66"/>
                    <a:pt x="223" y="68"/>
                  </a:cubicBezTo>
                  <a:cubicBezTo>
                    <a:pt x="224" y="68"/>
                    <a:pt x="224" y="68"/>
                    <a:pt x="224" y="68"/>
                  </a:cubicBezTo>
                  <a:cubicBezTo>
                    <a:pt x="224" y="70"/>
                    <a:pt x="223" y="73"/>
                    <a:pt x="221" y="75"/>
                  </a:cubicBezTo>
                  <a:cubicBezTo>
                    <a:pt x="221" y="75"/>
                    <a:pt x="221" y="75"/>
                    <a:pt x="221" y="75"/>
                  </a:cubicBezTo>
                  <a:cubicBezTo>
                    <a:pt x="221" y="75"/>
                    <a:pt x="219" y="75"/>
                    <a:pt x="218" y="75"/>
                  </a:cubicBezTo>
                  <a:cubicBezTo>
                    <a:pt x="218" y="75"/>
                    <a:pt x="218" y="75"/>
                    <a:pt x="218" y="76"/>
                  </a:cubicBezTo>
                  <a:cubicBezTo>
                    <a:pt x="218" y="76"/>
                    <a:pt x="218" y="76"/>
                    <a:pt x="217" y="76"/>
                  </a:cubicBezTo>
                  <a:cubicBezTo>
                    <a:pt x="217" y="76"/>
                    <a:pt x="217" y="76"/>
                    <a:pt x="217" y="77"/>
                  </a:cubicBezTo>
                  <a:cubicBezTo>
                    <a:pt x="216" y="77"/>
                    <a:pt x="215" y="77"/>
                    <a:pt x="214" y="77"/>
                  </a:cubicBezTo>
                  <a:cubicBezTo>
                    <a:pt x="214" y="78"/>
                    <a:pt x="214" y="78"/>
                    <a:pt x="214" y="78"/>
                  </a:cubicBezTo>
                  <a:cubicBezTo>
                    <a:pt x="214" y="78"/>
                    <a:pt x="214" y="78"/>
                    <a:pt x="214" y="78"/>
                  </a:cubicBezTo>
                  <a:cubicBezTo>
                    <a:pt x="214" y="78"/>
                    <a:pt x="214" y="79"/>
                    <a:pt x="214" y="80"/>
                  </a:cubicBezTo>
                  <a:cubicBezTo>
                    <a:pt x="214" y="80"/>
                    <a:pt x="214" y="80"/>
                    <a:pt x="214" y="81"/>
                  </a:cubicBezTo>
                  <a:cubicBezTo>
                    <a:pt x="212" y="82"/>
                    <a:pt x="212" y="82"/>
                    <a:pt x="210" y="82"/>
                  </a:cubicBezTo>
                  <a:cubicBezTo>
                    <a:pt x="210" y="83"/>
                    <a:pt x="210" y="83"/>
                    <a:pt x="210" y="83"/>
                  </a:cubicBezTo>
                  <a:cubicBezTo>
                    <a:pt x="210" y="83"/>
                    <a:pt x="210" y="83"/>
                    <a:pt x="209" y="83"/>
                  </a:cubicBezTo>
                  <a:cubicBezTo>
                    <a:pt x="209" y="83"/>
                    <a:pt x="209" y="82"/>
                    <a:pt x="209" y="82"/>
                  </a:cubicBezTo>
                  <a:cubicBezTo>
                    <a:pt x="208" y="82"/>
                    <a:pt x="207" y="82"/>
                    <a:pt x="206" y="83"/>
                  </a:cubicBezTo>
                  <a:cubicBezTo>
                    <a:pt x="207" y="83"/>
                    <a:pt x="207" y="84"/>
                    <a:pt x="207" y="84"/>
                  </a:cubicBezTo>
                  <a:cubicBezTo>
                    <a:pt x="206" y="84"/>
                    <a:pt x="206" y="85"/>
                    <a:pt x="205" y="85"/>
                  </a:cubicBezTo>
                  <a:cubicBezTo>
                    <a:pt x="205" y="85"/>
                    <a:pt x="205" y="85"/>
                    <a:pt x="205" y="86"/>
                  </a:cubicBezTo>
                  <a:cubicBezTo>
                    <a:pt x="205" y="86"/>
                    <a:pt x="204" y="86"/>
                    <a:pt x="204" y="86"/>
                  </a:cubicBezTo>
                  <a:cubicBezTo>
                    <a:pt x="204" y="86"/>
                    <a:pt x="204" y="87"/>
                    <a:pt x="203" y="87"/>
                  </a:cubicBezTo>
                  <a:cubicBezTo>
                    <a:pt x="203" y="88"/>
                    <a:pt x="203" y="88"/>
                    <a:pt x="203" y="88"/>
                  </a:cubicBezTo>
                  <a:cubicBezTo>
                    <a:pt x="202" y="89"/>
                    <a:pt x="202" y="89"/>
                    <a:pt x="203" y="90"/>
                  </a:cubicBezTo>
                  <a:cubicBezTo>
                    <a:pt x="202" y="91"/>
                    <a:pt x="200" y="91"/>
                    <a:pt x="199" y="92"/>
                  </a:cubicBezTo>
                  <a:cubicBezTo>
                    <a:pt x="199" y="91"/>
                    <a:pt x="199" y="90"/>
                    <a:pt x="199" y="89"/>
                  </a:cubicBezTo>
                  <a:cubicBezTo>
                    <a:pt x="200" y="89"/>
                    <a:pt x="200" y="88"/>
                    <a:pt x="201" y="88"/>
                  </a:cubicBezTo>
                  <a:cubicBezTo>
                    <a:pt x="201" y="87"/>
                    <a:pt x="201" y="87"/>
                    <a:pt x="200" y="86"/>
                  </a:cubicBezTo>
                  <a:cubicBezTo>
                    <a:pt x="203" y="84"/>
                    <a:pt x="202" y="84"/>
                    <a:pt x="203" y="82"/>
                  </a:cubicBezTo>
                  <a:cubicBezTo>
                    <a:pt x="206" y="80"/>
                    <a:pt x="210" y="79"/>
                    <a:pt x="213" y="78"/>
                  </a:cubicBezTo>
                  <a:cubicBezTo>
                    <a:pt x="213" y="78"/>
                    <a:pt x="213" y="78"/>
                    <a:pt x="213" y="77"/>
                  </a:cubicBezTo>
                  <a:cubicBezTo>
                    <a:pt x="213" y="77"/>
                    <a:pt x="213" y="77"/>
                    <a:pt x="214" y="77"/>
                  </a:cubicBezTo>
                  <a:cubicBezTo>
                    <a:pt x="214" y="76"/>
                    <a:pt x="214" y="76"/>
                    <a:pt x="215" y="75"/>
                  </a:cubicBezTo>
                  <a:cubicBezTo>
                    <a:pt x="215" y="75"/>
                    <a:pt x="215" y="75"/>
                    <a:pt x="215" y="75"/>
                  </a:cubicBezTo>
                  <a:cubicBezTo>
                    <a:pt x="215" y="75"/>
                    <a:pt x="216" y="75"/>
                    <a:pt x="216" y="74"/>
                  </a:cubicBezTo>
                  <a:cubicBezTo>
                    <a:pt x="216" y="74"/>
                    <a:pt x="216" y="74"/>
                    <a:pt x="216" y="74"/>
                  </a:cubicBezTo>
                  <a:cubicBezTo>
                    <a:pt x="216" y="74"/>
                    <a:pt x="217" y="74"/>
                    <a:pt x="217" y="73"/>
                  </a:cubicBezTo>
                  <a:cubicBezTo>
                    <a:pt x="217" y="73"/>
                    <a:pt x="217" y="72"/>
                    <a:pt x="217" y="72"/>
                  </a:cubicBezTo>
                  <a:cubicBezTo>
                    <a:pt x="216" y="72"/>
                    <a:pt x="215" y="72"/>
                    <a:pt x="214" y="72"/>
                  </a:cubicBezTo>
                  <a:cubicBezTo>
                    <a:pt x="214" y="72"/>
                    <a:pt x="214" y="72"/>
                    <a:pt x="214" y="72"/>
                  </a:cubicBezTo>
                  <a:cubicBezTo>
                    <a:pt x="213" y="72"/>
                    <a:pt x="211" y="72"/>
                    <a:pt x="209" y="73"/>
                  </a:cubicBezTo>
                  <a:cubicBezTo>
                    <a:pt x="209" y="74"/>
                    <a:pt x="208" y="76"/>
                    <a:pt x="208" y="77"/>
                  </a:cubicBezTo>
                  <a:cubicBezTo>
                    <a:pt x="207" y="78"/>
                    <a:pt x="207" y="78"/>
                    <a:pt x="206" y="77"/>
                  </a:cubicBezTo>
                  <a:cubicBezTo>
                    <a:pt x="206" y="77"/>
                    <a:pt x="206" y="77"/>
                    <a:pt x="206" y="77"/>
                  </a:cubicBezTo>
                  <a:cubicBezTo>
                    <a:pt x="206" y="77"/>
                    <a:pt x="206" y="77"/>
                    <a:pt x="205" y="77"/>
                  </a:cubicBezTo>
                  <a:cubicBezTo>
                    <a:pt x="205" y="77"/>
                    <a:pt x="205" y="77"/>
                    <a:pt x="205" y="77"/>
                  </a:cubicBezTo>
                  <a:cubicBezTo>
                    <a:pt x="204" y="77"/>
                    <a:pt x="204" y="78"/>
                    <a:pt x="203" y="78"/>
                  </a:cubicBezTo>
                  <a:cubicBezTo>
                    <a:pt x="203" y="78"/>
                    <a:pt x="203" y="78"/>
                    <a:pt x="203" y="78"/>
                  </a:cubicBezTo>
                  <a:cubicBezTo>
                    <a:pt x="202" y="79"/>
                    <a:pt x="201" y="79"/>
                    <a:pt x="200" y="79"/>
                  </a:cubicBezTo>
                  <a:cubicBezTo>
                    <a:pt x="200" y="79"/>
                    <a:pt x="200" y="79"/>
                    <a:pt x="200" y="80"/>
                  </a:cubicBezTo>
                  <a:cubicBezTo>
                    <a:pt x="199" y="80"/>
                    <a:pt x="199" y="80"/>
                    <a:pt x="198" y="81"/>
                  </a:cubicBezTo>
                  <a:cubicBezTo>
                    <a:pt x="198" y="82"/>
                    <a:pt x="198" y="82"/>
                    <a:pt x="198" y="83"/>
                  </a:cubicBezTo>
                  <a:cubicBezTo>
                    <a:pt x="196" y="84"/>
                    <a:pt x="195" y="84"/>
                    <a:pt x="194" y="85"/>
                  </a:cubicBezTo>
                  <a:cubicBezTo>
                    <a:pt x="193" y="82"/>
                    <a:pt x="192" y="84"/>
                    <a:pt x="190" y="83"/>
                  </a:cubicBezTo>
                  <a:cubicBezTo>
                    <a:pt x="190" y="83"/>
                    <a:pt x="190" y="83"/>
                    <a:pt x="190" y="83"/>
                  </a:cubicBezTo>
                  <a:cubicBezTo>
                    <a:pt x="190" y="82"/>
                    <a:pt x="190" y="82"/>
                    <a:pt x="190" y="82"/>
                  </a:cubicBezTo>
                  <a:cubicBezTo>
                    <a:pt x="189" y="82"/>
                    <a:pt x="189" y="82"/>
                    <a:pt x="189" y="82"/>
                  </a:cubicBezTo>
                  <a:cubicBezTo>
                    <a:pt x="189" y="83"/>
                    <a:pt x="189" y="83"/>
                    <a:pt x="189" y="84"/>
                  </a:cubicBezTo>
                  <a:cubicBezTo>
                    <a:pt x="189" y="84"/>
                    <a:pt x="189" y="84"/>
                    <a:pt x="190" y="84"/>
                  </a:cubicBezTo>
                  <a:cubicBezTo>
                    <a:pt x="190" y="84"/>
                    <a:pt x="190" y="84"/>
                    <a:pt x="190" y="84"/>
                  </a:cubicBezTo>
                  <a:cubicBezTo>
                    <a:pt x="190" y="84"/>
                    <a:pt x="189" y="84"/>
                    <a:pt x="189" y="85"/>
                  </a:cubicBezTo>
                  <a:cubicBezTo>
                    <a:pt x="189" y="85"/>
                    <a:pt x="189" y="85"/>
                    <a:pt x="189" y="87"/>
                  </a:cubicBezTo>
                  <a:cubicBezTo>
                    <a:pt x="188" y="87"/>
                    <a:pt x="187" y="87"/>
                    <a:pt x="186" y="87"/>
                  </a:cubicBezTo>
                  <a:cubicBezTo>
                    <a:pt x="186" y="87"/>
                    <a:pt x="187" y="88"/>
                    <a:pt x="187" y="89"/>
                  </a:cubicBezTo>
                  <a:cubicBezTo>
                    <a:pt x="186" y="89"/>
                    <a:pt x="186" y="89"/>
                    <a:pt x="185" y="89"/>
                  </a:cubicBezTo>
                  <a:cubicBezTo>
                    <a:pt x="185" y="89"/>
                    <a:pt x="185" y="88"/>
                    <a:pt x="185" y="88"/>
                  </a:cubicBezTo>
                  <a:cubicBezTo>
                    <a:pt x="184" y="88"/>
                    <a:pt x="184" y="88"/>
                    <a:pt x="183" y="88"/>
                  </a:cubicBezTo>
                  <a:cubicBezTo>
                    <a:pt x="183" y="88"/>
                    <a:pt x="183" y="89"/>
                    <a:pt x="183" y="89"/>
                  </a:cubicBezTo>
                  <a:cubicBezTo>
                    <a:pt x="183" y="89"/>
                    <a:pt x="182" y="89"/>
                    <a:pt x="181" y="89"/>
                  </a:cubicBezTo>
                  <a:cubicBezTo>
                    <a:pt x="181" y="90"/>
                    <a:pt x="182" y="90"/>
                    <a:pt x="182" y="91"/>
                  </a:cubicBezTo>
                  <a:cubicBezTo>
                    <a:pt x="183" y="91"/>
                    <a:pt x="184" y="91"/>
                    <a:pt x="185" y="91"/>
                  </a:cubicBezTo>
                  <a:cubicBezTo>
                    <a:pt x="185" y="91"/>
                    <a:pt x="185" y="92"/>
                    <a:pt x="185" y="92"/>
                  </a:cubicBezTo>
                  <a:cubicBezTo>
                    <a:pt x="186" y="92"/>
                    <a:pt x="186" y="92"/>
                    <a:pt x="186" y="92"/>
                  </a:cubicBezTo>
                  <a:cubicBezTo>
                    <a:pt x="186" y="93"/>
                    <a:pt x="186" y="93"/>
                    <a:pt x="186" y="94"/>
                  </a:cubicBezTo>
                  <a:cubicBezTo>
                    <a:pt x="186" y="94"/>
                    <a:pt x="186" y="94"/>
                    <a:pt x="186" y="94"/>
                  </a:cubicBezTo>
                  <a:cubicBezTo>
                    <a:pt x="186" y="94"/>
                    <a:pt x="186" y="94"/>
                    <a:pt x="186" y="94"/>
                  </a:cubicBezTo>
                  <a:cubicBezTo>
                    <a:pt x="186" y="94"/>
                    <a:pt x="186" y="94"/>
                    <a:pt x="185" y="94"/>
                  </a:cubicBezTo>
                  <a:cubicBezTo>
                    <a:pt x="185" y="94"/>
                    <a:pt x="185" y="94"/>
                    <a:pt x="185" y="94"/>
                  </a:cubicBezTo>
                  <a:cubicBezTo>
                    <a:pt x="185" y="93"/>
                    <a:pt x="184" y="93"/>
                    <a:pt x="183" y="93"/>
                  </a:cubicBezTo>
                  <a:cubicBezTo>
                    <a:pt x="183" y="93"/>
                    <a:pt x="183" y="92"/>
                    <a:pt x="183" y="92"/>
                  </a:cubicBezTo>
                  <a:cubicBezTo>
                    <a:pt x="183" y="92"/>
                    <a:pt x="182" y="92"/>
                    <a:pt x="182" y="92"/>
                  </a:cubicBezTo>
                  <a:cubicBezTo>
                    <a:pt x="182" y="92"/>
                    <a:pt x="181" y="92"/>
                    <a:pt x="181" y="92"/>
                  </a:cubicBezTo>
                  <a:cubicBezTo>
                    <a:pt x="181" y="92"/>
                    <a:pt x="181" y="91"/>
                    <a:pt x="181" y="91"/>
                  </a:cubicBezTo>
                  <a:cubicBezTo>
                    <a:pt x="180" y="91"/>
                    <a:pt x="179" y="91"/>
                    <a:pt x="178" y="91"/>
                  </a:cubicBezTo>
                  <a:cubicBezTo>
                    <a:pt x="178" y="91"/>
                    <a:pt x="178" y="91"/>
                    <a:pt x="178" y="91"/>
                  </a:cubicBezTo>
                  <a:cubicBezTo>
                    <a:pt x="177" y="91"/>
                    <a:pt x="177" y="91"/>
                    <a:pt x="177" y="91"/>
                  </a:cubicBezTo>
                  <a:cubicBezTo>
                    <a:pt x="177" y="91"/>
                    <a:pt x="177" y="91"/>
                    <a:pt x="177" y="91"/>
                  </a:cubicBezTo>
                  <a:cubicBezTo>
                    <a:pt x="176" y="91"/>
                    <a:pt x="175" y="91"/>
                    <a:pt x="175" y="91"/>
                  </a:cubicBezTo>
                  <a:cubicBezTo>
                    <a:pt x="175" y="91"/>
                    <a:pt x="175" y="91"/>
                    <a:pt x="175" y="90"/>
                  </a:cubicBezTo>
                  <a:cubicBezTo>
                    <a:pt x="174" y="91"/>
                    <a:pt x="174" y="91"/>
                    <a:pt x="173" y="91"/>
                  </a:cubicBezTo>
                  <a:cubicBezTo>
                    <a:pt x="172" y="90"/>
                    <a:pt x="172" y="90"/>
                    <a:pt x="171" y="90"/>
                  </a:cubicBezTo>
                  <a:cubicBezTo>
                    <a:pt x="170" y="89"/>
                    <a:pt x="169" y="90"/>
                    <a:pt x="168" y="90"/>
                  </a:cubicBezTo>
                  <a:cubicBezTo>
                    <a:pt x="168" y="90"/>
                    <a:pt x="168" y="90"/>
                    <a:pt x="168" y="89"/>
                  </a:cubicBezTo>
                  <a:cubicBezTo>
                    <a:pt x="167" y="89"/>
                    <a:pt x="167" y="89"/>
                    <a:pt x="167" y="89"/>
                  </a:cubicBezTo>
                  <a:cubicBezTo>
                    <a:pt x="166" y="89"/>
                    <a:pt x="166" y="89"/>
                    <a:pt x="165" y="88"/>
                  </a:cubicBezTo>
                  <a:cubicBezTo>
                    <a:pt x="165" y="89"/>
                    <a:pt x="164" y="89"/>
                    <a:pt x="164" y="89"/>
                  </a:cubicBezTo>
                  <a:cubicBezTo>
                    <a:pt x="163" y="88"/>
                    <a:pt x="162" y="88"/>
                    <a:pt x="161" y="87"/>
                  </a:cubicBezTo>
                  <a:cubicBezTo>
                    <a:pt x="160" y="87"/>
                    <a:pt x="156" y="88"/>
                    <a:pt x="154" y="89"/>
                  </a:cubicBezTo>
                  <a:cubicBezTo>
                    <a:pt x="154" y="89"/>
                    <a:pt x="154" y="90"/>
                    <a:pt x="153" y="89"/>
                  </a:cubicBezTo>
                  <a:cubicBezTo>
                    <a:pt x="153" y="89"/>
                    <a:pt x="152" y="89"/>
                    <a:pt x="152" y="89"/>
                  </a:cubicBezTo>
                  <a:cubicBezTo>
                    <a:pt x="151" y="89"/>
                    <a:pt x="151" y="89"/>
                    <a:pt x="150" y="89"/>
                  </a:cubicBezTo>
                  <a:cubicBezTo>
                    <a:pt x="150" y="89"/>
                    <a:pt x="150" y="89"/>
                    <a:pt x="150" y="89"/>
                  </a:cubicBezTo>
                  <a:cubicBezTo>
                    <a:pt x="150" y="89"/>
                    <a:pt x="149" y="89"/>
                    <a:pt x="149" y="89"/>
                  </a:cubicBezTo>
                  <a:cubicBezTo>
                    <a:pt x="149" y="89"/>
                    <a:pt x="149" y="89"/>
                    <a:pt x="149" y="89"/>
                  </a:cubicBezTo>
                  <a:cubicBezTo>
                    <a:pt x="148" y="89"/>
                    <a:pt x="148" y="89"/>
                    <a:pt x="147" y="89"/>
                  </a:cubicBezTo>
                  <a:cubicBezTo>
                    <a:pt x="147" y="89"/>
                    <a:pt x="147" y="89"/>
                    <a:pt x="147" y="88"/>
                  </a:cubicBezTo>
                  <a:cubicBezTo>
                    <a:pt x="146" y="88"/>
                    <a:pt x="146" y="88"/>
                    <a:pt x="146" y="89"/>
                  </a:cubicBezTo>
                  <a:cubicBezTo>
                    <a:pt x="145" y="88"/>
                    <a:pt x="145" y="88"/>
                    <a:pt x="145" y="88"/>
                  </a:cubicBezTo>
                  <a:cubicBezTo>
                    <a:pt x="145" y="88"/>
                    <a:pt x="145" y="88"/>
                    <a:pt x="145" y="88"/>
                  </a:cubicBezTo>
                  <a:cubicBezTo>
                    <a:pt x="144" y="88"/>
                    <a:pt x="144" y="88"/>
                    <a:pt x="144" y="88"/>
                  </a:cubicBezTo>
                  <a:cubicBezTo>
                    <a:pt x="143" y="88"/>
                    <a:pt x="143" y="88"/>
                    <a:pt x="143" y="88"/>
                  </a:cubicBezTo>
                  <a:cubicBezTo>
                    <a:pt x="142" y="88"/>
                    <a:pt x="142" y="88"/>
                    <a:pt x="142" y="87"/>
                  </a:cubicBezTo>
                  <a:cubicBezTo>
                    <a:pt x="140" y="87"/>
                    <a:pt x="141" y="88"/>
                    <a:pt x="140" y="89"/>
                  </a:cubicBezTo>
                  <a:cubicBezTo>
                    <a:pt x="140" y="89"/>
                    <a:pt x="139" y="88"/>
                    <a:pt x="139" y="88"/>
                  </a:cubicBezTo>
                  <a:cubicBezTo>
                    <a:pt x="137" y="89"/>
                    <a:pt x="138" y="90"/>
                    <a:pt x="136" y="88"/>
                  </a:cubicBezTo>
                  <a:cubicBezTo>
                    <a:pt x="134" y="89"/>
                    <a:pt x="134" y="89"/>
                    <a:pt x="134" y="91"/>
                  </a:cubicBezTo>
                  <a:cubicBezTo>
                    <a:pt x="134" y="91"/>
                    <a:pt x="134" y="91"/>
                    <a:pt x="133" y="91"/>
                  </a:cubicBezTo>
                  <a:cubicBezTo>
                    <a:pt x="133" y="91"/>
                    <a:pt x="132" y="90"/>
                    <a:pt x="131" y="90"/>
                  </a:cubicBezTo>
                  <a:cubicBezTo>
                    <a:pt x="131" y="91"/>
                    <a:pt x="131" y="91"/>
                    <a:pt x="131" y="91"/>
                  </a:cubicBezTo>
                  <a:cubicBezTo>
                    <a:pt x="131" y="91"/>
                    <a:pt x="130" y="91"/>
                    <a:pt x="130" y="91"/>
                  </a:cubicBezTo>
                  <a:cubicBezTo>
                    <a:pt x="130" y="91"/>
                    <a:pt x="130" y="91"/>
                    <a:pt x="129" y="90"/>
                  </a:cubicBezTo>
                  <a:cubicBezTo>
                    <a:pt x="126" y="91"/>
                    <a:pt x="125" y="91"/>
                    <a:pt x="121" y="92"/>
                  </a:cubicBezTo>
                  <a:cubicBezTo>
                    <a:pt x="121" y="91"/>
                    <a:pt x="121" y="91"/>
                    <a:pt x="121" y="91"/>
                  </a:cubicBezTo>
                  <a:cubicBezTo>
                    <a:pt x="120" y="91"/>
                    <a:pt x="119" y="91"/>
                    <a:pt x="118" y="91"/>
                  </a:cubicBezTo>
                  <a:cubicBezTo>
                    <a:pt x="118" y="91"/>
                    <a:pt x="118" y="92"/>
                    <a:pt x="118" y="92"/>
                  </a:cubicBezTo>
                  <a:cubicBezTo>
                    <a:pt x="117" y="92"/>
                    <a:pt x="117" y="91"/>
                    <a:pt x="117" y="91"/>
                  </a:cubicBezTo>
                  <a:cubicBezTo>
                    <a:pt x="115" y="92"/>
                    <a:pt x="113" y="92"/>
                    <a:pt x="112" y="93"/>
                  </a:cubicBezTo>
                  <a:cubicBezTo>
                    <a:pt x="112" y="92"/>
                    <a:pt x="112" y="92"/>
                    <a:pt x="112" y="92"/>
                  </a:cubicBezTo>
                  <a:cubicBezTo>
                    <a:pt x="110" y="93"/>
                    <a:pt x="109" y="93"/>
                    <a:pt x="108" y="93"/>
                  </a:cubicBezTo>
                  <a:cubicBezTo>
                    <a:pt x="107" y="93"/>
                    <a:pt x="107" y="93"/>
                    <a:pt x="107" y="93"/>
                  </a:cubicBezTo>
                  <a:cubicBezTo>
                    <a:pt x="106" y="93"/>
                    <a:pt x="105" y="93"/>
                    <a:pt x="104" y="94"/>
                  </a:cubicBezTo>
                  <a:cubicBezTo>
                    <a:pt x="104" y="94"/>
                    <a:pt x="104" y="93"/>
                    <a:pt x="104" y="93"/>
                  </a:cubicBezTo>
                  <a:cubicBezTo>
                    <a:pt x="103" y="93"/>
                    <a:pt x="103" y="93"/>
                    <a:pt x="102" y="93"/>
                  </a:cubicBezTo>
                  <a:cubicBezTo>
                    <a:pt x="102" y="93"/>
                    <a:pt x="102" y="93"/>
                    <a:pt x="101" y="92"/>
                  </a:cubicBezTo>
                  <a:cubicBezTo>
                    <a:pt x="101" y="93"/>
                    <a:pt x="100" y="93"/>
                    <a:pt x="99" y="93"/>
                  </a:cubicBezTo>
                  <a:cubicBezTo>
                    <a:pt x="99" y="93"/>
                    <a:pt x="99" y="93"/>
                    <a:pt x="99" y="93"/>
                  </a:cubicBezTo>
                  <a:cubicBezTo>
                    <a:pt x="97" y="92"/>
                    <a:pt x="96" y="94"/>
                    <a:pt x="95" y="94"/>
                  </a:cubicBezTo>
                  <a:cubicBezTo>
                    <a:pt x="95" y="95"/>
                    <a:pt x="94" y="95"/>
                    <a:pt x="93" y="95"/>
                  </a:cubicBezTo>
                  <a:cubicBezTo>
                    <a:pt x="93" y="95"/>
                    <a:pt x="93" y="95"/>
                    <a:pt x="93" y="95"/>
                  </a:cubicBezTo>
                  <a:cubicBezTo>
                    <a:pt x="92" y="96"/>
                    <a:pt x="92" y="96"/>
                    <a:pt x="91" y="96"/>
                  </a:cubicBezTo>
                  <a:cubicBezTo>
                    <a:pt x="91" y="96"/>
                    <a:pt x="91" y="96"/>
                    <a:pt x="91" y="96"/>
                  </a:cubicBezTo>
                  <a:cubicBezTo>
                    <a:pt x="91" y="96"/>
                    <a:pt x="91" y="96"/>
                    <a:pt x="90" y="96"/>
                  </a:cubicBezTo>
                  <a:cubicBezTo>
                    <a:pt x="90" y="96"/>
                    <a:pt x="90" y="96"/>
                    <a:pt x="90" y="96"/>
                  </a:cubicBezTo>
                  <a:cubicBezTo>
                    <a:pt x="89" y="96"/>
                    <a:pt x="88" y="96"/>
                    <a:pt x="88" y="96"/>
                  </a:cubicBezTo>
                  <a:cubicBezTo>
                    <a:pt x="88" y="96"/>
                    <a:pt x="88" y="96"/>
                    <a:pt x="88" y="96"/>
                  </a:cubicBezTo>
                  <a:cubicBezTo>
                    <a:pt x="87" y="96"/>
                    <a:pt x="87" y="96"/>
                    <a:pt x="86" y="96"/>
                  </a:cubicBezTo>
                  <a:cubicBezTo>
                    <a:pt x="86" y="96"/>
                    <a:pt x="86" y="96"/>
                    <a:pt x="86" y="96"/>
                  </a:cubicBezTo>
                  <a:cubicBezTo>
                    <a:pt x="85" y="96"/>
                    <a:pt x="84" y="96"/>
                    <a:pt x="83" y="96"/>
                  </a:cubicBezTo>
                  <a:cubicBezTo>
                    <a:pt x="83" y="96"/>
                    <a:pt x="83" y="96"/>
                    <a:pt x="83" y="96"/>
                  </a:cubicBezTo>
                  <a:cubicBezTo>
                    <a:pt x="83" y="96"/>
                    <a:pt x="83" y="96"/>
                    <a:pt x="82" y="96"/>
                  </a:cubicBezTo>
                  <a:cubicBezTo>
                    <a:pt x="82" y="96"/>
                    <a:pt x="82" y="96"/>
                    <a:pt x="82" y="96"/>
                  </a:cubicBezTo>
                  <a:cubicBezTo>
                    <a:pt x="81" y="96"/>
                    <a:pt x="80" y="96"/>
                    <a:pt x="79" y="96"/>
                  </a:cubicBezTo>
                  <a:cubicBezTo>
                    <a:pt x="79" y="96"/>
                    <a:pt x="79" y="96"/>
                    <a:pt x="79" y="95"/>
                  </a:cubicBezTo>
                  <a:cubicBezTo>
                    <a:pt x="78" y="95"/>
                    <a:pt x="76" y="96"/>
                    <a:pt x="74" y="96"/>
                  </a:cubicBezTo>
                  <a:cubicBezTo>
                    <a:pt x="74" y="96"/>
                    <a:pt x="74" y="96"/>
                    <a:pt x="74" y="96"/>
                  </a:cubicBezTo>
                  <a:cubicBezTo>
                    <a:pt x="74" y="96"/>
                    <a:pt x="73" y="96"/>
                    <a:pt x="73" y="96"/>
                  </a:cubicBezTo>
                  <a:cubicBezTo>
                    <a:pt x="73" y="96"/>
                    <a:pt x="73" y="97"/>
                    <a:pt x="73" y="97"/>
                  </a:cubicBezTo>
                  <a:cubicBezTo>
                    <a:pt x="72" y="97"/>
                    <a:pt x="71" y="97"/>
                    <a:pt x="69" y="97"/>
                  </a:cubicBezTo>
                  <a:cubicBezTo>
                    <a:pt x="69" y="98"/>
                    <a:pt x="69" y="98"/>
                    <a:pt x="69" y="98"/>
                  </a:cubicBezTo>
                  <a:cubicBezTo>
                    <a:pt x="69" y="98"/>
                    <a:pt x="68" y="98"/>
                    <a:pt x="67" y="98"/>
                  </a:cubicBezTo>
                  <a:cubicBezTo>
                    <a:pt x="67" y="98"/>
                    <a:pt x="67" y="98"/>
                    <a:pt x="67" y="98"/>
                  </a:cubicBezTo>
                  <a:cubicBezTo>
                    <a:pt x="67" y="98"/>
                    <a:pt x="67" y="98"/>
                    <a:pt x="67" y="98"/>
                  </a:cubicBezTo>
                  <a:cubicBezTo>
                    <a:pt x="66" y="97"/>
                    <a:pt x="66" y="97"/>
                    <a:pt x="66" y="96"/>
                  </a:cubicBezTo>
                  <a:cubicBezTo>
                    <a:pt x="65" y="96"/>
                    <a:pt x="65" y="96"/>
                    <a:pt x="65" y="96"/>
                  </a:cubicBezTo>
                  <a:cubicBezTo>
                    <a:pt x="65" y="97"/>
                    <a:pt x="65" y="96"/>
                    <a:pt x="65" y="97"/>
                  </a:cubicBezTo>
                  <a:cubicBezTo>
                    <a:pt x="65" y="97"/>
                    <a:pt x="65" y="97"/>
                    <a:pt x="65" y="97"/>
                  </a:cubicBezTo>
                  <a:cubicBezTo>
                    <a:pt x="64" y="98"/>
                    <a:pt x="63" y="98"/>
                    <a:pt x="63" y="98"/>
                  </a:cubicBezTo>
                  <a:cubicBezTo>
                    <a:pt x="63" y="98"/>
                    <a:pt x="63" y="98"/>
                    <a:pt x="62" y="99"/>
                  </a:cubicBezTo>
                  <a:cubicBezTo>
                    <a:pt x="62" y="99"/>
                    <a:pt x="62" y="99"/>
                    <a:pt x="62" y="99"/>
                  </a:cubicBezTo>
                  <a:cubicBezTo>
                    <a:pt x="62" y="99"/>
                    <a:pt x="62" y="99"/>
                    <a:pt x="62" y="99"/>
                  </a:cubicBezTo>
                  <a:cubicBezTo>
                    <a:pt x="61" y="99"/>
                    <a:pt x="61" y="100"/>
                    <a:pt x="60" y="100"/>
                  </a:cubicBezTo>
                  <a:cubicBezTo>
                    <a:pt x="60" y="99"/>
                    <a:pt x="60" y="99"/>
                    <a:pt x="60" y="98"/>
                  </a:cubicBezTo>
                  <a:cubicBezTo>
                    <a:pt x="60" y="98"/>
                    <a:pt x="60" y="98"/>
                    <a:pt x="61" y="98"/>
                  </a:cubicBezTo>
                  <a:cubicBezTo>
                    <a:pt x="60" y="98"/>
                    <a:pt x="60" y="97"/>
                    <a:pt x="60" y="97"/>
                  </a:cubicBezTo>
                  <a:cubicBezTo>
                    <a:pt x="60" y="97"/>
                    <a:pt x="60" y="97"/>
                    <a:pt x="60" y="97"/>
                  </a:cubicBezTo>
                  <a:cubicBezTo>
                    <a:pt x="60" y="97"/>
                    <a:pt x="60" y="97"/>
                    <a:pt x="60" y="97"/>
                  </a:cubicBezTo>
                  <a:cubicBezTo>
                    <a:pt x="59" y="97"/>
                    <a:pt x="58" y="97"/>
                    <a:pt x="57" y="97"/>
                  </a:cubicBezTo>
                  <a:cubicBezTo>
                    <a:pt x="57" y="97"/>
                    <a:pt x="57" y="97"/>
                    <a:pt x="57" y="96"/>
                  </a:cubicBezTo>
                  <a:cubicBezTo>
                    <a:pt x="56" y="97"/>
                    <a:pt x="56" y="97"/>
                    <a:pt x="56" y="97"/>
                  </a:cubicBezTo>
                  <a:cubicBezTo>
                    <a:pt x="56" y="97"/>
                    <a:pt x="56" y="96"/>
                    <a:pt x="56" y="96"/>
                  </a:cubicBezTo>
                  <a:cubicBezTo>
                    <a:pt x="55" y="97"/>
                    <a:pt x="54" y="97"/>
                    <a:pt x="53" y="97"/>
                  </a:cubicBezTo>
                  <a:cubicBezTo>
                    <a:pt x="52" y="97"/>
                    <a:pt x="52" y="98"/>
                    <a:pt x="52" y="98"/>
                  </a:cubicBezTo>
                  <a:cubicBezTo>
                    <a:pt x="52" y="98"/>
                    <a:pt x="52" y="98"/>
                    <a:pt x="51" y="98"/>
                  </a:cubicBezTo>
                  <a:cubicBezTo>
                    <a:pt x="51" y="98"/>
                    <a:pt x="51" y="99"/>
                    <a:pt x="51" y="99"/>
                  </a:cubicBezTo>
                  <a:cubicBezTo>
                    <a:pt x="50" y="99"/>
                    <a:pt x="50" y="99"/>
                    <a:pt x="50" y="100"/>
                  </a:cubicBezTo>
                  <a:cubicBezTo>
                    <a:pt x="50" y="100"/>
                    <a:pt x="50" y="100"/>
                    <a:pt x="50" y="100"/>
                  </a:cubicBezTo>
                  <a:cubicBezTo>
                    <a:pt x="49" y="100"/>
                    <a:pt x="49" y="101"/>
                    <a:pt x="49" y="101"/>
                  </a:cubicBezTo>
                  <a:cubicBezTo>
                    <a:pt x="49" y="101"/>
                    <a:pt x="49" y="101"/>
                    <a:pt x="49" y="101"/>
                  </a:cubicBezTo>
                  <a:cubicBezTo>
                    <a:pt x="48" y="101"/>
                    <a:pt x="47" y="102"/>
                    <a:pt x="46" y="102"/>
                  </a:cubicBezTo>
                  <a:cubicBezTo>
                    <a:pt x="46" y="102"/>
                    <a:pt x="46" y="103"/>
                    <a:pt x="46" y="103"/>
                  </a:cubicBezTo>
                  <a:cubicBezTo>
                    <a:pt x="45" y="103"/>
                    <a:pt x="43" y="103"/>
                    <a:pt x="42" y="104"/>
                  </a:cubicBezTo>
                  <a:cubicBezTo>
                    <a:pt x="42" y="104"/>
                    <a:pt x="41" y="105"/>
                    <a:pt x="41" y="105"/>
                  </a:cubicBezTo>
                  <a:cubicBezTo>
                    <a:pt x="40" y="105"/>
                    <a:pt x="40" y="104"/>
                    <a:pt x="39" y="104"/>
                  </a:cubicBezTo>
                  <a:cubicBezTo>
                    <a:pt x="39" y="104"/>
                    <a:pt x="39" y="104"/>
                    <a:pt x="39" y="104"/>
                  </a:cubicBezTo>
                  <a:cubicBezTo>
                    <a:pt x="39" y="105"/>
                    <a:pt x="38" y="105"/>
                    <a:pt x="38" y="106"/>
                  </a:cubicBezTo>
                  <a:cubicBezTo>
                    <a:pt x="38" y="106"/>
                    <a:pt x="37" y="106"/>
                    <a:pt x="36" y="106"/>
                  </a:cubicBezTo>
                  <a:cubicBezTo>
                    <a:pt x="36" y="107"/>
                    <a:pt x="36" y="107"/>
                    <a:pt x="36" y="107"/>
                  </a:cubicBezTo>
                  <a:cubicBezTo>
                    <a:pt x="36" y="108"/>
                    <a:pt x="35" y="108"/>
                    <a:pt x="35" y="108"/>
                  </a:cubicBezTo>
                  <a:cubicBezTo>
                    <a:pt x="35" y="108"/>
                    <a:pt x="35" y="108"/>
                    <a:pt x="35" y="108"/>
                  </a:cubicBezTo>
                  <a:cubicBezTo>
                    <a:pt x="33" y="109"/>
                    <a:pt x="31" y="109"/>
                    <a:pt x="30" y="110"/>
                  </a:cubicBezTo>
                  <a:cubicBezTo>
                    <a:pt x="28" y="110"/>
                    <a:pt x="29" y="111"/>
                    <a:pt x="26" y="112"/>
                  </a:cubicBezTo>
                  <a:cubicBezTo>
                    <a:pt x="26" y="113"/>
                    <a:pt x="25" y="114"/>
                    <a:pt x="25" y="116"/>
                  </a:cubicBezTo>
                  <a:cubicBezTo>
                    <a:pt x="24" y="116"/>
                    <a:pt x="23" y="117"/>
                    <a:pt x="22" y="117"/>
                  </a:cubicBezTo>
                  <a:cubicBezTo>
                    <a:pt x="22" y="119"/>
                    <a:pt x="22" y="120"/>
                    <a:pt x="22" y="121"/>
                  </a:cubicBezTo>
                  <a:cubicBezTo>
                    <a:pt x="22" y="122"/>
                    <a:pt x="22" y="122"/>
                    <a:pt x="21" y="122"/>
                  </a:cubicBezTo>
                  <a:cubicBezTo>
                    <a:pt x="21" y="123"/>
                    <a:pt x="21" y="124"/>
                    <a:pt x="22" y="125"/>
                  </a:cubicBezTo>
                  <a:cubicBezTo>
                    <a:pt x="21" y="125"/>
                    <a:pt x="21" y="125"/>
                    <a:pt x="21" y="125"/>
                  </a:cubicBezTo>
                  <a:cubicBezTo>
                    <a:pt x="21" y="125"/>
                    <a:pt x="21" y="126"/>
                    <a:pt x="22" y="126"/>
                  </a:cubicBezTo>
                  <a:cubicBezTo>
                    <a:pt x="21" y="127"/>
                    <a:pt x="21" y="126"/>
                    <a:pt x="21" y="127"/>
                  </a:cubicBezTo>
                  <a:cubicBezTo>
                    <a:pt x="20" y="127"/>
                    <a:pt x="20" y="127"/>
                    <a:pt x="20" y="127"/>
                  </a:cubicBezTo>
                  <a:cubicBezTo>
                    <a:pt x="19" y="127"/>
                    <a:pt x="19" y="128"/>
                    <a:pt x="18" y="128"/>
                  </a:cubicBezTo>
                  <a:cubicBezTo>
                    <a:pt x="18" y="128"/>
                    <a:pt x="18" y="128"/>
                    <a:pt x="18" y="128"/>
                  </a:cubicBezTo>
                  <a:cubicBezTo>
                    <a:pt x="17" y="128"/>
                    <a:pt x="17" y="128"/>
                    <a:pt x="17" y="128"/>
                  </a:cubicBezTo>
                  <a:cubicBezTo>
                    <a:pt x="17" y="128"/>
                    <a:pt x="17" y="129"/>
                    <a:pt x="17" y="129"/>
                  </a:cubicBezTo>
                  <a:cubicBezTo>
                    <a:pt x="16" y="129"/>
                    <a:pt x="15" y="129"/>
                    <a:pt x="15" y="129"/>
                  </a:cubicBezTo>
                  <a:cubicBezTo>
                    <a:pt x="15" y="129"/>
                    <a:pt x="15" y="129"/>
                    <a:pt x="15" y="130"/>
                  </a:cubicBezTo>
                  <a:cubicBezTo>
                    <a:pt x="14" y="130"/>
                    <a:pt x="13" y="129"/>
                    <a:pt x="11" y="130"/>
                  </a:cubicBezTo>
                  <a:cubicBezTo>
                    <a:pt x="12" y="130"/>
                    <a:pt x="12" y="130"/>
                    <a:pt x="12" y="130"/>
                  </a:cubicBezTo>
                  <a:cubicBezTo>
                    <a:pt x="11" y="130"/>
                    <a:pt x="11" y="130"/>
                    <a:pt x="11" y="131"/>
                  </a:cubicBezTo>
                  <a:cubicBezTo>
                    <a:pt x="11" y="131"/>
                    <a:pt x="11" y="131"/>
                    <a:pt x="11" y="131"/>
                  </a:cubicBezTo>
                  <a:cubicBezTo>
                    <a:pt x="10" y="131"/>
                    <a:pt x="9" y="131"/>
                    <a:pt x="8" y="131"/>
                  </a:cubicBezTo>
                  <a:cubicBezTo>
                    <a:pt x="8" y="131"/>
                    <a:pt x="8" y="131"/>
                    <a:pt x="8" y="131"/>
                  </a:cubicBezTo>
                  <a:cubicBezTo>
                    <a:pt x="8" y="131"/>
                    <a:pt x="7" y="131"/>
                    <a:pt x="6" y="132"/>
                  </a:cubicBezTo>
                  <a:cubicBezTo>
                    <a:pt x="6" y="132"/>
                    <a:pt x="6" y="132"/>
                    <a:pt x="6" y="132"/>
                  </a:cubicBezTo>
                  <a:cubicBezTo>
                    <a:pt x="5" y="132"/>
                    <a:pt x="5" y="132"/>
                    <a:pt x="4" y="132"/>
                  </a:cubicBezTo>
                  <a:cubicBezTo>
                    <a:pt x="5" y="134"/>
                    <a:pt x="5" y="135"/>
                    <a:pt x="6" y="136"/>
                  </a:cubicBezTo>
                  <a:cubicBezTo>
                    <a:pt x="5" y="137"/>
                    <a:pt x="5" y="137"/>
                    <a:pt x="5" y="137"/>
                  </a:cubicBezTo>
                  <a:cubicBezTo>
                    <a:pt x="4" y="138"/>
                    <a:pt x="5" y="137"/>
                    <a:pt x="4" y="138"/>
                  </a:cubicBezTo>
                  <a:cubicBezTo>
                    <a:pt x="6" y="139"/>
                    <a:pt x="6" y="138"/>
                    <a:pt x="7" y="138"/>
                  </a:cubicBezTo>
                  <a:cubicBezTo>
                    <a:pt x="8" y="138"/>
                    <a:pt x="8" y="139"/>
                    <a:pt x="9" y="139"/>
                  </a:cubicBezTo>
                  <a:cubicBezTo>
                    <a:pt x="9" y="139"/>
                    <a:pt x="9" y="139"/>
                    <a:pt x="10" y="139"/>
                  </a:cubicBezTo>
                  <a:cubicBezTo>
                    <a:pt x="10" y="139"/>
                    <a:pt x="10" y="139"/>
                    <a:pt x="10" y="139"/>
                  </a:cubicBezTo>
                  <a:cubicBezTo>
                    <a:pt x="11" y="139"/>
                    <a:pt x="12" y="139"/>
                    <a:pt x="13" y="139"/>
                  </a:cubicBezTo>
                  <a:cubicBezTo>
                    <a:pt x="13" y="139"/>
                    <a:pt x="14" y="140"/>
                    <a:pt x="14" y="140"/>
                  </a:cubicBezTo>
                  <a:cubicBezTo>
                    <a:pt x="15" y="140"/>
                    <a:pt x="16" y="140"/>
                    <a:pt x="16" y="140"/>
                  </a:cubicBezTo>
                  <a:cubicBezTo>
                    <a:pt x="17" y="140"/>
                    <a:pt x="17" y="141"/>
                    <a:pt x="18" y="141"/>
                  </a:cubicBezTo>
                  <a:cubicBezTo>
                    <a:pt x="19" y="141"/>
                    <a:pt x="20" y="141"/>
                    <a:pt x="21" y="141"/>
                  </a:cubicBezTo>
                  <a:cubicBezTo>
                    <a:pt x="21" y="141"/>
                    <a:pt x="21" y="141"/>
                    <a:pt x="21" y="141"/>
                  </a:cubicBezTo>
                  <a:cubicBezTo>
                    <a:pt x="21" y="141"/>
                    <a:pt x="21" y="141"/>
                    <a:pt x="21" y="141"/>
                  </a:cubicBezTo>
                  <a:cubicBezTo>
                    <a:pt x="21" y="141"/>
                    <a:pt x="21" y="143"/>
                    <a:pt x="21" y="143"/>
                  </a:cubicBezTo>
                  <a:cubicBezTo>
                    <a:pt x="21" y="143"/>
                    <a:pt x="22" y="143"/>
                    <a:pt x="22" y="143"/>
                  </a:cubicBezTo>
                  <a:cubicBezTo>
                    <a:pt x="22" y="144"/>
                    <a:pt x="22" y="144"/>
                    <a:pt x="22" y="144"/>
                  </a:cubicBezTo>
                  <a:cubicBezTo>
                    <a:pt x="23" y="144"/>
                    <a:pt x="24" y="144"/>
                    <a:pt x="25" y="143"/>
                  </a:cubicBezTo>
                  <a:cubicBezTo>
                    <a:pt x="25" y="143"/>
                    <a:pt x="25" y="143"/>
                    <a:pt x="25" y="143"/>
                  </a:cubicBezTo>
                  <a:cubicBezTo>
                    <a:pt x="26" y="142"/>
                    <a:pt x="27" y="142"/>
                    <a:pt x="28" y="141"/>
                  </a:cubicBezTo>
                  <a:cubicBezTo>
                    <a:pt x="28" y="142"/>
                    <a:pt x="29" y="142"/>
                    <a:pt x="29" y="142"/>
                  </a:cubicBezTo>
                  <a:cubicBezTo>
                    <a:pt x="31" y="142"/>
                    <a:pt x="32" y="142"/>
                    <a:pt x="32" y="141"/>
                  </a:cubicBezTo>
                  <a:cubicBezTo>
                    <a:pt x="33" y="141"/>
                    <a:pt x="33" y="141"/>
                    <a:pt x="33" y="141"/>
                  </a:cubicBezTo>
                  <a:cubicBezTo>
                    <a:pt x="34" y="141"/>
                    <a:pt x="34" y="141"/>
                    <a:pt x="34" y="141"/>
                  </a:cubicBezTo>
                  <a:cubicBezTo>
                    <a:pt x="34" y="141"/>
                    <a:pt x="34" y="141"/>
                    <a:pt x="34" y="141"/>
                  </a:cubicBezTo>
                  <a:cubicBezTo>
                    <a:pt x="34" y="141"/>
                    <a:pt x="34" y="141"/>
                    <a:pt x="34" y="141"/>
                  </a:cubicBezTo>
                  <a:cubicBezTo>
                    <a:pt x="34" y="141"/>
                    <a:pt x="34" y="141"/>
                    <a:pt x="34" y="141"/>
                  </a:cubicBezTo>
                  <a:cubicBezTo>
                    <a:pt x="34" y="143"/>
                    <a:pt x="33" y="143"/>
                    <a:pt x="32" y="143"/>
                  </a:cubicBezTo>
                  <a:cubicBezTo>
                    <a:pt x="33" y="144"/>
                    <a:pt x="32" y="144"/>
                    <a:pt x="33" y="144"/>
                  </a:cubicBezTo>
                  <a:cubicBezTo>
                    <a:pt x="33" y="144"/>
                    <a:pt x="33" y="144"/>
                    <a:pt x="33" y="144"/>
                  </a:cubicBezTo>
                  <a:cubicBezTo>
                    <a:pt x="34" y="144"/>
                    <a:pt x="34" y="144"/>
                    <a:pt x="35" y="143"/>
                  </a:cubicBezTo>
                  <a:cubicBezTo>
                    <a:pt x="35" y="144"/>
                    <a:pt x="35" y="144"/>
                    <a:pt x="35" y="144"/>
                  </a:cubicBezTo>
                  <a:cubicBezTo>
                    <a:pt x="37" y="144"/>
                    <a:pt x="39" y="144"/>
                    <a:pt x="41" y="143"/>
                  </a:cubicBezTo>
                  <a:cubicBezTo>
                    <a:pt x="41" y="143"/>
                    <a:pt x="41" y="143"/>
                    <a:pt x="41" y="144"/>
                  </a:cubicBezTo>
                  <a:cubicBezTo>
                    <a:pt x="41" y="144"/>
                    <a:pt x="41" y="144"/>
                    <a:pt x="40" y="144"/>
                  </a:cubicBezTo>
                  <a:cubicBezTo>
                    <a:pt x="40" y="144"/>
                    <a:pt x="40" y="144"/>
                    <a:pt x="40" y="144"/>
                  </a:cubicBezTo>
                  <a:cubicBezTo>
                    <a:pt x="41" y="144"/>
                    <a:pt x="41" y="144"/>
                    <a:pt x="41" y="144"/>
                  </a:cubicBezTo>
                  <a:cubicBezTo>
                    <a:pt x="41" y="144"/>
                    <a:pt x="41" y="145"/>
                    <a:pt x="41" y="145"/>
                  </a:cubicBezTo>
                  <a:cubicBezTo>
                    <a:pt x="39" y="145"/>
                    <a:pt x="38" y="146"/>
                    <a:pt x="37" y="146"/>
                  </a:cubicBezTo>
                  <a:cubicBezTo>
                    <a:pt x="37" y="146"/>
                    <a:pt x="37" y="146"/>
                    <a:pt x="37" y="146"/>
                  </a:cubicBezTo>
                  <a:cubicBezTo>
                    <a:pt x="35" y="146"/>
                    <a:pt x="34" y="147"/>
                    <a:pt x="33" y="147"/>
                  </a:cubicBezTo>
                  <a:cubicBezTo>
                    <a:pt x="33" y="147"/>
                    <a:pt x="33" y="148"/>
                    <a:pt x="33" y="148"/>
                  </a:cubicBezTo>
                  <a:cubicBezTo>
                    <a:pt x="34" y="148"/>
                    <a:pt x="34" y="148"/>
                    <a:pt x="35" y="148"/>
                  </a:cubicBezTo>
                  <a:cubicBezTo>
                    <a:pt x="35" y="148"/>
                    <a:pt x="35" y="147"/>
                    <a:pt x="36" y="147"/>
                  </a:cubicBezTo>
                  <a:cubicBezTo>
                    <a:pt x="36" y="147"/>
                    <a:pt x="36" y="147"/>
                    <a:pt x="36" y="147"/>
                  </a:cubicBezTo>
                  <a:cubicBezTo>
                    <a:pt x="36" y="147"/>
                    <a:pt x="37" y="147"/>
                    <a:pt x="37" y="147"/>
                  </a:cubicBezTo>
                  <a:cubicBezTo>
                    <a:pt x="37" y="147"/>
                    <a:pt x="37" y="147"/>
                    <a:pt x="37" y="147"/>
                  </a:cubicBezTo>
                  <a:cubicBezTo>
                    <a:pt x="38" y="147"/>
                    <a:pt x="38" y="147"/>
                    <a:pt x="38" y="147"/>
                  </a:cubicBezTo>
                  <a:cubicBezTo>
                    <a:pt x="38" y="148"/>
                    <a:pt x="38" y="149"/>
                    <a:pt x="38" y="149"/>
                  </a:cubicBezTo>
                  <a:cubicBezTo>
                    <a:pt x="38" y="149"/>
                    <a:pt x="37" y="149"/>
                    <a:pt x="37" y="150"/>
                  </a:cubicBezTo>
                  <a:cubicBezTo>
                    <a:pt x="37" y="149"/>
                    <a:pt x="37" y="149"/>
                    <a:pt x="37" y="149"/>
                  </a:cubicBezTo>
                  <a:cubicBezTo>
                    <a:pt x="34" y="150"/>
                    <a:pt x="35" y="149"/>
                    <a:pt x="34" y="151"/>
                  </a:cubicBezTo>
                  <a:cubicBezTo>
                    <a:pt x="34" y="151"/>
                    <a:pt x="34" y="151"/>
                    <a:pt x="35" y="151"/>
                  </a:cubicBezTo>
                  <a:cubicBezTo>
                    <a:pt x="34" y="151"/>
                    <a:pt x="34" y="151"/>
                    <a:pt x="34" y="151"/>
                  </a:cubicBezTo>
                  <a:cubicBezTo>
                    <a:pt x="34" y="151"/>
                    <a:pt x="34" y="151"/>
                    <a:pt x="34" y="151"/>
                  </a:cubicBezTo>
                  <a:cubicBezTo>
                    <a:pt x="31" y="151"/>
                    <a:pt x="28" y="152"/>
                    <a:pt x="25" y="152"/>
                  </a:cubicBezTo>
                  <a:cubicBezTo>
                    <a:pt x="25" y="152"/>
                    <a:pt x="25" y="152"/>
                    <a:pt x="25" y="152"/>
                  </a:cubicBezTo>
                  <a:cubicBezTo>
                    <a:pt x="23" y="152"/>
                    <a:pt x="23" y="152"/>
                    <a:pt x="21" y="152"/>
                  </a:cubicBezTo>
                  <a:cubicBezTo>
                    <a:pt x="21" y="152"/>
                    <a:pt x="21" y="152"/>
                    <a:pt x="21" y="152"/>
                  </a:cubicBezTo>
                  <a:cubicBezTo>
                    <a:pt x="22" y="151"/>
                    <a:pt x="22" y="151"/>
                    <a:pt x="23" y="151"/>
                  </a:cubicBezTo>
                  <a:cubicBezTo>
                    <a:pt x="22" y="150"/>
                    <a:pt x="22" y="150"/>
                    <a:pt x="22" y="149"/>
                  </a:cubicBezTo>
                  <a:cubicBezTo>
                    <a:pt x="22" y="149"/>
                    <a:pt x="22" y="149"/>
                    <a:pt x="22" y="149"/>
                  </a:cubicBezTo>
                  <a:cubicBezTo>
                    <a:pt x="21" y="147"/>
                    <a:pt x="21" y="148"/>
                    <a:pt x="20" y="147"/>
                  </a:cubicBezTo>
                  <a:cubicBezTo>
                    <a:pt x="19" y="147"/>
                    <a:pt x="18" y="147"/>
                    <a:pt x="17" y="148"/>
                  </a:cubicBezTo>
                  <a:cubicBezTo>
                    <a:pt x="17" y="148"/>
                    <a:pt x="17" y="149"/>
                    <a:pt x="17" y="149"/>
                  </a:cubicBezTo>
                  <a:cubicBezTo>
                    <a:pt x="17" y="149"/>
                    <a:pt x="16" y="149"/>
                    <a:pt x="16" y="149"/>
                  </a:cubicBezTo>
                  <a:cubicBezTo>
                    <a:pt x="16" y="149"/>
                    <a:pt x="16" y="149"/>
                    <a:pt x="16" y="149"/>
                  </a:cubicBezTo>
                  <a:cubicBezTo>
                    <a:pt x="16" y="149"/>
                    <a:pt x="15" y="150"/>
                    <a:pt x="15" y="150"/>
                  </a:cubicBezTo>
                  <a:cubicBezTo>
                    <a:pt x="15" y="150"/>
                    <a:pt x="15" y="150"/>
                    <a:pt x="15" y="150"/>
                  </a:cubicBezTo>
                  <a:cubicBezTo>
                    <a:pt x="14" y="150"/>
                    <a:pt x="14" y="150"/>
                    <a:pt x="14" y="150"/>
                  </a:cubicBezTo>
                  <a:cubicBezTo>
                    <a:pt x="14" y="150"/>
                    <a:pt x="14" y="151"/>
                    <a:pt x="14" y="151"/>
                  </a:cubicBezTo>
                  <a:cubicBezTo>
                    <a:pt x="14" y="151"/>
                    <a:pt x="13" y="151"/>
                    <a:pt x="13" y="151"/>
                  </a:cubicBezTo>
                  <a:cubicBezTo>
                    <a:pt x="13" y="151"/>
                    <a:pt x="13" y="151"/>
                    <a:pt x="13" y="151"/>
                  </a:cubicBezTo>
                  <a:cubicBezTo>
                    <a:pt x="12" y="151"/>
                    <a:pt x="12" y="151"/>
                    <a:pt x="12" y="152"/>
                  </a:cubicBezTo>
                  <a:cubicBezTo>
                    <a:pt x="12" y="152"/>
                    <a:pt x="12" y="152"/>
                    <a:pt x="12" y="152"/>
                  </a:cubicBezTo>
                  <a:cubicBezTo>
                    <a:pt x="11" y="152"/>
                    <a:pt x="11" y="152"/>
                    <a:pt x="11" y="153"/>
                  </a:cubicBezTo>
                  <a:cubicBezTo>
                    <a:pt x="11" y="153"/>
                    <a:pt x="11" y="154"/>
                    <a:pt x="11" y="155"/>
                  </a:cubicBezTo>
                  <a:cubicBezTo>
                    <a:pt x="10" y="155"/>
                    <a:pt x="9" y="155"/>
                    <a:pt x="9" y="156"/>
                  </a:cubicBezTo>
                  <a:cubicBezTo>
                    <a:pt x="8" y="156"/>
                    <a:pt x="8" y="155"/>
                    <a:pt x="7" y="155"/>
                  </a:cubicBezTo>
                  <a:cubicBezTo>
                    <a:pt x="7" y="156"/>
                    <a:pt x="7" y="156"/>
                    <a:pt x="7" y="156"/>
                  </a:cubicBezTo>
                  <a:cubicBezTo>
                    <a:pt x="6" y="156"/>
                    <a:pt x="5" y="157"/>
                    <a:pt x="4" y="157"/>
                  </a:cubicBezTo>
                  <a:cubicBezTo>
                    <a:pt x="4" y="157"/>
                    <a:pt x="4" y="157"/>
                    <a:pt x="4" y="158"/>
                  </a:cubicBezTo>
                  <a:cubicBezTo>
                    <a:pt x="3" y="158"/>
                    <a:pt x="3" y="158"/>
                    <a:pt x="3" y="158"/>
                  </a:cubicBezTo>
                  <a:cubicBezTo>
                    <a:pt x="3" y="158"/>
                    <a:pt x="3" y="158"/>
                    <a:pt x="3" y="159"/>
                  </a:cubicBezTo>
                  <a:cubicBezTo>
                    <a:pt x="2" y="159"/>
                    <a:pt x="2" y="159"/>
                    <a:pt x="1" y="159"/>
                  </a:cubicBezTo>
                  <a:cubicBezTo>
                    <a:pt x="1" y="159"/>
                    <a:pt x="1" y="160"/>
                    <a:pt x="0" y="161"/>
                  </a:cubicBezTo>
                  <a:cubicBezTo>
                    <a:pt x="1" y="162"/>
                    <a:pt x="0" y="161"/>
                    <a:pt x="1" y="161"/>
                  </a:cubicBezTo>
                  <a:cubicBezTo>
                    <a:pt x="1" y="162"/>
                    <a:pt x="1" y="162"/>
                    <a:pt x="1" y="162"/>
                  </a:cubicBezTo>
                  <a:cubicBezTo>
                    <a:pt x="2" y="162"/>
                    <a:pt x="4" y="161"/>
                    <a:pt x="4" y="161"/>
                  </a:cubicBezTo>
                  <a:cubicBezTo>
                    <a:pt x="5" y="161"/>
                    <a:pt x="5" y="161"/>
                    <a:pt x="5" y="161"/>
                  </a:cubicBezTo>
                  <a:cubicBezTo>
                    <a:pt x="6" y="161"/>
                    <a:pt x="7" y="161"/>
                    <a:pt x="9" y="161"/>
                  </a:cubicBezTo>
                  <a:cubicBezTo>
                    <a:pt x="9" y="161"/>
                    <a:pt x="10" y="161"/>
                    <a:pt x="10" y="162"/>
                  </a:cubicBezTo>
                  <a:cubicBezTo>
                    <a:pt x="8" y="162"/>
                    <a:pt x="8" y="163"/>
                    <a:pt x="7" y="163"/>
                  </a:cubicBezTo>
                  <a:cubicBezTo>
                    <a:pt x="7" y="164"/>
                    <a:pt x="7" y="164"/>
                    <a:pt x="7" y="164"/>
                  </a:cubicBezTo>
                  <a:cubicBezTo>
                    <a:pt x="8" y="164"/>
                    <a:pt x="8" y="164"/>
                    <a:pt x="8" y="164"/>
                  </a:cubicBezTo>
                  <a:cubicBezTo>
                    <a:pt x="9" y="164"/>
                    <a:pt x="9" y="165"/>
                    <a:pt x="9" y="165"/>
                  </a:cubicBezTo>
                  <a:cubicBezTo>
                    <a:pt x="9" y="165"/>
                    <a:pt x="10" y="165"/>
                    <a:pt x="10" y="165"/>
                  </a:cubicBezTo>
                  <a:cubicBezTo>
                    <a:pt x="10" y="165"/>
                    <a:pt x="10" y="166"/>
                    <a:pt x="11" y="166"/>
                  </a:cubicBezTo>
                  <a:cubicBezTo>
                    <a:pt x="11" y="166"/>
                    <a:pt x="11" y="166"/>
                    <a:pt x="11" y="166"/>
                  </a:cubicBezTo>
                  <a:cubicBezTo>
                    <a:pt x="12" y="167"/>
                    <a:pt x="18" y="167"/>
                    <a:pt x="19" y="166"/>
                  </a:cubicBezTo>
                  <a:cubicBezTo>
                    <a:pt x="19" y="166"/>
                    <a:pt x="19" y="166"/>
                    <a:pt x="19" y="166"/>
                  </a:cubicBezTo>
                  <a:cubicBezTo>
                    <a:pt x="20" y="165"/>
                    <a:pt x="20" y="165"/>
                    <a:pt x="20" y="165"/>
                  </a:cubicBezTo>
                  <a:cubicBezTo>
                    <a:pt x="21" y="165"/>
                    <a:pt x="22" y="164"/>
                    <a:pt x="24" y="164"/>
                  </a:cubicBezTo>
                  <a:cubicBezTo>
                    <a:pt x="24" y="164"/>
                    <a:pt x="24" y="164"/>
                    <a:pt x="24" y="164"/>
                  </a:cubicBezTo>
                  <a:cubicBezTo>
                    <a:pt x="24" y="164"/>
                    <a:pt x="24" y="164"/>
                    <a:pt x="25" y="164"/>
                  </a:cubicBezTo>
                  <a:cubicBezTo>
                    <a:pt x="25" y="163"/>
                    <a:pt x="25" y="163"/>
                    <a:pt x="25" y="163"/>
                  </a:cubicBezTo>
                  <a:cubicBezTo>
                    <a:pt x="25" y="163"/>
                    <a:pt x="28" y="163"/>
                    <a:pt x="29" y="163"/>
                  </a:cubicBezTo>
                  <a:cubicBezTo>
                    <a:pt x="29" y="162"/>
                    <a:pt x="28" y="162"/>
                    <a:pt x="28" y="162"/>
                  </a:cubicBezTo>
                  <a:cubicBezTo>
                    <a:pt x="29" y="162"/>
                    <a:pt x="30" y="162"/>
                    <a:pt x="32" y="163"/>
                  </a:cubicBezTo>
                  <a:cubicBezTo>
                    <a:pt x="33" y="164"/>
                    <a:pt x="31" y="164"/>
                    <a:pt x="33" y="164"/>
                  </a:cubicBezTo>
                  <a:cubicBezTo>
                    <a:pt x="33" y="163"/>
                    <a:pt x="34" y="162"/>
                    <a:pt x="35" y="161"/>
                  </a:cubicBezTo>
                  <a:cubicBezTo>
                    <a:pt x="36" y="161"/>
                    <a:pt x="38" y="160"/>
                    <a:pt x="39" y="160"/>
                  </a:cubicBezTo>
                  <a:cubicBezTo>
                    <a:pt x="39" y="160"/>
                    <a:pt x="39" y="160"/>
                    <a:pt x="39" y="160"/>
                  </a:cubicBezTo>
                  <a:cubicBezTo>
                    <a:pt x="40" y="160"/>
                    <a:pt x="40" y="160"/>
                    <a:pt x="40" y="160"/>
                  </a:cubicBezTo>
                  <a:cubicBezTo>
                    <a:pt x="40" y="159"/>
                    <a:pt x="40" y="159"/>
                    <a:pt x="40" y="159"/>
                  </a:cubicBezTo>
                  <a:cubicBezTo>
                    <a:pt x="41" y="159"/>
                    <a:pt x="43" y="159"/>
                    <a:pt x="44" y="159"/>
                  </a:cubicBezTo>
                  <a:cubicBezTo>
                    <a:pt x="44" y="160"/>
                    <a:pt x="44" y="161"/>
                    <a:pt x="43" y="162"/>
                  </a:cubicBezTo>
                  <a:cubicBezTo>
                    <a:pt x="43" y="163"/>
                    <a:pt x="44" y="164"/>
                    <a:pt x="45" y="165"/>
                  </a:cubicBezTo>
                  <a:cubicBezTo>
                    <a:pt x="45" y="166"/>
                    <a:pt x="45" y="167"/>
                    <a:pt x="45" y="168"/>
                  </a:cubicBezTo>
                  <a:cubicBezTo>
                    <a:pt x="45" y="168"/>
                    <a:pt x="45" y="168"/>
                    <a:pt x="45" y="168"/>
                  </a:cubicBezTo>
                  <a:cubicBezTo>
                    <a:pt x="45" y="168"/>
                    <a:pt x="45" y="168"/>
                    <a:pt x="45" y="168"/>
                  </a:cubicBezTo>
                  <a:cubicBezTo>
                    <a:pt x="45" y="168"/>
                    <a:pt x="45" y="169"/>
                    <a:pt x="45" y="169"/>
                  </a:cubicBezTo>
                  <a:cubicBezTo>
                    <a:pt x="45" y="169"/>
                    <a:pt x="45" y="169"/>
                    <a:pt x="45" y="169"/>
                  </a:cubicBezTo>
                  <a:cubicBezTo>
                    <a:pt x="44" y="169"/>
                    <a:pt x="44" y="169"/>
                    <a:pt x="44" y="169"/>
                  </a:cubicBezTo>
                  <a:cubicBezTo>
                    <a:pt x="44" y="169"/>
                    <a:pt x="44" y="169"/>
                    <a:pt x="44" y="169"/>
                  </a:cubicBezTo>
                  <a:cubicBezTo>
                    <a:pt x="42" y="171"/>
                    <a:pt x="40" y="171"/>
                    <a:pt x="38" y="171"/>
                  </a:cubicBezTo>
                  <a:cubicBezTo>
                    <a:pt x="38" y="172"/>
                    <a:pt x="38" y="172"/>
                    <a:pt x="38" y="172"/>
                  </a:cubicBezTo>
                  <a:cubicBezTo>
                    <a:pt x="37" y="173"/>
                    <a:pt x="36" y="174"/>
                    <a:pt x="35" y="175"/>
                  </a:cubicBezTo>
                  <a:cubicBezTo>
                    <a:pt x="34" y="175"/>
                    <a:pt x="33" y="176"/>
                    <a:pt x="32" y="176"/>
                  </a:cubicBezTo>
                  <a:cubicBezTo>
                    <a:pt x="32" y="176"/>
                    <a:pt x="31" y="175"/>
                    <a:pt x="31" y="175"/>
                  </a:cubicBezTo>
                  <a:cubicBezTo>
                    <a:pt x="30" y="175"/>
                    <a:pt x="30" y="176"/>
                    <a:pt x="29" y="174"/>
                  </a:cubicBezTo>
                  <a:cubicBezTo>
                    <a:pt x="29" y="174"/>
                    <a:pt x="28" y="175"/>
                    <a:pt x="27" y="175"/>
                  </a:cubicBezTo>
                  <a:cubicBezTo>
                    <a:pt x="26" y="175"/>
                    <a:pt x="25" y="176"/>
                    <a:pt x="24" y="177"/>
                  </a:cubicBezTo>
                  <a:cubicBezTo>
                    <a:pt x="25" y="178"/>
                    <a:pt x="25" y="178"/>
                    <a:pt x="26" y="178"/>
                  </a:cubicBezTo>
                  <a:cubicBezTo>
                    <a:pt x="26" y="178"/>
                    <a:pt x="26" y="178"/>
                    <a:pt x="27" y="178"/>
                  </a:cubicBezTo>
                  <a:cubicBezTo>
                    <a:pt x="27" y="179"/>
                    <a:pt x="28" y="180"/>
                    <a:pt x="28" y="181"/>
                  </a:cubicBezTo>
                  <a:cubicBezTo>
                    <a:pt x="28" y="181"/>
                    <a:pt x="28" y="181"/>
                    <a:pt x="27" y="181"/>
                  </a:cubicBezTo>
                  <a:cubicBezTo>
                    <a:pt x="27" y="181"/>
                    <a:pt x="27" y="181"/>
                    <a:pt x="27" y="180"/>
                  </a:cubicBezTo>
                  <a:cubicBezTo>
                    <a:pt x="26" y="180"/>
                    <a:pt x="26" y="180"/>
                    <a:pt x="25" y="181"/>
                  </a:cubicBezTo>
                  <a:cubicBezTo>
                    <a:pt x="25" y="181"/>
                    <a:pt x="24" y="182"/>
                    <a:pt x="25" y="183"/>
                  </a:cubicBezTo>
                  <a:cubicBezTo>
                    <a:pt x="22" y="184"/>
                    <a:pt x="22" y="185"/>
                    <a:pt x="21" y="187"/>
                  </a:cubicBezTo>
                  <a:cubicBezTo>
                    <a:pt x="21" y="187"/>
                    <a:pt x="21" y="188"/>
                    <a:pt x="21" y="189"/>
                  </a:cubicBezTo>
                  <a:cubicBezTo>
                    <a:pt x="20" y="189"/>
                    <a:pt x="21" y="189"/>
                    <a:pt x="20" y="189"/>
                  </a:cubicBezTo>
                  <a:cubicBezTo>
                    <a:pt x="19" y="190"/>
                    <a:pt x="19" y="190"/>
                    <a:pt x="19" y="192"/>
                  </a:cubicBezTo>
                  <a:cubicBezTo>
                    <a:pt x="20" y="191"/>
                    <a:pt x="20" y="191"/>
                    <a:pt x="21" y="191"/>
                  </a:cubicBezTo>
                  <a:cubicBezTo>
                    <a:pt x="21" y="192"/>
                    <a:pt x="21" y="192"/>
                    <a:pt x="21" y="193"/>
                  </a:cubicBezTo>
                  <a:cubicBezTo>
                    <a:pt x="21" y="193"/>
                    <a:pt x="22" y="193"/>
                    <a:pt x="22" y="193"/>
                  </a:cubicBezTo>
                  <a:cubicBezTo>
                    <a:pt x="22" y="193"/>
                    <a:pt x="22" y="192"/>
                    <a:pt x="22" y="192"/>
                  </a:cubicBezTo>
                  <a:cubicBezTo>
                    <a:pt x="23" y="192"/>
                    <a:pt x="23" y="192"/>
                    <a:pt x="23" y="192"/>
                  </a:cubicBezTo>
                  <a:cubicBezTo>
                    <a:pt x="24" y="193"/>
                    <a:pt x="24" y="193"/>
                    <a:pt x="25" y="194"/>
                  </a:cubicBezTo>
                  <a:cubicBezTo>
                    <a:pt x="26" y="193"/>
                    <a:pt x="28" y="193"/>
                    <a:pt x="29" y="193"/>
                  </a:cubicBezTo>
                  <a:cubicBezTo>
                    <a:pt x="29" y="193"/>
                    <a:pt x="30" y="194"/>
                    <a:pt x="31" y="193"/>
                  </a:cubicBezTo>
                  <a:cubicBezTo>
                    <a:pt x="31" y="193"/>
                    <a:pt x="31" y="193"/>
                    <a:pt x="31" y="193"/>
                  </a:cubicBezTo>
                  <a:cubicBezTo>
                    <a:pt x="32" y="192"/>
                    <a:pt x="32" y="192"/>
                    <a:pt x="33" y="192"/>
                  </a:cubicBezTo>
                  <a:cubicBezTo>
                    <a:pt x="33" y="192"/>
                    <a:pt x="34" y="192"/>
                    <a:pt x="34" y="193"/>
                  </a:cubicBezTo>
                  <a:cubicBezTo>
                    <a:pt x="33" y="193"/>
                    <a:pt x="33" y="194"/>
                    <a:pt x="32" y="195"/>
                  </a:cubicBezTo>
                  <a:cubicBezTo>
                    <a:pt x="32" y="195"/>
                    <a:pt x="32" y="195"/>
                    <a:pt x="32" y="196"/>
                  </a:cubicBezTo>
                  <a:cubicBezTo>
                    <a:pt x="31" y="196"/>
                    <a:pt x="31" y="196"/>
                    <a:pt x="31" y="196"/>
                  </a:cubicBezTo>
                  <a:cubicBezTo>
                    <a:pt x="31" y="197"/>
                    <a:pt x="31" y="197"/>
                    <a:pt x="31" y="198"/>
                  </a:cubicBezTo>
                  <a:cubicBezTo>
                    <a:pt x="31" y="198"/>
                    <a:pt x="30" y="198"/>
                    <a:pt x="31" y="199"/>
                  </a:cubicBezTo>
                  <a:cubicBezTo>
                    <a:pt x="31" y="199"/>
                    <a:pt x="32" y="199"/>
                    <a:pt x="32" y="199"/>
                  </a:cubicBezTo>
                  <a:cubicBezTo>
                    <a:pt x="32" y="199"/>
                    <a:pt x="32" y="199"/>
                    <a:pt x="32" y="200"/>
                  </a:cubicBezTo>
                  <a:cubicBezTo>
                    <a:pt x="33" y="200"/>
                    <a:pt x="33" y="199"/>
                    <a:pt x="33" y="199"/>
                  </a:cubicBezTo>
                  <a:cubicBezTo>
                    <a:pt x="34" y="201"/>
                    <a:pt x="34" y="201"/>
                    <a:pt x="35" y="202"/>
                  </a:cubicBezTo>
                  <a:cubicBezTo>
                    <a:pt x="37" y="201"/>
                    <a:pt x="39" y="201"/>
                    <a:pt x="40" y="200"/>
                  </a:cubicBezTo>
                  <a:cubicBezTo>
                    <a:pt x="40" y="200"/>
                    <a:pt x="40" y="200"/>
                    <a:pt x="40" y="199"/>
                  </a:cubicBezTo>
                  <a:cubicBezTo>
                    <a:pt x="41" y="199"/>
                    <a:pt x="41" y="198"/>
                    <a:pt x="42" y="198"/>
                  </a:cubicBezTo>
                  <a:cubicBezTo>
                    <a:pt x="41" y="197"/>
                    <a:pt x="41" y="197"/>
                    <a:pt x="41" y="197"/>
                  </a:cubicBezTo>
                  <a:cubicBezTo>
                    <a:pt x="41" y="197"/>
                    <a:pt x="42" y="197"/>
                    <a:pt x="42" y="197"/>
                  </a:cubicBezTo>
                  <a:cubicBezTo>
                    <a:pt x="42" y="196"/>
                    <a:pt x="41" y="196"/>
                    <a:pt x="41" y="196"/>
                  </a:cubicBezTo>
                  <a:cubicBezTo>
                    <a:pt x="41" y="195"/>
                    <a:pt x="41" y="195"/>
                    <a:pt x="41" y="195"/>
                  </a:cubicBezTo>
                  <a:cubicBezTo>
                    <a:pt x="41" y="195"/>
                    <a:pt x="41" y="195"/>
                    <a:pt x="42" y="195"/>
                  </a:cubicBezTo>
                  <a:cubicBezTo>
                    <a:pt x="42" y="195"/>
                    <a:pt x="42" y="194"/>
                    <a:pt x="42" y="194"/>
                  </a:cubicBezTo>
                  <a:cubicBezTo>
                    <a:pt x="42" y="194"/>
                    <a:pt x="42" y="194"/>
                    <a:pt x="43" y="194"/>
                  </a:cubicBezTo>
                  <a:cubicBezTo>
                    <a:pt x="43" y="195"/>
                    <a:pt x="43" y="195"/>
                    <a:pt x="43" y="196"/>
                  </a:cubicBezTo>
                  <a:cubicBezTo>
                    <a:pt x="43" y="196"/>
                    <a:pt x="43" y="196"/>
                    <a:pt x="43" y="196"/>
                  </a:cubicBezTo>
                  <a:cubicBezTo>
                    <a:pt x="43" y="197"/>
                    <a:pt x="43" y="198"/>
                    <a:pt x="43" y="198"/>
                  </a:cubicBezTo>
                  <a:cubicBezTo>
                    <a:pt x="44" y="198"/>
                    <a:pt x="44" y="199"/>
                    <a:pt x="45" y="199"/>
                  </a:cubicBezTo>
                  <a:cubicBezTo>
                    <a:pt x="45" y="199"/>
                    <a:pt x="45" y="200"/>
                    <a:pt x="45" y="200"/>
                  </a:cubicBezTo>
                  <a:cubicBezTo>
                    <a:pt x="45" y="200"/>
                    <a:pt x="46" y="200"/>
                    <a:pt x="46" y="200"/>
                  </a:cubicBezTo>
                  <a:cubicBezTo>
                    <a:pt x="46" y="200"/>
                    <a:pt x="46" y="200"/>
                    <a:pt x="46" y="201"/>
                  </a:cubicBezTo>
                  <a:cubicBezTo>
                    <a:pt x="46" y="201"/>
                    <a:pt x="46" y="201"/>
                    <a:pt x="46" y="201"/>
                  </a:cubicBezTo>
                  <a:cubicBezTo>
                    <a:pt x="46" y="201"/>
                    <a:pt x="47" y="201"/>
                    <a:pt x="47" y="201"/>
                  </a:cubicBezTo>
                  <a:cubicBezTo>
                    <a:pt x="47" y="201"/>
                    <a:pt x="47" y="201"/>
                    <a:pt x="47" y="201"/>
                  </a:cubicBezTo>
                  <a:cubicBezTo>
                    <a:pt x="48" y="202"/>
                    <a:pt x="47" y="202"/>
                    <a:pt x="46" y="203"/>
                  </a:cubicBezTo>
                  <a:cubicBezTo>
                    <a:pt x="47" y="203"/>
                    <a:pt x="47" y="204"/>
                    <a:pt x="47" y="205"/>
                  </a:cubicBezTo>
                  <a:cubicBezTo>
                    <a:pt x="48" y="204"/>
                    <a:pt x="49" y="204"/>
                    <a:pt x="49" y="204"/>
                  </a:cubicBezTo>
                  <a:cubicBezTo>
                    <a:pt x="50" y="204"/>
                    <a:pt x="50" y="204"/>
                    <a:pt x="50" y="204"/>
                  </a:cubicBezTo>
                  <a:cubicBezTo>
                    <a:pt x="49" y="205"/>
                    <a:pt x="49" y="205"/>
                    <a:pt x="48" y="206"/>
                  </a:cubicBezTo>
                  <a:cubicBezTo>
                    <a:pt x="48" y="206"/>
                    <a:pt x="48" y="207"/>
                    <a:pt x="49" y="207"/>
                  </a:cubicBezTo>
                  <a:cubicBezTo>
                    <a:pt x="49" y="206"/>
                    <a:pt x="49" y="206"/>
                    <a:pt x="49" y="206"/>
                  </a:cubicBezTo>
                  <a:cubicBezTo>
                    <a:pt x="49" y="206"/>
                    <a:pt x="49" y="206"/>
                    <a:pt x="49" y="206"/>
                  </a:cubicBezTo>
                  <a:cubicBezTo>
                    <a:pt x="49" y="207"/>
                    <a:pt x="49" y="207"/>
                    <a:pt x="49" y="208"/>
                  </a:cubicBezTo>
                  <a:cubicBezTo>
                    <a:pt x="51" y="207"/>
                    <a:pt x="51" y="207"/>
                    <a:pt x="52" y="206"/>
                  </a:cubicBezTo>
                  <a:cubicBezTo>
                    <a:pt x="52" y="204"/>
                    <a:pt x="56" y="202"/>
                    <a:pt x="58" y="201"/>
                  </a:cubicBezTo>
                  <a:cubicBezTo>
                    <a:pt x="58" y="203"/>
                    <a:pt x="61" y="204"/>
                    <a:pt x="62" y="202"/>
                  </a:cubicBezTo>
                  <a:cubicBezTo>
                    <a:pt x="63" y="202"/>
                    <a:pt x="62" y="202"/>
                    <a:pt x="63" y="203"/>
                  </a:cubicBezTo>
                  <a:cubicBezTo>
                    <a:pt x="63" y="203"/>
                    <a:pt x="64" y="203"/>
                    <a:pt x="64" y="203"/>
                  </a:cubicBezTo>
                  <a:cubicBezTo>
                    <a:pt x="64" y="204"/>
                    <a:pt x="64" y="204"/>
                    <a:pt x="65" y="204"/>
                  </a:cubicBezTo>
                  <a:cubicBezTo>
                    <a:pt x="65" y="204"/>
                    <a:pt x="65" y="204"/>
                    <a:pt x="65" y="204"/>
                  </a:cubicBezTo>
                  <a:cubicBezTo>
                    <a:pt x="65" y="204"/>
                    <a:pt x="66" y="205"/>
                    <a:pt x="66" y="205"/>
                  </a:cubicBezTo>
                  <a:cubicBezTo>
                    <a:pt x="66" y="205"/>
                    <a:pt x="69" y="204"/>
                    <a:pt x="67" y="204"/>
                  </a:cubicBezTo>
                  <a:cubicBezTo>
                    <a:pt x="67" y="204"/>
                    <a:pt x="67" y="204"/>
                    <a:pt x="67" y="204"/>
                  </a:cubicBezTo>
                  <a:cubicBezTo>
                    <a:pt x="67" y="204"/>
                    <a:pt x="67" y="203"/>
                    <a:pt x="67" y="202"/>
                  </a:cubicBezTo>
                  <a:cubicBezTo>
                    <a:pt x="67" y="202"/>
                    <a:pt x="67" y="202"/>
                    <a:pt x="67" y="202"/>
                  </a:cubicBezTo>
                  <a:cubicBezTo>
                    <a:pt x="67" y="203"/>
                    <a:pt x="67" y="203"/>
                    <a:pt x="67" y="203"/>
                  </a:cubicBezTo>
                  <a:cubicBezTo>
                    <a:pt x="69" y="202"/>
                    <a:pt x="69" y="202"/>
                    <a:pt x="69" y="201"/>
                  </a:cubicBezTo>
                  <a:cubicBezTo>
                    <a:pt x="69" y="201"/>
                    <a:pt x="69" y="201"/>
                    <a:pt x="69" y="201"/>
                  </a:cubicBezTo>
                  <a:cubicBezTo>
                    <a:pt x="70" y="201"/>
                    <a:pt x="70" y="202"/>
                    <a:pt x="70" y="203"/>
                  </a:cubicBezTo>
                  <a:cubicBezTo>
                    <a:pt x="70" y="203"/>
                    <a:pt x="70" y="202"/>
                    <a:pt x="70" y="203"/>
                  </a:cubicBezTo>
                  <a:cubicBezTo>
                    <a:pt x="73" y="202"/>
                    <a:pt x="74" y="201"/>
                    <a:pt x="75" y="200"/>
                  </a:cubicBezTo>
                  <a:cubicBezTo>
                    <a:pt x="76" y="200"/>
                    <a:pt x="76" y="200"/>
                    <a:pt x="76" y="199"/>
                  </a:cubicBezTo>
                  <a:cubicBezTo>
                    <a:pt x="77" y="199"/>
                    <a:pt x="77" y="198"/>
                    <a:pt x="78" y="198"/>
                  </a:cubicBezTo>
                  <a:cubicBezTo>
                    <a:pt x="78" y="199"/>
                    <a:pt x="77" y="200"/>
                    <a:pt x="77" y="201"/>
                  </a:cubicBezTo>
                  <a:cubicBezTo>
                    <a:pt x="77" y="201"/>
                    <a:pt x="77" y="201"/>
                    <a:pt x="77" y="201"/>
                  </a:cubicBezTo>
                  <a:cubicBezTo>
                    <a:pt x="77" y="201"/>
                    <a:pt x="77" y="202"/>
                    <a:pt x="77" y="202"/>
                  </a:cubicBezTo>
                  <a:cubicBezTo>
                    <a:pt x="77" y="202"/>
                    <a:pt x="77" y="202"/>
                    <a:pt x="77" y="202"/>
                  </a:cubicBezTo>
                  <a:cubicBezTo>
                    <a:pt x="76" y="203"/>
                    <a:pt x="76" y="203"/>
                    <a:pt x="75" y="204"/>
                  </a:cubicBezTo>
                  <a:cubicBezTo>
                    <a:pt x="75" y="205"/>
                    <a:pt x="75" y="205"/>
                    <a:pt x="75" y="207"/>
                  </a:cubicBezTo>
                  <a:cubicBezTo>
                    <a:pt x="74" y="207"/>
                    <a:pt x="75" y="207"/>
                    <a:pt x="74" y="207"/>
                  </a:cubicBezTo>
                  <a:cubicBezTo>
                    <a:pt x="74" y="207"/>
                    <a:pt x="74" y="207"/>
                    <a:pt x="74" y="207"/>
                  </a:cubicBezTo>
                  <a:cubicBezTo>
                    <a:pt x="74" y="209"/>
                    <a:pt x="74" y="210"/>
                    <a:pt x="74" y="211"/>
                  </a:cubicBezTo>
                  <a:cubicBezTo>
                    <a:pt x="74" y="211"/>
                    <a:pt x="74" y="211"/>
                    <a:pt x="75" y="211"/>
                  </a:cubicBezTo>
                  <a:cubicBezTo>
                    <a:pt x="74" y="212"/>
                    <a:pt x="74" y="212"/>
                    <a:pt x="73" y="212"/>
                  </a:cubicBezTo>
                  <a:cubicBezTo>
                    <a:pt x="73" y="213"/>
                    <a:pt x="73" y="213"/>
                    <a:pt x="73" y="214"/>
                  </a:cubicBezTo>
                  <a:cubicBezTo>
                    <a:pt x="73" y="214"/>
                    <a:pt x="73" y="214"/>
                    <a:pt x="73" y="215"/>
                  </a:cubicBezTo>
                  <a:cubicBezTo>
                    <a:pt x="72" y="216"/>
                    <a:pt x="71" y="216"/>
                    <a:pt x="71" y="218"/>
                  </a:cubicBezTo>
                  <a:cubicBezTo>
                    <a:pt x="69" y="219"/>
                    <a:pt x="69" y="219"/>
                    <a:pt x="68" y="220"/>
                  </a:cubicBezTo>
                  <a:cubicBezTo>
                    <a:pt x="68" y="220"/>
                    <a:pt x="68" y="221"/>
                    <a:pt x="68" y="221"/>
                  </a:cubicBezTo>
                  <a:cubicBezTo>
                    <a:pt x="67" y="221"/>
                    <a:pt x="66" y="222"/>
                    <a:pt x="65" y="222"/>
                  </a:cubicBezTo>
                  <a:cubicBezTo>
                    <a:pt x="64" y="223"/>
                    <a:pt x="63" y="224"/>
                    <a:pt x="62" y="225"/>
                  </a:cubicBezTo>
                  <a:cubicBezTo>
                    <a:pt x="62" y="226"/>
                    <a:pt x="62" y="227"/>
                    <a:pt x="63" y="228"/>
                  </a:cubicBezTo>
                  <a:cubicBezTo>
                    <a:pt x="62" y="228"/>
                    <a:pt x="61" y="228"/>
                    <a:pt x="60" y="229"/>
                  </a:cubicBezTo>
                  <a:cubicBezTo>
                    <a:pt x="60" y="229"/>
                    <a:pt x="60" y="229"/>
                    <a:pt x="60" y="229"/>
                  </a:cubicBezTo>
                  <a:cubicBezTo>
                    <a:pt x="60" y="229"/>
                    <a:pt x="60" y="229"/>
                    <a:pt x="60" y="229"/>
                  </a:cubicBezTo>
                  <a:cubicBezTo>
                    <a:pt x="60" y="229"/>
                    <a:pt x="60" y="228"/>
                    <a:pt x="60" y="228"/>
                  </a:cubicBezTo>
                  <a:cubicBezTo>
                    <a:pt x="57" y="229"/>
                    <a:pt x="55" y="230"/>
                    <a:pt x="53" y="231"/>
                  </a:cubicBezTo>
                  <a:cubicBezTo>
                    <a:pt x="53" y="231"/>
                    <a:pt x="53" y="232"/>
                    <a:pt x="53" y="233"/>
                  </a:cubicBezTo>
                  <a:cubicBezTo>
                    <a:pt x="52" y="233"/>
                    <a:pt x="52" y="234"/>
                    <a:pt x="51" y="234"/>
                  </a:cubicBezTo>
                  <a:cubicBezTo>
                    <a:pt x="51" y="234"/>
                    <a:pt x="51" y="235"/>
                    <a:pt x="51" y="236"/>
                  </a:cubicBezTo>
                  <a:cubicBezTo>
                    <a:pt x="51" y="236"/>
                    <a:pt x="51" y="236"/>
                    <a:pt x="51" y="236"/>
                  </a:cubicBezTo>
                  <a:cubicBezTo>
                    <a:pt x="51" y="236"/>
                    <a:pt x="51" y="237"/>
                    <a:pt x="51" y="237"/>
                  </a:cubicBezTo>
                  <a:cubicBezTo>
                    <a:pt x="48" y="238"/>
                    <a:pt x="49" y="238"/>
                    <a:pt x="48" y="238"/>
                  </a:cubicBezTo>
                  <a:cubicBezTo>
                    <a:pt x="48" y="239"/>
                    <a:pt x="48" y="239"/>
                    <a:pt x="48" y="240"/>
                  </a:cubicBezTo>
                  <a:cubicBezTo>
                    <a:pt x="49" y="239"/>
                    <a:pt x="48" y="239"/>
                    <a:pt x="49" y="239"/>
                  </a:cubicBezTo>
                  <a:cubicBezTo>
                    <a:pt x="49" y="239"/>
                    <a:pt x="50" y="239"/>
                    <a:pt x="51" y="239"/>
                  </a:cubicBezTo>
                  <a:cubicBezTo>
                    <a:pt x="51" y="237"/>
                    <a:pt x="50" y="238"/>
                    <a:pt x="52" y="237"/>
                  </a:cubicBezTo>
                  <a:cubicBezTo>
                    <a:pt x="52" y="238"/>
                    <a:pt x="52" y="238"/>
                    <a:pt x="53" y="238"/>
                  </a:cubicBezTo>
                  <a:cubicBezTo>
                    <a:pt x="53" y="237"/>
                    <a:pt x="53" y="237"/>
                    <a:pt x="53" y="236"/>
                  </a:cubicBezTo>
                  <a:cubicBezTo>
                    <a:pt x="53" y="236"/>
                    <a:pt x="54" y="236"/>
                    <a:pt x="54" y="236"/>
                  </a:cubicBezTo>
                  <a:cubicBezTo>
                    <a:pt x="54" y="236"/>
                    <a:pt x="54" y="236"/>
                    <a:pt x="53" y="235"/>
                  </a:cubicBezTo>
                  <a:cubicBezTo>
                    <a:pt x="54" y="235"/>
                    <a:pt x="54" y="234"/>
                    <a:pt x="55" y="234"/>
                  </a:cubicBezTo>
                  <a:cubicBezTo>
                    <a:pt x="55" y="234"/>
                    <a:pt x="54" y="233"/>
                    <a:pt x="54" y="233"/>
                  </a:cubicBezTo>
                  <a:cubicBezTo>
                    <a:pt x="55" y="233"/>
                    <a:pt x="55" y="233"/>
                    <a:pt x="55" y="233"/>
                  </a:cubicBezTo>
                  <a:cubicBezTo>
                    <a:pt x="55" y="233"/>
                    <a:pt x="55" y="232"/>
                    <a:pt x="55" y="232"/>
                  </a:cubicBezTo>
                  <a:cubicBezTo>
                    <a:pt x="55" y="232"/>
                    <a:pt x="55" y="232"/>
                    <a:pt x="55" y="231"/>
                  </a:cubicBezTo>
                  <a:cubicBezTo>
                    <a:pt x="56" y="231"/>
                    <a:pt x="57" y="231"/>
                    <a:pt x="58" y="231"/>
                  </a:cubicBezTo>
                  <a:cubicBezTo>
                    <a:pt x="58" y="232"/>
                    <a:pt x="57" y="232"/>
                    <a:pt x="57" y="233"/>
                  </a:cubicBezTo>
                  <a:cubicBezTo>
                    <a:pt x="58" y="233"/>
                    <a:pt x="59" y="232"/>
                    <a:pt x="60" y="232"/>
                  </a:cubicBezTo>
                  <a:cubicBezTo>
                    <a:pt x="60" y="231"/>
                    <a:pt x="60" y="232"/>
                    <a:pt x="60" y="231"/>
                  </a:cubicBezTo>
                  <a:cubicBezTo>
                    <a:pt x="60" y="231"/>
                    <a:pt x="60" y="231"/>
                    <a:pt x="60" y="231"/>
                  </a:cubicBezTo>
                  <a:cubicBezTo>
                    <a:pt x="61" y="231"/>
                    <a:pt x="62" y="231"/>
                    <a:pt x="63" y="231"/>
                  </a:cubicBezTo>
                  <a:cubicBezTo>
                    <a:pt x="63" y="231"/>
                    <a:pt x="63" y="230"/>
                    <a:pt x="63" y="230"/>
                  </a:cubicBezTo>
                  <a:cubicBezTo>
                    <a:pt x="63" y="230"/>
                    <a:pt x="63" y="230"/>
                    <a:pt x="63" y="230"/>
                  </a:cubicBezTo>
                  <a:cubicBezTo>
                    <a:pt x="63" y="230"/>
                    <a:pt x="63" y="230"/>
                    <a:pt x="63" y="230"/>
                  </a:cubicBezTo>
                  <a:cubicBezTo>
                    <a:pt x="64" y="229"/>
                    <a:pt x="64" y="228"/>
                    <a:pt x="66" y="228"/>
                  </a:cubicBezTo>
                  <a:cubicBezTo>
                    <a:pt x="66" y="228"/>
                    <a:pt x="66" y="228"/>
                    <a:pt x="66" y="229"/>
                  </a:cubicBezTo>
                  <a:cubicBezTo>
                    <a:pt x="67" y="229"/>
                    <a:pt x="67" y="229"/>
                    <a:pt x="67" y="229"/>
                  </a:cubicBezTo>
                  <a:cubicBezTo>
                    <a:pt x="67" y="228"/>
                    <a:pt x="67" y="228"/>
                    <a:pt x="67" y="227"/>
                  </a:cubicBezTo>
                  <a:cubicBezTo>
                    <a:pt x="68" y="227"/>
                    <a:pt x="67" y="227"/>
                    <a:pt x="68" y="227"/>
                  </a:cubicBezTo>
                  <a:cubicBezTo>
                    <a:pt x="70" y="227"/>
                    <a:pt x="70" y="226"/>
                    <a:pt x="70" y="224"/>
                  </a:cubicBezTo>
                  <a:cubicBezTo>
                    <a:pt x="70" y="224"/>
                    <a:pt x="71" y="225"/>
                    <a:pt x="72" y="225"/>
                  </a:cubicBezTo>
                  <a:cubicBezTo>
                    <a:pt x="72" y="225"/>
                    <a:pt x="72" y="225"/>
                    <a:pt x="72" y="224"/>
                  </a:cubicBezTo>
                  <a:cubicBezTo>
                    <a:pt x="72" y="224"/>
                    <a:pt x="72" y="224"/>
                    <a:pt x="72" y="224"/>
                  </a:cubicBezTo>
                  <a:cubicBezTo>
                    <a:pt x="71" y="223"/>
                    <a:pt x="72" y="223"/>
                    <a:pt x="72" y="223"/>
                  </a:cubicBezTo>
                  <a:cubicBezTo>
                    <a:pt x="71" y="223"/>
                    <a:pt x="71" y="223"/>
                    <a:pt x="71" y="223"/>
                  </a:cubicBezTo>
                  <a:cubicBezTo>
                    <a:pt x="71" y="223"/>
                    <a:pt x="71" y="223"/>
                    <a:pt x="71" y="222"/>
                  </a:cubicBezTo>
                  <a:cubicBezTo>
                    <a:pt x="72" y="222"/>
                    <a:pt x="73" y="221"/>
                    <a:pt x="74" y="220"/>
                  </a:cubicBezTo>
                  <a:cubicBezTo>
                    <a:pt x="74" y="220"/>
                    <a:pt x="74" y="220"/>
                    <a:pt x="74" y="219"/>
                  </a:cubicBezTo>
                  <a:cubicBezTo>
                    <a:pt x="74" y="219"/>
                    <a:pt x="75" y="219"/>
                    <a:pt x="76" y="218"/>
                  </a:cubicBezTo>
                  <a:cubicBezTo>
                    <a:pt x="76" y="218"/>
                    <a:pt x="76" y="218"/>
                    <a:pt x="76" y="217"/>
                  </a:cubicBezTo>
                  <a:cubicBezTo>
                    <a:pt x="76" y="217"/>
                    <a:pt x="76" y="217"/>
                    <a:pt x="76" y="217"/>
                  </a:cubicBezTo>
                  <a:cubicBezTo>
                    <a:pt x="76" y="217"/>
                    <a:pt x="76" y="217"/>
                    <a:pt x="76" y="216"/>
                  </a:cubicBezTo>
                  <a:cubicBezTo>
                    <a:pt x="76" y="216"/>
                    <a:pt x="76" y="216"/>
                    <a:pt x="77" y="216"/>
                  </a:cubicBezTo>
                  <a:cubicBezTo>
                    <a:pt x="77" y="216"/>
                    <a:pt x="77" y="217"/>
                    <a:pt x="77" y="217"/>
                  </a:cubicBezTo>
                  <a:cubicBezTo>
                    <a:pt x="77" y="216"/>
                    <a:pt x="78" y="216"/>
                    <a:pt x="79" y="216"/>
                  </a:cubicBezTo>
                  <a:cubicBezTo>
                    <a:pt x="79" y="216"/>
                    <a:pt x="79" y="215"/>
                    <a:pt x="79" y="215"/>
                  </a:cubicBezTo>
                  <a:cubicBezTo>
                    <a:pt x="80" y="215"/>
                    <a:pt x="80" y="215"/>
                    <a:pt x="80" y="215"/>
                  </a:cubicBezTo>
                  <a:cubicBezTo>
                    <a:pt x="80" y="213"/>
                    <a:pt x="80" y="213"/>
                    <a:pt x="80" y="212"/>
                  </a:cubicBezTo>
                  <a:cubicBezTo>
                    <a:pt x="81" y="211"/>
                    <a:pt x="81" y="211"/>
                    <a:pt x="82" y="210"/>
                  </a:cubicBezTo>
                  <a:cubicBezTo>
                    <a:pt x="82" y="210"/>
                    <a:pt x="82" y="210"/>
                    <a:pt x="82" y="210"/>
                  </a:cubicBezTo>
                  <a:cubicBezTo>
                    <a:pt x="83" y="210"/>
                    <a:pt x="83" y="210"/>
                    <a:pt x="83" y="209"/>
                  </a:cubicBezTo>
                  <a:cubicBezTo>
                    <a:pt x="84" y="209"/>
                    <a:pt x="84" y="209"/>
                    <a:pt x="84" y="208"/>
                  </a:cubicBezTo>
                  <a:cubicBezTo>
                    <a:pt x="84" y="208"/>
                    <a:pt x="85" y="207"/>
                    <a:pt x="86" y="206"/>
                  </a:cubicBezTo>
                  <a:cubicBezTo>
                    <a:pt x="86" y="206"/>
                    <a:pt x="85" y="206"/>
                    <a:pt x="85" y="206"/>
                  </a:cubicBezTo>
                  <a:cubicBezTo>
                    <a:pt x="86" y="205"/>
                    <a:pt x="87" y="206"/>
                    <a:pt x="87" y="205"/>
                  </a:cubicBezTo>
                  <a:cubicBezTo>
                    <a:pt x="87" y="205"/>
                    <a:pt x="87" y="204"/>
                    <a:pt x="87" y="204"/>
                  </a:cubicBezTo>
                  <a:cubicBezTo>
                    <a:pt x="88" y="204"/>
                    <a:pt x="88" y="203"/>
                    <a:pt x="88" y="203"/>
                  </a:cubicBezTo>
                  <a:cubicBezTo>
                    <a:pt x="88" y="203"/>
                    <a:pt x="88" y="203"/>
                    <a:pt x="88" y="203"/>
                  </a:cubicBezTo>
                  <a:cubicBezTo>
                    <a:pt x="89" y="202"/>
                    <a:pt x="90" y="202"/>
                    <a:pt x="90" y="202"/>
                  </a:cubicBezTo>
                  <a:cubicBezTo>
                    <a:pt x="90" y="202"/>
                    <a:pt x="90" y="202"/>
                    <a:pt x="90" y="202"/>
                  </a:cubicBezTo>
                  <a:cubicBezTo>
                    <a:pt x="91" y="201"/>
                    <a:pt x="92" y="201"/>
                    <a:pt x="93" y="200"/>
                  </a:cubicBezTo>
                  <a:cubicBezTo>
                    <a:pt x="93" y="200"/>
                    <a:pt x="93" y="199"/>
                    <a:pt x="93" y="199"/>
                  </a:cubicBezTo>
                  <a:cubicBezTo>
                    <a:pt x="93" y="198"/>
                    <a:pt x="92" y="198"/>
                    <a:pt x="92" y="198"/>
                  </a:cubicBezTo>
                  <a:cubicBezTo>
                    <a:pt x="92" y="198"/>
                    <a:pt x="92" y="198"/>
                    <a:pt x="93" y="198"/>
                  </a:cubicBezTo>
                  <a:cubicBezTo>
                    <a:pt x="93" y="198"/>
                    <a:pt x="93" y="198"/>
                    <a:pt x="93" y="197"/>
                  </a:cubicBezTo>
                  <a:cubicBezTo>
                    <a:pt x="93" y="197"/>
                    <a:pt x="94" y="197"/>
                    <a:pt x="94" y="197"/>
                  </a:cubicBezTo>
                  <a:cubicBezTo>
                    <a:pt x="94" y="196"/>
                    <a:pt x="94" y="196"/>
                    <a:pt x="94" y="196"/>
                  </a:cubicBezTo>
                  <a:cubicBezTo>
                    <a:pt x="95" y="196"/>
                    <a:pt x="95" y="195"/>
                    <a:pt x="96" y="195"/>
                  </a:cubicBezTo>
                  <a:cubicBezTo>
                    <a:pt x="96" y="195"/>
                    <a:pt x="95" y="194"/>
                    <a:pt x="95" y="194"/>
                  </a:cubicBezTo>
                  <a:cubicBezTo>
                    <a:pt x="94" y="194"/>
                    <a:pt x="92" y="194"/>
                    <a:pt x="91" y="194"/>
                  </a:cubicBezTo>
                  <a:cubicBezTo>
                    <a:pt x="91" y="193"/>
                    <a:pt x="91" y="192"/>
                    <a:pt x="91" y="191"/>
                  </a:cubicBezTo>
                  <a:cubicBezTo>
                    <a:pt x="91" y="191"/>
                    <a:pt x="91" y="191"/>
                    <a:pt x="92" y="191"/>
                  </a:cubicBezTo>
                  <a:cubicBezTo>
                    <a:pt x="91" y="191"/>
                    <a:pt x="91" y="191"/>
                    <a:pt x="91" y="190"/>
                  </a:cubicBezTo>
                  <a:cubicBezTo>
                    <a:pt x="92" y="190"/>
                    <a:pt x="92" y="190"/>
                    <a:pt x="92" y="190"/>
                  </a:cubicBezTo>
                  <a:cubicBezTo>
                    <a:pt x="92" y="190"/>
                    <a:pt x="92" y="189"/>
                    <a:pt x="92" y="188"/>
                  </a:cubicBezTo>
                  <a:cubicBezTo>
                    <a:pt x="94" y="188"/>
                    <a:pt x="94" y="188"/>
                    <a:pt x="95" y="188"/>
                  </a:cubicBezTo>
                  <a:cubicBezTo>
                    <a:pt x="95" y="187"/>
                    <a:pt x="95" y="187"/>
                    <a:pt x="96" y="186"/>
                  </a:cubicBezTo>
                  <a:cubicBezTo>
                    <a:pt x="97" y="186"/>
                    <a:pt x="96" y="185"/>
                    <a:pt x="97" y="185"/>
                  </a:cubicBezTo>
                  <a:cubicBezTo>
                    <a:pt x="97" y="184"/>
                    <a:pt x="97" y="184"/>
                    <a:pt x="96" y="183"/>
                  </a:cubicBezTo>
                  <a:cubicBezTo>
                    <a:pt x="97" y="183"/>
                    <a:pt x="98" y="183"/>
                    <a:pt x="98" y="183"/>
                  </a:cubicBezTo>
                  <a:cubicBezTo>
                    <a:pt x="98" y="183"/>
                    <a:pt x="98" y="183"/>
                    <a:pt x="98" y="183"/>
                  </a:cubicBezTo>
                  <a:cubicBezTo>
                    <a:pt x="99" y="183"/>
                    <a:pt x="99" y="183"/>
                    <a:pt x="99" y="183"/>
                  </a:cubicBezTo>
                  <a:cubicBezTo>
                    <a:pt x="99" y="182"/>
                    <a:pt x="99" y="181"/>
                    <a:pt x="99" y="180"/>
                  </a:cubicBezTo>
                  <a:cubicBezTo>
                    <a:pt x="100" y="180"/>
                    <a:pt x="100" y="180"/>
                    <a:pt x="100" y="180"/>
                  </a:cubicBezTo>
                  <a:cubicBezTo>
                    <a:pt x="100" y="179"/>
                    <a:pt x="102" y="178"/>
                    <a:pt x="103" y="177"/>
                  </a:cubicBezTo>
                  <a:cubicBezTo>
                    <a:pt x="103" y="177"/>
                    <a:pt x="103" y="177"/>
                    <a:pt x="103" y="176"/>
                  </a:cubicBezTo>
                  <a:cubicBezTo>
                    <a:pt x="103" y="176"/>
                    <a:pt x="104" y="176"/>
                    <a:pt x="104" y="176"/>
                  </a:cubicBezTo>
                  <a:cubicBezTo>
                    <a:pt x="104" y="174"/>
                    <a:pt x="105" y="175"/>
                    <a:pt x="106" y="174"/>
                  </a:cubicBezTo>
                  <a:cubicBezTo>
                    <a:pt x="107" y="173"/>
                    <a:pt x="108" y="171"/>
                    <a:pt x="108" y="170"/>
                  </a:cubicBezTo>
                  <a:cubicBezTo>
                    <a:pt x="109" y="170"/>
                    <a:pt x="109" y="170"/>
                    <a:pt x="109" y="170"/>
                  </a:cubicBezTo>
                  <a:cubicBezTo>
                    <a:pt x="109" y="170"/>
                    <a:pt x="109" y="171"/>
                    <a:pt x="109" y="171"/>
                  </a:cubicBezTo>
                  <a:cubicBezTo>
                    <a:pt x="109" y="171"/>
                    <a:pt x="109" y="171"/>
                    <a:pt x="110" y="171"/>
                  </a:cubicBezTo>
                  <a:cubicBezTo>
                    <a:pt x="110" y="171"/>
                    <a:pt x="110" y="171"/>
                    <a:pt x="110" y="171"/>
                  </a:cubicBezTo>
                  <a:cubicBezTo>
                    <a:pt x="111" y="171"/>
                    <a:pt x="112" y="171"/>
                    <a:pt x="113" y="170"/>
                  </a:cubicBezTo>
                  <a:cubicBezTo>
                    <a:pt x="113" y="170"/>
                    <a:pt x="114" y="169"/>
                    <a:pt x="114" y="169"/>
                  </a:cubicBezTo>
                  <a:cubicBezTo>
                    <a:pt x="114" y="169"/>
                    <a:pt x="115" y="169"/>
                    <a:pt x="115" y="169"/>
                  </a:cubicBezTo>
                  <a:cubicBezTo>
                    <a:pt x="115" y="169"/>
                    <a:pt x="115" y="169"/>
                    <a:pt x="115" y="169"/>
                  </a:cubicBezTo>
                  <a:cubicBezTo>
                    <a:pt x="115" y="169"/>
                    <a:pt x="114" y="169"/>
                    <a:pt x="114" y="170"/>
                  </a:cubicBezTo>
                  <a:cubicBezTo>
                    <a:pt x="114" y="170"/>
                    <a:pt x="114" y="170"/>
                    <a:pt x="114" y="171"/>
                  </a:cubicBezTo>
                  <a:cubicBezTo>
                    <a:pt x="114" y="171"/>
                    <a:pt x="114" y="171"/>
                    <a:pt x="113" y="172"/>
                  </a:cubicBezTo>
                  <a:cubicBezTo>
                    <a:pt x="114" y="172"/>
                    <a:pt x="114" y="172"/>
                    <a:pt x="114" y="172"/>
                  </a:cubicBezTo>
                  <a:cubicBezTo>
                    <a:pt x="115" y="172"/>
                    <a:pt x="116" y="172"/>
                    <a:pt x="116" y="173"/>
                  </a:cubicBezTo>
                  <a:cubicBezTo>
                    <a:pt x="115" y="174"/>
                    <a:pt x="113" y="174"/>
                    <a:pt x="112" y="174"/>
                  </a:cubicBezTo>
                  <a:cubicBezTo>
                    <a:pt x="112" y="174"/>
                    <a:pt x="112" y="174"/>
                    <a:pt x="111" y="173"/>
                  </a:cubicBezTo>
                  <a:cubicBezTo>
                    <a:pt x="111" y="173"/>
                    <a:pt x="110" y="174"/>
                    <a:pt x="110" y="174"/>
                  </a:cubicBezTo>
                  <a:cubicBezTo>
                    <a:pt x="109" y="174"/>
                    <a:pt x="109" y="175"/>
                    <a:pt x="109" y="175"/>
                  </a:cubicBezTo>
                  <a:cubicBezTo>
                    <a:pt x="109" y="175"/>
                    <a:pt x="108" y="175"/>
                    <a:pt x="108" y="175"/>
                  </a:cubicBezTo>
                  <a:cubicBezTo>
                    <a:pt x="108" y="175"/>
                    <a:pt x="108" y="175"/>
                    <a:pt x="108" y="176"/>
                  </a:cubicBezTo>
                  <a:cubicBezTo>
                    <a:pt x="108" y="176"/>
                    <a:pt x="108" y="176"/>
                    <a:pt x="107" y="176"/>
                  </a:cubicBezTo>
                  <a:cubicBezTo>
                    <a:pt x="107" y="176"/>
                    <a:pt x="107" y="176"/>
                    <a:pt x="107" y="177"/>
                  </a:cubicBezTo>
                  <a:cubicBezTo>
                    <a:pt x="107" y="177"/>
                    <a:pt x="106" y="177"/>
                    <a:pt x="106" y="177"/>
                  </a:cubicBezTo>
                  <a:cubicBezTo>
                    <a:pt x="106" y="177"/>
                    <a:pt x="106" y="177"/>
                    <a:pt x="106" y="177"/>
                  </a:cubicBezTo>
                  <a:cubicBezTo>
                    <a:pt x="105" y="178"/>
                    <a:pt x="106" y="181"/>
                    <a:pt x="106" y="182"/>
                  </a:cubicBezTo>
                  <a:cubicBezTo>
                    <a:pt x="106" y="182"/>
                    <a:pt x="107" y="182"/>
                    <a:pt x="107" y="182"/>
                  </a:cubicBezTo>
                  <a:cubicBezTo>
                    <a:pt x="106" y="183"/>
                    <a:pt x="106" y="183"/>
                    <a:pt x="105" y="184"/>
                  </a:cubicBezTo>
                  <a:cubicBezTo>
                    <a:pt x="105" y="184"/>
                    <a:pt x="105" y="184"/>
                    <a:pt x="105" y="185"/>
                  </a:cubicBezTo>
                  <a:cubicBezTo>
                    <a:pt x="105" y="185"/>
                    <a:pt x="105" y="185"/>
                    <a:pt x="105" y="185"/>
                  </a:cubicBezTo>
                  <a:cubicBezTo>
                    <a:pt x="105" y="186"/>
                    <a:pt x="106" y="186"/>
                    <a:pt x="107" y="186"/>
                  </a:cubicBezTo>
                  <a:cubicBezTo>
                    <a:pt x="107" y="186"/>
                    <a:pt x="107" y="186"/>
                    <a:pt x="107" y="187"/>
                  </a:cubicBezTo>
                  <a:cubicBezTo>
                    <a:pt x="107" y="186"/>
                    <a:pt x="108" y="186"/>
                    <a:pt x="108" y="186"/>
                  </a:cubicBezTo>
                  <a:cubicBezTo>
                    <a:pt x="108" y="186"/>
                    <a:pt x="108" y="186"/>
                    <a:pt x="108" y="186"/>
                  </a:cubicBezTo>
                  <a:cubicBezTo>
                    <a:pt x="108" y="186"/>
                    <a:pt x="109" y="186"/>
                    <a:pt x="109" y="186"/>
                  </a:cubicBezTo>
                  <a:cubicBezTo>
                    <a:pt x="108" y="187"/>
                    <a:pt x="107" y="189"/>
                    <a:pt x="106" y="188"/>
                  </a:cubicBezTo>
                  <a:cubicBezTo>
                    <a:pt x="106" y="188"/>
                    <a:pt x="106" y="188"/>
                    <a:pt x="105" y="188"/>
                  </a:cubicBezTo>
                  <a:cubicBezTo>
                    <a:pt x="105" y="189"/>
                    <a:pt x="105" y="190"/>
                    <a:pt x="105" y="190"/>
                  </a:cubicBezTo>
                  <a:cubicBezTo>
                    <a:pt x="106" y="190"/>
                    <a:pt x="107" y="190"/>
                    <a:pt x="109" y="190"/>
                  </a:cubicBezTo>
                  <a:cubicBezTo>
                    <a:pt x="109" y="190"/>
                    <a:pt x="108" y="190"/>
                    <a:pt x="108" y="190"/>
                  </a:cubicBezTo>
                  <a:cubicBezTo>
                    <a:pt x="109" y="189"/>
                    <a:pt x="109" y="189"/>
                    <a:pt x="110" y="189"/>
                  </a:cubicBezTo>
                  <a:cubicBezTo>
                    <a:pt x="110" y="189"/>
                    <a:pt x="110" y="189"/>
                    <a:pt x="110" y="189"/>
                  </a:cubicBezTo>
                  <a:cubicBezTo>
                    <a:pt x="110" y="189"/>
                    <a:pt x="111" y="189"/>
                    <a:pt x="112" y="189"/>
                  </a:cubicBezTo>
                  <a:cubicBezTo>
                    <a:pt x="112" y="187"/>
                    <a:pt x="113" y="187"/>
                    <a:pt x="113" y="186"/>
                  </a:cubicBezTo>
                  <a:cubicBezTo>
                    <a:pt x="113" y="186"/>
                    <a:pt x="114" y="186"/>
                    <a:pt x="114" y="186"/>
                  </a:cubicBezTo>
                  <a:cubicBezTo>
                    <a:pt x="114" y="186"/>
                    <a:pt x="114" y="186"/>
                    <a:pt x="114" y="185"/>
                  </a:cubicBezTo>
                  <a:cubicBezTo>
                    <a:pt x="115" y="185"/>
                    <a:pt x="115" y="184"/>
                    <a:pt x="117" y="184"/>
                  </a:cubicBezTo>
                  <a:cubicBezTo>
                    <a:pt x="117" y="183"/>
                    <a:pt x="117" y="183"/>
                    <a:pt x="116" y="182"/>
                  </a:cubicBezTo>
                  <a:cubicBezTo>
                    <a:pt x="117" y="182"/>
                    <a:pt x="117" y="182"/>
                    <a:pt x="117" y="182"/>
                  </a:cubicBezTo>
                  <a:cubicBezTo>
                    <a:pt x="118" y="182"/>
                    <a:pt x="118" y="182"/>
                    <a:pt x="118" y="182"/>
                  </a:cubicBezTo>
                  <a:cubicBezTo>
                    <a:pt x="118" y="182"/>
                    <a:pt x="118" y="182"/>
                    <a:pt x="119" y="182"/>
                  </a:cubicBezTo>
                  <a:cubicBezTo>
                    <a:pt x="118" y="180"/>
                    <a:pt x="119" y="180"/>
                    <a:pt x="119" y="179"/>
                  </a:cubicBezTo>
                  <a:cubicBezTo>
                    <a:pt x="119" y="179"/>
                    <a:pt x="120" y="179"/>
                    <a:pt x="120" y="179"/>
                  </a:cubicBezTo>
                  <a:cubicBezTo>
                    <a:pt x="120" y="180"/>
                    <a:pt x="120" y="180"/>
                    <a:pt x="120" y="180"/>
                  </a:cubicBezTo>
                  <a:cubicBezTo>
                    <a:pt x="120" y="180"/>
                    <a:pt x="121" y="180"/>
                    <a:pt x="121" y="180"/>
                  </a:cubicBezTo>
                  <a:cubicBezTo>
                    <a:pt x="121" y="180"/>
                    <a:pt x="121" y="180"/>
                    <a:pt x="121" y="179"/>
                  </a:cubicBezTo>
                  <a:cubicBezTo>
                    <a:pt x="121" y="179"/>
                    <a:pt x="124" y="179"/>
                    <a:pt x="126" y="179"/>
                  </a:cubicBezTo>
                  <a:cubicBezTo>
                    <a:pt x="126" y="178"/>
                    <a:pt x="126" y="178"/>
                    <a:pt x="126" y="177"/>
                  </a:cubicBezTo>
                  <a:cubicBezTo>
                    <a:pt x="126" y="177"/>
                    <a:pt x="127" y="177"/>
                    <a:pt x="128" y="177"/>
                  </a:cubicBezTo>
                  <a:cubicBezTo>
                    <a:pt x="127" y="175"/>
                    <a:pt x="126" y="176"/>
                    <a:pt x="127" y="175"/>
                  </a:cubicBezTo>
                  <a:cubicBezTo>
                    <a:pt x="127" y="174"/>
                    <a:pt x="127" y="174"/>
                    <a:pt x="127" y="173"/>
                  </a:cubicBezTo>
                  <a:cubicBezTo>
                    <a:pt x="126" y="174"/>
                    <a:pt x="126" y="174"/>
                    <a:pt x="125" y="174"/>
                  </a:cubicBezTo>
                  <a:cubicBezTo>
                    <a:pt x="125" y="174"/>
                    <a:pt x="125" y="174"/>
                    <a:pt x="125" y="173"/>
                  </a:cubicBezTo>
                  <a:cubicBezTo>
                    <a:pt x="125" y="174"/>
                    <a:pt x="124" y="174"/>
                    <a:pt x="124" y="174"/>
                  </a:cubicBezTo>
                  <a:cubicBezTo>
                    <a:pt x="124" y="174"/>
                    <a:pt x="124" y="174"/>
                    <a:pt x="124" y="173"/>
                  </a:cubicBezTo>
                  <a:cubicBezTo>
                    <a:pt x="123" y="173"/>
                    <a:pt x="123" y="173"/>
                    <a:pt x="123" y="173"/>
                  </a:cubicBezTo>
                  <a:cubicBezTo>
                    <a:pt x="123" y="172"/>
                    <a:pt x="123" y="172"/>
                    <a:pt x="123" y="171"/>
                  </a:cubicBezTo>
                  <a:cubicBezTo>
                    <a:pt x="125" y="170"/>
                    <a:pt x="124" y="171"/>
                    <a:pt x="127" y="170"/>
                  </a:cubicBezTo>
                  <a:cubicBezTo>
                    <a:pt x="127" y="170"/>
                    <a:pt x="127" y="170"/>
                    <a:pt x="127" y="170"/>
                  </a:cubicBezTo>
                  <a:cubicBezTo>
                    <a:pt x="128" y="170"/>
                    <a:pt x="128" y="170"/>
                    <a:pt x="129" y="170"/>
                  </a:cubicBezTo>
                  <a:cubicBezTo>
                    <a:pt x="129" y="170"/>
                    <a:pt x="129" y="170"/>
                    <a:pt x="129" y="169"/>
                  </a:cubicBezTo>
                  <a:cubicBezTo>
                    <a:pt x="131" y="170"/>
                    <a:pt x="132" y="170"/>
                    <a:pt x="133" y="168"/>
                  </a:cubicBezTo>
                  <a:cubicBezTo>
                    <a:pt x="133" y="168"/>
                    <a:pt x="133" y="168"/>
                    <a:pt x="133" y="168"/>
                  </a:cubicBezTo>
                  <a:cubicBezTo>
                    <a:pt x="133" y="168"/>
                    <a:pt x="133" y="169"/>
                    <a:pt x="133" y="169"/>
                  </a:cubicBezTo>
                  <a:cubicBezTo>
                    <a:pt x="134" y="169"/>
                    <a:pt x="135" y="169"/>
                    <a:pt x="135" y="169"/>
                  </a:cubicBezTo>
                  <a:cubicBezTo>
                    <a:pt x="135" y="169"/>
                    <a:pt x="135" y="170"/>
                    <a:pt x="135" y="170"/>
                  </a:cubicBezTo>
                  <a:cubicBezTo>
                    <a:pt x="135" y="170"/>
                    <a:pt x="135" y="170"/>
                    <a:pt x="134" y="170"/>
                  </a:cubicBezTo>
                  <a:cubicBezTo>
                    <a:pt x="134" y="170"/>
                    <a:pt x="134" y="170"/>
                    <a:pt x="134" y="170"/>
                  </a:cubicBezTo>
                  <a:cubicBezTo>
                    <a:pt x="134" y="170"/>
                    <a:pt x="134" y="171"/>
                    <a:pt x="133" y="171"/>
                  </a:cubicBezTo>
                  <a:cubicBezTo>
                    <a:pt x="133" y="171"/>
                    <a:pt x="133" y="171"/>
                    <a:pt x="133" y="171"/>
                  </a:cubicBezTo>
                  <a:cubicBezTo>
                    <a:pt x="134" y="171"/>
                    <a:pt x="135" y="170"/>
                    <a:pt x="137" y="170"/>
                  </a:cubicBezTo>
                  <a:cubicBezTo>
                    <a:pt x="137" y="171"/>
                    <a:pt x="137" y="171"/>
                    <a:pt x="137" y="171"/>
                  </a:cubicBezTo>
                  <a:cubicBezTo>
                    <a:pt x="137" y="171"/>
                    <a:pt x="138" y="171"/>
                    <a:pt x="138" y="171"/>
                  </a:cubicBezTo>
                  <a:cubicBezTo>
                    <a:pt x="138" y="171"/>
                    <a:pt x="138" y="171"/>
                    <a:pt x="138" y="171"/>
                  </a:cubicBezTo>
                  <a:cubicBezTo>
                    <a:pt x="138" y="171"/>
                    <a:pt x="138" y="171"/>
                    <a:pt x="139" y="171"/>
                  </a:cubicBezTo>
                  <a:cubicBezTo>
                    <a:pt x="139" y="172"/>
                    <a:pt x="139" y="172"/>
                    <a:pt x="138" y="173"/>
                  </a:cubicBezTo>
                  <a:cubicBezTo>
                    <a:pt x="138" y="173"/>
                    <a:pt x="138" y="173"/>
                    <a:pt x="139" y="174"/>
                  </a:cubicBezTo>
                  <a:cubicBezTo>
                    <a:pt x="141" y="173"/>
                    <a:pt x="142" y="173"/>
                    <a:pt x="142" y="172"/>
                  </a:cubicBezTo>
                  <a:cubicBezTo>
                    <a:pt x="143" y="172"/>
                    <a:pt x="143" y="172"/>
                    <a:pt x="143" y="172"/>
                  </a:cubicBezTo>
                  <a:cubicBezTo>
                    <a:pt x="143" y="172"/>
                    <a:pt x="143" y="173"/>
                    <a:pt x="143" y="173"/>
                  </a:cubicBezTo>
                  <a:cubicBezTo>
                    <a:pt x="143" y="173"/>
                    <a:pt x="144" y="173"/>
                    <a:pt x="144" y="174"/>
                  </a:cubicBezTo>
                  <a:cubicBezTo>
                    <a:pt x="144" y="174"/>
                    <a:pt x="145" y="174"/>
                    <a:pt x="145" y="174"/>
                  </a:cubicBezTo>
                  <a:cubicBezTo>
                    <a:pt x="145" y="174"/>
                    <a:pt x="146" y="174"/>
                    <a:pt x="147" y="173"/>
                  </a:cubicBezTo>
                  <a:cubicBezTo>
                    <a:pt x="147" y="174"/>
                    <a:pt x="147" y="174"/>
                    <a:pt x="147" y="174"/>
                  </a:cubicBezTo>
                  <a:cubicBezTo>
                    <a:pt x="147" y="174"/>
                    <a:pt x="148" y="174"/>
                    <a:pt x="148" y="174"/>
                  </a:cubicBezTo>
                  <a:cubicBezTo>
                    <a:pt x="148" y="174"/>
                    <a:pt x="149" y="174"/>
                    <a:pt x="149" y="175"/>
                  </a:cubicBezTo>
                  <a:cubicBezTo>
                    <a:pt x="150" y="174"/>
                    <a:pt x="150" y="174"/>
                    <a:pt x="151" y="174"/>
                  </a:cubicBezTo>
                  <a:cubicBezTo>
                    <a:pt x="151" y="174"/>
                    <a:pt x="151" y="174"/>
                    <a:pt x="151" y="175"/>
                  </a:cubicBezTo>
                  <a:cubicBezTo>
                    <a:pt x="152" y="174"/>
                    <a:pt x="153" y="174"/>
                    <a:pt x="154" y="174"/>
                  </a:cubicBezTo>
                  <a:cubicBezTo>
                    <a:pt x="154" y="174"/>
                    <a:pt x="154" y="175"/>
                    <a:pt x="154" y="175"/>
                  </a:cubicBezTo>
                  <a:cubicBezTo>
                    <a:pt x="155" y="175"/>
                    <a:pt x="154" y="174"/>
                    <a:pt x="155" y="174"/>
                  </a:cubicBezTo>
                  <a:cubicBezTo>
                    <a:pt x="155" y="174"/>
                    <a:pt x="155" y="174"/>
                    <a:pt x="156" y="174"/>
                  </a:cubicBezTo>
                  <a:cubicBezTo>
                    <a:pt x="156" y="174"/>
                    <a:pt x="156" y="173"/>
                    <a:pt x="156" y="173"/>
                  </a:cubicBezTo>
                  <a:cubicBezTo>
                    <a:pt x="157" y="173"/>
                    <a:pt x="158" y="173"/>
                    <a:pt x="158" y="173"/>
                  </a:cubicBezTo>
                  <a:cubicBezTo>
                    <a:pt x="159" y="173"/>
                    <a:pt x="158" y="172"/>
                    <a:pt x="159" y="172"/>
                  </a:cubicBezTo>
                  <a:cubicBezTo>
                    <a:pt x="159" y="172"/>
                    <a:pt x="159" y="172"/>
                    <a:pt x="159" y="172"/>
                  </a:cubicBezTo>
                  <a:cubicBezTo>
                    <a:pt x="160" y="172"/>
                    <a:pt x="160" y="172"/>
                    <a:pt x="161" y="172"/>
                  </a:cubicBezTo>
                  <a:cubicBezTo>
                    <a:pt x="161" y="172"/>
                    <a:pt x="161" y="172"/>
                    <a:pt x="161" y="173"/>
                  </a:cubicBezTo>
                  <a:cubicBezTo>
                    <a:pt x="161" y="172"/>
                    <a:pt x="161" y="172"/>
                    <a:pt x="162" y="172"/>
                  </a:cubicBezTo>
                  <a:cubicBezTo>
                    <a:pt x="162" y="172"/>
                    <a:pt x="162" y="173"/>
                    <a:pt x="162" y="173"/>
                  </a:cubicBezTo>
                  <a:cubicBezTo>
                    <a:pt x="162" y="173"/>
                    <a:pt x="162" y="173"/>
                    <a:pt x="163" y="173"/>
                  </a:cubicBezTo>
                  <a:cubicBezTo>
                    <a:pt x="163" y="173"/>
                    <a:pt x="163" y="173"/>
                    <a:pt x="163" y="173"/>
                  </a:cubicBezTo>
                  <a:cubicBezTo>
                    <a:pt x="163" y="173"/>
                    <a:pt x="164" y="172"/>
                    <a:pt x="165" y="172"/>
                  </a:cubicBezTo>
                  <a:cubicBezTo>
                    <a:pt x="165" y="172"/>
                    <a:pt x="166" y="173"/>
                    <a:pt x="166" y="173"/>
                  </a:cubicBezTo>
                  <a:cubicBezTo>
                    <a:pt x="166" y="173"/>
                    <a:pt x="167" y="173"/>
                    <a:pt x="167" y="173"/>
                  </a:cubicBezTo>
                  <a:cubicBezTo>
                    <a:pt x="167" y="173"/>
                    <a:pt x="167" y="173"/>
                    <a:pt x="167" y="173"/>
                  </a:cubicBezTo>
                  <a:cubicBezTo>
                    <a:pt x="168" y="173"/>
                    <a:pt x="168" y="173"/>
                    <a:pt x="168" y="173"/>
                  </a:cubicBezTo>
                  <a:cubicBezTo>
                    <a:pt x="168" y="173"/>
                    <a:pt x="168" y="173"/>
                    <a:pt x="168" y="173"/>
                  </a:cubicBezTo>
                  <a:cubicBezTo>
                    <a:pt x="169" y="173"/>
                    <a:pt x="170" y="173"/>
                    <a:pt x="171" y="173"/>
                  </a:cubicBezTo>
                  <a:cubicBezTo>
                    <a:pt x="173" y="173"/>
                    <a:pt x="175" y="173"/>
                    <a:pt x="176" y="171"/>
                  </a:cubicBezTo>
                  <a:cubicBezTo>
                    <a:pt x="176" y="171"/>
                    <a:pt x="176" y="171"/>
                    <a:pt x="177" y="170"/>
                  </a:cubicBezTo>
                  <a:cubicBezTo>
                    <a:pt x="177" y="171"/>
                    <a:pt x="177" y="171"/>
                    <a:pt x="177" y="172"/>
                  </a:cubicBezTo>
                  <a:cubicBezTo>
                    <a:pt x="177" y="172"/>
                    <a:pt x="177" y="172"/>
                    <a:pt x="176" y="172"/>
                  </a:cubicBezTo>
                  <a:cubicBezTo>
                    <a:pt x="176" y="173"/>
                    <a:pt x="178" y="173"/>
                    <a:pt x="176" y="174"/>
                  </a:cubicBezTo>
                  <a:cubicBezTo>
                    <a:pt x="178" y="176"/>
                    <a:pt x="179" y="174"/>
                    <a:pt x="180" y="174"/>
                  </a:cubicBezTo>
                  <a:cubicBezTo>
                    <a:pt x="180" y="174"/>
                    <a:pt x="180" y="175"/>
                    <a:pt x="180" y="175"/>
                  </a:cubicBezTo>
                  <a:cubicBezTo>
                    <a:pt x="181" y="176"/>
                    <a:pt x="183" y="175"/>
                    <a:pt x="184" y="175"/>
                  </a:cubicBezTo>
                  <a:cubicBezTo>
                    <a:pt x="183" y="174"/>
                    <a:pt x="183" y="174"/>
                    <a:pt x="183" y="173"/>
                  </a:cubicBezTo>
                  <a:cubicBezTo>
                    <a:pt x="184" y="173"/>
                    <a:pt x="185" y="173"/>
                    <a:pt x="185" y="173"/>
                  </a:cubicBezTo>
                  <a:cubicBezTo>
                    <a:pt x="185" y="174"/>
                    <a:pt x="186" y="175"/>
                    <a:pt x="185" y="176"/>
                  </a:cubicBezTo>
                  <a:cubicBezTo>
                    <a:pt x="185" y="177"/>
                    <a:pt x="186" y="177"/>
                    <a:pt x="187" y="178"/>
                  </a:cubicBezTo>
                  <a:cubicBezTo>
                    <a:pt x="188" y="178"/>
                    <a:pt x="188" y="178"/>
                    <a:pt x="188" y="178"/>
                  </a:cubicBezTo>
                  <a:cubicBezTo>
                    <a:pt x="188" y="178"/>
                    <a:pt x="188" y="179"/>
                    <a:pt x="188" y="179"/>
                  </a:cubicBezTo>
                  <a:cubicBezTo>
                    <a:pt x="189" y="179"/>
                    <a:pt x="189" y="179"/>
                    <a:pt x="189" y="179"/>
                  </a:cubicBezTo>
                  <a:cubicBezTo>
                    <a:pt x="190" y="179"/>
                    <a:pt x="190" y="180"/>
                    <a:pt x="191" y="180"/>
                  </a:cubicBezTo>
                  <a:cubicBezTo>
                    <a:pt x="192" y="180"/>
                    <a:pt x="193" y="180"/>
                    <a:pt x="194" y="179"/>
                  </a:cubicBezTo>
                  <a:cubicBezTo>
                    <a:pt x="194" y="180"/>
                    <a:pt x="194" y="180"/>
                    <a:pt x="195" y="181"/>
                  </a:cubicBezTo>
                  <a:cubicBezTo>
                    <a:pt x="195" y="181"/>
                    <a:pt x="195" y="181"/>
                    <a:pt x="196" y="181"/>
                  </a:cubicBezTo>
                  <a:cubicBezTo>
                    <a:pt x="196" y="181"/>
                    <a:pt x="196" y="181"/>
                    <a:pt x="196" y="181"/>
                  </a:cubicBezTo>
                  <a:cubicBezTo>
                    <a:pt x="197" y="182"/>
                    <a:pt x="196" y="182"/>
                    <a:pt x="198" y="182"/>
                  </a:cubicBezTo>
                  <a:cubicBezTo>
                    <a:pt x="198" y="183"/>
                    <a:pt x="198" y="183"/>
                    <a:pt x="199" y="184"/>
                  </a:cubicBezTo>
                  <a:cubicBezTo>
                    <a:pt x="199" y="184"/>
                    <a:pt x="198" y="184"/>
                    <a:pt x="198" y="184"/>
                  </a:cubicBezTo>
                  <a:cubicBezTo>
                    <a:pt x="199" y="185"/>
                    <a:pt x="199" y="184"/>
                    <a:pt x="200" y="185"/>
                  </a:cubicBezTo>
                  <a:cubicBezTo>
                    <a:pt x="201" y="185"/>
                    <a:pt x="201" y="185"/>
                    <a:pt x="202" y="185"/>
                  </a:cubicBezTo>
                  <a:cubicBezTo>
                    <a:pt x="202" y="186"/>
                    <a:pt x="202" y="186"/>
                    <a:pt x="203" y="186"/>
                  </a:cubicBezTo>
                  <a:cubicBezTo>
                    <a:pt x="204" y="187"/>
                    <a:pt x="203" y="187"/>
                    <a:pt x="204" y="187"/>
                  </a:cubicBezTo>
                  <a:cubicBezTo>
                    <a:pt x="204" y="186"/>
                    <a:pt x="204" y="186"/>
                    <a:pt x="204" y="185"/>
                  </a:cubicBezTo>
                  <a:cubicBezTo>
                    <a:pt x="204" y="185"/>
                    <a:pt x="205" y="185"/>
                    <a:pt x="205" y="185"/>
                  </a:cubicBezTo>
                  <a:cubicBezTo>
                    <a:pt x="205" y="185"/>
                    <a:pt x="205" y="185"/>
                    <a:pt x="206" y="185"/>
                  </a:cubicBezTo>
                  <a:cubicBezTo>
                    <a:pt x="207" y="186"/>
                    <a:pt x="207" y="186"/>
                    <a:pt x="209" y="186"/>
                  </a:cubicBezTo>
                  <a:cubicBezTo>
                    <a:pt x="209" y="185"/>
                    <a:pt x="209" y="185"/>
                    <a:pt x="209" y="184"/>
                  </a:cubicBezTo>
                  <a:cubicBezTo>
                    <a:pt x="209" y="184"/>
                    <a:pt x="209" y="184"/>
                    <a:pt x="209" y="184"/>
                  </a:cubicBezTo>
                  <a:cubicBezTo>
                    <a:pt x="208" y="183"/>
                    <a:pt x="208" y="183"/>
                    <a:pt x="206" y="183"/>
                  </a:cubicBezTo>
                  <a:cubicBezTo>
                    <a:pt x="206" y="182"/>
                    <a:pt x="207" y="182"/>
                    <a:pt x="207" y="182"/>
                  </a:cubicBezTo>
                  <a:cubicBezTo>
                    <a:pt x="206" y="182"/>
                    <a:pt x="205" y="181"/>
                    <a:pt x="205" y="181"/>
                  </a:cubicBezTo>
                  <a:cubicBezTo>
                    <a:pt x="202" y="181"/>
                    <a:pt x="200" y="181"/>
                    <a:pt x="198" y="182"/>
                  </a:cubicBezTo>
                  <a:cubicBezTo>
                    <a:pt x="198" y="181"/>
                    <a:pt x="198" y="181"/>
                    <a:pt x="198" y="180"/>
                  </a:cubicBezTo>
                  <a:cubicBezTo>
                    <a:pt x="199" y="180"/>
                    <a:pt x="198" y="180"/>
                    <a:pt x="199" y="181"/>
                  </a:cubicBezTo>
                  <a:cubicBezTo>
                    <a:pt x="200" y="180"/>
                    <a:pt x="200" y="180"/>
                    <a:pt x="201" y="179"/>
                  </a:cubicBezTo>
                  <a:cubicBezTo>
                    <a:pt x="201" y="179"/>
                    <a:pt x="201" y="179"/>
                    <a:pt x="201" y="179"/>
                  </a:cubicBezTo>
                  <a:cubicBezTo>
                    <a:pt x="202" y="178"/>
                    <a:pt x="202" y="179"/>
                    <a:pt x="203" y="178"/>
                  </a:cubicBezTo>
                  <a:cubicBezTo>
                    <a:pt x="203" y="178"/>
                    <a:pt x="203" y="178"/>
                    <a:pt x="204" y="178"/>
                  </a:cubicBezTo>
                  <a:cubicBezTo>
                    <a:pt x="204" y="178"/>
                    <a:pt x="204" y="179"/>
                    <a:pt x="204" y="179"/>
                  </a:cubicBezTo>
                  <a:cubicBezTo>
                    <a:pt x="205" y="179"/>
                    <a:pt x="205" y="179"/>
                    <a:pt x="205" y="179"/>
                  </a:cubicBezTo>
                  <a:cubicBezTo>
                    <a:pt x="205" y="178"/>
                    <a:pt x="204" y="176"/>
                    <a:pt x="204" y="175"/>
                  </a:cubicBezTo>
                  <a:cubicBezTo>
                    <a:pt x="204" y="175"/>
                    <a:pt x="204" y="174"/>
                    <a:pt x="204" y="174"/>
                  </a:cubicBezTo>
                  <a:cubicBezTo>
                    <a:pt x="204" y="174"/>
                    <a:pt x="205" y="174"/>
                    <a:pt x="205" y="174"/>
                  </a:cubicBezTo>
                  <a:cubicBezTo>
                    <a:pt x="205" y="175"/>
                    <a:pt x="206" y="176"/>
                    <a:pt x="206" y="177"/>
                  </a:cubicBezTo>
                  <a:cubicBezTo>
                    <a:pt x="208" y="178"/>
                    <a:pt x="209" y="178"/>
                    <a:pt x="211" y="177"/>
                  </a:cubicBezTo>
                  <a:cubicBezTo>
                    <a:pt x="211" y="177"/>
                    <a:pt x="211" y="177"/>
                    <a:pt x="211" y="178"/>
                  </a:cubicBezTo>
                  <a:cubicBezTo>
                    <a:pt x="211" y="178"/>
                    <a:pt x="211" y="177"/>
                    <a:pt x="211" y="177"/>
                  </a:cubicBezTo>
                  <a:cubicBezTo>
                    <a:pt x="211" y="178"/>
                    <a:pt x="212" y="178"/>
                    <a:pt x="212" y="179"/>
                  </a:cubicBezTo>
                  <a:cubicBezTo>
                    <a:pt x="212" y="179"/>
                    <a:pt x="212" y="179"/>
                    <a:pt x="212" y="179"/>
                  </a:cubicBezTo>
                  <a:cubicBezTo>
                    <a:pt x="212" y="179"/>
                    <a:pt x="212" y="179"/>
                    <a:pt x="212" y="179"/>
                  </a:cubicBezTo>
                  <a:cubicBezTo>
                    <a:pt x="213" y="179"/>
                    <a:pt x="213" y="179"/>
                    <a:pt x="214" y="178"/>
                  </a:cubicBezTo>
                  <a:cubicBezTo>
                    <a:pt x="214" y="179"/>
                    <a:pt x="214" y="180"/>
                    <a:pt x="214" y="181"/>
                  </a:cubicBezTo>
                  <a:cubicBezTo>
                    <a:pt x="214" y="181"/>
                    <a:pt x="214" y="181"/>
                    <a:pt x="215" y="181"/>
                  </a:cubicBezTo>
                  <a:cubicBezTo>
                    <a:pt x="215" y="181"/>
                    <a:pt x="215" y="181"/>
                    <a:pt x="216" y="182"/>
                  </a:cubicBezTo>
                  <a:cubicBezTo>
                    <a:pt x="216" y="182"/>
                    <a:pt x="216" y="182"/>
                    <a:pt x="216" y="182"/>
                  </a:cubicBezTo>
                  <a:cubicBezTo>
                    <a:pt x="216" y="182"/>
                    <a:pt x="216" y="183"/>
                    <a:pt x="216" y="184"/>
                  </a:cubicBezTo>
                  <a:cubicBezTo>
                    <a:pt x="217" y="184"/>
                    <a:pt x="217" y="184"/>
                    <a:pt x="217" y="184"/>
                  </a:cubicBezTo>
                  <a:cubicBezTo>
                    <a:pt x="217" y="185"/>
                    <a:pt x="217" y="185"/>
                    <a:pt x="218" y="186"/>
                  </a:cubicBezTo>
                  <a:cubicBezTo>
                    <a:pt x="218" y="186"/>
                    <a:pt x="218" y="186"/>
                    <a:pt x="219" y="186"/>
                  </a:cubicBezTo>
                  <a:cubicBezTo>
                    <a:pt x="219" y="186"/>
                    <a:pt x="220" y="186"/>
                    <a:pt x="220" y="186"/>
                  </a:cubicBezTo>
                  <a:cubicBezTo>
                    <a:pt x="220" y="186"/>
                    <a:pt x="221" y="187"/>
                    <a:pt x="221" y="187"/>
                  </a:cubicBezTo>
                  <a:cubicBezTo>
                    <a:pt x="220" y="187"/>
                    <a:pt x="220" y="187"/>
                    <a:pt x="220" y="187"/>
                  </a:cubicBezTo>
                  <a:cubicBezTo>
                    <a:pt x="221" y="188"/>
                    <a:pt x="221" y="189"/>
                    <a:pt x="222" y="189"/>
                  </a:cubicBezTo>
                  <a:cubicBezTo>
                    <a:pt x="222" y="189"/>
                    <a:pt x="222" y="189"/>
                    <a:pt x="223" y="189"/>
                  </a:cubicBezTo>
                  <a:cubicBezTo>
                    <a:pt x="223" y="189"/>
                    <a:pt x="223" y="189"/>
                    <a:pt x="223" y="190"/>
                  </a:cubicBezTo>
                  <a:cubicBezTo>
                    <a:pt x="225" y="190"/>
                    <a:pt x="226" y="191"/>
                    <a:pt x="227" y="191"/>
                  </a:cubicBezTo>
                  <a:cubicBezTo>
                    <a:pt x="228" y="192"/>
                    <a:pt x="228" y="193"/>
                    <a:pt x="228" y="194"/>
                  </a:cubicBezTo>
                  <a:cubicBezTo>
                    <a:pt x="228" y="194"/>
                    <a:pt x="227" y="194"/>
                    <a:pt x="227" y="194"/>
                  </a:cubicBezTo>
                  <a:cubicBezTo>
                    <a:pt x="227" y="195"/>
                    <a:pt x="227" y="196"/>
                    <a:pt x="227" y="196"/>
                  </a:cubicBezTo>
                  <a:cubicBezTo>
                    <a:pt x="228" y="196"/>
                    <a:pt x="229" y="196"/>
                    <a:pt x="230" y="195"/>
                  </a:cubicBezTo>
                  <a:cubicBezTo>
                    <a:pt x="229" y="195"/>
                    <a:pt x="229" y="194"/>
                    <a:pt x="229" y="194"/>
                  </a:cubicBezTo>
                  <a:cubicBezTo>
                    <a:pt x="230" y="193"/>
                    <a:pt x="230" y="194"/>
                    <a:pt x="230" y="193"/>
                  </a:cubicBezTo>
                  <a:cubicBezTo>
                    <a:pt x="231" y="193"/>
                    <a:pt x="231" y="193"/>
                    <a:pt x="232" y="193"/>
                  </a:cubicBezTo>
                  <a:cubicBezTo>
                    <a:pt x="232" y="193"/>
                    <a:pt x="232" y="193"/>
                    <a:pt x="232" y="193"/>
                  </a:cubicBezTo>
                  <a:cubicBezTo>
                    <a:pt x="232" y="193"/>
                    <a:pt x="231" y="194"/>
                    <a:pt x="231" y="194"/>
                  </a:cubicBezTo>
                  <a:cubicBezTo>
                    <a:pt x="231" y="194"/>
                    <a:pt x="231" y="195"/>
                    <a:pt x="230" y="195"/>
                  </a:cubicBezTo>
                  <a:cubicBezTo>
                    <a:pt x="230" y="195"/>
                    <a:pt x="230" y="195"/>
                    <a:pt x="230" y="195"/>
                  </a:cubicBezTo>
                  <a:cubicBezTo>
                    <a:pt x="230" y="196"/>
                    <a:pt x="232" y="197"/>
                    <a:pt x="232" y="198"/>
                  </a:cubicBezTo>
                  <a:cubicBezTo>
                    <a:pt x="233" y="198"/>
                    <a:pt x="234" y="198"/>
                    <a:pt x="234" y="198"/>
                  </a:cubicBezTo>
                  <a:cubicBezTo>
                    <a:pt x="234" y="198"/>
                    <a:pt x="234" y="198"/>
                    <a:pt x="234" y="198"/>
                  </a:cubicBezTo>
                  <a:cubicBezTo>
                    <a:pt x="234" y="198"/>
                    <a:pt x="234" y="198"/>
                    <a:pt x="234" y="198"/>
                  </a:cubicBezTo>
                  <a:cubicBezTo>
                    <a:pt x="234" y="198"/>
                    <a:pt x="234" y="198"/>
                    <a:pt x="235" y="198"/>
                  </a:cubicBezTo>
                  <a:cubicBezTo>
                    <a:pt x="234" y="197"/>
                    <a:pt x="234" y="196"/>
                    <a:pt x="234" y="195"/>
                  </a:cubicBezTo>
                  <a:cubicBezTo>
                    <a:pt x="233" y="195"/>
                    <a:pt x="233" y="195"/>
                    <a:pt x="233" y="195"/>
                  </a:cubicBezTo>
                  <a:cubicBezTo>
                    <a:pt x="233" y="195"/>
                    <a:pt x="233" y="195"/>
                    <a:pt x="233" y="195"/>
                  </a:cubicBezTo>
                  <a:cubicBezTo>
                    <a:pt x="235" y="195"/>
                    <a:pt x="235" y="196"/>
                    <a:pt x="235" y="197"/>
                  </a:cubicBezTo>
                  <a:cubicBezTo>
                    <a:pt x="236" y="197"/>
                    <a:pt x="236" y="197"/>
                    <a:pt x="236" y="197"/>
                  </a:cubicBezTo>
                  <a:cubicBezTo>
                    <a:pt x="236" y="198"/>
                    <a:pt x="236" y="198"/>
                    <a:pt x="236" y="199"/>
                  </a:cubicBezTo>
                  <a:cubicBezTo>
                    <a:pt x="235" y="199"/>
                    <a:pt x="234" y="199"/>
                    <a:pt x="234" y="199"/>
                  </a:cubicBezTo>
                  <a:cubicBezTo>
                    <a:pt x="234" y="200"/>
                    <a:pt x="234" y="200"/>
                    <a:pt x="234" y="200"/>
                  </a:cubicBezTo>
                  <a:cubicBezTo>
                    <a:pt x="235" y="200"/>
                    <a:pt x="235" y="200"/>
                    <a:pt x="236" y="200"/>
                  </a:cubicBezTo>
                  <a:cubicBezTo>
                    <a:pt x="236" y="201"/>
                    <a:pt x="236" y="201"/>
                    <a:pt x="235" y="201"/>
                  </a:cubicBezTo>
                  <a:cubicBezTo>
                    <a:pt x="236" y="202"/>
                    <a:pt x="235" y="202"/>
                    <a:pt x="236" y="202"/>
                  </a:cubicBezTo>
                  <a:cubicBezTo>
                    <a:pt x="236" y="202"/>
                    <a:pt x="236" y="202"/>
                    <a:pt x="236" y="202"/>
                  </a:cubicBezTo>
                  <a:cubicBezTo>
                    <a:pt x="237" y="202"/>
                    <a:pt x="237" y="202"/>
                    <a:pt x="238" y="202"/>
                  </a:cubicBezTo>
                  <a:cubicBezTo>
                    <a:pt x="238" y="202"/>
                    <a:pt x="238" y="202"/>
                    <a:pt x="238" y="201"/>
                  </a:cubicBezTo>
                  <a:cubicBezTo>
                    <a:pt x="240" y="200"/>
                    <a:pt x="240" y="200"/>
                    <a:pt x="240" y="198"/>
                  </a:cubicBezTo>
                  <a:cubicBezTo>
                    <a:pt x="241" y="198"/>
                    <a:pt x="241" y="198"/>
                    <a:pt x="242" y="198"/>
                  </a:cubicBezTo>
                  <a:cubicBezTo>
                    <a:pt x="242" y="199"/>
                    <a:pt x="242" y="199"/>
                    <a:pt x="242" y="199"/>
                  </a:cubicBezTo>
                  <a:cubicBezTo>
                    <a:pt x="242" y="200"/>
                    <a:pt x="241" y="200"/>
                    <a:pt x="241" y="200"/>
                  </a:cubicBezTo>
                  <a:cubicBezTo>
                    <a:pt x="241" y="200"/>
                    <a:pt x="241" y="200"/>
                    <a:pt x="241" y="201"/>
                  </a:cubicBezTo>
                  <a:cubicBezTo>
                    <a:pt x="240" y="201"/>
                    <a:pt x="240" y="202"/>
                    <a:pt x="239" y="202"/>
                  </a:cubicBezTo>
                  <a:cubicBezTo>
                    <a:pt x="239" y="202"/>
                    <a:pt x="239" y="203"/>
                    <a:pt x="239" y="203"/>
                  </a:cubicBezTo>
                  <a:cubicBezTo>
                    <a:pt x="239" y="203"/>
                    <a:pt x="239" y="203"/>
                    <a:pt x="238" y="203"/>
                  </a:cubicBezTo>
                  <a:cubicBezTo>
                    <a:pt x="238" y="204"/>
                    <a:pt x="238" y="205"/>
                    <a:pt x="238" y="206"/>
                  </a:cubicBezTo>
                  <a:cubicBezTo>
                    <a:pt x="238" y="206"/>
                    <a:pt x="238" y="206"/>
                    <a:pt x="238" y="206"/>
                  </a:cubicBezTo>
                  <a:cubicBezTo>
                    <a:pt x="239" y="206"/>
                    <a:pt x="239" y="206"/>
                    <a:pt x="239" y="206"/>
                  </a:cubicBezTo>
                  <a:cubicBezTo>
                    <a:pt x="240" y="206"/>
                    <a:pt x="240" y="206"/>
                    <a:pt x="240" y="206"/>
                  </a:cubicBezTo>
                  <a:cubicBezTo>
                    <a:pt x="240" y="206"/>
                    <a:pt x="240" y="206"/>
                    <a:pt x="240" y="206"/>
                  </a:cubicBezTo>
                  <a:cubicBezTo>
                    <a:pt x="240" y="207"/>
                    <a:pt x="240" y="208"/>
                    <a:pt x="240" y="208"/>
                  </a:cubicBezTo>
                  <a:cubicBezTo>
                    <a:pt x="241" y="208"/>
                    <a:pt x="241" y="208"/>
                    <a:pt x="242" y="208"/>
                  </a:cubicBezTo>
                  <a:cubicBezTo>
                    <a:pt x="242" y="209"/>
                    <a:pt x="242" y="209"/>
                    <a:pt x="242" y="209"/>
                  </a:cubicBezTo>
                  <a:cubicBezTo>
                    <a:pt x="241" y="209"/>
                    <a:pt x="241" y="209"/>
                    <a:pt x="240" y="209"/>
                  </a:cubicBezTo>
                  <a:cubicBezTo>
                    <a:pt x="241" y="210"/>
                    <a:pt x="242" y="211"/>
                    <a:pt x="242" y="212"/>
                  </a:cubicBezTo>
                  <a:cubicBezTo>
                    <a:pt x="244" y="213"/>
                    <a:pt x="244" y="213"/>
                    <a:pt x="245" y="213"/>
                  </a:cubicBezTo>
                  <a:cubicBezTo>
                    <a:pt x="245" y="213"/>
                    <a:pt x="245" y="213"/>
                    <a:pt x="245" y="214"/>
                  </a:cubicBezTo>
                  <a:cubicBezTo>
                    <a:pt x="245" y="213"/>
                    <a:pt x="246" y="213"/>
                    <a:pt x="246" y="213"/>
                  </a:cubicBezTo>
                  <a:cubicBezTo>
                    <a:pt x="246" y="212"/>
                    <a:pt x="246" y="212"/>
                    <a:pt x="245" y="212"/>
                  </a:cubicBezTo>
                  <a:cubicBezTo>
                    <a:pt x="245" y="211"/>
                    <a:pt x="245" y="211"/>
                    <a:pt x="245" y="211"/>
                  </a:cubicBezTo>
                  <a:cubicBezTo>
                    <a:pt x="245" y="211"/>
                    <a:pt x="246" y="211"/>
                    <a:pt x="246" y="211"/>
                  </a:cubicBezTo>
                  <a:cubicBezTo>
                    <a:pt x="246" y="211"/>
                    <a:pt x="247" y="211"/>
                    <a:pt x="247" y="211"/>
                  </a:cubicBezTo>
                  <a:cubicBezTo>
                    <a:pt x="247" y="210"/>
                    <a:pt x="248" y="210"/>
                    <a:pt x="248" y="210"/>
                  </a:cubicBezTo>
                  <a:cubicBezTo>
                    <a:pt x="248" y="210"/>
                    <a:pt x="248" y="210"/>
                    <a:pt x="248" y="210"/>
                  </a:cubicBezTo>
                  <a:cubicBezTo>
                    <a:pt x="248" y="210"/>
                    <a:pt x="248" y="210"/>
                    <a:pt x="248" y="210"/>
                  </a:cubicBezTo>
                  <a:cubicBezTo>
                    <a:pt x="249" y="210"/>
                    <a:pt x="249" y="211"/>
                    <a:pt x="249" y="211"/>
                  </a:cubicBezTo>
                  <a:cubicBezTo>
                    <a:pt x="249" y="211"/>
                    <a:pt x="248" y="211"/>
                    <a:pt x="248" y="211"/>
                  </a:cubicBezTo>
                  <a:cubicBezTo>
                    <a:pt x="248" y="213"/>
                    <a:pt x="248" y="214"/>
                    <a:pt x="250" y="214"/>
                  </a:cubicBezTo>
                  <a:cubicBezTo>
                    <a:pt x="250" y="214"/>
                    <a:pt x="250" y="214"/>
                    <a:pt x="250" y="214"/>
                  </a:cubicBezTo>
                  <a:cubicBezTo>
                    <a:pt x="249" y="214"/>
                    <a:pt x="249" y="214"/>
                    <a:pt x="249" y="214"/>
                  </a:cubicBezTo>
                  <a:cubicBezTo>
                    <a:pt x="248" y="214"/>
                    <a:pt x="248" y="214"/>
                    <a:pt x="247" y="214"/>
                  </a:cubicBezTo>
                  <a:cubicBezTo>
                    <a:pt x="247" y="216"/>
                    <a:pt x="249" y="216"/>
                    <a:pt x="250" y="217"/>
                  </a:cubicBezTo>
                  <a:cubicBezTo>
                    <a:pt x="250" y="217"/>
                    <a:pt x="251" y="217"/>
                    <a:pt x="251" y="217"/>
                  </a:cubicBezTo>
                  <a:cubicBezTo>
                    <a:pt x="251" y="216"/>
                    <a:pt x="251" y="216"/>
                    <a:pt x="251" y="216"/>
                  </a:cubicBezTo>
                  <a:cubicBezTo>
                    <a:pt x="252" y="216"/>
                    <a:pt x="252" y="216"/>
                    <a:pt x="252" y="216"/>
                  </a:cubicBezTo>
                  <a:cubicBezTo>
                    <a:pt x="252" y="216"/>
                    <a:pt x="251" y="216"/>
                    <a:pt x="251" y="215"/>
                  </a:cubicBezTo>
                  <a:cubicBezTo>
                    <a:pt x="252" y="215"/>
                    <a:pt x="252" y="215"/>
                    <a:pt x="252" y="215"/>
                  </a:cubicBezTo>
                  <a:cubicBezTo>
                    <a:pt x="252" y="216"/>
                    <a:pt x="252" y="217"/>
                    <a:pt x="252" y="217"/>
                  </a:cubicBezTo>
                  <a:cubicBezTo>
                    <a:pt x="252" y="217"/>
                    <a:pt x="253" y="217"/>
                    <a:pt x="253" y="217"/>
                  </a:cubicBezTo>
                  <a:cubicBezTo>
                    <a:pt x="253" y="217"/>
                    <a:pt x="253" y="218"/>
                    <a:pt x="254" y="218"/>
                  </a:cubicBezTo>
                  <a:cubicBezTo>
                    <a:pt x="255" y="218"/>
                    <a:pt x="255" y="218"/>
                    <a:pt x="256" y="219"/>
                  </a:cubicBezTo>
                  <a:cubicBezTo>
                    <a:pt x="256" y="219"/>
                    <a:pt x="256" y="219"/>
                    <a:pt x="256" y="219"/>
                  </a:cubicBezTo>
                  <a:cubicBezTo>
                    <a:pt x="256" y="219"/>
                    <a:pt x="256" y="219"/>
                    <a:pt x="256" y="220"/>
                  </a:cubicBezTo>
                  <a:cubicBezTo>
                    <a:pt x="256" y="220"/>
                    <a:pt x="256" y="220"/>
                    <a:pt x="256" y="220"/>
                  </a:cubicBezTo>
                  <a:cubicBezTo>
                    <a:pt x="256" y="220"/>
                    <a:pt x="257" y="220"/>
                    <a:pt x="258" y="220"/>
                  </a:cubicBezTo>
                  <a:cubicBezTo>
                    <a:pt x="258" y="220"/>
                    <a:pt x="258" y="220"/>
                    <a:pt x="258" y="221"/>
                  </a:cubicBezTo>
                  <a:cubicBezTo>
                    <a:pt x="257" y="221"/>
                    <a:pt x="257" y="221"/>
                    <a:pt x="257" y="221"/>
                  </a:cubicBezTo>
                  <a:cubicBezTo>
                    <a:pt x="257" y="222"/>
                    <a:pt x="257" y="222"/>
                    <a:pt x="257" y="223"/>
                  </a:cubicBezTo>
                  <a:cubicBezTo>
                    <a:pt x="258" y="223"/>
                    <a:pt x="258" y="223"/>
                    <a:pt x="259" y="223"/>
                  </a:cubicBezTo>
                  <a:cubicBezTo>
                    <a:pt x="259" y="223"/>
                    <a:pt x="259" y="223"/>
                    <a:pt x="259" y="224"/>
                  </a:cubicBezTo>
                  <a:cubicBezTo>
                    <a:pt x="259" y="224"/>
                    <a:pt x="258" y="224"/>
                    <a:pt x="257" y="224"/>
                  </a:cubicBezTo>
                  <a:cubicBezTo>
                    <a:pt x="258" y="224"/>
                    <a:pt x="258" y="224"/>
                    <a:pt x="258" y="224"/>
                  </a:cubicBezTo>
                  <a:cubicBezTo>
                    <a:pt x="258" y="225"/>
                    <a:pt x="258" y="225"/>
                    <a:pt x="257" y="225"/>
                  </a:cubicBezTo>
                  <a:cubicBezTo>
                    <a:pt x="257" y="227"/>
                    <a:pt x="256" y="227"/>
                    <a:pt x="258" y="228"/>
                  </a:cubicBezTo>
                  <a:cubicBezTo>
                    <a:pt x="258" y="228"/>
                    <a:pt x="258" y="228"/>
                    <a:pt x="258" y="228"/>
                  </a:cubicBezTo>
                  <a:cubicBezTo>
                    <a:pt x="259" y="228"/>
                    <a:pt x="258" y="228"/>
                    <a:pt x="259" y="228"/>
                  </a:cubicBezTo>
                  <a:cubicBezTo>
                    <a:pt x="259" y="228"/>
                    <a:pt x="260" y="228"/>
                    <a:pt x="260" y="228"/>
                  </a:cubicBezTo>
                  <a:cubicBezTo>
                    <a:pt x="260" y="227"/>
                    <a:pt x="260" y="227"/>
                    <a:pt x="260" y="227"/>
                  </a:cubicBezTo>
                  <a:cubicBezTo>
                    <a:pt x="261" y="227"/>
                    <a:pt x="262" y="227"/>
                    <a:pt x="263" y="226"/>
                  </a:cubicBezTo>
                  <a:cubicBezTo>
                    <a:pt x="263" y="226"/>
                    <a:pt x="263" y="227"/>
                    <a:pt x="263" y="227"/>
                  </a:cubicBezTo>
                  <a:cubicBezTo>
                    <a:pt x="264" y="226"/>
                    <a:pt x="264" y="227"/>
                    <a:pt x="265" y="227"/>
                  </a:cubicBezTo>
                  <a:cubicBezTo>
                    <a:pt x="265" y="227"/>
                    <a:pt x="265" y="228"/>
                    <a:pt x="264" y="228"/>
                  </a:cubicBezTo>
                  <a:cubicBezTo>
                    <a:pt x="264" y="228"/>
                    <a:pt x="264" y="228"/>
                    <a:pt x="265" y="229"/>
                  </a:cubicBezTo>
                  <a:cubicBezTo>
                    <a:pt x="265" y="229"/>
                    <a:pt x="265" y="229"/>
                    <a:pt x="265" y="229"/>
                  </a:cubicBezTo>
                  <a:cubicBezTo>
                    <a:pt x="265" y="229"/>
                    <a:pt x="265" y="229"/>
                    <a:pt x="266" y="229"/>
                  </a:cubicBezTo>
                  <a:cubicBezTo>
                    <a:pt x="266" y="229"/>
                    <a:pt x="266" y="229"/>
                    <a:pt x="265" y="228"/>
                  </a:cubicBezTo>
                  <a:cubicBezTo>
                    <a:pt x="266" y="228"/>
                    <a:pt x="267" y="228"/>
                    <a:pt x="268" y="228"/>
                  </a:cubicBezTo>
                  <a:cubicBezTo>
                    <a:pt x="268" y="228"/>
                    <a:pt x="268" y="228"/>
                    <a:pt x="268" y="228"/>
                  </a:cubicBezTo>
                  <a:cubicBezTo>
                    <a:pt x="269" y="227"/>
                    <a:pt x="270" y="228"/>
                    <a:pt x="272" y="227"/>
                  </a:cubicBezTo>
                  <a:cubicBezTo>
                    <a:pt x="272" y="227"/>
                    <a:pt x="272" y="227"/>
                    <a:pt x="272" y="227"/>
                  </a:cubicBezTo>
                  <a:cubicBezTo>
                    <a:pt x="272" y="226"/>
                    <a:pt x="272" y="226"/>
                    <a:pt x="273" y="226"/>
                  </a:cubicBezTo>
                  <a:cubicBezTo>
                    <a:pt x="273" y="226"/>
                    <a:pt x="273" y="227"/>
                    <a:pt x="273" y="227"/>
                  </a:cubicBezTo>
                  <a:cubicBezTo>
                    <a:pt x="274" y="227"/>
                    <a:pt x="274" y="227"/>
                    <a:pt x="274" y="227"/>
                  </a:cubicBezTo>
                  <a:cubicBezTo>
                    <a:pt x="275" y="228"/>
                    <a:pt x="275" y="227"/>
                    <a:pt x="275" y="229"/>
                  </a:cubicBezTo>
                  <a:cubicBezTo>
                    <a:pt x="276" y="229"/>
                    <a:pt x="276" y="229"/>
                    <a:pt x="276" y="229"/>
                  </a:cubicBezTo>
                  <a:cubicBezTo>
                    <a:pt x="276" y="229"/>
                    <a:pt x="277" y="229"/>
                    <a:pt x="277" y="229"/>
                  </a:cubicBezTo>
                  <a:cubicBezTo>
                    <a:pt x="277" y="229"/>
                    <a:pt x="277" y="229"/>
                    <a:pt x="277" y="229"/>
                  </a:cubicBezTo>
                  <a:cubicBezTo>
                    <a:pt x="277" y="229"/>
                    <a:pt x="277" y="229"/>
                    <a:pt x="277" y="229"/>
                  </a:cubicBezTo>
                  <a:cubicBezTo>
                    <a:pt x="278" y="229"/>
                    <a:pt x="279" y="229"/>
                    <a:pt x="280" y="229"/>
                  </a:cubicBezTo>
                  <a:cubicBezTo>
                    <a:pt x="280" y="229"/>
                    <a:pt x="280" y="229"/>
                    <a:pt x="280" y="229"/>
                  </a:cubicBezTo>
                  <a:cubicBezTo>
                    <a:pt x="280" y="229"/>
                    <a:pt x="281" y="229"/>
                    <a:pt x="281" y="229"/>
                  </a:cubicBezTo>
                  <a:cubicBezTo>
                    <a:pt x="281" y="230"/>
                    <a:pt x="281" y="230"/>
                    <a:pt x="281" y="231"/>
                  </a:cubicBezTo>
                  <a:cubicBezTo>
                    <a:pt x="281" y="231"/>
                    <a:pt x="281" y="231"/>
                    <a:pt x="281" y="231"/>
                  </a:cubicBezTo>
                  <a:cubicBezTo>
                    <a:pt x="281" y="231"/>
                    <a:pt x="281" y="231"/>
                    <a:pt x="281" y="231"/>
                  </a:cubicBezTo>
                  <a:cubicBezTo>
                    <a:pt x="281" y="232"/>
                    <a:pt x="281" y="232"/>
                    <a:pt x="281" y="232"/>
                  </a:cubicBezTo>
                  <a:cubicBezTo>
                    <a:pt x="282" y="232"/>
                    <a:pt x="282" y="231"/>
                    <a:pt x="283" y="231"/>
                  </a:cubicBezTo>
                  <a:cubicBezTo>
                    <a:pt x="283" y="231"/>
                    <a:pt x="283" y="230"/>
                    <a:pt x="283" y="230"/>
                  </a:cubicBezTo>
                  <a:cubicBezTo>
                    <a:pt x="284" y="230"/>
                    <a:pt x="284" y="230"/>
                    <a:pt x="285" y="230"/>
                  </a:cubicBezTo>
                  <a:cubicBezTo>
                    <a:pt x="285" y="231"/>
                    <a:pt x="285" y="231"/>
                    <a:pt x="284" y="231"/>
                  </a:cubicBezTo>
                  <a:cubicBezTo>
                    <a:pt x="285" y="232"/>
                    <a:pt x="285" y="232"/>
                    <a:pt x="287" y="232"/>
                  </a:cubicBezTo>
                  <a:cubicBezTo>
                    <a:pt x="287" y="233"/>
                    <a:pt x="287" y="233"/>
                    <a:pt x="287" y="233"/>
                  </a:cubicBezTo>
                  <a:cubicBezTo>
                    <a:pt x="287" y="233"/>
                    <a:pt x="288" y="233"/>
                    <a:pt x="288" y="233"/>
                  </a:cubicBezTo>
                  <a:cubicBezTo>
                    <a:pt x="288" y="233"/>
                    <a:pt x="288" y="234"/>
                    <a:pt x="288" y="234"/>
                  </a:cubicBezTo>
                  <a:cubicBezTo>
                    <a:pt x="289" y="235"/>
                    <a:pt x="290" y="235"/>
                    <a:pt x="291" y="235"/>
                  </a:cubicBezTo>
                  <a:cubicBezTo>
                    <a:pt x="291" y="237"/>
                    <a:pt x="291" y="237"/>
                    <a:pt x="289" y="238"/>
                  </a:cubicBezTo>
                  <a:cubicBezTo>
                    <a:pt x="290" y="239"/>
                    <a:pt x="292" y="239"/>
                    <a:pt x="292" y="240"/>
                  </a:cubicBezTo>
                  <a:cubicBezTo>
                    <a:pt x="291" y="240"/>
                    <a:pt x="291" y="240"/>
                    <a:pt x="291" y="240"/>
                  </a:cubicBezTo>
                  <a:cubicBezTo>
                    <a:pt x="292" y="240"/>
                    <a:pt x="292" y="240"/>
                    <a:pt x="293" y="240"/>
                  </a:cubicBezTo>
                  <a:cubicBezTo>
                    <a:pt x="293" y="240"/>
                    <a:pt x="293" y="240"/>
                    <a:pt x="293" y="240"/>
                  </a:cubicBezTo>
                  <a:cubicBezTo>
                    <a:pt x="293" y="240"/>
                    <a:pt x="293" y="240"/>
                    <a:pt x="293" y="240"/>
                  </a:cubicBezTo>
                  <a:cubicBezTo>
                    <a:pt x="293" y="242"/>
                    <a:pt x="292" y="243"/>
                    <a:pt x="293" y="245"/>
                  </a:cubicBezTo>
                  <a:cubicBezTo>
                    <a:pt x="293" y="245"/>
                    <a:pt x="293" y="245"/>
                    <a:pt x="293" y="245"/>
                  </a:cubicBezTo>
                  <a:cubicBezTo>
                    <a:pt x="292" y="245"/>
                    <a:pt x="292" y="244"/>
                    <a:pt x="292" y="244"/>
                  </a:cubicBezTo>
                  <a:cubicBezTo>
                    <a:pt x="292" y="244"/>
                    <a:pt x="291" y="243"/>
                    <a:pt x="291" y="243"/>
                  </a:cubicBezTo>
                  <a:cubicBezTo>
                    <a:pt x="291" y="243"/>
                    <a:pt x="291" y="243"/>
                    <a:pt x="291" y="243"/>
                  </a:cubicBezTo>
                  <a:cubicBezTo>
                    <a:pt x="291" y="242"/>
                    <a:pt x="291" y="242"/>
                    <a:pt x="291" y="242"/>
                  </a:cubicBezTo>
                  <a:cubicBezTo>
                    <a:pt x="291" y="242"/>
                    <a:pt x="291" y="241"/>
                    <a:pt x="291" y="242"/>
                  </a:cubicBezTo>
                  <a:cubicBezTo>
                    <a:pt x="292" y="242"/>
                    <a:pt x="292" y="242"/>
                    <a:pt x="292" y="242"/>
                  </a:cubicBezTo>
                  <a:cubicBezTo>
                    <a:pt x="292" y="240"/>
                    <a:pt x="291" y="241"/>
                    <a:pt x="291" y="240"/>
                  </a:cubicBezTo>
                  <a:cubicBezTo>
                    <a:pt x="290" y="240"/>
                    <a:pt x="290" y="240"/>
                    <a:pt x="290" y="240"/>
                  </a:cubicBezTo>
                  <a:cubicBezTo>
                    <a:pt x="290" y="241"/>
                    <a:pt x="289" y="241"/>
                    <a:pt x="289" y="241"/>
                  </a:cubicBezTo>
                  <a:cubicBezTo>
                    <a:pt x="288" y="241"/>
                    <a:pt x="287" y="241"/>
                    <a:pt x="286" y="241"/>
                  </a:cubicBezTo>
                  <a:cubicBezTo>
                    <a:pt x="286" y="242"/>
                    <a:pt x="287" y="242"/>
                    <a:pt x="287" y="242"/>
                  </a:cubicBezTo>
                  <a:cubicBezTo>
                    <a:pt x="286" y="242"/>
                    <a:pt x="285" y="242"/>
                    <a:pt x="284" y="242"/>
                  </a:cubicBezTo>
                  <a:cubicBezTo>
                    <a:pt x="284" y="242"/>
                    <a:pt x="284" y="242"/>
                    <a:pt x="284" y="242"/>
                  </a:cubicBezTo>
                  <a:cubicBezTo>
                    <a:pt x="283" y="242"/>
                    <a:pt x="282" y="242"/>
                    <a:pt x="281" y="242"/>
                  </a:cubicBezTo>
                  <a:cubicBezTo>
                    <a:pt x="281" y="242"/>
                    <a:pt x="281" y="242"/>
                    <a:pt x="281" y="242"/>
                  </a:cubicBezTo>
                  <a:cubicBezTo>
                    <a:pt x="281" y="242"/>
                    <a:pt x="281" y="242"/>
                    <a:pt x="280" y="242"/>
                  </a:cubicBezTo>
                  <a:cubicBezTo>
                    <a:pt x="280" y="242"/>
                    <a:pt x="280" y="242"/>
                    <a:pt x="280" y="242"/>
                  </a:cubicBezTo>
                  <a:cubicBezTo>
                    <a:pt x="279" y="242"/>
                    <a:pt x="279" y="242"/>
                    <a:pt x="278" y="242"/>
                  </a:cubicBezTo>
                  <a:cubicBezTo>
                    <a:pt x="278" y="243"/>
                    <a:pt x="279" y="244"/>
                    <a:pt x="279" y="245"/>
                  </a:cubicBezTo>
                  <a:cubicBezTo>
                    <a:pt x="279" y="246"/>
                    <a:pt x="280" y="246"/>
                    <a:pt x="280" y="246"/>
                  </a:cubicBezTo>
                  <a:cubicBezTo>
                    <a:pt x="281" y="247"/>
                    <a:pt x="283" y="248"/>
                    <a:pt x="284" y="250"/>
                  </a:cubicBezTo>
                  <a:cubicBezTo>
                    <a:pt x="284" y="250"/>
                    <a:pt x="284" y="250"/>
                    <a:pt x="284" y="250"/>
                  </a:cubicBezTo>
                  <a:cubicBezTo>
                    <a:pt x="284" y="251"/>
                    <a:pt x="284" y="252"/>
                    <a:pt x="284" y="252"/>
                  </a:cubicBezTo>
                  <a:cubicBezTo>
                    <a:pt x="285" y="252"/>
                    <a:pt x="285" y="252"/>
                    <a:pt x="286" y="252"/>
                  </a:cubicBezTo>
                  <a:cubicBezTo>
                    <a:pt x="286" y="253"/>
                    <a:pt x="286" y="254"/>
                    <a:pt x="286" y="255"/>
                  </a:cubicBezTo>
                  <a:cubicBezTo>
                    <a:pt x="285" y="254"/>
                    <a:pt x="286" y="255"/>
                    <a:pt x="285" y="254"/>
                  </a:cubicBezTo>
                  <a:cubicBezTo>
                    <a:pt x="285" y="254"/>
                    <a:pt x="285" y="254"/>
                    <a:pt x="285" y="254"/>
                  </a:cubicBezTo>
                  <a:cubicBezTo>
                    <a:pt x="285" y="255"/>
                    <a:pt x="285" y="256"/>
                    <a:pt x="285" y="257"/>
                  </a:cubicBezTo>
                  <a:cubicBezTo>
                    <a:pt x="285" y="257"/>
                    <a:pt x="286" y="257"/>
                    <a:pt x="286" y="257"/>
                  </a:cubicBezTo>
                  <a:cubicBezTo>
                    <a:pt x="286" y="257"/>
                    <a:pt x="286" y="257"/>
                    <a:pt x="286" y="258"/>
                  </a:cubicBezTo>
                  <a:cubicBezTo>
                    <a:pt x="286" y="258"/>
                    <a:pt x="286" y="258"/>
                    <a:pt x="285" y="258"/>
                  </a:cubicBezTo>
                  <a:cubicBezTo>
                    <a:pt x="286" y="259"/>
                    <a:pt x="286" y="260"/>
                    <a:pt x="286" y="262"/>
                  </a:cubicBezTo>
                  <a:cubicBezTo>
                    <a:pt x="287" y="262"/>
                    <a:pt x="287" y="262"/>
                    <a:pt x="287" y="262"/>
                  </a:cubicBezTo>
                  <a:cubicBezTo>
                    <a:pt x="287" y="262"/>
                    <a:pt x="287" y="262"/>
                    <a:pt x="287" y="263"/>
                  </a:cubicBezTo>
                  <a:cubicBezTo>
                    <a:pt x="287" y="263"/>
                    <a:pt x="286" y="263"/>
                    <a:pt x="286" y="263"/>
                  </a:cubicBezTo>
                  <a:cubicBezTo>
                    <a:pt x="286" y="264"/>
                    <a:pt x="287" y="265"/>
                    <a:pt x="287" y="266"/>
                  </a:cubicBezTo>
                  <a:cubicBezTo>
                    <a:pt x="287" y="266"/>
                    <a:pt x="287" y="266"/>
                    <a:pt x="287" y="266"/>
                  </a:cubicBezTo>
                  <a:cubicBezTo>
                    <a:pt x="287" y="267"/>
                    <a:pt x="287" y="267"/>
                    <a:pt x="287" y="268"/>
                  </a:cubicBezTo>
                  <a:cubicBezTo>
                    <a:pt x="287" y="268"/>
                    <a:pt x="287" y="268"/>
                    <a:pt x="287" y="268"/>
                  </a:cubicBezTo>
                  <a:cubicBezTo>
                    <a:pt x="287" y="269"/>
                    <a:pt x="287" y="269"/>
                    <a:pt x="287" y="270"/>
                  </a:cubicBezTo>
                  <a:cubicBezTo>
                    <a:pt x="287" y="270"/>
                    <a:pt x="287" y="270"/>
                    <a:pt x="287" y="270"/>
                  </a:cubicBezTo>
                  <a:cubicBezTo>
                    <a:pt x="287" y="271"/>
                    <a:pt x="287" y="276"/>
                    <a:pt x="288" y="276"/>
                  </a:cubicBezTo>
                  <a:cubicBezTo>
                    <a:pt x="288" y="278"/>
                    <a:pt x="287" y="277"/>
                    <a:pt x="287" y="278"/>
                  </a:cubicBezTo>
                  <a:cubicBezTo>
                    <a:pt x="287" y="279"/>
                    <a:pt x="288" y="281"/>
                    <a:pt x="288" y="282"/>
                  </a:cubicBezTo>
                  <a:cubicBezTo>
                    <a:pt x="289" y="284"/>
                    <a:pt x="289" y="285"/>
                    <a:pt x="291" y="286"/>
                  </a:cubicBezTo>
                  <a:cubicBezTo>
                    <a:pt x="291" y="286"/>
                    <a:pt x="291" y="287"/>
                    <a:pt x="291" y="287"/>
                  </a:cubicBezTo>
                  <a:cubicBezTo>
                    <a:pt x="291" y="287"/>
                    <a:pt x="291" y="287"/>
                    <a:pt x="291" y="287"/>
                  </a:cubicBezTo>
                  <a:cubicBezTo>
                    <a:pt x="291" y="287"/>
                    <a:pt x="290" y="288"/>
                    <a:pt x="291" y="289"/>
                  </a:cubicBezTo>
                  <a:cubicBezTo>
                    <a:pt x="291" y="289"/>
                    <a:pt x="291" y="289"/>
                    <a:pt x="291" y="289"/>
                  </a:cubicBezTo>
                  <a:cubicBezTo>
                    <a:pt x="291" y="289"/>
                    <a:pt x="292" y="290"/>
                    <a:pt x="292" y="291"/>
                  </a:cubicBezTo>
                  <a:cubicBezTo>
                    <a:pt x="292" y="291"/>
                    <a:pt x="292" y="291"/>
                    <a:pt x="292" y="291"/>
                  </a:cubicBezTo>
                  <a:cubicBezTo>
                    <a:pt x="292" y="291"/>
                    <a:pt x="292" y="291"/>
                    <a:pt x="292" y="291"/>
                  </a:cubicBezTo>
                  <a:cubicBezTo>
                    <a:pt x="292" y="293"/>
                    <a:pt x="292" y="295"/>
                    <a:pt x="293" y="296"/>
                  </a:cubicBezTo>
                  <a:cubicBezTo>
                    <a:pt x="292" y="297"/>
                    <a:pt x="292" y="297"/>
                    <a:pt x="291" y="297"/>
                  </a:cubicBezTo>
                  <a:cubicBezTo>
                    <a:pt x="291" y="297"/>
                    <a:pt x="291" y="297"/>
                    <a:pt x="292" y="297"/>
                  </a:cubicBezTo>
                  <a:cubicBezTo>
                    <a:pt x="291" y="297"/>
                    <a:pt x="291" y="298"/>
                    <a:pt x="291" y="298"/>
                  </a:cubicBezTo>
                  <a:cubicBezTo>
                    <a:pt x="291" y="298"/>
                    <a:pt x="292" y="298"/>
                    <a:pt x="292" y="299"/>
                  </a:cubicBezTo>
                  <a:cubicBezTo>
                    <a:pt x="292" y="299"/>
                    <a:pt x="292" y="299"/>
                    <a:pt x="292" y="299"/>
                  </a:cubicBezTo>
                  <a:cubicBezTo>
                    <a:pt x="292" y="299"/>
                    <a:pt x="292" y="299"/>
                    <a:pt x="292" y="300"/>
                  </a:cubicBezTo>
                  <a:cubicBezTo>
                    <a:pt x="293" y="300"/>
                    <a:pt x="293" y="300"/>
                    <a:pt x="293" y="300"/>
                  </a:cubicBezTo>
                  <a:cubicBezTo>
                    <a:pt x="293" y="300"/>
                    <a:pt x="293" y="300"/>
                    <a:pt x="293" y="301"/>
                  </a:cubicBezTo>
                  <a:cubicBezTo>
                    <a:pt x="294" y="301"/>
                    <a:pt x="294" y="301"/>
                    <a:pt x="294" y="300"/>
                  </a:cubicBezTo>
                  <a:cubicBezTo>
                    <a:pt x="294" y="301"/>
                    <a:pt x="294" y="301"/>
                    <a:pt x="294" y="302"/>
                  </a:cubicBezTo>
                  <a:cubicBezTo>
                    <a:pt x="294" y="302"/>
                    <a:pt x="295" y="302"/>
                    <a:pt x="295" y="302"/>
                  </a:cubicBezTo>
                  <a:cubicBezTo>
                    <a:pt x="295" y="302"/>
                    <a:pt x="295" y="303"/>
                    <a:pt x="295" y="303"/>
                  </a:cubicBezTo>
                  <a:cubicBezTo>
                    <a:pt x="296" y="303"/>
                    <a:pt x="296" y="303"/>
                    <a:pt x="296" y="304"/>
                  </a:cubicBezTo>
                  <a:cubicBezTo>
                    <a:pt x="297" y="305"/>
                    <a:pt x="297" y="306"/>
                    <a:pt x="297" y="307"/>
                  </a:cubicBezTo>
                  <a:cubicBezTo>
                    <a:pt x="298" y="308"/>
                    <a:pt x="298" y="308"/>
                    <a:pt x="299" y="308"/>
                  </a:cubicBezTo>
                  <a:cubicBezTo>
                    <a:pt x="299" y="308"/>
                    <a:pt x="299" y="308"/>
                    <a:pt x="299" y="308"/>
                  </a:cubicBezTo>
                  <a:cubicBezTo>
                    <a:pt x="300" y="309"/>
                    <a:pt x="300" y="309"/>
                    <a:pt x="301" y="309"/>
                  </a:cubicBezTo>
                  <a:cubicBezTo>
                    <a:pt x="301" y="310"/>
                    <a:pt x="301" y="311"/>
                    <a:pt x="301" y="312"/>
                  </a:cubicBezTo>
                  <a:cubicBezTo>
                    <a:pt x="302" y="312"/>
                    <a:pt x="303" y="312"/>
                    <a:pt x="304" y="312"/>
                  </a:cubicBezTo>
                  <a:cubicBezTo>
                    <a:pt x="304" y="312"/>
                    <a:pt x="304" y="311"/>
                    <a:pt x="304" y="311"/>
                  </a:cubicBezTo>
                  <a:cubicBezTo>
                    <a:pt x="304" y="311"/>
                    <a:pt x="303" y="311"/>
                    <a:pt x="303" y="311"/>
                  </a:cubicBezTo>
                  <a:cubicBezTo>
                    <a:pt x="303" y="311"/>
                    <a:pt x="303" y="310"/>
                    <a:pt x="303" y="310"/>
                  </a:cubicBezTo>
                  <a:cubicBezTo>
                    <a:pt x="304" y="310"/>
                    <a:pt x="304" y="310"/>
                    <a:pt x="305" y="310"/>
                  </a:cubicBezTo>
                  <a:cubicBezTo>
                    <a:pt x="305" y="310"/>
                    <a:pt x="305" y="310"/>
                    <a:pt x="305" y="310"/>
                  </a:cubicBezTo>
                  <a:cubicBezTo>
                    <a:pt x="305" y="310"/>
                    <a:pt x="306" y="310"/>
                    <a:pt x="306" y="310"/>
                  </a:cubicBezTo>
                  <a:cubicBezTo>
                    <a:pt x="305" y="311"/>
                    <a:pt x="305" y="313"/>
                    <a:pt x="307" y="313"/>
                  </a:cubicBezTo>
                  <a:cubicBezTo>
                    <a:pt x="307" y="314"/>
                    <a:pt x="307" y="314"/>
                    <a:pt x="307" y="314"/>
                  </a:cubicBezTo>
                  <a:cubicBezTo>
                    <a:pt x="306" y="314"/>
                    <a:pt x="305" y="314"/>
                    <a:pt x="305" y="313"/>
                  </a:cubicBezTo>
                  <a:cubicBezTo>
                    <a:pt x="304" y="314"/>
                    <a:pt x="305" y="313"/>
                    <a:pt x="304" y="314"/>
                  </a:cubicBezTo>
                  <a:cubicBezTo>
                    <a:pt x="304" y="315"/>
                    <a:pt x="304" y="316"/>
                    <a:pt x="305" y="316"/>
                  </a:cubicBezTo>
                  <a:cubicBezTo>
                    <a:pt x="305" y="316"/>
                    <a:pt x="306" y="316"/>
                    <a:pt x="306" y="316"/>
                  </a:cubicBezTo>
                  <a:cubicBezTo>
                    <a:pt x="306" y="316"/>
                    <a:pt x="307" y="317"/>
                    <a:pt x="307" y="317"/>
                  </a:cubicBezTo>
                  <a:cubicBezTo>
                    <a:pt x="308" y="317"/>
                    <a:pt x="309" y="317"/>
                    <a:pt x="309" y="317"/>
                  </a:cubicBezTo>
                  <a:cubicBezTo>
                    <a:pt x="309" y="317"/>
                    <a:pt x="309" y="317"/>
                    <a:pt x="309" y="317"/>
                  </a:cubicBezTo>
                  <a:cubicBezTo>
                    <a:pt x="309" y="317"/>
                    <a:pt x="310" y="317"/>
                    <a:pt x="310" y="317"/>
                  </a:cubicBezTo>
                  <a:cubicBezTo>
                    <a:pt x="310" y="317"/>
                    <a:pt x="310" y="318"/>
                    <a:pt x="310" y="318"/>
                  </a:cubicBezTo>
                  <a:cubicBezTo>
                    <a:pt x="309" y="318"/>
                    <a:pt x="309" y="319"/>
                    <a:pt x="308" y="319"/>
                  </a:cubicBezTo>
                  <a:cubicBezTo>
                    <a:pt x="308" y="319"/>
                    <a:pt x="308" y="320"/>
                    <a:pt x="308" y="320"/>
                  </a:cubicBezTo>
                  <a:cubicBezTo>
                    <a:pt x="309" y="321"/>
                    <a:pt x="310" y="322"/>
                    <a:pt x="311" y="322"/>
                  </a:cubicBezTo>
                  <a:cubicBezTo>
                    <a:pt x="311" y="323"/>
                    <a:pt x="311" y="323"/>
                    <a:pt x="311" y="323"/>
                  </a:cubicBezTo>
                  <a:cubicBezTo>
                    <a:pt x="311" y="323"/>
                    <a:pt x="311" y="323"/>
                    <a:pt x="312" y="323"/>
                  </a:cubicBezTo>
                  <a:cubicBezTo>
                    <a:pt x="312" y="324"/>
                    <a:pt x="312" y="324"/>
                    <a:pt x="312" y="324"/>
                  </a:cubicBezTo>
                  <a:cubicBezTo>
                    <a:pt x="312" y="324"/>
                    <a:pt x="312" y="324"/>
                    <a:pt x="312" y="324"/>
                  </a:cubicBezTo>
                  <a:cubicBezTo>
                    <a:pt x="313" y="325"/>
                    <a:pt x="313" y="325"/>
                    <a:pt x="313" y="326"/>
                  </a:cubicBezTo>
                  <a:cubicBezTo>
                    <a:pt x="313" y="326"/>
                    <a:pt x="314" y="326"/>
                    <a:pt x="314" y="326"/>
                  </a:cubicBezTo>
                  <a:cubicBezTo>
                    <a:pt x="315" y="326"/>
                    <a:pt x="315" y="326"/>
                    <a:pt x="315" y="326"/>
                  </a:cubicBezTo>
                  <a:cubicBezTo>
                    <a:pt x="315" y="327"/>
                    <a:pt x="315" y="327"/>
                    <a:pt x="316" y="327"/>
                  </a:cubicBezTo>
                  <a:cubicBezTo>
                    <a:pt x="316" y="327"/>
                    <a:pt x="316" y="327"/>
                    <a:pt x="316" y="327"/>
                  </a:cubicBezTo>
                  <a:cubicBezTo>
                    <a:pt x="316" y="328"/>
                    <a:pt x="316" y="328"/>
                    <a:pt x="316" y="329"/>
                  </a:cubicBezTo>
                  <a:cubicBezTo>
                    <a:pt x="317" y="329"/>
                    <a:pt x="318" y="329"/>
                    <a:pt x="319" y="329"/>
                  </a:cubicBezTo>
                  <a:cubicBezTo>
                    <a:pt x="319" y="329"/>
                    <a:pt x="319" y="330"/>
                    <a:pt x="319" y="330"/>
                  </a:cubicBezTo>
                  <a:cubicBezTo>
                    <a:pt x="318" y="330"/>
                    <a:pt x="318" y="330"/>
                    <a:pt x="318" y="330"/>
                  </a:cubicBezTo>
                  <a:cubicBezTo>
                    <a:pt x="318" y="330"/>
                    <a:pt x="319" y="331"/>
                    <a:pt x="319" y="332"/>
                  </a:cubicBezTo>
                  <a:cubicBezTo>
                    <a:pt x="319" y="332"/>
                    <a:pt x="319" y="332"/>
                    <a:pt x="319" y="332"/>
                  </a:cubicBezTo>
                  <a:cubicBezTo>
                    <a:pt x="319" y="332"/>
                    <a:pt x="319" y="333"/>
                    <a:pt x="319" y="333"/>
                  </a:cubicBezTo>
                  <a:cubicBezTo>
                    <a:pt x="319" y="333"/>
                    <a:pt x="319" y="333"/>
                    <a:pt x="319" y="333"/>
                  </a:cubicBezTo>
                  <a:cubicBezTo>
                    <a:pt x="321" y="334"/>
                    <a:pt x="321" y="332"/>
                    <a:pt x="323" y="332"/>
                  </a:cubicBezTo>
                  <a:cubicBezTo>
                    <a:pt x="323" y="333"/>
                    <a:pt x="323" y="333"/>
                    <a:pt x="323" y="333"/>
                  </a:cubicBezTo>
                  <a:cubicBezTo>
                    <a:pt x="323" y="333"/>
                    <a:pt x="324" y="333"/>
                    <a:pt x="324" y="333"/>
                  </a:cubicBezTo>
                  <a:cubicBezTo>
                    <a:pt x="324" y="333"/>
                    <a:pt x="324" y="333"/>
                    <a:pt x="324" y="333"/>
                  </a:cubicBezTo>
                  <a:cubicBezTo>
                    <a:pt x="326" y="333"/>
                    <a:pt x="327" y="333"/>
                    <a:pt x="329" y="333"/>
                  </a:cubicBezTo>
                  <a:cubicBezTo>
                    <a:pt x="329" y="334"/>
                    <a:pt x="330" y="335"/>
                    <a:pt x="330" y="335"/>
                  </a:cubicBezTo>
                  <a:cubicBezTo>
                    <a:pt x="330" y="335"/>
                    <a:pt x="330" y="335"/>
                    <a:pt x="330" y="335"/>
                  </a:cubicBezTo>
                  <a:cubicBezTo>
                    <a:pt x="330" y="335"/>
                    <a:pt x="330" y="336"/>
                    <a:pt x="330" y="336"/>
                  </a:cubicBezTo>
                  <a:cubicBezTo>
                    <a:pt x="331" y="336"/>
                    <a:pt x="331" y="335"/>
                    <a:pt x="331" y="335"/>
                  </a:cubicBezTo>
                  <a:cubicBezTo>
                    <a:pt x="333" y="335"/>
                    <a:pt x="333" y="335"/>
                    <a:pt x="334" y="336"/>
                  </a:cubicBezTo>
                  <a:cubicBezTo>
                    <a:pt x="334" y="336"/>
                    <a:pt x="335" y="337"/>
                    <a:pt x="335" y="337"/>
                  </a:cubicBezTo>
                  <a:cubicBezTo>
                    <a:pt x="336" y="337"/>
                    <a:pt x="336" y="337"/>
                    <a:pt x="336" y="338"/>
                  </a:cubicBezTo>
                  <a:cubicBezTo>
                    <a:pt x="336" y="338"/>
                    <a:pt x="337" y="338"/>
                    <a:pt x="337" y="338"/>
                  </a:cubicBezTo>
                  <a:cubicBezTo>
                    <a:pt x="337" y="338"/>
                    <a:pt x="337" y="338"/>
                    <a:pt x="338" y="339"/>
                  </a:cubicBezTo>
                  <a:cubicBezTo>
                    <a:pt x="338" y="339"/>
                    <a:pt x="338" y="339"/>
                    <a:pt x="338" y="339"/>
                  </a:cubicBezTo>
                  <a:cubicBezTo>
                    <a:pt x="338" y="339"/>
                    <a:pt x="339" y="340"/>
                    <a:pt x="339" y="341"/>
                  </a:cubicBezTo>
                  <a:cubicBezTo>
                    <a:pt x="339" y="341"/>
                    <a:pt x="339" y="341"/>
                    <a:pt x="339" y="341"/>
                  </a:cubicBezTo>
                  <a:cubicBezTo>
                    <a:pt x="339" y="341"/>
                    <a:pt x="339" y="341"/>
                    <a:pt x="339" y="341"/>
                  </a:cubicBezTo>
                  <a:cubicBezTo>
                    <a:pt x="339" y="341"/>
                    <a:pt x="339" y="341"/>
                    <a:pt x="340" y="341"/>
                  </a:cubicBezTo>
                  <a:cubicBezTo>
                    <a:pt x="340" y="342"/>
                    <a:pt x="340" y="342"/>
                    <a:pt x="339" y="342"/>
                  </a:cubicBezTo>
                  <a:cubicBezTo>
                    <a:pt x="340" y="343"/>
                    <a:pt x="340" y="343"/>
                    <a:pt x="340" y="344"/>
                  </a:cubicBezTo>
                  <a:cubicBezTo>
                    <a:pt x="340" y="344"/>
                    <a:pt x="340" y="343"/>
                    <a:pt x="340" y="343"/>
                  </a:cubicBezTo>
                  <a:cubicBezTo>
                    <a:pt x="341" y="344"/>
                    <a:pt x="341" y="344"/>
                    <a:pt x="341" y="345"/>
                  </a:cubicBezTo>
                  <a:cubicBezTo>
                    <a:pt x="341" y="345"/>
                    <a:pt x="341" y="345"/>
                    <a:pt x="341" y="345"/>
                  </a:cubicBezTo>
                  <a:cubicBezTo>
                    <a:pt x="341" y="345"/>
                    <a:pt x="341" y="345"/>
                    <a:pt x="341" y="345"/>
                  </a:cubicBezTo>
                  <a:cubicBezTo>
                    <a:pt x="342" y="346"/>
                    <a:pt x="342" y="346"/>
                    <a:pt x="343" y="346"/>
                  </a:cubicBezTo>
                  <a:cubicBezTo>
                    <a:pt x="343" y="347"/>
                    <a:pt x="343" y="347"/>
                    <a:pt x="343" y="348"/>
                  </a:cubicBezTo>
                  <a:cubicBezTo>
                    <a:pt x="344" y="348"/>
                    <a:pt x="345" y="348"/>
                    <a:pt x="345" y="348"/>
                  </a:cubicBezTo>
                  <a:cubicBezTo>
                    <a:pt x="346" y="349"/>
                    <a:pt x="345" y="350"/>
                    <a:pt x="346" y="351"/>
                  </a:cubicBezTo>
                  <a:cubicBezTo>
                    <a:pt x="346" y="351"/>
                    <a:pt x="346" y="351"/>
                    <a:pt x="347" y="352"/>
                  </a:cubicBezTo>
                  <a:cubicBezTo>
                    <a:pt x="347" y="352"/>
                    <a:pt x="347" y="353"/>
                    <a:pt x="347" y="353"/>
                  </a:cubicBezTo>
                  <a:cubicBezTo>
                    <a:pt x="349" y="353"/>
                    <a:pt x="348" y="353"/>
                    <a:pt x="349" y="354"/>
                  </a:cubicBezTo>
                  <a:cubicBezTo>
                    <a:pt x="349" y="354"/>
                    <a:pt x="349" y="354"/>
                    <a:pt x="349" y="354"/>
                  </a:cubicBezTo>
                  <a:cubicBezTo>
                    <a:pt x="349" y="354"/>
                    <a:pt x="349" y="355"/>
                    <a:pt x="349" y="355"/>
                  </a:cubicBezTo>
                  <a:cubicBezTo>
                    <a:pt x="350" y="355"/>
                    <a:pt x="351" y="355"/>
                    <a:pt x="351" y="355"/>
                  </a:cubicBezTo>
                  <a:cubicBezTo>
                    <a:pt x="351" y="356"/>
                    <a:pt x="351" y="356"/>
                    <a:pt x="351" y="356"/>
                  </a:cubicBezTo>
                  <a:cubicBezTo>
                    <a:pt x="352" y="356"/>
                    <a:pt x="353" y="356"/>
                    <a:pt x="354" y="356"/>
                  </a:cubicBezTo>
                  <a:cubicBezTo>
                    <a:pt x="355" y="357"/>
                    <a:pt x="355" y="357"/>
                    <a:pt x="355" y="357"/>
                  </a:cubicBezTo>
                  <a:cubicBezTo>
                    <a:pt x="355" y="357"/>
                    <a:pt x="356" y="357"/>
                    <a:pt x="356" y="357"/>
                  </a:cubicBezTo>
                  <a:cubicBezTo>
                    <a:pt x="357" y="358"/>
                    <a:pt x="358" y="359"/>
                    <a:pt x="359" y="360"/>
                  </a:cubicBezTo>
                  <a:cubicBezTo>
                    <a:pt x="359" y="361"/>
                    <a:pt x="359" y="361"/>
                    <a:pt x="359" y="362"/>
                  </a:cubicBezTo>
                  <a:cubicBezTo>
                    <a:pt x="359" y="362"/>
                    <a:pt x="359" y="362"/>
                    <a:pt x="359" y="362"/>
                  </a:cubicBezTo>
                  <a:cubicBezTo>
                    <a:pt x="360" y="363"/>
                    <a:pt x="360" y="364"/>
                    <a:pt x="360" y="365"/>
                  </a:cubicBezTo>
                  <a:cubicBezTo>
                    <a:pt x="360" y="365"/>
                    <a:pt x="360" y="365"/>
                    <a:pt x="360" y="365"/>
                  </a:cubicBezTo>
                  <a:cubicBezTo>
                    <a:pt x="360" y="365"/>
                    <a:pt x="360" y="366"/>
                    <a:pt x="361" y="367"/>
                  </a:cubicBezTo>
                  <a:cubicBezTo>
                    <a:pt x="361" y="367"/>
                    <a:pt x="360" y="367"/>
                    <a:pt x="360" y="367"/>
                  </a:cubicBezTo>
                  <a:cubicBezTo>
                    <a:pt x="360" y="368"/>
                    <a:pt x="360" y="368"/>
                    <a:pt x="360" y="368"/>
                  </a:cubicBezTo>
                  <a:cubicBezTo>
                    <a:pt x="360" y="368"/>
                    <a:pt x="360" y="368"/>
                    <a:pt x="360" y="368"/>
                  </a:cubicBezTo>
                  <a:cubicBezTo>
                    <a:pt x="360" y="369"/>
                    <a:pt x="360" y="369"/>
                    <a:pt x="360" y="369"/>
                  </a:cubicBezTo>
                  <a:cubicBezTo>
                    <a:pt x="360" y="369"/>
                    <a:pt x="357" y="370"/>
                    <a:pt x="356" y="370"/>
                  </a:cubicBezTo>
                  <a:cubicBezTo>
                    <a:pt x="357" y="372"/>
                    <a:pt x="357" y="371"/>
                    <a:pt x="359" y="371"/>
                  </a:cubicBezTo>
                  <a:cubicBezTo>
                    <a:pt x="360" y="372"/>
                    <a:pt x="361" y="373"/>
                    <a:pt x="362" y="374"/>
                  </a:cubicBezTo>
                  <a:cubicBezTo>
                    <a:pt x="362" y="374"/>
                    <a:pt x="363" y="374"/>
                    <a:pt x="363" y="374"/>
                  </a:cubicBezTo>
                  <a:cubicBezTo>
                    <a:pt x="363" y="374"/>
                    <a:pt x="363" y="374"/>
                    <a:pt x="363" y="375"/>
                  </a:cubicBezTo>
                  <a:cubicBezTo>
                    <a:pt x="363" y="375"/>
                    <a:pt x="364" y="375"/>
                    <a:pt x="364" y="375"/>
                  </a:cubicBezTo>
                  <a:cubicBezTo>
                    <a:pt x="364" y="375"/>
                    <a:pt x="365" y="375"/>
                    <a:pt x="366" y="375"/>
                  </a:cubicBezTo>
                  <a:cubicBezTo>
                    <a:pt x="366" y="375"/>
                    <a:pt x="366" y="375"/>
                    <a:pt x="366" y="375"/>
                  </a:cubicBezTo>
                  <a:cubicBezTo>
                    <a:pt x="367" y="375"/>
                    <a:pt x="368" y="375"/>
                    <a:pt x="368" y="375"/>
                  </a:cubicBezTo>
                  <a:cubicBezTo>
                    <a:pt x="369" y="376"/>
                    <a:pt x="369" y="376"/>
                    <a:pt x="369" y="376"/>
                  </a:cubicBezTo>
                  <a:cubicBezTo>
                    <a:pt x="369" y="376"/>
                    <a:pt x="370" y="376"/>
                    <a:pt x="370" y="376"/>
                  </a:cubicBezTo>
                  <a:cubicBezTo>
                    <a:pt x="370" y="376"/>
                    <a:pt x="371" y="377"/>
                    <a:pt x="371" y="377"/>
                  </a:cubicBezTo>
                  <a:cubicBezTo>
                    <a:pt x="371" y="377"/>
                    <a:pt x="371" y="377"/>
                    <a:pt x="371" y="378"/>
                  </a:cubicBezTo>
                  <a:cubicBezTo>
                    <a:pt x="372" y="378"/>
                    <a:pt x="372" y="378"/>
                    <a:pt x="373" y="378"/>
                  </a:cubicBezTo>
                  <a:cubicBezTo>
                    <a:pt x="373" y="380"/>
                    <a:pt x="373" y="380"/>
                    <a:pt x="373" y="381"/>
                  </a:cubicBezTo>
                  <a:cubicBezTo>
                    <a:pt x="374" y="381"/>
                    <a:pt x="374" y="381"/>
                    <a:pt x="374" y="381"/>
                  </a:cubicBezTo>
                  <a:cubicBezTo>
                    <a:pt x="374" y="381"/>
                    <a:pt x="374" y="382"/>
                    <a:pt x="374" y="382"/>
                  </a:cubicBezTo>
                  <a:cubicBezTo>
                    <a:pt x="374" y="382"/>
                    <a:pt x="374" y="382"/>
                    <a:pt x="374" y="382"/>
                  </a:cubicBezTo>
                  <a:cubicBezTo>
                    <a:pt x="375" y="383"/>
                    <a:pt x="375" y="385"/>
                    <a:pt x="375" y="386"/>
                  </a:cubicBezTo>
                  <a:cubicBezTo>
                    <a:pt x="375" y="386"/>
                    <a:pt x="376" y="387"/>
                    <a:pt x="377" y="387"/>
                  </a:cubicBezTo>
                  <a:cubicBezTo>
                    <a:pt x="377" y="387"/>
                    <a:pt x="378" y="387"/>
                    <a:pt x="378" y="387"/>
                  </a:cubicBezTo>
                  <a:cubicBezTo>
                    <a:pt x="378" y="388"/>
                    <a:pt x="378" y="388"/>
                    <a:pt x="379" y="389"/>
                  </a:cubicBezTo>
                  <a:cubicBezTo>
                    <a:pt x="380" y="389"/>
                    <a:pt x="380" y="389"/>
                    <a:pt x="382" y="390"/>
                  </a:cubicBezTo>
                  <a:cubicBezTo>
                    <a:pt x="382" y="391"/>
                    <a:pt x="382" y="391"/>
                    <a:pt x="383" y="391"/>
                  </a:cubicBezTo>
                  <a:cubicBezTo>
                    <a:pt x="384" y="392"/>
                    <a:pt x="384" y="392"/>
                    <a:pt x="385" y="392"/>
                  </a:cubicBezTo>
                  <a:cubicBezTo>
                    <a:pt x="386" y="393"/>
                    <a:pt x="386" y="394"/>
                    <a:pt x="387" y="395"/>
                  </a:cubicBezTo>
                  <a:cubicBezTo>
                    <a:pt x="387" y="394"/>
                    <a:pt x="387" y="394"/>
                    <a:pt x="387" y="394"/>
                  </a:cubicBezTo>
                  <a:cubicBezTo>
                    <a:pt x="387" y="395"/>
                    <a:pt x="387" y="396"/>
                    <a:pt x="387" y="396"/>
                  </a:cubicBezTo>
                  <a:cubicBezTo>
                    <a:pt x="387" y="396"/>
                    <a:pt x="388" y="396"/>
                    <a:pt x="388" y="396"/>
                  </a:cubicBezTo>
                  <a:cubicBezTo>
                    <a:pt x="388" y="396"/>
                    <a:pt x="388" y="396"/>
                    <a:pt x="388" y="397"/>
                  </a:cubicBezTo>
                  <a:cubicBezTo>
                    <a:pt x="388" y="397"/>
                    <a:pt x="389" y="396"/>
                    <a:pt x="389" y="396"/>
                  </a:cubicBezTo>
                  <a:cubicBezTo>
                    <a:pt x="389" y="396"/>
                    <a:pt x="389" y="396"/>
                    <a:pt x="389" y="395"/>
                  </a:cubicBezTo>
                  <a:cubicBezTo>
                    <a:pt x="389" y="395"/>
                    <a:pt x="390" y="395"/>
                    <a:pt x="390" y="395"/>
                  </a:cubicBezTo>
                  <a:cubicBezTo>
                    <a:pt x="390" y="393"/>
                    <a:pt x="390" y="393"/>
                    <a:pt x="390" y="392"/>
                  </a:cubicBezTo>
                  <a:cubicBezTo>
                    <a:pt x="388" y="392"/>
                    <a:pt x="389" y="392"/>
                    <a:pt x="388" y="391"/>
                  </a:cubicBezTo>
                  <a:cubicBezTo>
                    <a:pt x="385" y="391"/>
                    <a:pt x="387" y="390"/>
                    <a:pt x="386" y="389"/>
                  </a:cubicBezTo>
                  <a:cubicBezTo>
                    <a:pt x="386" y="388"/>
                    <a:pt x="384" y="388"/>
                    <a:pt x="383" y="388"/>
                  </a:cubicBezTo>
                  <a:cubicBezTo>
                    <a:pt x="383" y="388"/>
                    <a:pt x="383" y="388"/>
                    <a:pt x="382" y="387"/>
                  </a:cubicBezTo>
                  <a:cubicBezTo>
                    <a:pt x="382" y="387"/>
                    <a:pt x="383" y="387"/>
                    <a:pt x="383" y="387"/>
                  </a:cubicBezTo>
                  <a:cubicBezTo>
                    <a:pt x="383" y="386"/>
                    <a:pt x="383" y="386"/>
                    <a:pt x="383" y="385"/>
                  </a:cubicBezTo>
                  <a:cubicBezTo>
                    <a:pt x="382" y="385"/>
                    <a:pt x="382" y="385"/>
                    <a:pt x="381" y="384"/>
                  </a:cubicBezTo>
                  <a:cubicBezTo>
                    <a:pt x="381" y="383"/>
                    <a:pt x="381" y="383"/>
                    <a:pt x="381" y="382"/>
                  </a:cubicBezTo>
                  <a:cubicBezTo>
                    <a:pt x="381" y="382"/>
                    <a:pt x="380" y="382"/>
                    <a:pt x="380" y="381"/>
                  </a:cubicBezTo>
                  <a:cubicBezTo>
                    <a:pt x="380" y="381"/>
                    <a:pt x="380" y="381"/>
                    <a:pt x="380" y="381"/>
                  </a:cubicBezTo>
                  <a:cubicBezTo>
                    <a:pt x="380" y="381"/>
                    <a:pt x="380" y="381"/>
                    <a:pt x="380" y="381"/>
                  </a:cubicBezTo>
                  <a:cubicBezTo>
                    <a:pt x="379" y="380"/>
                    <a:pt x="379" y="380"/>
                    <a:pt x="379" y="380"/>
                  </a:cubicBezTo>
                  <a:cubicBezTo>
                    <a:pt x="379" y="379"/>
                    <a:pt x="378" y="379"/>
                    <a:pt x="378" y="379"/>
                  </a:cubicBezTo>
                  <a:cubicBezTo>
                    <a:pt x="378" y="379"/>
                    <a:pt x="378" y="378"/>
                    <a:pt x="378" y="377"/>
                  </a:cubicBezTo>
                  <a:cubicBezTo>
                    <a:pt x="378" y="377"/>
                    <a:pt x="377" y="377"/>
                    <a:pt x="377" y="377"/>
                  </a:cubicBezTo>
                  <a:cubicBezTo>
                    <a:pt x="377" y="377"/>
                    <a:pt x="377" y="377"/>
                    <a:pt x="377" y="377"/>
                  </a:cubicBezTo>
                  <a:cubicBezTo>
                    <a:pt x="377" y="377"/>
                    <a:pt x="377" y="377"/>
                    <a:pt x="377" y="377"/>
                  </a:cubicBezTo>
                  <a:cubicBezTo>
                    <a:pt x="377" y="376"/>
                    <a:pt x="377" y="376"/>
                    <a:pt x="376" y="376"/>
                  </a:cubicBezTo>
                  <a:cubicBezTo>
                    <a:pt x="376" y="376"/>
                    <a:pt x="376" y="376"/>
                    <a:pt x="376" y="376"/>
                  </a:cubicBezTo>
                  <a:cubicBezTo>
                    <a:pt x="376" y="375"/>
                    <a:pt x="376" y="374"/>
                    <a:pt x="375" y="374"/>
                  </a:cubicBezTo>
                  <a:cubicBezTo>
                    <a:pt x="375" y="374"/>
                    <a:pt x="375" y="374"/>
                    <a:pt x="374" y="373"/>
                  </a:cubicBezTo>
                  <a:cubicBezTo>
                    <a:pt x="374" y="373"/>
                    <a:pt x="374" y="373"/>
                    <a:pt x="373" y="373"/>
                  </a:cubicBezTo>
                  <a:cubicBezTo>
                    <a:pt x="373" y="373"/>
                    <a:pt x="373" y="372"/>
                    <a:pt x="372" y="371"/>
                  </a:cubicBezTo>
                  <a:cubicBezTo>
                    <a:pt x="372" y="371"/>
                    <a:pt x="373" y="371"/>
                    <a:pt x="373" y="371"/>
                  </a:cubicBezTo>
                  <a:cubicBezTo>
                    <a:pt x="372" y="370"/>
                    <a:pt x="372" y="370"/>
                    <a:pt x="371" y="370"/>
                  </a:cubicBezTo>
                  <a:cubicBezTo>
                    <a:pt x="370" y="367"/>
                    <a:pt x="370" y="369"/>
                    <a:pt x="369" y="368"/>
                  </a:cubicBezTo>
                  <a:cubicBezTo>
                    <a:pt x="368" y="367"/>
                    <a:pt x="367" y="365"/>
                    <a:pt x="367" y="363"/>
                  </a:cubicBezTo>
                  <a:cubicBezTo>
                    <a:pt x="365" y="363"/>
                    <a:pt x="367" y="363"/>
                    <a:pt x="365" y="362"/>
                  </a:cubicBezTo>
                  <a:cubicBezTo>
                    <a:pt x="365" y="361"/>
                    <a:pt x="364" y="362"/>
                    <a:pt x="364" y="362"/>
                  </a:cubicBezTo>
                  <a:cubicBezTo>
                    <a:pt x="364" y="362"/>
                    <a:pt x="364" y="361"/>
                    <a:pt x="364" y="361"/>
                  </a:cubicBezTo>
                  <a:cubicBezTo>
                    <a:pt x="364" y="361"/>
                    <a:pt x="363" y="361"/>
                    <a:pt x="363" y="361"/>
                  </a:cubicBezTo>
                  <a:cubicBezTo>
                    <a:pt x="362" y="360"/>
                    <a:pt x="364" y="359"/>
                    <a:pt x="363" y="359"/>
                  </a:cubicBezTo>
                  <a:cubicBezTo>
                    <a:pt x="363" y="359"/>
                    <a:pt x="363" y="359"/>
                    <a:pt x="362" y="358"/>
                  </a:cubicBezTo>
                  <a:cubicBezTo>
                    <a:pt x="362" y="358"/>
                    <a:pt x="362" y="357"/>
                    <a:pt x="361" y="356"/>
                  </a:cubicBezTo>
                  <a:cubicBezTo>
                    <a:pt x="360" y="356"/>
                    <a:pt x="360" y="356"/>
                    <a:pt x="359" y="356"/>
                  </a:cubicBezTo>
                  <a:cubicBezTo>
                    <a:pt x="359" y="356"/>
                    <a:pt x="359" y="355"/>
                    <a:pt x="358" y="355"/>
                  </a:cubicBezTo>
                  <a:cubicBezTo>
                    <a:pt x="358" y="355"/>
                    <a:pt x="358" y="355"/>
                    <a:pt x="358" y="355"/>
                  </a:cubicBezTo>
                  <a:cubicBezTo>
                    <a:pt x="358" y="355"/>
                    <a:pt x="358" y="355"/>
                    <a:pt x="358" y="354"/>
                  </a:cubicBezTo>
                  <a:cubicBezTo>
                    <a:pt x="358" y="354"/>
                    <a:pt x="357" y="354"/>
                    <a:pt x="357" y="354"/>
                  </a:cubicBezTo>
                  <a:cubicBezTo>
                    <a:pt x="357" y="354"/>
                    <a:pt x="357" y="354"/>
                    <a:pt x="357" y="354"/>
                  </a:cubicBezTo>
                  <a:cubicBezTo>
                    <a:pt x="357" y="354"/>
                    <a:pt x="357" y="354"/>
                    <a:pt x="357" y="354"/>
                  </a:cubicBezTo>
                  <a:cubicBezTo>
                    <a:pt x="357" y="353"/>
                    <a:pt x="357" y="353"/>
                    <a:pt x="356" y="352"/>
                  </a:cubicBezTo>
                  <a:cubicBezTo>
                    <a:pt x="356" y="352"/>
                    <a:pt x="356" y="352"/>
                    <a:pt x="356" y="352"/>
                  </a:cubicBezTo>
                  <a:cubicBezTo>
                    <a:pt x="355" y="351"/>
                    <a:pt x="355" y="351"/>
                    <a:pt x="355" y="350"/>
                  </a:cubicBezTo>
                  <a:cubicBezTo>
                    <a:pt x="354" y="350"/>
                    <a:pt x="354" y="350"/>
                    <a:pt x="354" y="350"/>
                  </a:cubicBezTo>
                  <a:cubicBezTo>
                    <a:pt x="354" y="350"/>
                    <a:pt x="354" y="349"/>
                    <a:pt x="354" y="349"/>
                  </a:cubicBezTo>
                  <a:cubicBezTo>
                    <a:pt x="353" y="349"/>
                    <a:pt x="353" y="349"/>
                    <a:pt x="352" y="349"/>
                  </a:cubicBezTo>
                  <a:cubicBezTo>
                    <a:pt x="352" y="348"/>
                    <a:pt x="353" y="345"/>
                    <a:pt x="353" y="345"/>
                  </a:cubicBezTo>
                  <a:cubicBezTo>
                    <a:pt x="352" y="345"/>
                    <a:pt x="352" y="345"/>
                    <a:pt x="352" y="345"/>
                  </a:cubicBezTo>
                  <a:cubicBezTo>
                    <a:pt x="352" y="345"/>
                    <a:pt x="352" y="345"/>
                    <a:pt x="352" y="345"/>
                  </a:cubicBezTo>
                  <a:cubicBezTo>
                    <a:pt x="356" y="344"/>
                    <a:pt x="355" y="346"/>
                    <a:pt x="358" y="346"/>
                  </a:cubicBezTo>
                  <a:cubicBezTo>
                    <a:pt x="358" y="345"/>
                    <a:pt x="358" y="345"/>
                    <a:pt x="358" y="345"/>
                  </a:cubicBezTo>
                  <a:cubicBezTo>
                    <a:pt x="359" y="344"/>
                    <a:pt x="360" y="344"/>
                    <a:pt x="361" y="344"/>
                  </a:cubicBezTo>
                  <a:cubicBezTo>
                    <a:pt x="361" y="346"/>
                    <a:pt x="362" y="345"/>
                    <a:pt x="363" y="347"/>
                  </a:cubicBezTo>
                  <a:cubicBezTo>
                    <a:pt x="363" y="347"/>
                    <a:pt x="363" y="347"/>
                    <a:pt x="363" y="346"/>
                  </a:cubicBezTo>
                  <a:cubicBezTo>
                    <a:pt x="363" y="348"/>
                    <a:pt x="363" y="349"/>
                    <a:pt x="364" y="350"/>
                  </a:cubicBezTo>
                  <a:cubicBezTo>
                    <a:pt x="364" y="350"/>
                    <a:pt x="364" y="350"/>
                    <a:pt x="364" y="350"/>
                  </a:cubicBezTo>
                  <a:cubicBezTo>
                    <a:pt x="365" y="351"/>
                    <a:pt x="365" y="352"/>
                    <a:pt x="366" y="352"/>
                  </a:cubicBezTo>
                  <a:cubicBezTo>
                    <a:pt x="366" y="352"/>
                    <a:pt x="366" y="352"/>
                    <a:pt x="367" y="352"/>
                  </a:cubicBezTo>
                  <a:cubicBezTo>
                    <a:pt x="367" y="354"/>
                    <a:pt x="368" y="356"/>
                    <a:pt x="370" y="357"/>
                  </a:cubicBezTo>
                  <a:cubicBezTo>
                    <a:pt x="370" y="357"/>
                    <a:pt x="370" y="357"/>
                    <a:pt x="371" y="357"/>
                  </a:cubicBezTo>
                  <a:cubicBezTo>
                    <a:pt x="372" y="358"/>
                    <a:pt x="370" y="358"/>
                    <a:pt x="372" y="359"/>
                  </a:cubicBezTo>
                  <a:cubicBezTo>
                    <a:pt x="372" y="359"/>
                    <a:pt x="372" y="359"/>
                    <a:pt x="372" y="359"/>
                  </a:cubicBezTo>
                  <a:cubicBezTo>
                    <a:pt x="373" y="359"/>
                    <a:pt x="373" y="359"/>
                    <a:pt x="373" y="359"/>
                  </a:cubicBezTo>
                  <a:cubicBezTo>
                    <a:pt x="373" y="359"/>
                    <a:pt x="373" y="360"/>
                    <a:pt x="374" y="360"/>
                  </a:cubicBezTo>
                  <a:cubicBezTo>
                    <a:pt x="373" y="360"/>
                    <a:pt x="373" y="360"/>
                    <a:pt x="373" y="360"/>
                  </a:cubicBezTo>
                  <a:cubicBezTo>
                    <a:pt x="373" y="361"/>
                    <a:pt x="374" y="361"/>
                    <a:pt x="374" y="362"/>
                  </a:cubicBezTo>
                  <a:cubicBezTo>
                    <a:pt x="375" y="362"/>
                    <a:pt x="376" y="362"/>
                    <a:pt x="377" y="362"/>
                  </a:cubicBezTo>
                  <a:cubicBezTo>
                    <a:pt x="377" y="363"/>
                    <a:pt x="377" y="363"/>
                    <a:pt x="378" y="364"/>
                  </a:cubicBezTo>
                  <a:cubicBezTo>
                    <a:pt x="378" y="364"/>
                    <a:pt x="378" y="364"/>
                    <a:pt x="378" y="364"/>
                  </a:cubicBezTo>
                  <a:cubicBezTo>
                    <a:pt x="378" y="364"/>
                    <a:pt x="378" y="365"/>
                    <a:pt x="378" y="365"/>
                  </a:cubicBezTo>
                  <a:cubicBezTo>
                    <a:pt x="378" y="365"/>
                    <a:pt x="379" y="365"/>
                    <a:pt x="379" y="365"/>
                  </a:cubicBezTo>
                  <a:cubicBezTo>
                    <a:pt x="379" y="365"/>
                    <a:pt x="379" y="366"/>
                    <a:pt x="380" y="366"/>
                  </a:cubicBezTo>
                  <a:cubicBezTo>
                    <a:pt x="380" y="366"/>
                    <a:pt x="381" y="366"/>
                    <a:pt x="382" y="366"/>
                  </a:cubicBezTo>
                  <a:cubicBezTo>
                    <a:pt x="382" y="366"/>
                    <a:pt x="382" y="367"/>
                    <a:pt x="383" y="368"/>
                  </a:cubicBezTo>
                  <a:cubicBezTo>
                    <a:pt x="383" y="368"/>
                    <a:pt x="382" y="368"/>
                    <a:pt x="382" y="368"/>
                  </a:cubicBezTo>
                  <a:cubicBezTo>
                    <a:pt x="383" y="369"/>
                    <a:pt x="384" y="369"/>
                    <a:pt x="386" y="370"/>
                  </a:cubicBezTo>
                  <a:cubicBezTo>
                    <a:pt x="386" y="370"/>
                    <a:pt x="386" y="371"/>
                    <a:pt x="386" y="372"/>
                  </a:cubicBezTo>
                  <a:cubicBezTo>
                    <a:pt x="388" y="371"/>
                    <a:pt x="389" y="372"/>
                    <a:pt x="390" y="372"/>
                  </a:cubicBezTo>
                  <a:cubicBezTo>
                    <a:pt x="390" y="372"/>
                    <a:pt x="390" y="372"/>
                    <a:pt x="390" y="373"/>
                  </a:cubicBezTo>
                  <a:cubicBezTo>
                    <a:pt x="390" y="373"/>
                    <a:pt x="391" y="373"/>
                    <a:pt x="391" y="372"/>
                  </a:cubicBezTo>
                  <a:cubicBezTo>
                    <a:pt x="391" y="374"/>
                    <a:pt x="390" y="374"/>
                    <a:pt x="389" y="375"/>
                  </a:cubicBezTo>
                  <a:cubicBezTo>
                    <a:pt x="389" y="376"/>
                    <a:pt x="390" y="377"/>
                    <a:pt x="390" y="378"/>
                  </a:cubicBezTo>
                  <a:cubicBezTo>
                    <a:pt x="390" y="378"/>
                    <a:pt x="391" y="377"/>
                    <a:pt x="392" y="377"/>
                  </a:cubicBezTo>
                  <a:cubicBezTo>
                    <a:pt x="392" y="378"/>
                    <a:pt x="392" y="378"/>
                    <a:pt x="392" y="379"/>
                  </a:cubicBezTo>
                  <a:cubicBezTo>
                    <a:pt x="393" y="379"/>
                    <a:pt x="393" y="379"/>
                    <a:pt x="394" y="379"/>
                  </a:cubicBezTo>
                  <a:cubicBezTo>
                    <a:pt x="394" y="379"/>
                    <a:pt x="394" y="379"/>
                    <a:pt x="394" y="380"/>
                  </a:cubicBezTo>
                  <a:cubicBezTo>
                    <a:pt x="395" y="380"/>
                    <a:pt x="395" y="380"/>
                    <a:pt x="395" y="380"/>
                  </a:cubicBezTo>
                  <a:cubicBezTo>
                    <a:pt x="396" y="380"/>
                    <a:pt x="395" y="380"/>
                    <a:pt x="397" y="381"/>
                  </a:cubicBezTo>
                  <a:cubicBezTo>
                    <a:pt x="397" y="382"/>
                    <a:pt x="400" y="385"/>
                    <a:pt x="401" y="385"/>
                  </a:cubicBezTo>
                  <a:cubicBezTo>
                    <a:pt x="401" y="385"/>
                    <a:pt x="402" y="385"/>
                    <a:pt x="402" y="385"/>
                  </a:cubicBezTo>
                  <a:cubicBezTo>
                    <a:pt x="402" y="385"/>
                    <a:pt x="402" y="385"/>
                    <a:pt x="402" y="386"/>
                  </a:cubicBezTo>
                  <a:cubicBezTo>
                    <a:pt x="403" y="386"/>
                    <a:pt x="403" y="386"/>
                    <a:pt x="404" y="386"/>
                  </a:cubicBezTo>
                  <a:cubicBezTo>
                    <a:pt x="404" y="387"/>
                    <a:pt x="404" y="387"/>
                    <a:pt x="404" y="388"/>
                  </a:cubicBezTo>
                  <a:cubicBezTo>
                    <a:pt x="405" y="388"/>
                    <a:pt x="405" y="388"/>
                    <a:pt x="406" y="388"/>
                  </a:cubicBezTo>
                  <a:cubicBezTo>
                    <a:pt x="406" y="389"/>
                    <a:pt x="406" y="389"/>
                    <a:pt x="406" y="389"/>
                  </a:cubicBezTo>
                  <a:cubicBezTo>
                    <a:pt x="406" y="389"/>
                    <a:pt x="407" y="389"/>
                    <a:pt x="407" y="389"/>
                  </a:cubicBezTo>
                  <a:cubicBezTo>
                    <a:pt x="407" y="390"/>
                    <a:pt x="407" y="390"/>
                    <a:pt x="407" y="390"/>
                  </a:cubicBezTo>
                  <a:cubicBezTo>
                    <a:pt x="408" y="391"/>
                    <a:pt x="408" y="391"/>
                    <a:pt x="409" y="391"/>
                  </a:cubicBezTo>
                  <a:cubicBezTo>
                    <a:pt x="409" y="391"/>
                    <a:pt x="409" y="392"/>
                    <a:pt x="409" y="392"/>
                  </a:cubicBezTo>
                  <a:cubicBezTo>
                    <a:pt x="409" y="392"/>
                    <a:pt x="409" y="392"/>
                    <a:pt x="409" y="392"/>
                  </a:cubicBezTo>
                  <a:cubicBezTo>
                    <a:pt x="409" y="392"/>
                    <a:pt x="409" y="393"/>
                    <a:pt x="409" y="393"/>
                  </a:cubicBezTo>
                  <a:cubicBezTo>
                    <a:pt x="409" y="393"/>
                    <a:pt x="410" y="393"/>
                    <a:pt x="410" y="393"/>
                  </a:cubicBezTo>
                  <a:cubicBezTo>
                    <a:pt x="410" y="393"/>
                    <a:pt x="410" y="393"/>
                    <a:pt x="410" y="393"/>
                  </a:cubicBezTo>
                  <a:cubicBezTo>
                    <a:pt x="410" y="394"/>
                    <a:pt x="410" y="394"/>
                    <a:pt x="411" y="394"/>
                  </a:cubicBezTo>
                  <a:cubicBezTo>
                    <a:pt x="411" y="394"/>
                    <a:pt x="411" y="394"/>
                    <a:pt x="411" y="394"/>
                  </a:cubicBezTo>
                  <a:cubicBezTo>
                    <a:pt x="411" y="395"/>
                    <a:pt x="412" y="395"/>
                    <a:pt x="412" y="395"/>
                  </a:cubicBezTo>
                  <a:cubicBezTo>
                    <a:pt x="412" y="395"/>
                    <a:pt x="412" y="396"/>
                    <a:pt x="412" y="396"/>
                  </a:cubicBezTo>
                  <a:cubicBezTo>
                    <a:pt x="413" y="396"/>
                    <a:pt x="413" y="396"/>
                    <a:pt x="413" y="396"/>
                  </a:cubicBezTo>
                  <a:cubicBezTo>
                    <a:pt x="413" y="397"/>
                    <a:pt x="414" y="397"/>
                    <a:pt x="414" y="398"/>
                  </a:cubicBezTo>
                  <a:cubicBezTo>
                    <a:pt x="414" y="398"/>
                    <a:pt x="415" y="398"/>
                    <a:pt x="415" y="398"/>
                  </a:cubicBezTo>
                  <a:cubicBezTo>
                    <a:pt x="415" y="399"/>
                    <a:pt x="415" y="400"/>
                    <a:pt x="415" y="401"/>
                  </a:cubicBezTo>
                  <a:cubicBezTo>
                    <a:pt x="416" y="401"/>
                    <a:pt x="416" y="401"/>
                    <a:pt x="416" y="401"/>
                  </a:cubicBezTo>
                  <a:cubicBezTo>
                    <a:pt x="417" y="401"/>
                    <a:pt x="417" y="403"/>
                    <a:pt x="417" y="404"/>
                  </a:cubicBezTo>
                  <a:cubicBezTo>
                    <a:pt x="417" y="406"/>
                    <a:pt x="416" y="406"/>
                    <a:pt x="416" y="408"/>
                  </a:cubicBezTo>
                  <a:cubicBezTo>
                    <a:pt x="416" y="408"/>
                    <a:pt x="416" y="408"/>
                    <a:pt x="417" y="408"/>
                  </a:cubicBezTo>
                  <a:cubicBezTo>
                    <a:pt x="417" y="409"/>
                    <a:pt x="416" y="409"/>
                    <a:pt x="416" y="409"/>
                  </a:cubicBezTo>
                  <a:cubicBezTo>
                    <a:pt x="416" y="410"/>
                    <a:pt x="417" y="411"/>
                    <a:pt x="417" y="413"/>
                  </a:cubicBezTo>
                  <a:cubicBezTo>
                    <a:pt x="418" y="413"/>
                    <a:pt x="418" y="413"/>
                    <a:pt x="418" y="413"/>
                  </a:cubicBezTo>
                  <a:cubicBezTo>
                    <a:pt x="419" y="414"/>
                    <a:pt x="420" y="415"/>
                    <a:pt x="421" y="415"/>
                  </a:cubicBezTo>
                  <a:cubicBezTo>
                    <a:pt x="421" y="416"/>
                    <a:pt x="421" y="416"/>
                    <a:pt x="421" y="416"/>
                  </a:cubicBezTo>
                  <a:cubicBezTo>
                    <a:pt x="422" y="416"/>
                    <a:pt x="422" y="416"/>
                    <a:pt x="422" y="416"/>
                  </a:cubicBezTo>
                  <a:cubicBezTo>
                    <a:pt x="423" y="416"/>
                    <a:pt x="423" y="416"/>
                    <a:pt x="423" y="417"/>
                  </a:cubicBezTo>
                  <a:cubicBezTo>
                    <a:pt x="423" y="417"/>
                    <a:pt x="423" y="416"/>
                    <a:pt x="424" y="416"/>
                  </a:cubicBezTo>
                  <a:cubicBezTo>
                    <a:pt x="424" y="417"/>
                    <a:pt x="424" y="417"/>
                    <a:pt x="424" y="417"/>
                  </a:cubicBezTo>
                  <a:cubicBezTo>
                    <a:pt x="424" y="417"/>
                    <a:pt x="425" y="417"/>
                    <a:pt x="425" y="417"/>
                  </a:cubicBezTo>
                  <a:cubicBezTo>
                    <a:pt x="426" y="417"/>
                    <a:pt x="425" y="418"/>
                    <a:pt x="426" y="418"/>
                  </a:cubicBezTo>
                  <a:cubicBezTo>
                    <a:pt x="426" y="418"/>
                    <a:pt x="426" y="418"/>
                    <a:pt x="426" y="418"/>
                  </a:cubicBezTo>
                  <a:cubicBezTo>
                    <a:pt x="426" y="418"/>
                    <a:pt x="426" y="418"/>
                    <a:pt x="427" y="419"/>
                  </a:cubicBezTo>
                  <a:cubicBezTo>
                    <a:pt x="427" y="419"/>
                    <a:pt x="427" y="419"/>
                    <a:pt x="427" y="419"/>
                  </a:cubicBezTo>
                  <a:cubicBezTo>
                    <a:pt x="428" y="419"/>
                    <a:pt x="428" y="419"/>
                    <a:pt x="428" y="419"/>
                  </a:cubicBezTo>
                  <a:cubicBezTo>
                    <a:pt x="428" y="419"/>
                    <a:pt x="429" y="419"/>
                    <a:pt x="429" y="419"/>
                  </a:cubicBezTo>
                  <a:cubicBezTo>
                    <a:pt x="429" y="419"/>
                    <a:pt x="429" y="420"/>
                    <a:pt x="430" y="420"/>
                  </a:cubicBezTo>
                  <a:cubicBezTo>
                    <a:pt x="430" y="420"/>
                    <a:pt x="430" y="421"/>
                    <a:pt x="430" y="421"/>
                  </a:cubicBezTo>
                  <a:cubicBezTo>
                    <a:pt x="432" y="421"/>
                    <a:pt x="431" y="421"/>
                    <a:pt x="432" y="422"/>
                  </a:cubicBezTo>
                  <a:cubicBezTo>
                    <a:pt x="432" y="422"/>
                    <a:pt x="432" y="422"/>
                    <a:pt x="432" y="423"/>
                  </a:cubicBezTo>
                  <a:cubicBezTo>
                    <a:pt x="434" y="423"/>
                    <a:pt x="435" y="422"/>
                    <a:pt x="436" y="422"/>
                  </a:cubicBezTo>
                  <a:cubicBezTo>
                    <a:pt x="436" y="422"/>
                    <a:pt x="436" y="422"/>
                    <a:pt x="436" y="423"/>
                  </a:cubicBezTo>
                  <a:cubicBezTo>
                    <a:pt x="436" y="423"/>
                    <a:pt x="436" y="422"/>
                    <a:pt x="437" y="422"/>
                  </a:cubicBezTo>
                  <a:cubicBezTo>
                    <a:pt x="437" y="423"/>
                    <a:pt x="437" y="423"/>
                    <a:pt x="437" y="423"/>
                  </a:cubicBezTo>
                  <a:cubicBezTo>
                    <a:pt x="437" y="423"/>
                    <a:pt x="438" y="423"/>
                    <a:pt x="438" y="423"/>
                  </a:cubicBezTo>
                  <a:cubicBezTo>
                    <a:pt x="439" y="423"/>
                    <a:pt x="440" y="424"/>
                    <a:pt x="441" y="424"/>
                  </a:cubicBezTo>
                  <a:cubicBezTo>
                    <a:pt x="441" y="425"/>
                    <a:pt x="442" y="425"/>
                    <a:pt x="443" y="425"/>
                  </a:cubicBezTo>
                  <a:cubicBezTo>
                    <a:pt x="443" y="425"/>
                    <a:pt x="443" y="425"/>
                    <a:pt x="443" y="425"/>
                  </a:cubicBezTo>
                  <a:cubicBezTo>
                    <a:pt x="443" y="425"/>
                    <a:pt x="444" y="425"/>
                    <a:pt x="444" y="425"/>
                  </a:cubicBezTo>
                  <a:cubicBezTo>
                    <a:pt x="444" y="425"/>
                    <a:pt x="444" y="426"/>
                    <a:pt x="444" y="426"/>
                  </a:cubicBezTo>
                  <a:cubicBezTo>
                    <a:pt x="445" y="426"/>
                    <a:pt x="445" y="426"/>
                    <a:pt x="446" y="426"/>
                  </a:cubicBezTo>
                  <a:cubicBezTo>
                    <a:pt x="446" y="426"/>
                    <a:pt x="446" y="426"/>
                    <a:pt x="446" y="426"/>
                  </a:cubicBezTo>
                  <a:cubicBezTo>
                    <a:pt x="446" y="426"/>
                    <a:pt x="446" y="426"/>
                    <a:pt x="447" y="426"/>
                  </a:cubicBezTo>
                  <a:cubicBezTo>
                    <a:pt x="447" y="426"/>
                    <a:pt x="447" y="427"/>
                    <a:pt x="448" y="427"/>
                  </a:cubicBezTo>
                  <a:cubicBezTo>
                    <a:pt x="449" y="427"/>
                    <a:pt x="450" y="427"/>
                    <a:pt x="452" y="427"/>
                  </a:cubicBezTo>
                  <a:cubicBezTo>
                    <a:pt x="452" y="427"/>
                    <a:pt x="453" y="427"/>
                    <a:pt x="454" y="427"/>
                  </a:cubicBezTo>
                  <a:cubicBezTo>
                    <a:pt x="454" y="427"/>
                    <a:pt x="454" y="427"/>
                    <a:pt x="454" y="428"/>
                  </a:cubicBezTo>
                  <a:cubicBezTo>
                    <a:pt x="454" y="427"/>
                    <a:pt x="454" y="427"/>
                    <a:pt x="455" y="427"/>
                  </a:cubicBezTo>
                  <a:cubicBezTo>
                    <a:pt x="455" y="428"/>
                    <a:pt x="455" y="428"/>
                    <a:pt x="455" y="428"/>
                  </a:cubicBezTo>
                  <a:cubicBezTo>
                    <a:pt x="455" y="428"/>
                    <a:pt x="456" y="427"/>
                    <a:pt x="457" y="427"/>
                  </a:cubicBezTo>
                  <a:cubicBezTo>
                    <a:pt x="457" y="427"/>
                    <a:pt x="457" y="428"/>
                    <a:pt x="457" y="428"/>
                  </a:cubicBezTo>
                  <a:cubicBezTo>
                    <a:pt x="459" y="428"/>
                    <a:pt x="459" y="428"/>
                    <a:pt x="460" y="429"/>
                  </a:cubicBezTo>
                  <a:cubicBezTo>
                    <a:pt x="460" y="429"/>
                    <a:pt x="460" y="429"/>
                    <a:pt x="460" y="429"/>
                  </a:cubicBezTo>
                  <a:cubicBezTo>
                    <a:pt x="460" y="429"/>
                    <a:pt x="461" y="429"/>
                    <a:pt x="461" y="429"/>
                  </a:cubicBezTo>
                  <a:cubicBezTo>
                    <a:pt x="461" y="429"/>
                    <a:pt x="461" y="430"/>
                    <a:pt x="461" y="430"/>
                  </a:cubicBezTo>
                  <a:cubicBezTo>
                    <a:pt x="462" y="430"/>
                    <a:pt x="463" y="429"/>
                    <a:pt x="464" y="429"/>
                  </a:cubicBezTo>
                  <a:cubicBezTo>
                    <a:pt x="464" y="429"/>
                    <a:pt x="464" y="430"/>
                    <a:pt x="464" y="430"/>
                  </a:cubicBezTo>
                  <a:cubicBezTo>
                    <a:pt x="466" y="430"/>
                    <a:pt x="467" y="429"/>
                    <a:pt x="468" y="429"/>
                  </a:cubicBezTo>
                  <a:cubicBezTo>
                    <a:pt x="468" y="429"/>
                    <a:pt x="468" y="430"/>
                    <a:pt x="468" y="430"/>
                  </a:cubicBezTo>
                  <a:cubicBezTo>
                    <a:pt x="470" y="430"/>
                    <a:pt x="471" y="430"/>
                    <a:pt x="472" y="430"/>
                  </a:cubicBezTo>
                  <a:cubicBezTo>
                    <a:pt x="472" y="430"/>
                    <a:pt x="472" y="430"/>
                    <a:pt x="472" y="429"/>
                  </a:cubicBezTo>
                  <a:cubicBezTo>
                    <a:pt x="472" y="429"/>
                    <a:pt x="473" y="429"/>
                    <a:pt x="473" y="429"/>
                  </a:cubicBezTo>
                  <a:cubicBezTo>
                    <a:pt x="473" y="429"/>
                    <a:pt x="473" y="428"/>
                    <a:pt x="474" y="428"/>
                  </a:cubicBezTo>
                  <a:cubicBezTo>
                    <a:pt x="475" y="428"/>
                    <a:pt x="476" y="428"/>
                    <a:pt x="478" y="428"/>
                  </a:cubicBezTo>
                  <a:cubicBezTo>
                    <a:pt x="478" y="427"/>
                    <a:pt x="478" y="427"/>
                    <a:pt x="478" y="427"/>
                  </a:cubicBezTo>
                  <a:cubicBezTo>
                    <a:pt x="478" y="427"/>
                    <a:pt x="479" y="427"/>
                    <a:pt x="479" y="427"/>
                  </a:cubicBezTo>
                  <a:cubicBezTo>
                    <a:pt x="479" y="427"/>
                    <a:pt x="479" y="426"/>
                    <a:pt x="479" y="426"/>
                  </a:cubicBezTo>
                  <a:cubicBezTo>
                    <a:pt x="480" y="426"/>
                    <a:pt x="480" y="427"/>
                    <a:pt x="481" y="427"/>
                  </a:cubicBezTo>
                  <a:cubicBezTo>
                    <a:pt x="482" y="427"/>
                    <a:pt x="483" y="426"/>
                    <a:pt x="484" y="426"/>
                  </a:cubicBezTo>
                  <a:cubicBezTo>
                    <a:pt x="484" y="426"/>
                    <a:pt x="484" y="426"/>
                    <a:pt x="484" y="427"/>
                  </a:cubicBezTo>
                  <a:cubicBezTo>
                    <a:pt x="485" y="427"/>
                    <a:pt x="485" y="426"/>
                    <a:pt x="485" y="426"/>
                  </a:cubicBezTo>
                  <a:cubicBezTo>
                    <a:pt x="486" y="427"/>
                    <a:pt x="487" y="428"/>
                    <a:pt x="487" y="428"/>
                  </a:cubicBezTo>
                  <a:cubicBezTo>
                    <a:pt x="488" y="428"/>
                    <a:pt x="488" y="428"/>
                    <a:pt x="489" y="428"/>
                  </a:cubicBezTo>
                  <a:cubicBezTo>
                    <a:pt x="490" y="429"/>
                    <a:pt x="491" y="429"/>
                    <a:pt x="491" y="430"/>
                  </a:cubicBezTo>
                  <a:cubicBezTo>
                    <a:pt x="491" y="430"/>
                    <a:pt x="492" y="430"/>
                    <a:pt x="492" y="430"/>
                  </a:cubicBezTo>
                  <a:cubicBezTo>
                    <a:pt x="492" y="430"/>
                    <a:pt x="492" y="431"/>
                    <a:pt x="492" y="431"/>
                  </a:cubicBezTo>
                  <a:cubicBezTo>
                    <a:pt x="492" y="431"/>
                    <a:pt x="493" y="431"/>
                    <a:pt x="493" y="431"/>
                  </a:cubicBezTo>
                  <a:cubicBezTo>
                    <a:pt x="493" y="432"/>
                    <a:pt x="493" y="432"/>
                    <a:pt x="493" y="432"/>
                  </a:cubicBezTo>
                  <a:cubicBezTo>
                    <a:pt x="493" y="432"/>
                    <a:pt x="493" y="432"/>
                    <a:pt x="494" y="432"/>
                  </a:cubicBezTo>
                  <a:cubicBezTo>
                    <a:pt x="495" y="432"/>
                    <a:pt x="494" y="433"/>
                    <a:pt x="497" y="434"/>
                  </a:cubicBezTo>
                  <a:cubicBezTo>
                    <a:pt x="497" y="435"/>
                    <a:pt x="498" y="435"/>
                    <a:pt x="500" y="435"/>
                  </a:cubicBezTo>
                  <a:cubicBezTo>
                    <a:pt x="500" y="436"/>
                    <a:pt x="500" y="436"/>
                    <a:pt x="500" y="436"/>
                  </a:cubicBezTo>
                  <a:cubicBezTo>
                    <a:pt x="500" y="436"/>
                    <a:pt x="500" y="436"/>
                    <a:pt x="500" y="436"/>
                  </a:cubicBezTo>
                  <a:cubicBezTo>
                    <a:pt x="500" y="436"/>
                    <a:pt x="500" y="436"/>
                    <a:pt x="500" y="437"/>
                  </a:cubicBezTo>
                  <a:cubicBezTo>
                    <a:pt x="500" y="437"/>
                    <a:pt x="500" y="437"/>
                    <a:pt x="500" y="437"/>
                  </a:cubicBezTo>
                  <a:cubicBezTo>
                    <a:pt x="500" y="437"/>
                    <a:pt x="500" y="437"/>
                    <a:pt x="500" y="437"/>
                  </a:cubicBezTo>
                  <a:cubicBezTo>
                    <a:pt x="501" y="437"/>
                    <a:pt x="502" y="437"/>
                    <a:pt x="503" y="437"/>
                  </a:cubicBezTo>
                  <a:cubicBezTo>
                    <a:pt x="503" y="437"/>
                    <a:pt x="503" y="437"/>
                    <a:pt x="504" y="437"/>
                  </a:cubicBezTo>
                  <a:cubicBezTo>
                    <a:pt x="504" y="437"/>
                    <a:pt x="504" y="437"/>
                    <a:pt x="504" y="438"/>
                  </a:cubicBezTo>
                  <a:cubicBezTo>
                    <a:pt x="505" y="437"/>
                    <a:pt x="505" y="437"/>
                    <a:pt x="506" y="437"/>
                  </a:cubicBezTo>
                  <a:cubicBezTo>
                    <a:pt x="506" y="438"/>
                    <a:pt x="506" y="438"/>
                    <a:pt x="506" y="438"/>
                  </a:cubicBezTo>
                  <a:cubicBezTo>
                    <a:pt x="507" y="438"/>
                    <a:pt x="508" y="438"/>
                    <a:pt x="509" y="438"/>
                  </a:cubicBezTo>
                  <a:cubicBezTo>
                    <a:pt x="509" y="439"/>
                    <a:pt x="509" y="439"/>
                    <a:pt x="509" y="440"/>
                  </a:cubicBezTo>
                  <a:cubicBezTo>
                    <a:pt x="510" y="440"/>
                    <a:pt x="511" y="440"/>
                    <a:pt x="513" y="439"/>
                  </a:cubicBezTo>
                  <a:cubicBezTo>
                    <a:pt x="513" y="439"/>
                    <a:pt x="513" y="439"/>
                    <a:pt x="513" y="439"/>
                  </a:cubicBezTo>
                  <a:cubicBezTo>
                    <a:pt x="515" y="439"/>
                    <a:pt x="517" y="439"/>
                    <a:pt x="519" y="439"/>
                  </a:cubicBezTo>
                  <a:cubicBezTo>
                    <a:pt x="519" y="440"/>
                    <a:pt x="519" y="440"/>
                    <a:pt x="519" y="440"/>
                  </a:cubicBezTo>
                  <a:cubicBezTo>
                    <a:pt x="520" y="439"/>
                    <a:pt x="520" y="439"/>
                    <a:pt x="521" y="438"/>
                  </a:cubicBezTo>
                  <a:cubicBezTo>
                    <a:pt x="521" y="438"/>
                    <a:pt x="522" y="438"/>
                    <a:pt x="523" y="438"/>
                  </a:cubicBezTo>
                  <a:cubicBezTo>
                    <a:pt x="523" y="438"/>
                    <a:pt x="522" y="438"/>
                    <a:pt x="522" y="438"/>
                  </a:cubicBezTo>
                  <a:cubicBezTo>
                    <a:pt x="522" y="439"/>
                    <a:pt x="522" y="439"/>
                    <a:pt x="523" y="440"/>
                  </a:cubicBezTo>
                  <a:cubicBezTo>
                    <a:pt x="522" y="440"/>
                    <a:pt x="522" y="440"/>
                    <a:pt x="522" y="440"/>
                  </a:cubicBezTo>
                  <a:cubicBezTo>
                    <a:pt x="522" y="441"/>
                    <a:pt x="522" y="441"/>
                    <a:pt x="522" y="442"/>
                  </a:cubicBezTo>
                  <a:cubicBezTo>
                    <a:pt x="523" y="442"/>
                    <a:pt x="523" y="442"/>
                    <a:pt x="524" y="442"/>
                  </a:cubicBezTo>
                  <a:cubicBezTo>
                    <a:pt x="524" y="442"/>
                    <a:pt x="524" y="442"/>
                    <a:pt x="524" y="442"/>
                  </a:cubicBezTo>
                  <a:cubicBezTo>
                    <a:pt x="525" y="443"/>
                    <a:pt x="525" y="443"/>
                    <a:pt x="526" y="443"/>
                  </a:cubicBezTo>
                  <a:cubicBezTo>
                    <a:pt x="526" y="444"/>
                    <a:pt x="526" y="444"/>
                    <a:pt x="526" y="444"/>
                  </a:cubicBezTo>
                  <a:cubicBezTo>
                    <a:pt x="526" y="444"/>
                    <a:pt x="526" y="444"/>
                    <a:pt x="526" y="444"/>
                  </a:cubicBezTo>
                  <a:cubicBezTo>
                    <a:pt x="526" y="444"/>
                    <a:pt x="527" y="445"/>
                    <a:pt x="527" y="445"/>
                  </a:cubicBezTo>
                  <a:cubicBezTo>
                    <a:pt x="527" y="445"/>
                    <a:pt x="527" y="445"/>
                    <a:pt x="527" y="445"/>
                  </a:cubicBezTo>
                  <a:cubicBezTo>
                    <a:pt x="527" y="445"/>
                    <a:pt x="527" y="446"/>
                    <a:pt x="527" y="446"/>
                  </a:cubicBezTo>
                  <a:cubicBezTo>
                    <a:pt x="527" y="446"/>
                    <a:pt x="528" y="446"/>
                    <a:pt x="528" y="446"/>
                  </a:cubicBezTo>
                  <a:cubicBezTo>
                    <a:pt x="528" y="447"/>
                    <a:pt x="528" y="447"/>
                    <a:pt x="528" y="447"/>
                  </a:cubicBezTo>
                  <a:cubicBezTo>
                    <a:pt x="528" y="447"/>
                    <a:pt x="529" y="447"/>
                    <a:pt x="529" y="448"/>
                  </a:cubicBezTo>
                  <a:cubicBezTo>
                    <a:pt x="529" y="448"/>
                    <a:pt x="529" y="448"/>
                    <a:pt x="529" y="448"/>
                  </a:cubicBezTo>
                  <a:cubicBezTo>
                    <a:pt x="530" y="449"/>
                    <a:pt x="530" y="449"/>
                    <a:pt x="531" y="449"/>
                  </a:cubicBezTo>
                  <a:cubicBezTo>
                    <a:pt x="531" y="449"/>
                    <a:pt x="531" y="450"/>
                    <a:pt x="531" y="450"/>
                  </a:cubicBezTo>
                  <a:cubicBezTo>
                    <a:pt x="531" y="450"/>
                    <a:pt x="532" y="450"/>
                    <a:pt x="532" y="450"/>
                  </a:cubicBezTo>
                  <a:cubicBezTo>
                    <a:pt x="532" y="451"/>
                    <a:pt x="532" y="451"/>
                    <a:pt x="532" y="451"/>
                  </a:cubicBezTo>
                  <a:cubicBezTo>
                    <a:pt x="532" y="451"/>
                    <a:pt x="532" y="451"/>
                    <a:pt x="532" y="451"/>
                  </a:cubicBezTo>
                  <a:cubicBezTo>
                    <a:pt x="533" y="452"/>
                    <a:pt x="533" y="452"/>
                    <a:pt x="533" y="452"/>
                  </a:cubicBezTo>
                  <a:cubicBezTo>
                    <a:pt x="533" y="452"/>
                    <a:pt x="533" y="452"/>
                    <a:pt x="533" y="452"/>
                  </a:cubicBezTo>
                  <a:cubicBezTo>
                    <a:pt x="533" y="452"/>
                    <a:pt x="533" y="453"/>
                    <a:pt x="533" y="453"/>
                  </a:cubicBezTo>
                  <a:cubicBezTo>
                    <a:pt x="533" y="454"/>
                    <a:pt x="533" y="453"/>
                    <a:pt x="534" y="454"/>
                  </a:cubicBezTo>
                  <a:cubicBezTo>
                    <a:pt x="533" y="455"/>
                    <a:pt x="534" y="455"/>
                    <a:pt x="533" y="455"/>
                  </a:cubicBezTo>
                  <a:cubicBezTo>
                    <a:pt x="532" y="456"/>
                    <a:pt x="533" y="455"/>
                    <a:pt x="532" y="456"/>
                  </a:cubicBezTo>
                  <a:cubicBezTo>
                    <a:pt x="533" y="458"/>
                    <a:pt x="533" y="457"/>
                    <a:pt x="534" y="458"/>
                  </a:cubicBezTo>
                  <a:cubicBezTo>
                    <a:pt x="535" y="458"/>
                    <a:pt x="535" y="459"/>
                    <a:pt x="536" y="460"/>
                  </a:cubicBezTo>
                  <a:cubicBezTo>
                    <a:pt x="536" y="460"/>
                    <a:pt x="536" y="460"/>
                    <a:pt x="536" y="460"/>
                  </a:cubicBezTo>
                  <a:cubicBezTo>
                    <a:pt x="536" y="460"/>
                    <a:pt x="537" y="460"/>
                    <a:pt x="537" y="460"/>
                  </a:cubicBezTo>
                  <a:cubicBezTo>
                    <a:pt x="537" y="458"/>
                    <a:pt x="538" y="458"/>
                    <a:pt x="537" y="457"/>
                  </a:cubicBezTo>
                  <a:cubicBezTo>
                    <a:pt x="538" y="457"/>
                    <a:pt x="537" y="457"/>
                    <a:pt x="538" y="457"/>
                  </a:cubicBezTo>
                  <a:cubicBezTo>
                    <a:pt x="538" y="457"/>
                    <a:pt x="538" y="457"/>
                    <a:pt x="539" y="457"/>
                  </a:cubicBezTo>
                  <a:cubicBezTo>
                    <a:pt x="539" y="458"/>
                    <a:pt x="540" y="459"/>
                    <a:pt x="541" y="460"/>
                  </a:cubicBezTo>
                  <a:cubicBezTo>
                    <a:pt x="541" y="460"/>
                    <a:pt x="542" y="460"/>
                    <a:pt x="543" y="460"/>
                  </a:cubicBezTo>
                  <a:cubicBezTo>
                    <a:pt x="543" y="460"/>
                    <a:pt x="543" y="460"/>
                    <a:pt x="543" y="461"/>
                  </a:cubicBezTo>
                  <a:cubicBezTo>
                    <a:pt x="544" y="461"/>
                    <a:pt x="545" y="461"/>
                    <a:pt x="545" y="462"/>
                  </a:cubicBezTo>
                  <a:cubicBezTo>
                    <a:pt x="545" y="462"/>
                    <a:pt x="545" y="462"/>
                    <a:pt x="546" y="462"/>
                  </a:cubicBezTo>
                  <a:cubicBezTo>
                    <a:pt x="546" y="462"/>
                    <a:pt x="546" y="463"/>
                    <a:pt x="545" y="464"/>
                  </a:cubicBezTo>
                  <a:cubicBezTo>
                    <a:pt x="545" y="464"/>
                    <a:pt x="545" y="464"/>
                    <a:pt x="545" y="464"/>
                  </a:cubicBezTo>
                  <a:cubicBezTo>
                    <a:pt x="545" y="465"/>
                    <a:pt x="545" y="465"/>
                    <a:pt x="546" y="465"/>
                  </a:cubicBezTo>
                  <a:cubicBezTo>
                    <a:pt x="546" y="465"/>
                    <a:pt x="546" y="465"/>
                    <a:pt x="546" y="465"/>
                  </a:cubicBezTo>
                  <a:cubicBezTo>
                    <a:pt x="546" y="465"/>
                    <a:pt x="546" y="466"/>
                    <a:pt x="546" y="466"/>
                  </a:cubicBezTo>
                  <a:cubicBezTo>
                    <a:pt x="546" y="466"/>
                    <a:pt x="546" y="466"/>
                    <a:pt x="547" y="466"/>
                  </a:cubicBezTo>
                  <a:cubicBezTo>
                    <a:pt x="547" y="466"/>
                    <a:pt x="547" y="466"/>
                    <a:pt x="547" y="466"/>
                  </a:cubicBezTo>
                  <a:cubicBezTo>
                    <a:pt x="547" y="466"/>
                    <a:pt x="547" y="466"/>
                    <a:pt x="547" y="466"/>
                  </a:cubicBezTo>
                  <a:cubicBezTo>
                    <a:pt x="547" y="465"/>
                    <a:pt x="547" y="464"/>
                    <a:pt x="547" y="463"/>
                  </a:cubicBezTo>
                  <a:cubicBezTo>
                    <a:pt x="549" y="464"/>
                    <a:pt x="548" y="464"/>
                    <a:pt x="549" y="466"/>
                  </a:cubicBezTo>
                  <a:cubicBezTo>
                    <a:pt x="549" y="466"/>
                    <a:pt x="549" y="466"/>
                    <a:pt x="550" y="467"/>
                  </a:cubicBezTo>
                  <a:cubicBezTo>
                    <a:pt x="551" y="466"/>
                    <a:pt x="550" y="466"/>
                    <a:pt x="552" y="465"/>
                  </a:cubicBezTo>
                  <a:cubicBezTo>
                    <a:pt x="553" y="466"/>
                    <a:pt x="552" y="465"/>
                    <a:pt x="553" y="466"/>
                  </a:cubicBezTo>
                  <a:cubicBezTo>
                    <a:pt x="554" y="466"/>
                    <a:pt x="555" y="466"/>
                    <a:pt x="556" y="465"/>
                  </a:cubicBezTo>
                  <a:cubicBezTo>
                    <a:pt x="557" y="466"/>
                    <a:pt x="557" y="467"/>
                    <a:pt x="558" y="468"/>
                  </a:cubicBezTo>
                  <a:cubicBezTo>
                    <a:pt x="559" y="468"/>
                    <a:pt x="560" y="468"/>
                    <a:pt x="561" y="467"/>
                  </a:cubicBezTo>
                  <a:cubicBezTo>
                    <a:pt x="561" y="469"/>
                    <a:pt x="561" y="469"/>
                    <a:pt x="562" y="470"/>
                  </a:cubicBezTo>
                  <a:cubicBezTo>
                    <a:pt x="563" y="470"/>
                    <a:pt x="563" y="470"/>
                    <a:pt x="564" y="470"/>
                  </a:cubicBezTo>
                  <a:cubicBezTo>
                    <a:pt x="564" y="470"/>
                    <a:pt x="564" y="469"/>
                    <a:pt x="564" y="469"/>
                  </a:cubicBezTo>
                  <a:cubicBezTo>
                    <a:pt x="565" y="468"/>
                    <a:pt x="564" y="468"/>
                    <a:pt x="566" y="468"/>
                  </a:cubicBezTo>
                  <a:cubicBezTo>
                    <a:pt x="566" y="466"/>
                    <a:pt x="565" y="466"/>
                    <a:pt x="564" y="466"/>
                  </a:cubicBezTo>
                  <a:cubicBezTo>
                    <a:pt x="564" y="466"/>
                    <a:pt x="564" y="466"/>
                    <a:pt x="564" y="466"/>
                  </a:cubicBezTo>
                  <a:cubicBezTo>
                    <a:pt x="564" y="466"/>
                    <a:pt x="563" y="466"/>
                    <a:pt x="563" y="466"/>
                  </a:cubicBezTo>
                  <a:cubicBezTo>
                    <a:pt x="563" y="466"/>
                    <a:pt x="563" y="465"/>
                    <a:pt x="563" y="465"/>
                  </a:cubicBezTo>
                  <a:cubicBezTo>
                    <a:pt x="562" y="465"/>
                    <a:pt x="563" y="465"/>
                    <a:pt x="562" y="465"/>
                  </a:cubicBezTo>
                  <a:cubicBezTo>
                    <a:pt x="563" y="464"/>
                    <a:pt x="563" y="464"/>
                    <a:pt x="564" y="464"/>
                  </a:cubicBezTo>
                  <a:cubicBezTo>
                    <a:pt x="564" y="464"/>
                    <a:pt x="564" y="464"/>
                    <a:pt x="564" y="464"/>
                  </a:cubicBezTo>
                  <a:cubicBezTo>
                    <a:pt x="564" y="464"/>
                    <a:pt x="565" y="464"/>
                    <a:pt x="565" y="463"/>
                  </a:cubicBezTo>
                  <a:cubicBezTo>
                    <a:pt x="565" y="463"/>
                    <a:pt x="565" y="463"/>
                    <a:pt x="565" y="463"/>
                  </a:cubicBezTo>
                  <a:cubicBezTo>
                    <a:pt x="566" y="463"/>
                    <a:pt x="566" y="463"/>
                    <a:pt x="566" y="462"/>
                  </a:cubicBezTo>
                  <a:cubicBezTo>
                    <a:pt x="566" y="462"/>
                    <a:pt x="566" y="461"/>
                    <a:pt x="566" y="461"/>
                  </a:cubicBezTo>
                  <a:cubicBezTo>
                    <a:pt x="567" y="461"/>
                    <a:pt x="568" y="460"/>
                    <a:pt x="568" y="460"/>
                  </a:cubicBezTo>
                  <a:cubicBezTo>
                    <a:pt x="568" y="460"/>
                    <a:pt x="568" y="459"/>
                    <a:pt x="568" y="459"/>
                  </a:cubicBezTo>
                  <a:cubicBezTo>
                    <a:pt x="569" y="460"/>
                    <a:pt x="569" y="460"/>
                    <a:pt x="570" y="460"/>
                  </a:cubicBezTo>
                  <a:cubicBezTo>
                    <a:pt x="570" y="461"/>
                    <a:pt x="571" y="461"/>
                    <a:pt x="572" y="463"/>
                  </a:cubicBezTo>
                  <a:cubicBezTo>
                    <a:pt x="572" y="463"/>
                    <a:pt x="572" y="463"/>
                    <a:pt x="572" y="463"/>
                  </a:cubicBezTo>
                  <a:cubicBezTo>
                    <a:pt x="573" y="463"/>
                    <a:pt x="573" y="464"/>
                    <a:pt x="573" y="464"/>
                  </a:cubicBezTo>
                  <a:cubicBezTo>
                    <a:pt x="574" y="464"/>
                    <a:pt x="575" y="463"/>
                    <a:pt x="576" y="463"/>
                  </a:cubicBezTo>
                  <a:cubicBezTo>
                    <a:pt x="576" y="463"/>
                    <a:pt x="576" y="464"/>
                    <a:pt x="576" y="464"/>
                  </a:cubicBezTo>
                  <a:cubicBezTo>
                    <a:pt x="576" y="464"/>
                    <a:pt x="576" y="465"/>
                    <a:pt x="575" y="465"/>
                  </a:cubicBezTo>
                  <a:cubicBezTo>
                    <a:pt x="575" y="465"/>
                    <a:pt x="575" y="466"/>
                    <a:pt x="574" y="466"/>
                  </a:cubicBezTo>
                  <a:cubicBezTo>
                    <a:pt x="575" y="467"/>
                    <a:pt x="575" y="468"/>
                    <a:pt x="575" y="468"/>
                  </a:cubicBezTo>
                  <a:cubicBezTo>
                    <a:pt x="575" y="468"/>
                    <a:pt x="575" y="468"/>
                    <a:pt x="575" y="468"/>
                  </a:cubicBezTo>
                  <a:cubicBezTo>
                    <a:pt x="576" y="470"/>
                    <a:pt x="576" y="470"/>
                    <a:pt x="578" y="470"/>
                  </a:cubicBezTo>
                  <a:cubicBezTo>
                    <a:pt x="578" y="470"/>
                    <a:pt x="578" y="471"/>
                    <a:pt x="578" y="471"/>
                  </a:cubicBezTo>
                  <a:cubicBezTo>
                    <a:pt x="579" y="471"/>
                    <a:pt x="579" y="471"/>
                    <a:pt x="580" y="470"/>
                  </a:cubicBezTo>
                  <a:cubicBezTo>
                    <a:pt x="580" y="471"/>
                    <a:pt x="580" y="471"/>
                    <a:pt x="580" y="471"/>
                  </a:cubicBezTo>
                  <a:cubicBezTo>
                    <a:pt x="580" y="471"/>
                    <a:pt x="580" y="471"/>
                    <a:pt x="580" y="471"/>
                  </a:cubicBezTo>
                  <a:cubicBezTo>
                    <a:pt x="581" y="471"/>
                    <a:pt x="581" y="472"/>
                    <a:pt x="581" y="472"/>
                  </a:cubicBezTo>
                  <a:cubicBezTo>
                    <a:pt x="581" y="473"/>
                    <a:pt x="581" y="474"/>
                    <a:pt x="581" y="475"/>
                  </a:cubicBezTo>
                  <a:cubicBezTo>
                    <a:pt x="581" y="475"/>
                    <a:pt x="581" y="475"/>
                    <a:pt x="581" y="475"/>
                  </a:cubicBezTo>
                  <a:cubicBezTo>
                    <a:pt x="581" y="476"/>
                    <a:pt x="581" y="476"/>
                    <a:pt x="581" y="477"/>
                  </a:cubicBezTo>
                  <a:cubicBezTo>
                    <a:pt x="581" y="477"/>
                    <a:pt x="581" y="477"/>
                    <a:pt x="582" y="477"/>
                  </a:cubicBezTo>
                  <a:cubicBezTo>
                    <a:pt x="582" y="479"/>
                    <a:pt x="582" y="480"/>
                    <a:pt x="580" y="480"/>
                  </a:cubicBezTo>
                  <a:cubicBezTo>
                    <a:pt x="580" y="480"/>
                    <a:pt x="581" y="481"/>
                    <a:pt x="581" y="481"/>
                  </a:cubicBezTo>
                  <a:cubicBezTo>
                    <a:pt x="581" y="482"/>
                    <a:pt x="581" y="482"/>
                    <a:pt x="581" y="483"/>
                  </a:cubicBezTo>
                  <a:cubicBezTo>
                    <a:pt x="581" y="483"/>
                    <a:pt x="581" y="483"/>
                    <a:pt x="581" y="483"/>
                  </a:cubicBezTo>
                  <a:cubicBezTo>
                    <a:pt x="581" y="484"/>
                    <a:pt x="581" y="484"/>
                    <a:pt x="581" y="484"/>
                  </a:cubicBezTo>
                  <a:cubicBezTo>
                    <a:pt x="581" y="485"/>
                    <a:pt x="581" y="487"/>
                    <a:pt x="581" y="488"/>
                  </a:cubicBezTo>
                  <a:cubicBezTo>
                    <a:pt x="580" y="488"/>
                    <a:pt x="580" y="488"/>
                    <a:pt x="580" y="489"/>
                  </a:cubicBezTo>
                  <a:cubicBezTo>
                    <a:pt x="580" y="491"/>
                    <a:pt x="581" y="491"/>
                    <a:pt x="583" y="491"/>
                  </a:cubicBezTo>
                  <a:cubicBezTo>
                    <a:pt x="583" y="492"/>
                    <a:pt x="582" y="492"/>
                    <a:pt x="581" y="493"/>
                  </a:cubicBezTo>
                  <a:cubicBezTo>
                    <a:pt x="581" y="493"/>
                    <a:pt x="581" y="493"/>
                    <a:pt x="581" y="493"/>
                  </a:cubicBezTo>
                  <a:cubicBezTo>
                    <a:pt x="581" y="494"/>
                    <a:pt x="581" y="494"/>
                    <a:pt x="581" y="495"/>
                  </a:cubicBezTo>
                  <a:cubicBezTo>
                    <a:pt x="581" y="495"/>
                    <a:pt x="581" y="495"/>
                    <a:pt x="581" y="495"/>
                  </a:cubicBezTo>
                  <a:cubicBezTo>
                    <a:pt x="581" y="495"/>
                    <a:pt x="581" y="496"/>
                    <a:pt x="580" y="496"/>
                  </a:cubicBezTo>
                  <a:cubicBezTo>
                    <a:pt x="580" y="496"/>
                    <a:pt x="579" y="497"/>
                    <a:pt x="578" y="497"/>
                  </a:cubicBezTo>
                  <a:cubicBezTo>
                    <a:pt x="578" y="497"/>
                    <a:pt x="578" y="497"/>
                    <a:pt x="578" y="497"/>
                  </a:cubicBezTo>
                  <a:cubicBezTo>
                    <a:pt x="578" y="497"/>
                    <a:pt x="578" y="497"/>
                    <a:pt x="577" y="497"/>
                  </a:cubicBezTo>
                  <a:cubicBezTo>
                    <a:pt x="577" y="498"/>
                    <a:pt x="577" y="498"/>
                    <a:pt x="576" y="499"/>
                  </a:cubicBezTo>
                  <a:cubicBezTo>
                    <a:pt x="576" y="499"/>
                    <a:pt x="576" y="499"/>
                    <a:pt x="576" y="499"/>
                  </a:cubicBezTo>
                  <a:cubicBezTo>
                    <a:pt x="575" y="500"/>
                    <a:pt x="577" y="500"/>
                    <a:pt x="575" y="501"/>
                  </a:cubicBezTo>
                  <a:cubicBezTo>
                    <a:pt x="576" y="502"/>
                    <a:pt x="576" y="502"/>
                    <a:pt x="577" y="502"/>
                  </a:cubicBezTo>
                  <a:cubicBezTo>
                    <a:pt x="577" y="502"/>
                    <a:pt x="577" y="503"/>
                    <a:pt x="577" y="503"/>
                  </a:cubicBezTo>
                  <a:cubicBezTo>
                    <a:pt x="576" y="503"/>
                    <a:pt x="575" y="503"/>
                    <a:pt x="574" y="503"/>
                  </a:cubicBezTo>
                  <a:cubicBezTo>
                    <a:pt x="574" y="504"/>
                    <a:pt x="574" y="504"/>
                    <a:pt x="574" y="504"/>
                  </a:cubicBezTo>
                  <a:cubicBezTo>
                    <a:pt x="574" y="504"/>
                    <a:pt x="575" y="504"/>
                    <a:pt x="575" y="504"/>
                  </a:cubicBezTo>
                  <a:cubicBezTo>
                    <a:pt x="575" y="507"/>
                    <a:pt x="573" y="507"/>
                    <a:pt x="572" y="508"/>
                  </a:cubicBezTo>
                  <a:cubicBezTo>
                    <a:pt x="572" y="508"/>
                    <a:pt x="571" y="508"/>
                    <a:pt x="571" y="508"/>
                  </a:cubicBezTo>
                  <a:cubicBezTo>
                    <a:pt x="571" y="508"/>
                    <a:pt x="571" y="509"/>
                    <a:pt x="571" y="509"/>
                  </a:cubicBezTo>
                  <a:cubicBezTo>
                    <a:pt x="571" y="509"/>
                    <a:pt x="571" y="509"/>
                    <a:pt x="570" y="509"/>
                  </a:cubicBezTo>
                  <a:cubicBezTo>
                    <a:pt x="570" y="510"/>
                    <a:pt x="570" y="511"/>
                    <a:pt x="570" y="511"/>
                  </a:cubicBezTo>
                  <a:cubicBezTo>
                    <a:pt x="570" y="511"/>
                    <a:pt x="570" y="511"/>
                    <a:pt x="570" y="511"/>
                  </a:cubicBezTo>
                  <a:cubicBezTo>
                    <a:pt x="571" y="511"/>
                    <a:pt x="571" y="511"/>
                    <a:pt x="571" y="511"/>
                  </a:cubicBezTo>
                  <a:cubicBezTo>
                    <a:pt x="571" y="511"/>
                    <a:pt x="571" y="511"/>
                    <a:pt x="571" y="511"/>
                  </a:cubicBezTo>
                  <a:cubicBezTo>
                    <a:pt x="571" y="512"/>
                    <a:pt x="571" y="512"/>
                    <a:pt x="571" y="513"/>
                  </a:cubicBezTo>
                  <a:cubicBezTo>
                    <a:pt x="571" y="513"/>
                    <a:pt x="571" y="513"/>
                    <a:pt x="572" y="514"/>
                  </a:cubicBezTo>
                  <a:cubicBezTo>
                    <a:pt x="571" y="514"/>
                    <a:pt x="571" y="515"/>
                    <a:pt x="571" y="515"/>
                  </a:cubicBezTo>
                  <a:cubicBezTo>
                    <a:pt x="570" y="516"/>
                    <a:pt x="570" y="516"/>
                    <a:pt x="569" y="516"/>
                  </a:cubicBezTo>
                  <a:cubicBezTo>
                    <a:pt x="569" y="517"/>
                    <a:pt x="569" y="518"/>
                    <a:pt x="569" y="519"/>
                  </a:cubicBezTo>
                  <a:cubicBezTo>
                    <a:pt x="569" y="519"/>
                    <a:pt x="570" y="519"/>
                    <a:pt x="570" y="519"/>
                  </a:cubicBezTo>
                  <a:cubicBezTo>
                    <a:pt x="570" y="520"/>
                    <a:pt x="570" y="520"/>
                    <a:pt x="570" y="521"/>
                  </a:cubicBezTo>
                  <a:cubicBezTo>
                    <a:pt x="570" y="521"/>
                    <a:pt x="570" y="521"/>
                    <a:pt x="569" y="521"/>
                  </a:cubicBezTo>
                  <a:cubicBezTo>
                    <a:pt x="569" y="522"/>
                    <a:pt x="568" y="522"/>
                    <a:pt x="567" y="523"/>
                  </a:cubicBezTo>
                  <a:cubicBezTo>
                    <a:pt x="568" y="525"/>
                    <a:pt x="569" y="524"/>
                    <a:pt x="569" y="526"/>
                  </a:cubicBezTo>
                  <a:cubicBezTo>
                    <a:pt x="569" y="526"/>
                    <a:pt x="568" y="526"/>
                    <a:pt x="568" y="526"/>
                  </a:cubicBezTo>
                  <a:cubicBezTo>
                    <a:pt x="568" y="526"/>
                    <a:pt x="568" y="527"/>
                    <a:pt x="568" y="527"/>
                  </a:cubicBezTo>
                  <a:cubicBezTo>
                    <a:pt x="568" y="527"/>
                    <a:pt x="568" y="527"/>
                    <a:pt x="568" y="527"/>
                  </a:cubicBezTo>
                  <a:cubicBezTo>
                    <a:pt x="568" y="528"/>
                    <a:pt x="568" y="529"/>
                    <a:pt x="569" y="529"/>
                  </a:cubicBezTo>
                  <a:cubicBezTo>
                    <a:pt x="569" y="529"/>
                    <a:pt x="569" y="529"/>
                    <a:pt x="569" y="529"/>
                  </a:cubicBezTo>
                  <a:cubicBezTo>
                    <a:pt x="569" y="530"/>
                    <a:pt x="570" y="530"/>
                    <a:pt x="570" y="531"/>
                  </a:cubicBezTo>
                  <a:cubicBezTo>
                    <a:pt x="568" y="531"/>
                    <a:pt x="568" y="531"/>
                    <a:pt x="568" y="532"/>
                  </a:cubicBezTo>
                  <a:cubicBezTo>
                    <a:pt x="568" y="532"/>
                    <a:pt x="568" y="532"/>
                    <a:pt x="568" y="532"/>
                  </a:cubicBezTo>
                  <a:cubicBezTo>
                    <a:pt x="569" y="532"/>
                    <a:pt x="570" y="533"/>
                    <a:pt x="572" y="534"/>
                  </a:cubicBezTo>
                  <a:cubicBezTo>
                    <a:pt x="572" y="534"/>
                    <a:pt x="572" y="534"/>
                    <a:pt x="572" y="534"/>
                  </a:cubicBezTo>
                  <a:cubicBezTo>
                    <a:pt x="572" y="534"/>
                    <a:pt x="572" y="534"/>
                    <a:pt x="572" y="533"/>
                  </a:cubicBezTo>
                  <a:cubicBezTo>
                    <a:pt x="572" y="533"/>
                    <a:pt x="573" y="533"/>
                    <a:pt x="573" y="533"/>
                  </a:cubicBezTo>
                  <a:cubicBezTo>
                    <a:pt x="574" y="533"/>
                    <a:pt x="573" y="532"/>
                    <a:pt x="574" y="532"/>
                  </a:cubicBezTo>
                  <a:cubicBezTo>
                    <a:pt x="574" y="532"/>
                    <a:pt x="574" y="531"/>
                    <a:pt x="574" y="531"/>
                  </a:cubicBezTo>
                  <a:cubicBezTo>
                    <a:pt x="574" y="531"/>
                    <a:pt x="574" y="531"/>
                    <a:pt x="574" y="531"/>
                  </a:cubicBezTo>
                  <a:cubicBezTo>
                    <a:pt x="574" y="532"/>
                    <a:pt x="574" y="533"/>
                    <a:pt x="574" y="533"/>
                  </a:cubicBezTo>
                  <a:cubicBezTo>
                    <a:pt x="574" y="533"/>
                    <a:pt x="573" y="533"/>
                    <a:pt x="573" y="533"/>
                  </a:cubicBezTo>
                  <a:cubicBezTo>
                    <a:pt x="573" y="533"/>
                    <a:pt x="573" y="534"/>
                    <a:pt x="573" y="534"/>
                  </a:cubicBezTo>
                  <a:cubicBezTo>
                    <a:pt x="573" y="534"/>
                    <a:pt x="573" y="534"/>
                    <a:pt x="572" y="534"/>
                  </a:cubicBezTo>
                  <a:cubicBezTo>
                    <a:pt x="573" y="534"/>
                    <a:pt x="573" y="535"/>
                    <a:pt x="573" y="535"/>
                  </a:cubicBezTo>
                  <a:cubicBezTo>
                    <a:pt x="573" y="535"/>
                    <a:pt x="573" y="535"/>
                    <a:pt x="573" y="535"/>
                  </a:cubicBezTo>
                  <a:cubicBezTo>
                    <a:pt x="572" y="536"/>
                    <a:pt x="569" y="540"/>
                    <a:pt x="568" y="542"/>
                  </a:cubicBezTo>
                  <a:cubicBezTo>
                    <a:pt x="568" y="543"/>
                    <a:pt x="567" y="544"/>
                    <a:pt x="567" y="545"/>
                  </a:cubicBezTo>
                  <a:cubicBezTo>
                    <a:pt x="568" y="545"/>
                    <a:pt x="567" y="545"/>
                    <a:pt x="568" y="545"/>
                  </a:cubicBezTo>
                  <a:cubicBezTo>
                    <a:pt x="568" y="545"/>
                    <a:pt x="568" y="546"/>
                    <a:pt x="568" y="546"/>
                  </a:cubicBezTo>
                  <a:cubicBezTo>
                    <a:pt x="568" y="546"/>
                    <a:pt x="569" y="546"/>
                    <a:pt x="569" y="546"/>
                  </a:cubicBezTo>
                  <a:cubicBezTo>
                    <a:pt x="569" y="547"/>
                    <a:pt x="568" y="547"/>
                    <a:pt x="569" y="548"/>
                  </a:cubicBezTo>
                  <a:cubicBezTo>
                    <a:pt x="569" y="549"/>
                    <a:pt x="571" y="550"/>
                    <a:pt x="570" y="551"/>
                  </a:cubicBezTo>
                  <a:cubicBezTo>
                    <a:pt x="570" y="551"/>
                    <a:pt x="570" y="551"/>
                    <a:pt x="570" y="552"/>
                  </a:cubicBezTo>
                  <a:cubicBezTo>
                    <a:pt x="570" y="552"/>
                    <a:pt x="570" y="553"/>
                    <a:pt x="570" y="553"/>
                  </a:cubicBezTo>
                  <a:cubicBezTo>
                    <a:pt x="571" y="554"/>
                    <a:pt x="572" y="554"/>
                    <a:pt x="574" y="554"/>
                  </a:cubicBezTo>
                  <a:cubicBezTo>
                    <a:pt x="574" y="555"/>
                    <a:pt x="574" y="555"/>
                    <a:pt x="574" y="556"/>
                  </a:cubicBezTo>
                  <a:cubicBezTo>
                    <a:pt x="575" y="555"/>
                    <a:pt x="575" y="555"/>
                    <a:pt x="575" y="555"/>
                  </a:cubicBezTo>
                  <a:cubicBezTo>
                    <a:pt x="575" y="556"/>
                    <a:pt x="575" y="556"/>
                    <a:pt x="575" y="556"/>
                  </a:cubicBezTo>
                  <a:cubicBezTo>
                    <a:pt x="576" y="556"/>
                    <a:pt x="576" y="556"/>
                    <a:pt x="576" y="556"/>
                  </a:cubicBezTo>
                  <a:cubicBezTo>
                    <a:pt x="576" y="557"/>
                    <a:pt x="576" y="557"/>
                    <a:pt x="577" y="557"/>
                  </a:cubicBezTo>
                  <a:cubicBezTo>
                    <a:pt x="577" y="557"/>
                    <a:pt x="577" y="558"/>
                    <a:pt x="578" y="558"/>
                  </a:cubicBezTo>
                  <a:cubicBezTo>
                    <a:pt x="578" y="558"/>
                    <a:pt x="578" y="558"/>
                    <a:pt x="578" y="559"/>
                  </a:cubicBezTo>
                  <a:cubicBezTo>
                    <a:pt x="579" y="559"/>
                    <a:pt x="580" y="560"/>
                    <a:pt x="581" y="560"/>
                  </a:cubicBezTo>
                  <a:cubicBezTo>
                    <a:pt x="581" y="561"/>
                    <a:pt x="581" y="561"/>
                    <a:pt x="582" y="562"/>
                  </a:cubicBezTo>
                  <a:cubicBezTo>
                    <a:pt x="583" y="563"/>
                    <a:pt x="584" y="563"/>
                    <a:pt x="585" y="564"/>
                  </a:cubicBezTo>
                  <a:cubicBezTo>
                    <a:pt x="585" y="564"/>
                    <a:pt x="585" y="565"/>
                    <a:pt x="585" y="565"/>
                  </a:cubicBezTo>
                  <a:cubicBezTo>
                    <a:pt x="586" y="565"/>
                    <a:pt x="586" y="565"/>
                    <a:pt x="586" y="565"/>
                  </a:cubicBezTo>
                  <a:cubicBezTo>
                    <a:pt x="586" y="565"/>
                    <a:pt x="586" y="566"/>
                    <a:pt x="586" y="566"/>
                  </a:cubicBezTo>
                  <a:cubicBezTo>
                    <a:pt x="587" y="566"/>
                    <a:pt x="587" y="566"/>
                    <a:pt x="587" y="566"/>
                  </a:cubicBezTo>
                  <a:cubicBezTo>
                    <a:pt x="588" y="567"/>
                    <a:pt x="588" y="567"/>
                    <a:pt x="588" y="567"/>
                  </a:cubicBezTo>
                  <a:cubicBezTo>
                    <a:pt x="588" y="567"/>
                    <a:pt x="588" y="567"/>
                    <a:pt x="588" y="567"/>
                  </a:cubicBezTo>
                  <a:cubicBezTo>
                    <a:pt x="589" y="568"/>
                    <a:pt x="589" y="569"/>
                    <a:pt x="589" y="570"/>
                  </a:cubicBezTo>
                  <a:cubicBezTo>
                    <a:pt x="590" y="570"/>
                    <a:pt x="590" y="570"/>
                    <a:pt x="590" y="570"/>
                  </a:cubicBezTo>
                  <a:cubicBezTo>
                    <a:pt x="591" y="571"/>
                    <a:pt x="591" y="572"/>
                    <a:pt x="591" y="573"/>
                  </a:cubicBezTo>
                  <a:cubicBezTo>
                    <a:pt x="591" y="573"/>
                    <a:pt x="591" y="573"/>
                    <a:pt x="591" y="573"/>
                  </a:cubicBezTo>
                  <a:cubicBezTo>
                    <a:pt x="591" y="573"/>
                    <a:pt x="592" y="574"/>
                    <a:pt x="592" y="574"/>
                  </a:cubicBezTo>
                  <a:cubicBezTo>
                    <a:pt x="592" y="574"/>
                    <a:pt x="592" y="574"/>
                    <a:pt x="592" y="574"/>
                  </a:cubicBezTo>
                  <a:cubicBezTo>
                    <a:pt x="592" y="575"/>
                    <a:pt x="592" y="576"/>
                    <a:pt x="592" y="577"/>
                  </a:cubicBezTo>
                  <a:cubicBezTo>
                    <a:pt x="593" y="577"/>
                    <a:pt x="593" y="577"/>
                    <a:pt x="593" y="577"/>
                  </a:cubicBezTo>
                  <a:cubicBezTo>
                    <a:pt x="593" y="577"/>
                    <a:pt x="593" y="578"/>
                    <a:pt x="593" y="578"/>
                  </a:cubicBezTo>
                  <a:cubicBezTo>
                    <a:pt x="593" y="578"/>
                    <a:pt x="593" y="578"/>
                    <a:pt x="593" y="578"/>
                  </a:cubicBezTo>
                  <a:cubicBezTo>
                    <a:pt x="593" y="578"/>
                    <a:pt x="593" y="578"/>
                    <a:pt x="593" y="579"/>
                  </a:cubicBezTo>
                  <a:cubicBezTo>
                    <a:pt x="594" y="579"/>
                    <a:pt x="594" y="579"/>
                    <a:pt x="594" y="579"/>
                  </a:cubicBezTo>
                  <a:cubicBezTo>
                    <a:pt x="594" y="579"/>
                    <a:pt x="594" y="580"/>
                    <a:pt x="594" y="581"/>
                  </a:cubicBezTo>
                  <a:cubicBezTo>
                    <a:pt x="594" y="581"/>
                    <a:pt x="593" y="581"/>
                    <a:pt x="594" y="581"/>
                  </a:cubicBezTo>
                  <a:cubicBezTo>
                    <a:pt x="594" y="581"/>
                    <a:pt x="595" y="582"/>
                    <a:pt x="595" y="582"/>
                  </a:cubicBezTo>
                  <a:cubicBezTo>
                    <a:pt x="595" y="582"/>
                    <a:pt x="595" y="582"/>
                    <a:pt x="595" y="583"/>
                  </a:cubicBezTo>
                  <a:cubicBezTo>
                    <a:pt x="595" y="583"/>
                    <a:pt x="596" y="583"/>
                    <a:pt x="596" y="583"/>
                  </a:cubicBezTo>
                  <a:cubicBezTo>
                    <a:pt x="596" y="583"/>
                    <a:pt x="596" y="583"/>
                    <a:pt x="596" y="583"/>
                  </a:cubicBezTo>
                  <a:cubicBezTo>
                    <a:pt x="597" y="584"/>
                    <a:pt x="597" y="585"/>
                    <a:pt x="597" y="587"/>
                  </a:cubicBezTo>
                  <a:cubicBezTo>
                    <a:pt x="598" y="587"/>
                    <a:pt x="598" y="587"/>
                    <a:pt x="599" y="587"/>
                  </a:cubicBezTo>
                  <a:cubicBezTo>
                    <a:pt x="599" y="587"/>
                    <a:pt x="599" y="587"/>
                    <a:pt x="599" y="587"/>
                  </a:cubicBezTo>
                  <a:cubicBezTo>
                    <a:pt x="599" y="588"/>
                    <a:pt x="599" y="589"/>
                    <a:pt x="600" y="589"/>
                  </a:cubicBezTo>
                  <a:cubicBezTo>
                    <a:pt x="600" y="589"/>
                    <a:pt x="600" y="589"/>
                    <a:pt x="600" y="589"/>
                  </a:cubicBezTo>
                  <a:cubicBezTo>
                    <a:pt x="600" y="590"/>
                    <a:pt x="600" y="590"/>
                    <a:pt x="601" y="591"/>
                  </a:cubicBezTo>
                  <a:cubicBezTo>
                    <a:pt x="601" y="591"/>
                    <a:pt x="601" y="591"/>
                    <a:pt x="601" y="591"/>
                  </a:cubicBezTo>
                  <a:cubicBezTo>
                    <a:pt x="602" y="593"/>
                    <a:pt x="603" y="594"/>
                    <a:pt x="603" y="597"/>
                  </a:cubicBezTo>
                  <a:cubicBezTo>
                    <a:pt x="603" y="597"/>
                    <a:pt x="602" y="597"/>
                    <a:pt x="602" y="597"/>
                  </a:cubicBezTo>
                  <a:cubicBezTo>
                    <a:pt x="602" y="598"/>
                    <a:pt x="602" y="598"/>
                    <a:pt x="603" y="598"/>
                  </a:cubicBezTo>
                  <a:cubicBezTo>
                    <a:pt x="603" y="598"/>
                    <a:pt x="603" y="598"/>
                    <a:pt x="603" y="598"/>
                  </a:cubicBezTo>
                  <a:cubicBezTo>
                    <a:pt x="603" y="598"/>
                    <a:pt x="603" y="599"/>
                    <a:pt x="604" y="599"/>
                  </a:cubicBezTo>
                  <a:cubicBezTo>
                    <a:pt x="604" y="599"/>
                    <a:pt x="604" y="599"/>
                    <a:pt x="604" y="599"/>
                  </a:cubicBezTo>
                  <a:cubicBezTo>
                    <a:pt x="604" y="599"/>
                    <a:pt x="604" y="599"/>
                    <a:pt x="604" y="599"/>
                  </a:cubicBezTo>
                  <a:cubicBezTo>
                    <a:pt x="604" y="599"/>
                    <a:pt x="604" y="599"/>
                    <a:pt x="604" y="599"/>
                  </a:cubicBezTo>
                  <a:cubicBezTo>
                    <a:pt x="605" y="600"/>
                    <a:pt x="605" y="600"/>
                    <a:pt x="605" y="601"/>
                  </a:cubicBezTo>
                  <a:cubicBezTo>
                    <a:pt x="605" y="601"/>
                    <a:pt x="606" y="601"/>
                    <a:pt x="606" y="601"/>
                  </a:cubicBezTo>
                  <a:cubicBezTo>
                    <a:pt x="606" y="601"/>
                    <a:pt x="606" y="602"/>
                    <a:pt x="606" y="602"/>
                  </a:cubicBezTo>
                  <a:cubicBezTo>
                    <a:pt x="606" y="602"/>
                    <a:pt x="606" y="602"/>
                    <a:pt x="606" y="602"/>
                  </a:cubicBezTo>
                  <a:cubicBezTo>
                    <a:pt x="606" y="602"/>
                    <a:pt x="606" y="602"/>
                    <a:pt x="606" y="602"/>
                  </a:cubicBezTo>
                  <a:cubicBezTo>
                    <a:pt x="607" y="602"/>
                    <a:pt x="607" y="602"/>
                    <a:pt x="607" y="602"/>
                  </a:cubicBezTo>
                  <a:cubicBezTo>
                    <a:pt x="607" y="603"/>
                    <a:pt x="607" y="604"/>
                    <a:pt x="607" y="604"/>
                  </a:cubicBezTo>
                  <a:cubicBezTo>
                    <a:pt x="608" y="604"/>
                    <a:pt x="608" y="604"/>
                    <a:pt x="609" y="604"/>
                  </a:cubicBezTo>
                  <a:cubicBezTo>
                    <a:pt x="609" y="605"/>
                    <a:pt x="609" y="605"/>
                    <a:pt x="609" y="605"/>
                  </a:cubicBezTo>
                  <a:cubicBezTo>
                    <a:pt x="609" y="605"/>
                    <a:pt x="610" y="605"/>
                    <a:pt x="610" y="605"/>
                  </a:cubicBezTo>
                  <a:cubicBezTo>
                    <a:pt x="610" y="606"/>
                    <a:pt x="611" y="606"/>
                    <a:pt x="611" y="606"/>
                  </a:cubicBezTo>
                  <a:cubicBezTo>
                    <a:pt x="612" y="606"/>
                    <a:pt x="612" y="606"/>
                    <a:pt x="612" y="606"/>
                  </a:cubicBezTo>
                  <a:cubicBezTo>
                    <a:pt x="612" y="606"/>
                    <a:pt x="612" y="607"/>
                    <a:pt x="612" y="607"/>
                  </a:cubicBezTo>
                  <a:cubicBezTo>
                    <a:pt x="613" y="607"/>
                    <a:pt x="614" y="608"/>
                    <a:pt x="615" y="608"/>
                  </a:cubicBezTo>
                  <a:cubicBezTo>
                    <a:pt x="615" y="609"/>
                    <a:pt x="615" y="609"/>
                    <a:pt x="615" y="609"/>
                  </a:cubicBezTo>
                  <a:cubicBezTo>
                    <a:pt x="616" y="609"/>
                    <a:pt x="617" y="609"/>
                    <a:pt x="618" y="610"/>
                  </a:cubicBezTo>
                  <a:cubicBezTo>
                    <a:pt x="618" y="610"/>
                    <a:pt x="618" y="610"/>
                    <a:pt x="618" y="610"/>
                  </a:cubicBezTo>
                  <a:cubicBezTo>
                    <a:pt x="619" y="610"/>
                    <a:pt x="619" y="610"/>
                    <a:pt x="619" y="610"/>
                  </a:cubicBezTo>
                  <a:cubicBezTo>
                    <a:pt x="619" y="610"/>
                    <a:pt x="619" y="610"/>
                    <a:pt x="619" y="610"/>
                  </a:cubicBezTo>
                  <a:cubicBezTo>
                    <a:pt x="620" y="610"/>
                    <a:pt x="620" y="610"/>
                    <a:pt x="621" y="610"/>
                  </a:cubicBezTo>
                  <a:cubicBezTo>
                    <a:pt x="621" y="611"/>
                    <a:pt x="621" y="611"/>
                    <a:pt x="621" y="611"/>
                  </a:cubicBezTo>
                  <a:cubicBezTo>
                    <a:pt x="622" y="611"/>
                    <a:pt x="622" y="611"/>
                    <a:pt x="622" y="611"/>
                  </a:cubicBezTo>
                  <a:cubicBezTo>
                    <a:pt x="623" y="611"/>
                    <a:pt x="623" y="611"/>
                    <a:pt x="623" y="612"/>
                  </a:cubicBezTo>
                  <a:cubicBezTo>
                    <a:pt x="623" y="612"/>
                    <a:pt x="624" y="612"/>
                    <a:pt x="624" y="612"/>
                  </a:cubicBezTo>
                  <a:cubicBezTo>
                    <a:pt x="625" y="612"/>
                    <a:pt x="625" y="612"/>
                    <a:pt x="625" y="612"/>
                  </a:cubicBezTo>
                  <a:cubicBezTo>
                    <a:pt x="626" y="613"/>
                    <a:pt x="626" y="613"/>
                    <a:pt x="627" y="613"/>
                  </a:cubicBezTo>
                  <a:cubicBezTo>
                    <a:pt x="627" y="613"/>
                    <a:pt x="627" y="613"/>
                    <a:pt x="627" y="613"/>
                  </a:cubicBezTo>
                  <a:cubicBezTo>
                    <a:pt x="628" y="613"/>
                    <a:pt x="628" y="613"/>
                    <a:pt x="628" y="613"/>
                  </a:cubicBezTo>
                  <a:cubicBezTo>
                    <a:pt x="628" y="613"/>
                    <a:pt x="628" y="614"/>
                    <a:pt x="628" y="614"/>
                  </a:cubicBezTo>
                  <a:cubicBezTo>
                    <a:pt x="629" y="614"/>
                    <a:pt x="629" y="614"/>
                    <a:pt x="629" y="614"/>
                  </a:cubicBezTo>
                  <a:cubicBezTo>
                    <a:pt x="629" y="614"/>
                    <a:pt x="629" y="614"/>
                    <a:pt x="629" y="614"/>
                  </a:cubicBezTo>
                  <a:cubicBezTo>
                    <a:pt x="630" y="614"/>
                    <a:pt x="630" y="614"/>
                    <a:pt x="630" y="614"/>
                  </a:cubicBezTo>
                  <a:cubicBezTo>
                    <a:pt x="630" y="614"/>
                    <a:pt x="630" y="614"/>
                    <a:pt x="630" y="614"/>
                  </a:cubicBezTo>
                  <a:cubicBezTo>
                    <a:pt x="632" y="615"/>
                    <a:pt x="631" y="615"/>
                    <a:pt x="631" y="616"/>
                  </a:cubicBezTo>
                  <a:cubicBezTo>
                    <a:pt x="632" y="616"/>
                    <a:pt x="632" y="616"/>
                    <a:pt x="632" y="616"/>
                  </a:cubicBezTo>
                  <a:cubicBezTo>
                    <a:pt x="632" y="616"/>
                    <a:pt x="632" y="617"/>
                    <a:pt x="632" y="617"/>
                  </a:cubicBezTo>
                  <a:cubicBezTo>
                    <a:pt x="633" y="617"/>
                    <a:pt x="634" y="618"/>
                    <a:pt x="635" y="618"/>
                  </a:cubicBezTo>
                  <a:cubicBezTo>
                    <a:pt x="635" y="619"/>
                    <a:pt x="635" y="619"/>
                    <a:pt x="635" y="619"/>
                  </a:cubicBezTo>
                  <a:cubicBezTo>
                    <a:pt x="635" y="619"/>
                    <a:pt x="636" y="620"/>
                    <a:pt x="636" y="620"/>
                  </a:cubicBezTo>
                  <a:cubicBezTo>
                    <a:pt x="636" y="621"/>
                    <a:pt x="636" y="622"/>
                    <a:pt x="637" y="624"/>
                  </a:cubicBezTo>
                  <a:cubicBezTo>
                    <a:pt x="638" y="627"/>
                    <a:pt x="638" y="632"/>
                    <a:pt x="638" y="635"/>
                  </a:cubicBezTo>
                  <a:cubicBezTo>
                    <a:pt x="638" y="636"/>
                    <a:pt x="639" y="637"/>
                    <a:pt x="639" y="639"/>
                  </a:cubicBezTo>
                  <a:cubicBezTo>
                    <a:pt x="639" y="639"/>
                    <a:pt x="639" y="639"/>
                    <a:pt x="638" y="639"/>
                  </a:cubicBezTo>
                  <a:cubicBezTo>
                    <a:pt x="638" y="640"/>
                    <a:pt x="638" y="640"/>
                    <a:pt x="638" y="641"/>
                  </a:cubicBezTo>
                  <a:cubicBezTo>
                    <a:pt x="638" y="641"/>
                    <a:pt x="638" y="641"/>
                    <a:pt x="638" y="641"/>
                  </a:cubicBezTo>
                  <a:cubicBezTo>
                    <a:pt x="638" y="644"/>
                    <a:pt x="638" y="647"/>
                    <a:pt x="638" y="650"/>
                  </a:cubicBezTo>
                  <a:cubicBezTo>
                    <a:pt x="638" y="650"/>
                    <a:pt x="638" y="650"/>
                    <a:pt x="637" y="650"/>
                  </a:cubicBezTo>
                  <a:cubicBezTo>
                    <a:pt x="637" y="651"/>
                    <a:pt x="637" y="652"/>
                    <a:pt x="638" y="653"/>
                  </a:cubicBezTo>
                  <a:cubicBezTo>
                    <a:pt x="638" y="653"/>
                    <a:pt x="638" y="653"/>
                    <a:pt x="639" y="653"/>
                  </a:cubicBezTo>
                  <a:cubicBezTo>
                    <a:pt x="638" y="655"/>
                    <a:pt x="638" y="657"/>
                    <a:pt x="638" y="659"/>
                  </a:cubicBezTo>
                  <a:cubicBezTo>
                    <a:pt x="638" y="660"/>
                    <a:pt x="638" y="662"/>
                    <a:pt x="638" y="664"/>
                  </a:cubicBezTo>
                  <a:cubicBezTo>
                    <a:pt x="638" y="664"/>
                    <a:pt x="638" y="664"/>
                    <a:pt x="639" y="664"/>
                  </a:cubicBezTo>
                  <a:cubicBezTo>
                    <a:pt x="639" y="664"/>
                    <a:pt x="639" y="665"/>
                    <a:pt x="639" y="666"/>
                  </a:cubicBezTo>
                  <a:cubicBezTo>
                    <a:pt x="639" y="666"/>
                    <a:pt x="639" y="666"/>
                    <a:pt x="639" y="666"/>
                  </a:cubicBezTo>
                  <a:cubicBezTo>
                    <a:pt x="639" y="667"/>
                    <a:pt x="639" y="667"/>
                    <a:pt x="639" y="668"/>
                  </a:cubicBezTo>
                  <a:cubicBezTo>
                    <a:pt x="639" y="668"/>
                    <a:pt x="638" y="668"/>
                    <a:pt x="638" y="668"/>
                  </a:cubicBezTo>
                  <a:cubicBezTo>
                    <a:pt x="638" y="669"/>
                    <a:pt x="639" y="670"/>
                    <a:pt x="639" y="671"/>
                  </a:cubicBezTo>
                  <a:cubicBezTo>
                    <a:pt x="639" y="671"/>
                    <a:pt x="639" y="671"/>
                    <a:pt x="639" y="671"/>
                  </a:cubicBezTo>
                  <a:cubicBezTo>
                    <a:pt x="639" y="671"/>
                    <a:pt x="639" y="671"/>
                    <a:pt x="639" y="672"/>
                  </a:cubicBezTo>
                  <a:cubicBezTo>
                    <a:pt x="639" y="672"/>
                    <a:pt x="638" y="672"/>
                    <a:pt x="638" y="672"/>
                  </a:cubicBezTo>
                  <a:cubicBezTo>
                    <a:pt x="638" y="673"/>
                    <a:pt x="639" y="673"/>
                    <a:pt x="639" y="673"/>
                  </a:cubicBezTo>
                  <a:cubicBezTo>
                    <a:pt x="639" y="674"/>
                    <a:pt x="639" y="675"/>
                    <a:pt x="639" y="676"/>
                  </a:cubicBezTo>
                  <a:cubicBezTo>
                    <a:pt x="638" y="677"/>
                    <a:pt x="638" y="677"/>
                    <a:pt x="638" y="677"/>
                  </a:cubicBezTo>
                  <a:cubicBezTo>
                    <a:pt x="638" y="678"/>
                    <a:pt x="638" y="679"/>
                    <a:pt x="638" y="681"/>
                  </a:cubicBezTo>
                  <a:cubicBezTo>
                    <a:pt x="638" y="681"/>
                    <a:pt x="638" y="681"/>
                    <a:pt x="638" y="681"/>
                  </a:cubicBezTo>
                  <a:cubicBezTo>
                    <a:pt x="638" y="682"/>
                    <a:pt x="638" y="683"/>
                    <a:pt x="638" y="684"/>
                  </a:cubicBezTo>
                  <a:cubicBezTo>
                    <a:pt x="638" y="684"/>
                    <a:pt x="638" y="684"/>
                    <a:pt x="638" y="684"/>
                  </a:cubicBezTo>
                  <a:cubicBezTo>
                    <a:pt x="638" y="684"/>
                    <a:pt x="638" y="685"/>
                    <a:pt x="638" y="685"/>
                  </a:cubicBezTo>
                  <a:cubicBezTo>
                    <a:pt x="638" y="685"/>
                    <a:pt x="637" y="685"/>
                    <a:pt x="637" y="685"/>
                  </a:cubicBezTo>
                  <a:cubicBezTo>
                    <a:pt x="637" y="685"/>
                    <a:pt x="637" y="686"/>
                    <a:pt x="637" y="687"/>
                  </a:cubicBezTo>
                  <a:cubicBezTo>
                    <a:pt x="637" y="687"/>
                    <a:pt x="637" y="687"/>
                    <a:pt x="637" y="687"/>
                  </a:cubicBezTo>
                  <a:cubicBezTo>
                    <a:pt x="637" y="687"/>
                    <a:pt x="637" y="687"/>
                    <a:pt x="637" y="688"/>
                  </a:cubicBezTo>
                  <a:cubicBezTo>
                    <a:pt x="637" y="688"/>
                    <a:pt x="637" y="688"/>
                    <a:pt x="637" y="688"/>
                  </a:cubicBezTo>
                  <a:cubicBezTo>
                    <a:pt x="636" y="691"/>
                    <a:pt x="639" y="691"/>
                    <a:pt x="639" y="694"/>
                  </a:cubicBezTo>
                  <a:cubicBezTo>
                    <a:pt x="639" y="694"/>
                    <a:pt x="639" y="694"/>
                    <a:pt x="639" y="694"/>
                  </a:cubicBezTo>
                  <a:cubicBezTo>
                    <a:pt x="639" y="695"/>
                    <a:pt x="639" y="696"/>
                    <a:pt x="639" y="697"/>
                  </a:cubicBezTo>
                  <a:cubicBezTo>
                    <a:pt x="639" y="697"/>
                    <a:pt x="639" y="697"/>
                    <a:pt x="638" y="698"/>
                  </a:cubicBezTo>
                  <a:cubicBezTo>
                    <a:pt x="638" y="698"/>
                    <a:pt x="638" y="699"/>
                    <a:pt x="638" y="700"/>
                  </a:cubicBezTo>
                  <a:cubicBezTo>
                    <a:pt x="638" y="700"/>
                    <a:pt x="638" y="700"/>
                    <a:pt x="638" y="700"/>
                  </a:cubicBezTo>
                  <a:cubicBezTo>
                    <a:pt x="638" y="702"/>
                    <a:pt x="639" y="703"/>
                    <a:pt x="639" y="705"/>
                  </a:cubicBezTo>
                  <a:cubicBezTo>
                    <a:pt x="640" y="705"/>
                    <a:pt x="640" y="705"/>
                    <a:pt x="640" y="705"/>
                  </a:cubicBezTo>
                  <a:cubicBezTo>
                    <a:pt x="640" y="705"/>
                    <a:pt x="640" y="705"/>
                    <a:pt x="640" y="705"/>
                  </a:cubicBezTo>
                  <a:cubicBezTo>
                    <a:pt x="640" y="708"/>
                    <a:pt x="640" y="710"/>
                    <a:pt x="640" y="713"/>
                  </a:cubicBezTo>
                  <a:cubicBezTo>
                    <a:pt x="639" y="714"/>
                    <a:pt x="640" y="714"/>
                    <a:pt x="639" y="715"/>
                  </a:cubicBezTo>
                  <a:cubicBezTo>
                    <a:pt x="639" y="715"/>
                    <a:pt x="639" y="716"/>
                    <a:pt x="639" y="716"/>
                  </a:cubicBezTo>
                  <a:cubicBezTo>
                    <a:pt x="639" y="717"/>
                    <a:pt x="638" y="716"/>
                    <a:pt x="638" y="717"/>
                  </a:cubicBezTo>
                  <a:cubicBezTo>
                    <a:pt x="638" y="717"/>
                    <a:pt x="639" y="717"/>
                    <a:pt x="639" y="718"/>
                  </a:cubicBezTo>
                  <a:cubicBezTo>
                    <a:pt x="639" y="718"/>
                    <a:pt x="639" y="718"/>
                    <a:pt x="639" y="718"/>
                  </a:cubicBezTo>
                  <a:cubicBezTo>
                    <a:pt x="639" y="719"/>
                    <a:pt x="639" y="719"/>
                    <a:pt x="639" y="720"/>
                  </a:cubicBezTo>
                  <a:cubicBezTo>
                    <a:pt x="638" y="720"/>
                    <a:pt x="638" y="720"/>
                    <a:pt x="638" y="720"/>
                  </a:cubicBezTo>
                  <a:cubicBezTo>
                    <a:pt x="638" y="721"/>
                    <a:pt x="638" y="723"/>
                    <a:pt x="638" y="724"/>
                  </a:cubicBezTo>
                  <a:cubicBezTo>
                    <a:pt x="638" y="724"/>
                    <a:pt x="638" y="724"/>
                    <a:pt x="638" y="724"/>
                  </a:cubicBezTo>
                  <a:cubicBezTo>
                    <a:pt x="638" y="724"/>
                    <a:pt x="638" y="724"/>
                    <a:pt x="638" y="725"/>
                  </a:cubicBezTo>
                  <a:cubicBezTo>
                    <a:pt x="638" y="725"/>
                    <a:pt x="637" y="725"/>
                    <a:pt x="637" y="725"/>
                  </a:cubicBezTo>
                  <a:cubicBezTo>
                    <a:pt x="637" y="726"/>
                    <a:pt x="637" y="727"/>
                    <a:pt x="636" y="728"/>
                  </a:cubicBezTo>
                  <a:cubicBezTo>
                    <a:pt x="636" y="728"/>
                    <a:pt x="636" y="728"/>
                    <a:pt x="636" y="728"/>
                  </a:cubicBezTo>
                  <a:cubicBezTo>
                    <a:pt x="636" y="728"/>
                    <a:pt x="636" y="729"/>
                    <a:pt x="636" y="729"/>
                  </a:cubicBezTo>
                  <a:cubicBezTo>
                    <a:pt x="636" y="729"/>
                    <a:pt x="636" y="729"/>
                    <a:pt x="636" y="729"/>
                  </a:cubicBezTo>
                  <a:cubicBezTo>
                    <a:pt x="635" y="730"/>
                    <a:pt x="637" y="730"/>
                    <a:pt x="637" y="731"/>
                  </a:cubicBezTo>
                  <a:cubicBezTo>
                    <a:pt x="637" y="732"/>
                    <a:pt x="637" y="734"/>
                    <a:pt x="637" y="735"/>
                  </a:cubicBezTo>
                  <a:cubicBezTo>
                    <a:pt x="637" y="735"/>
                    <a:pt x="636" y="736"/>
                    <a:pt x="636" y="736"/>
                  </a:cubicBezTo>
                  <a:cubicBezTo>
                    <a:pt x="636" y="736"/>
                    <a:pt x="636" y="736"/>
                    <a:pt x="636" y="736"/>
                  </a:cubicBezTo>
                  <a:cubicBezTo>
                    <a:pt x="636" y="737"/>
                    <a:pt x="636" y="737"/>
                    <a:pt x="635" y="737"/>
                  </a:cubicBezTo>
                  <a:cubicBezTo>
                    <a:pt x="635" y="738"/>
                    <a:pt x="636" y="739"/>
                    <a:pt x="635" y="740"/>
                  </a:cubicBezTo>
                  <a:cubicBezTo>
                    <a:pt x="635" y="740"/>
                    <a:pt x="634" y="740"/>
                    <a:pt x="634" y="740"/>
                  </a:cubicBezTo>
                  <a:cubicBezTo>
                    <a:pt x="634" y="742"/>
                    <a:pt x="635" y="743"/>
                    <a:pt x="635" y="744"/>
                  </a:cubicBezTo>
                  <a:cubicBezTo>
                    <a:pt x="633" y="744"/>
                    <a:pt x="634" y="744"/>
                    <a:pt x="632" y="745"/>
                  </a:cubicBezTo>
                  <a:cubicBezTo>
                    <a:pt x="632" y="745"/>
                    <a:pt x="632" y="745"/>
                    <a:pt x="632" y="746"/>
                  </a:cubicBezTo>
                  <a:cubicBezTo>
                    <a:pt x="633" y="746"/>
                    <a:pt x="633" y="746"/>
                    <a:pt x="633" y="746"/>
                  </a:cubicBezTo>
                  <a:cubicBezTo>
                    <a:pt x="633" y="746"/>
                    <a:pt x="633" y="747"/>
                    <a:pt x="633" y="748"/>
                  </a:cubicBezTo>
                  <a:cubicBezTo>
                    <a:pt x="634" y="748"/>
                    <a:pt x="634" y="748"/>
                    <a:pt x="634" y="749"/>
                  </a:cubicBezTo>
                  <a:cubicBezTo>
                    <a:pt x="635" y="750"/>
                    <a:pt x="634" y="751"/>
                    <a:pt x="634" y="752"/>
                  </a:cubicBezTo>
                  <a:cubicBezTo>
                    <a:pt x="634" y="752"/>
                    <a:pt x="634" y="752"/>
                    <a:pt x="634" y="752"/>
                  </a:cubicBezTo>
                  <a:cubicBezTo>
                    <a:pt x="634" y="752"/>
                    <a:pt x="634" y="753"/>
                    <a:pt x="634" y="753"/>
                  </a:cubicBezTo>
                  <a:cubicBezTo>
                    <a:pt x="635" y="753"/>
                    <a:pt x="635" y="753"/>
                    <a:pt x="635" y="753"/>
                  </a:cubicBezTo>
                  <a:cubicBezTo>
                    <a:pt x="635" y="753"/>
                    <a:pt x="635" y="753"/>
                    <a:pt x="635" y="753"/>
                  </a:cubicBezTo>
                  <a:cubicBezTo>
                    <a:pt x="635" y="754"/>
                    <a:pt x="635" y="753"/>
                    <a:pt x="635" y="754"/>
                  </a:cubicBezTo>
                  <a:cubicBezTo>
                    <a:pt x="635" y="754"/>
                    <a:pt x="635" y="755"/>
                    <a:pt x="635" y="756"/>
                  </a:cubicBezTo>
                  <a:cubicBezTo>
                    <a:pt x="635" y="756"/>
                    <a:pt x="635" y="756"/>
                    <a:pt x="636" y="756"/>
                  </a:cubicBezTo>
                  <a:cubicBezTo>
                    <a:pt x="636" y="756"/>
                    <a:pt x="636" y="756"/>
                    <a:pt x="636" y="757"/>
                  </a:cubicBezTo>
                  <a:cubicBezTo>
                    <a:pt x="636" y="756"/>
                    <a:pt x="636" y="756"/>
                    <a:pt x="636" y="756"/>
                  </a:cubicBezTo>
                  <a:cubicBezTo>
                    <a:pt x="636" y="758"/>
                    <a:pt x="636" y="759"/>
                    <a:pt x="636" y="761"/>
                  </a:cubicBezTo>
                  <a:cubicBezTo>
                    <a:pt x="636" y="761"/>
                    <a:pt x="635" y="761"/>
                    <a:pt x="635" y="761"/>
                  </a:cubicBezTo>
                  <a:cubicBezTo>
                    <a:pt x="635" y="762"/>
                    <a:pt x="635" y="762"/>
                    <a:pt x="635" y="762"/>
                  </a:cubicBezTo>
                  <a:cubicBezTo>
                    <a:pt x="635" y="763"/>
                    <a:pt x="635" y="764"/>
                    <a:pt x="635" y="765"/>
                  </a:cubicBezTo>
                  <a:cubicBezTo>
                    <a:pt x="635" y="765"/>
                    <a:pt x="635" y="765"/>
                    <a:pt x="635" y="765"/>
                  </a:cubicBezTo>
                  <a:cubicBezTo>
                    <a:pt x="634" y="766"/>
                    <a:pt x="634" y="768"/>
                    <a:pt x="634" y="770"/>
                  </a:cubicBezTo>
                  <a:cubicBezTo>
                    <a:pt x="634" y="770"/>
                    <a:pt x="634" y="770"/>
                    <a:pt x="634" y="769"/>
                  </a:cubicBezTo>
                  <a:cubicBezTo>
                    <a:pt x="634" y="770"/>
                    <a:pt x="635" y="771"/>
                    <a:pt x="635" y="772"/>
                  </a:cubicBezTo>
                  <a:cubicBezTo>
                    <a:pt x="635" y="772"/>
                    <a:pt x="635" y="772"/>
                    <a:pt x="635" y="772"/>
                  </a:cubicBezTo>
                  <a:cubicBezTo>
                    <a:pt x="635" y="773"/>
                    <a:pt x="635" y="773"/>
                    <a:pt x="636" y="774"/>
                  </a:cubicBezTo>
                  <a:cubicBezTo>
                    <a:pt x="636" y="774"/>
                    <a:pt x="637" y="774"/>
                    <a:pt x="637" y="774"/>
                  </a:cubicBezTo>
                  <a:cubicBezTo>
                    <a:pt x="637" y="773"/>
                    <a:pt x="638" y="772"/>
                    <a:pt x="638" y="771"/>
                  </a:cubicBezTo>
                  <a:cubicBezTo>
                    <a:pt x="638" y="771"/>
                    <a:pt x="639" y="771"/>
                    <a:pt x="639" y="771"/>
                  </a:cubicBezTo>
                  <a:cubicBezTo>
                    <a:pt x="639" y="771"/>
                    <a:pt x="639" y="772"/>
                    <a:pt x="639" y="772"/>
                  </a:cubicBezTo>
                  <a:cubicBezTo>
                    <a:pt x="640" y="772"/>
                    <a:pt x="639" y="772"/>
                    <a:pt x="641" y="773"/>
                  </a:cubicBezTo>
                  <a:cubicBezTo>
                    <a:pt x="640" y="775"/>
                    <a:pt x="640" y="773"/>
                    <a:pt x="640" y="775"/>
                  </a:cubicBezTo>
                  <a:cubicBezTo>
                    <a:pt x="639" y="775"/>
                    <a:pt x="639" y="775"/>
                    <a:pt x="639" y="775"/>
                  </a:cubicBezTo>
                  <a:cubicBezTo>
                    <a:pt x="639" y="775"/>
                    <a:pt x="640" y="776"/>
                    <a:pt x="640" y="776"/>
                  </a:cubicBezTo>
                  <a:cubicBezTo>
                    <a:pt x="640" y="778"/>
                    <a:pt x="639" y="780"/>
                    <a:pt x="640" y="781"/>
                  </a:cubicBezTo>
                  <a:cubicBezTo>
                    <a:pt x="640" y="782"/>
                    <a:pt x="641" y="782"/>
                    <a:pt x="640" y="782"/>
                  </a:cubicBezTo>
                  <a:cubicBezTo>
                    <a:pt x="640" y="782"/>
                    <a:pt x="640" y="781"/>
                    <a:pt x="640" y="782"/>
                  </a:cubicBezTo>
                  <a:cubicBezTo>
                    <a:pt x="639" y="782"/>
                    <a:pt x="639" y="784"/>
                    <a:pt x="639" y="785"/>
                  </a:cubicBezTo>
                  <a:cubicBezTo>
                    <a:pt x="639" y="784"/>
                    <a:pt x="639" y="784"/>
                    <a:pt x="640" y="784"/>
                  </a:cubicBezTo>
                  <a:cubicBezTo>
                    <a:pt x="640" y="786"/>
                    <a:pt x="640" y="787"/>
                    <a:pt x="641" y="788"/>
                  </a:cubicBezTo>
                  <a:cubicBezTo>
                    <a:pt x="640" y="788"/>
                    <a:pt x="640" y="789"/>
                    <a:pt x="639" y="789"/>
                  </a:cubicBezTo>
                  <a:cubicBezTo>
                    <a:pt x="639" y="791"/>
                    <a:pt x="639" y="791"/>
                    <a:pt x="640" y="791"/>
                  </a:cubicBezTo>
                  <a:cubicBezTo>
                    <a:pt x="640" y="792"/>
                    <a:pt x="640" y="791"/>
                    <a:pt x="640" y="792"/>
                  </a:cubicBezTo>
                  <a:cubicBezTo>
                    <a:pt x="640" y="792"/>
                    <a:pt x="640" y="792"/>
                    <a:pt x="640" y="792"/>
                  </a:cubicBezTo>
                  <a:cubicBezTo>
                    <a:pt x="639" y="792"/>
                    <a:pt x="638" y="792"/>
                    <a:pt x="638" y="792"/>
                  </a:cubicBezTo>
                  <a:cubicBezTo>
                    <a:pt x="638" y="793"/>
                    <a:pt x="638" y="793"/>
                    <a:pt x="639" y="793"/>
                  </a:cubicBezTo>
                  <a:cubicBezTo>
                    <a:pt x="639" y="793"/>
                    <a:pt x="639" y="793"/>
                    <a:pt x="639" y="793"/>
                  </a:cubicBezTo>
                  <a:cubicBezTo>
                    <a:pt x="639" y="793"/>
                    <a:pt x="638" y="794"/>
                    <a:pt x="638" y="794"/>
                  </a:cubicBezTo>
                  <a:cubicBezTo>
                    <a:pt x="638" y="795"/>
                    <a:pt x="638" y="796"/>
                    <a:pt x="639" y="797"/>
                  </a:cubicBezTo>
                  <a:cubicBezTo>
                    <a:pt x="638" y="798"/>
                    <a:pt x="638" y="798"/>
                    <a:pt x="638" y="798"/>
                  </a:cubicBezTo>
                  <a:cubicBezTo>
                    <a:pt x="638" y="798"/>
                    <a:pt x="638" y="799"/>
                    <a:pt x="638" y="800"/>
                  </a:cubicBezTo>
                  <a:cubicBezTo>
                    <a:pt x="639" y="800"/>
                    <a:pt x="639" y="800"/>
                    <a:pt x="639" y="800"/>
                  </a:cubicBezTo>
                  <a:cubicBezTo>
                    <a:pt x="639" y="800"/>
                    <a:pt x="639" y="801"/>
                    <a:pt x="639" y="801"/>
                  </a:cubicBezTo>
                  <a:cubicBezTo>
                    <a:pt x="639" y="801"/>
                    <a:pt x="639" y="801"/>
                    <a:pt x="639" y="801"/>
                  </a:cubicBezTo>
                  <a:cubicBezTo>
                    <a:pt x="639" y="803"/>
                    <a:pt x="639" y="804"/>
                    <a:pt x="639" y="806"/>
                  </a:cubicBezTo>
                  <a:cubicBezTo>
                    <a:pt x="638" y="806"/>
                    <a:pt x="639" y="806"/>
                    <a:pt x="638" y="807"/>
                  </a:cubicBezTo>
                  <a:cubicBezTo>
                    <a:pt x="638" y="807"/>
                    <a:pt x="638" y="807"/>
                    <a:pt x="638" y="807"/>
                  </a:cubicBezTo>
                  <a:cubicBezTo>
                    <a:pt x="638" y="806"/>
                    <a:pt x="638" y="806"/>
                    <a:pt x="638" y="805"/>
                  </a:cubicBezTo>
                  <a:cubicBezTo>
                    <a:pt x="637" y="806"/>
                    <a:pt x="637" y="806"/>
                    <a:pt x="636" y="806"/>
                  </a:cubicBezTo>
                  <a:cubicBezTo>
                    <a:pt x="636" y="806"/>
                    <a:pt x="636" y="806"/>
                    <a:pt x="636" y="807"/>
                  </a:cubicBezTo>
                  <a:cubicBezTo>
                    <a:pt x="636" y="807"/>
                    <a:pt x="635" y="807"/>
                    <a:pt x="635" y="807"/>
                  </a:cubicBezTo>
                  <a:cubicBezTo>
                    <a:pt x="635" y="806"/>
                    <a:pt x="635" y="806"/>
                    <a:pt x="635" y="806"/>
                  </a:cubicBezTo>
                  <a:cubicBezTo>
                    <a:pt x="635" y="806"/>
                    <a:pt x="635" y="805"/>
                    <a:pt x="635" y="805"/>
                  </a:cubicBezTo>
                  <a:cubicBezTo>
                    <a:pt x="635" y="806"/>
                    <a:pt x="635" y="806"/>
                    <a:pt x="634" y="807"/>
                  </a:cubicBezTo>
                  <a:cubicBezTo>
                    <a:pt x="634" y="806"/>
                    <a:pt x="634" y="805"/>
                    <a:pt x="634" y="805"/>
                  </a:cubicBezTo>
                  <a:cubicBezTo>
                    <a:pt x="633" y="805"/>
                    <a:pt x="633" y="805"/>
                    <a:pt x="633" y="805"/>
                  </a:cubicBezTo>
                  <a:cubicBezTo>
                    <a:pt x="633" y="805"/>
                    <a:pt x="633" y="805"/>
                    <a:pt x="633" y="804"/>
                  </a:cubicBezTo>
                  <a:cubicBezTo>
                    <a:pt x="632" y="805"/>
                    <a:pt x="631" y="805"/>
                    <a:pt x="630" y="806"/>
                  </a:cubicBezTo>
                  <a:cubicBezTo>
                    <a:pt x="630" y="806"/>
                    <a:pt x="631" y="807"/>
                    <a:pt x="631" y="807"/>
                  </a:cubicBezTo>
                  <a:cubicBezTo>
                    <a:pt x="631" y="809"/>
                    <a:pt x="630" y="809"/>
                    <a:pt x="630" y="812"/>
                  </a:cubicBezTo>
                  <a:cubicBezTo>
                    <a:pt x="630" y="812"/>
                    <a:pt x="630" y="812"/>
                    <a:pt x="631" y="812"/>
                  </a:cubicBezTo>
                  <a:cubicBezTo>
                    <a:pt x="630" y="811"/>
                    <a:pt x="630" y="811"/>
                    <a:pt x="630" y="810"/>
                  </a:cubicBezTo>
                  <a:cubicBezTo>
                    <a:pt x="631" y="810"/>
                    <a:pt x="631" y="810"/>
                    <a:pt x="632" y="810"/>
                  </a:cubicBezTo>
                  <a:cubicBezTo>
                    <a:pt x="632" y="810"/>
                    <a:pt x="632" y="809"/>
                    <a:pt x="632" y="809"/>
                  </a:cubicBezTo>
                  <a:cubicBezTo>
                    <a:pt x="632" y="809"/>
                    <a:pt x="632" y="809"/>
                    <a:pt x="632" y="809"/>
                  </a:cubicBezTo>
                  <a:cubicBezTo>
                    <a:pt x="632" y="810"/>
                    <a:pt x="632" y="810"/>
                    <a:pt x="632" y="810"/>
                  </a:cubicBezTo>
                  <a:cubicBezTo>
                    <a:pt x="632" y="811"/>
                    <a:pt x="632" y="811"/>
                    <a:pt x="632" y="812"/>
                  </a:cubicBezTo>
                  <a:cubicBezTo>
                    <a:pt x="633" y="812"/>
                    <a:pt x="634" y="812"/>
                    <a:pt x="634" y="811"/>
                  </a:cubicBezTo>
                  <a:cubicBezTo>
                    <a:pt x="634" y="811"/>
                    <a:pt x="634" y="811"/>
                    <a:pt x="634" y="810"/>
                  </a:cubicBezTo>
                  <a:cubicBezTo>
                    <a:pt x="635" y="810"/>
                    <a:pt x="636" y="810"/>
                    <a:pt x="637" y="810"/>
                  </a:cubicBezTo>
                  <a:cubicBezTo>
                    <a:pt x="637" y="811"/>
                    <a:pt x="637" y="811"/>
                    <a:pt x="637" y="811"/>
                  </a:cubicBezTo>
                  <a:cubicBezTo>
                    <a:pt x="637" y="811"/>
                    <a:pt x="637" y="811"/>
                    <a:pt x="638" y="811"/>
                  </a:cubicBezTo>
                  <a:cubicBezTo>
                    <a:pt x="637" y="812"/>
                    <a:pt x="637" y="813"/>
                    <a:pt x="637" y="813"/>
                  </a:cubicBezTo>
                  <a:cubicBezTo>
                    <a:pt x="638" y="813"/>
                    <a:pt x="638" y="813"/>
                    <a:pt x="638" y="813"/>
                  </a:cubicBezTo>
                  <a:cubicBezTo>
                    <a:pt x="638" y="814"/>
                    <a:pt x="637" y="814"/>
                    <a:pt x="637" y="816"/>
                  </a:cubicBezTo>
                  <a:cubicBezTo>
                    <a:pt x="638" y="816"/>
                    <a:pt x="638" y="816"/>
                    <a:pt x="638" y="816"/>
                  </a:cubicBezTo>
                  <a:cubicBezTo>
                    <a:pt x="638" y="816"/>
                    <a:pt x="638" y="816"/>
                    <a:pt x="638" y="816"/>
                  </a:cubicBezTo>
                  <a:cubicBezTo>
                    <a:pt x="638" y="816"/>
                    <a:pt x="638" y="817"/>
                    <a:pt x="638" y="817"/>
                  </a:cubicBezTo>
                  <a:cubicBezTo>
                    <a:pt x="637" y="817"/>
                    <a:pt x="637" y="817"/>
                    <a:pt x="637" y="817"/>
                  </a:cubicBezTo>
                  <a:cubicBezTo>
                    <a:pt x="637" y="817"/>
                    <a:pt x="637" y="817"/>
                    <a:pt x="637" y="817"/>
                  </a:cubicBezTo>
                  <a:cubicBezTo>
                    <a:pt x="636" y="817"/>
                    <a:pt x="636" y="817"/>
                    <a:pt x="636" y="817"/>
                  </a:cubicBezTo>
                  <a:cubicBezTo>
                    <a:pt x="636" y="817"/>
                    <a:pt x="636" y="818"/>
                    <a:pt x="636" y="818"/>
                  </a:cubicBezTo>
                  <a:cubicBezTo>
                    <a:pt x="636" y="818"/>
                    <a:pt x="637" y="818"/>
                    <a:pt x="637" y="818"/>
                  </a:cubicBezTo>
                  <a:cubicBezTo>
                    <a:pt x="637" y="820"/>
                    <a:pt x="637" y="821"/>
                    <a:pt x="637" y="823"/>
                  </a:cubicBezTo>
                  <a:cubicBezTo>
                    <a:pt x="637" y="822"/>
                    <a:pt x="637" y="822"/>
                    <a:pt x="638" y="822"/>
                  </a:cubicBezTo>
                  <a:cubicBezTo>
                    <a:pt x="638" y="823"/>
                    <a:pt x="638" y="823"/>
                    <a:pt x="638" y="824"/>
                  </a:cubicBezTo>
                  <a:cubicBezTo>
                    <a:pt x="638" y="824"/>
                    <a:pt x="638" y="824"/>
                    <a:pt x="637" y="824"/>
                  </a:cubicBezTo>
                  <a:cubicBezTo>
                    <a:pt x="637" y="825"/>
                    <a:pt x="637" y="827"/>
                    <a:pt x="638" y="829"/>
                  </a:cubicBezTo>
                  <a:cubicBezTo>
                    <a:pt x="638" y="828"/>
                    <a:pt x="638" y="828"/>
                    <a:pt x="639" y="828"/>
                  </a:cubicBezTo>
                  <a:cubicBezTo>
                    <a:pt x="639" y="828"/>
                    <a:pt x="639" y="828"/>
                    <a:pt x="639" y="827"/>
                  </a:cubicBezTo>
                  <a:cubicBezTo>
                    <a:pt x="639" y="827"/>
                    <a:pt x="639" y="827"/>
                    <a:pt x="640" y="826"/>
                  </a:cubicBezTo>
                  <a:cubicBezTo>
                    <a:pt x="640" y="826"/>
                    <a:pt x="640" y="826"/>
                    <a:pt x="640" y="826"/>
                  </a:cubicBezTo>
                  <a:cubicBezTo>
                    <a:pt x="639" y="828"/>
                    <a:pt x="639" y="828"/>
                    <a:pt x="640" y="829"/>
                  </a:cubicBezTo>
                  <a:cubicBezTo>
                    <a:pt x="639" y="830"/>
                    <a:pt x="639" y="830"/>
                    <a:pt x="638" y="830"/>
                  </a:cubicBezTo>
                  <a:cubicBezTo>
                    <a:pt x="638" y="830"/>
                    <a:pt x="638" y="830"/>
                    <a:pt x="638" y="830"/>
                  </a:cubicBezTo>
                  <a:cubicBezTo>
                    <a:pt x="638" y="831"/>
                    <a:pt x="638" y="832"/>
                    <a:pt x="638" y="832"/>
                  </a:cubicBezTo>
                  <a:cubicBezTo>
                    <a:pt x="638" y="832"/>
                    <a:pt x="638" y="832"/>
                    <a:pt x="638" y="832"/>
                  </a:cubicBezTo>
                  <a:cubicBezTo>
                    <a:pt x="637" y="833"/>
                    <a:pt x="637" y="834"/>
                    <a:pt x="637" y="835"/>
                  </a:cubicBezTo>
                  <a:cubicBezTo>
                    <a:pt x="638" y="835"/>
                    <a:pt x="640" y="835"/>
                    <a:pt x="640" y="836"/>
                  </a:cubicBezTo>
                  <a:cubicBezTo>
                    <a:pt x="640" y="836"/>
                    <a:pt x="640" y="836"/>
                    <a:pt x="640" y="836"/>
                  </a:cubicBezTo>
                  <a:cubicBezTo>
                    <a:pt x="640" y="837"/>
                    <a:pt x="640" y="837"/>
                    <a:pt x="640" y="837"/>
                  </a:cubicBezTo>
                  <a:cubicBezTo>
                    <a:pt x="641" y="838"/>
                    <a:pt x="640" y="838"/>
                    <a:pt x="642" y="838"/>
                  </a:cubicBezTo>
                  <a:cubicBezTo>
                    <a:pt x="642" y="838"/>
                    <a:pt x="642" y="838"/>
                    <a:pt x="642" y="839"/>
                  </a:cubicBezTo>
                  <a:cubicBezTo>
                    <a:pt x="641" y="839"/>
                    <a:pt x="640" y="839"/>
                    <a:pt x="640" y="840"/>
                  </a:cubicBezTo>
                  <a:cubicBezTo>
                    <a:pt x="640" y="843"/>
                    <a:pt x="641" y="841"/>
                    <a:pt x="642" y="842"/>
                  </a:cubicBezTo>
                  <a:cubicBezTo>
                    <a:pt x="642" y="843"/>
                    <a:pt x="642" y="843"/>
                    <a:pt x="642" y="844"/>
                  </a:cubicBezTo>
                  <a:cubicBezTo>
                    <a:pt x="642" y="844"/>
                    <a:pt x="642" y="844"/>
                    <a:pt x="642" y="844"/>
                  </a:cubicBezTo>
                  <a:cubicBezTo>
                    <a:pt x="642" y="844"/>
                    <a:pt x="642" y="844"/>
                    <a:pt x="642" y="844"/>
                  </a:cubicBezTo>
                  <a:cubicBezTo>
                    <a:pt x="642" y="844"/>
                    <a:pt x="641" y="844"/>
                    <a:pt x="641" y="844"/>
                  </a:cubicBezTo>
                  <a:cubicBezTo>
                    <a:pt x="641" y="845"/>
                    <a:pt x="641" y="845"/>
                    <a:pt x="641" y="846"/>
                  </a:cubicBezTo>
                  <a:cubicBezTo>
                    <a:pt x="640" y="846"/>
                    <a:pt x="640" y="845"/>
                    <a:pt x="639" y="845"/>
                  </a:cubicBezTo>
                  <a:cubicBezTo>
                    <a:pt x="639" y="845"/>
                    <a:pt x="639" y="846"/>
                    <a:pt x="639" y="846"/>
                  </a:cubicBezTo>
                  <a:cubicBezTo>
                    <a:pt x="639" y="846"/>
                    <a:pt x="639" y="846"/>
                    <a:pt x="639" y="846"/>
                  </a:cubicBezTo>
                  <a:cubicBezTo>
                    <a:pt x="639" y="846"/>
                    <a:pt x="639" y="847"/>
                    <a:pt x="640" y="847"/>
                  </a:cubicBezTo>
                  <a:cubicBezTo>
                    <a:pt x="640" y="847"/>
                    <a:pt x="640" y="847"/>
                    <a:pt x="640" y="847"/>
                  </a:cubicBezTo>
                  <a:cubicBezTo>
                    <a:pt x="641" y="847"/>
                    <a:pt x="641" y="846"/>
                    <a:pt x="641" y="846"/>
                  </a:cubicBezTo>
                  <a:cubicBezTo>
                    <a:pt x="641" y="846"/>
                    <a:pt x="642" y="846"/>
                    <a:pt x="642" y="847"/>
                  </a:cubicBezTo>
                  <a:cubicBezTo>
                    <a:pt x="642" y="846"/>
                    <a:pt x="642" y="846"/>
                    <a:pt x="642" y="846"/>
                  </a:cubicBezTo>
                  <a:cubicBezTo>
                    <a:pt x="642" y="846"/>
                    <a:pt x="643" y="846"/>
                    <a:pt x="643" y="846"/>
                  </a:cubicBezTo>
                  <a:cubicBezTo>
                    <a:pt x="643" y="846"/>
                    <a:pt x="643" y="847"/>
                    <a:pt x="643" y="847"/>
                  </a:cubicBezTo>
                  <a:cubicBezTo>
                    <a:pt x="643" y="847"/>
                    <a:pt x="643" y="847"/>
                    <a:pt x="643" y="847"/>
                  </a:cubicBezTo>
                  <a:cubicBezTo>
                    <a:pt x="643" y="847"/>
                    <a:pt x="643" y="847"/>
                    <a:pt x="643" y="848"/>
                  </a:cubicBezTo>
                  <a:cubicBezTo>
                    <a:pt x="644" y="847"/>
                    <a:pt x="644" y="847"/>
                    <a:pt x="644" y="847"/>
                  </a:cubicBezTo>
                  <a:cubicBezTo>
                    <a:pt x="644" y="848"/>
                    <a:pt x="644" y="848"/>
                    <a:pt x="644" y="848"/>
                  </a:cubicBezTo>
                  <a:cubicBezTo>
                    <a:pt x="643" y="848"/>
                    <a:pt x="643" y="848"/>
                    <a:pt x="642" y="848"/>
                  </a:cubicBezTo>
                  <a:cubicBezTo>
                    <a:pt x="643" y="849"/>
                    <a:pt x="643" y="850"/>
                    <a:pt x="643" y="850"/>
                  </a:cubicBezTo>
                  <a:cubicBezTo>
                    <a:pt x="643" y="850"/>
                    <a:pt x="643" y="850"/>
                    <a:pt x="643" y="850"/>
                  </a:cubicBezTo>
                  <a:cubicBezTo>
                    <a:pt x="643" y="851"/>
                    <a:pt x="643" y="851"/>
                    <a:pt x="643" y="852"/>
                  </a:cubicBezTo>
                  <a:cubicBezTo>
                    <a:pt x="643" y="852"/>
                    <a:pt x="644" y="852"/>
                    <a:pt x="644" y="852"/>
                  </a:cubicBezTo>
                  <a:cubicBezTo>
                    <a:pt x="644" y="852"/>
                    <a:pt x="644" y="852"/>
                    <a:pt x="644" y="852"/>
                  </a:cubicBezTo>
                  <a:cubicBezTo>
                    <a:pt x="644" y="852"/>
                    <a:pt x="644" y="852"/>
                    <a:pt x="644" y="852"/>
                  </a:cubicBezTo>
                  <a:cubicBezTo>
                    <a:pt x="644" y="853"/>
                    <a:pt x="644" y="853"/>
                    <a:pt x="644" y="854"/>
                  </a:cubicBezTo>
                  <a:cubicBezTo>
                    <a:pt x="644" y="854"/>
                    <a:pt x="644" y="854"/>
                    <a:pt x="644" y="854"/>
                  </a:cubicBezTo>
                  <a:cubicBezTo>
                    <a:pt x="644" y="854"/>
                    <a:pt x="644" y="854"/>
                    <a:pt x="644" y="854"/>
                  </a:cubicBezTo>
                  <a:cubicBezTo>
                    <a:pt x="646" y="854"/>
                    <a:pt x="646" y="854"/>
                    <a:pt x="646" y="854"/>
                  </a:cubicBezTo>
                  <a:cubicBezTo>
                    <a:pt x="646" y="854"/>
                    <a:pt x="646" y="854"/>
                    <a:pt x="646" y="854"/>
                  </a:cubicBezTo>
                  <a:cubicBezTo>
                    <a:pt x="646" y="854"/>
                    <a:pt x="646" y="854"/>
                    <a:pt x="647" y="854"/>
                  </a:cubicBezTo>
                  <a:cubicBezTo>
                    <a:pt x="646" y="855"/>
                    <a:pt x="646" y="855"/>
                    <a:pt x="646" y="856"/>
                  </a:cubicBezTo>
                  <a:cubicBezTo>
                    <a:pt x="647" y="856"/>
                    <a:pt x="648" y="856"/>
                    <a:pt x="649" y="856"/>
                  </a:cubicBezTo>
                  <a:cubicBezTo>
                    <a:pt x="649" y="857"/>
                    <a:pt x="649" y="857"/>
                    <a:pt x="649" y="857"/>
                  </a:cubicBezTo>
                  <a:cubicBezTo>
                    <a:pt x="649" y="857"/>
                    <a:pt x="650" y="857"/>
                    <a:pt x="650" y="857"/>
                  </a:cubicBezTo>
                  <a:cubicBezTo>
                    <a:pt x="650" y="857"/>
                    <a:pt x="649" y="856"/>
                    <a:pt x="649" y="856"/>
                  </a:cubicBezTo>
                  <a:cubicBezTo>
                    <a:pt x="650" y="855"/>
                    <a:pt x="650" y="856"/>
                    <a:pt x="650" y="855"/>
                  </a:cubicBezTo>
                  <a:cubicBezTo>
                    <a:pt x="650" y="855"/>
                    <a:pt x="651" y="855"/>
                    <a:pt x="651" y="855"/>
                  </a:cubicBezTo>
                  <a:cubicBezTo>
                    <a:pt x="651" y="855"/>
                    <a:pt x="651" y="855"/>
                    <a:pt x="651" y="855"/>
                  </a:cubicBezTo>
                  <a:cubicBezTo>
                    <a:pt x="650" y="855"/>
                    <a:pt x="650" y="857"/>
                    <a:pt x="651" y="857"/>
                  </a:cubicBezTo>
                  <a:cubicBezTo>
                    <a:pt x="651" y="857"/>
                    <a:pt x="651" y="857"/>
                    <a:pt x="651" y="857"/>
                  </a:cubicBezTo>
                  <a:cubicBezTo>
                    <a:pt x="652" y="858"/>
                    <a:pt x="653" y="858"/>
                    <a:pt x="654" y="859"/>
                  </a:cubicBezTo>
                  <a:cubicBezTo>
                    <a:pt x="655" y="859"/>
                    <a:pt x="655" y="858"/>
                    <a:pt x="656" y="858"/>
                  </a:cubicBezTo>
                  <a:cubicBezTo>
                    <a:pt x="656" y="856"/>
                    <a:pt x="656" y="855"/>
                    <a:pt x="656" y="854"/>
                  </a:cubicBezTo>
                  <a:cubicBezTo>
                    <a:pt x="656" y="854"/>
                    <a:pt x="656" y="854"/>
                    <a:pt x="656" y="854"/>
                  </a:cubicBezTo>
                  <a:cubicBezTo>
                    <a:pt x="656" y="853"/>
                    <a:pt x="656" y="853"/>
                    <a:pt x="656" y="853"/>
                  </a:cubicBezTo>
                  <a:cubicBezTo>
                    <a:pt x="656" y="853"/>
                    <a:pt x="656" y="853"/>
                    <a:pt x="656" y="853"/>
                  </a:cubicBezTo>
                  <a:cubicBezTo>
                    <a:pt x="656" y="852"/>
                    <a:pt x="656" y="852"/>
                    <a:pt x="656" y="851"/>
                  </a:cubicBezTo>
                  <a:cubicBezTo>
                    <a:pt x="656" y="851"/>
                    <a:pt x="656" y="851"/>
                    <a:pt x="656" y="851"/>
                  </a:cubicBezTo>
                  <a:cubicBezTo>
                    <a:pt x="656" y="851"/>
                    <a:pt x="656" y="851"/>
                    <a:pt x="656" y="851"/>
                  </a:cubicBezTo>
                  <a:cubicBezTo>
                    <a:pt x="656" y="851"/>
                    <a:pt x="656" y="851"/>
                    <a:pt x="656" y="851"/>
                  </a:cubicBezTo>
                  <a:cubicBezTo>
                    <a:pt x="656" y="850"/>
                    <a:pt x="656" y="850"/>
                    <a:pt x="656" y="850"/>
                  </a:cubicBezTo>
                  <a:cubicBezTo>
                    <a:pt x="658" y="849"/>
                    <a:pt x="659" y="849"/>
                    <a:pt x="661" y="849"/>
                  </a:cubicBezTo>
                  <a:cubicBezTo>
                    <a:pt x="661" y="849"/>
                    <a:pt x="661" y="849"/>
                    <a:pt x="661" y="849"/>
                  </a:cubicBezTo>
                  <a:cubicBezTo>
                    <a:pt x="661" y="849"/>
                    <a:pt x="662" y="849"/>
                    <a:pt x="662" y="849"/>
                  </a:cubicBezTo>
                  <a:cubicBezTo>
                    <a:pt x="662" y="848"/>
                    <a:pt x="663" y="847"/>
                    <a:pt x="663" y="846"/>
                  </a:cubicBezTo>
                  <a:cubicBezTo>
                    <a:pt x="665" y="846"/>
                    <a:pt x="666" y="846"/>
                    <a:pt x="668" y="846"/>
                  </a:cubicBezTo>
                  <a:cubicBezTo>
                    <a:pt x="667" y="844"/>
                    <a:pt x="666" y="844"/>
                    <a:pt x="666" y="842"/>
                  </a:cubicBezTo>
                  <a:cubicBezTo>
                    <a:pt x="665" y="842"/>
                    <a:pt x="665" y="842"/>
                    <a:pt x="664" y="843"/>
                  </a:cubicBezTo>
                  <a:cubicBezTo>
                    <a:pt x="664" y="843"/>
                    <a:pt x="664" y="842"/>
                    <a:pt x="664" y="842"/>
                  </a:cubicBezTo>
                  <a:cubicBezTo>
                    <a:pt x="663" y="842"/>
                    <a:pt x="664" y="842"/>
                    <a:pt x="663" y="842"/>
                  </a:cubicBezTo>
                  <a:cubicBezTo>
                    <a:pt x="664" y="842"/>
                    <a:pt x="664" y="842"/>
                    <a:pt x="665" y="841"/>
                  </a:cubicBezTo>
                  <a:cubicBezTo>
                    <a:pt x="664" y="841"/>
                    <a:pt x="664" y="839"/>
                    <a:pt x="663" y="839"/>
                  </a:cubicBezTo>
                  <a:cubicBezTo>
                    <a:pt x="663" y="838"/>
                    <a:pt x="663" y="838"/>
                    <a:pt x="663" y="838"/>
                  </a:cubicBezTo>
                  <a:cubicBezTo>
                    <a:pt x="663" y="838"/>
                    <a:pt x="663" y="838"/>
                    <a:pt x="662" y="839"/>
                  </a:cubicBezTo>
                  <a:cubicBezTo>
                    <a:pt x="663" y="837"/>
                    <a:pt x="663" y="838"/>
                    <a:pt x="663" y="837"/>
                  </a:cubicBezTo>
                  <a:cubicBezTo>
                    <a:pt x="663" y="837"/>
                    <a:pt x="664" y="837"/>
                    <a:pt x="664" y="837"/>
                  </a:cubicBezTo>
                  <a:cubicBezTo>
                    <a:pt x="664" y="836"/>
                    <a:pt x="664" y="835"/>
                    <a:pt x="664" y="835"/>
                  </a:cubicBezTo>
                  <a:cubicBezTo>
                    <a:pt x="664" y="835"/>
                    <a:pt x="664" y="835"/>
                    <a:pt x="664" y="835"/>
                  </a:cubicBezTo>
                  <a:cubicBezTo>
                    <a:pt x="665" y="834"/>
                    <a:pt x="665" y="834"/>
                    <a:pt x="666" y="833"/>
                  </a:cubicBezTo>
                  <a:cubicBezTo>
                    <a:pt x="666" y="833"/>
                    <a:pt x="666" y="833"/>
                    <a:pt x="666" y="833"/>
                  </a:cubicBezTo>
                  <a:cubicBezTo>
                    <a:pt x="666" y="831"/>
                    <a:pt x="666" y="831"/>
                    <a:pt x="664" y="831"/>
                  </a:cubicBezTo>
                  <a:cubicBezTo>
                    <a:pt x="664" y="830"/>
                    <a:pt x="664" y="829"/>
                    <a:pt x="665" y="829"/>
                  </a:cubicBezTo>
                  <a:cubicBezTo>
                    <a:pt x="665" y="828"/>
                    <a:pt x="665" y="828"/>
                    <a:pt x="665" y="828"/>
                  </a:cubicBezTo>
                  <a:cubicBezTo>
                    <a:pt x="665" y="828"/>
                    <a:pt x="665" y="828"/>
                    <a:pt x="665" y="828"/>
                  </a:cubicBezTo>
                  <a:cubicBezTo>
                    <a:pt x="665" y="828"/>
                    <a:pt x="665" y="828"/>
                    <a:pt x="665" y="829"/>
                  </a:cubicBezTo>
                  <a:cubicBezTo>
                    <a:pt x="666" y="829"/>
                    <a:pt x="667" y="830"/>
                    <a:pt x="667" y="831"/>
                  </a:cubicBezTo>
                  <a:cubicBezTo>
                    <a:pt x="669" y="831"/>
                    <a:pt x="669" y="830"/>
                    <a:pt x="670" y="829"/>
                  </a:cubicBezTo>
                  <a:cubicBezTo>
                    <a:pt x="670" y="828"/>
                    <a:pt x="670" y="828"/>
                    <a:pt x="670" y="828"/>
                  </a:cubicBezTo>
                  <a:cubicBezTo>
                    <a:pt x="670" y="827"/>
                    <a:pt x="670" y="826"/>
                    <a:pt x="670" y="826"/>
                  </a:cubicBezTo>
                  <a:cubicBezTo>
                    <a:pt x="670" y="826"/>
                    <a:pt x="670" y="826"/>
                    <a:pt x="670" y="826"/>
                  </a:cubicBezTo>
                  <a:cubicBezTo>
                    <a:pt x="670" y="826"/>
                    <a:pt x="670" y="826"/>
                    <a:pt x="670" y="825"/>
                  </a:cubicBezTo>
                  <a:cubicBezTo>
                    <a:pt x="669" y="826"/>
                    <a:pt x="669" y="826"/>
                    <a:pt x="669" y="826"/>
                  </a:cubicBezTo>
                  <a:cubicBezTo>
                    <a:pt x="669" y="825"/>
                    <a:pt x="669" y="825"/>
                    <a:pt x="669" y="824"/>
                  </a:cubicBezTo>
                  <a:cubicBezTo>
                    <a:pt x="669" y="823"/>
                    <a:pt x="669" y="823"/>
                    <a:pt x="670" y="823"/>
                  </a:cubicBezTo>
                  <a:cubicBezTo>
                    <a:pt x="671" y="821"/>
                    <a:pt x="672" y="821"/>
                    <a:pt x="672" y="819"/>
                  </a:cubicBezTo>
                  <a:cubicBezTo>
                    <a:pt x="673" y="819"/>
                    <a:pt x="673" y="818"/>
                    <a:pt x="674" y="817"/>
                  </a:cubicBezTo>
                  <a:cubicBezTo>
                    <a:pt x="674" y="817"/>
                    <a:pt x="674" y="817"/>
                    <a:pt x="674" y="817"/>
                  </a:cubicBezTo>
                  <a:cubicBezTo>
                    <a:pt x="675" y="817"/>
                    <a:pt x="675" y="817"/>
                    <a:pt x="675" y="817"/>
                  </a:cubicBezTo>
                  <a:cubicBezTo>
                    <a:pt x="675" y="817"/>
                    <a:pt x="676" y="816"/>
                    <a:pt x="676" y="816"/>
                  </a:cubicBezTo>
                  <a:cubicBezTo>
                    <a:pt x="676" y="815"/>
                    <a:pt x="677" y="815"/>
                    <a:pt x="678" y="815"/>
                  </a:cubicBezTo>
                  <a:cubicBezTo>
                    <a:pt x="678" y="814"/>
                    <a:pt x="678" y="814"/>
                    <a:pt x="678" y="813"/>
                  </a:cubicBezTo>
                  <a:cubicBezTo>
                    <a:pt x="678" y="813"/>
                    <a:pt x="677" y="813"/>
                    <a:pt x="676" y="812"/>
                  </a:cubicBezTo>
                  <a:cubicBezTo>
                    <a:pt x="676" y="812"/>
                    <a:pt x="676" y="813"/>
                    <a:pt x="676" y="813"/>
                  </a:cubicBezTo>
                  <a:cubicBezTo>
                    <a:pt x="676" y="813"/>
                    <a:pt x="676" y="812"/>
                    <a:pt x="676" y="812"/>
                  </a:cubicBezTo>
                  <a:cubicBezTo>
                    <a:pt x="676" y="812"/>
                    <a:pt x="676" y="812"/>
                    <a:pt x="677" y="812"/>
                  </a:cubicBezTo>
                  <a:cubicBezTo>
                    <a:pt x="677" y="810"/>
                    <a:pt x="677" y="809"/>
                    <a:pt x="676" y="808"/>
                  </a:cubicBezTo>
                  <a:cubicBezTo>
                    <a:pt x="675" y="808"/>
                    <a:pt x="675" y="808"/>
                    <a:pt x="674" y="808"/>
                  </a:cubicBezTo>
                  <a:cubicBezTo>
                    <a:pt x="674" y="807"/>
                    <a:pt x="674" y="807"/>
                    <a:pt x="674" y="807"/>
                  </a:cubicBezTo>
                  <a:cubicBezTo>
                    <a:pt x="673" y="807"/>
                    <a:pt x="673" y="807"/>
                    <a:pt x="672" y="807"/>
                  </a:cubicBezTo>
                  <a:cubicBezTo>
                    <a:pt x="672" y="807"/>
                    <a:pt x="672" y="807"/>
                    <a:pt x="672" y="806"/>
                  </a:cubicBezTo>
                  <a:cubicBezTo>
                    <a:pt x="671" y="806"/>
                    <a:pt x="671" y="806"/>
                    <a:pt x="671" y="806"/>
                  </a:cubicBezTo>
                  <a:cubicBezTo>
                    <a:pt x="671" y="806"/>
                    <a:pt x="670" y="806"/>
                    <a:pt x="669" y="805"/>
                  </a:cubicBezTo>
                  <a:cubicBezTo>
                    <a:pt x="669" y="805"/>
                    <a:pt x="669" y="805"/>
                    <a:pt x="668" y="804"/>
                  </a:cubicBezTo>
                  <a:cubicBezTo>
                    <a:pt x="668" y="804"/>
                    <a:pt x="668" y="804"/>
                    <a:pt x="668" y="804"/>
                  </a:cubicBezTo>
                  <a:cubicBezTo>
                    <a:pt x="667" y="803"/>
                    <a:pt x="668" y="803"/>
                    <a:pt x="667" y="802"/>
                  </a:cubicBezTo>
                  <a:cubicBezTo>
                    <a:pt x="667" y="801"/>
                    <a:pt x="667" y="800"/>
                    <a:pt x="668" y="799"/>
                  </a:cubicBezTo>
                  <a:cubicBezTo>
                    <a:pt x="668" y="799"/>
                    <a:pt x="669" y="799"/>
                    <a:pt x="669" y="799"/>
                  </a:cubicBezTo>
                  <a:cubicBezTo>
                    <a:pt x="669" y="798"/>
                    <a:pt x="669" y="798"/>
                    <a:pt x="669" y="798"/>
                  </a:cubicBezTo>
                  <a:cubicBezTo>
                    <a:pt x="670" y="797"/>
                    <a:pt x="671" y="796"/>
                    <a:pt x="672" y="795"/>
                  </a:cubicBezTo>
                  <a:cubicBezTo>
                    <a:pt x="672" y="795"/>
                    <a:pt x="672" y="795"/>
                    <a:pt x="672" y="795"/>
                  </a:cubicBezTo>
                  <a:cubicBezTo>
                    <a:pt x="672" y="794"/>
                    <a:pt x="672" y="794"/>
                    <a:pt x="673" y="793"/>
                  </a:cubicBezTo>
                  <a:cubicBezTo>
                    <a:pt x="674" y="792"/>
                    <a:pt x="675" y="793"/>
                    <a:pt x="677" y="793"/>
                  </a:cubicBezTo>
                  <a:cubicBezTo>
                    <a:pt x="677" y="792"/>
                    <a:pt x="677" y="791"/>
                    <a:pt x="677" y="791"/>
                  </a:cubicBezTo>
                  <a:cubicBezTo>
                    <a:pt x="676" y="791"/>
                    <a:pt x="677" y="791"/>
                    <a:pt x="676" y="790"/>
                  </a:cubicBezTo>
                  <a:cubicBezTo>
                    <a:pt x="676" y="790"/>
                    <a:pt x="676" y="790"/>
                    <a:pt x="676" y="790"/>
                  </a:cubicBezTo>
                  <a:cubicBezTo>
                    <a:pt x="676" y="789"/>
                    <a:pt x="676" y="789"/>
                    <a:pt x="677" y="789"/>
                  </a:cubicBezTo>
                  <a:cubicBezTo>
                    <a:pt x="677" y="789"/>
                    <a:pt x="677" y="789"/>
                    <a:pt x="677" y="788"/>
                  </a:cubicBezTo>
                  <a:cubicBezTo>
                    <a:pt x="677" y="788"/>
                    <a:pt x="677" y="788"/>
                    <a:pt x="678" y="788"/>
                  </a:cubicBezTo>
                  <a:cubicBezTo>
                    <a:pt x="678" y="788"/>
                    <a:pt x="678" y="787"/>
                    <a:pt x="678" y="787"/>
                  </a:cubicBezTo>
                  <a:cubicBezTo>
                    <a:pt x="678" y="787"/>
                    <a:pt x="678" y="787"/>
                    <a:pt x="678" y="787"/>
                  </a:cubicBezTo>
                  <a:cubicBezTo>
                    <a:pt x="678" y="786"/>
                    <a:pt x="678" y="784"/>
                    <a:pt x="677" y="782"/>
                  </a:cubicBezTo>
                  <a:cubicBezTo>
                    <a:pt x="677" y="782"/>
                    <a:pt x="678" y="782"/>
                    <a:pt x="678" y="782"/>
                  </a:cubicBezTo>
                  <a:cubicBezTo>
                    <a:pt x="678" y="781"/>
                    <a:pt x="678" y="780"/>
                    <a:pt x="678" y="779"/>
                  </a:cubicBezTo>
                  <a:cubicBezTo>
                    <a:pt x="679" y="779"/>
                    <a:pt x="679" y="779"/>
                    <a:pt x="679" y="779"/>
                  </a:cubicBezTo>
                  <a:cubicBezTo>
                    <a:pt x="679" y="778"/>
                    <a:pt x="679" y="778"/>
                    <a:pt x="680" y="778"/>
                  </a:cubicBezTo>
                  <a:cubicBezTo>
                    <a:pt x="680" y="777"/>
                    <a:pt x="681" y="777"/>
                    <a:pt x="681" y="777"/>
                  </a:cubicBezTo>
                  <a:cubicBezTo>
                    <a:pt x="681" y="777"/>
                    <a:pt x="682" y="776"/>
                    <a:pt x="682" y="776"/>
                  </a:cubicBezTo>
                  <a:cubicBezTo>
                    <a:pt x="681" y="776"/>
                    <a:pt x="680" y="775"/>
                    <a:pt x="679" y="776"/>
                  </a:cubicBezTo>
                  <a:cubicBezTo>
                    <a:pt x="679" y="776"/>
                    <a:pt x="679" y="776"/>
                    <a:pt x="679" y="776"/>
                  </a:cubicBezTo>
                  <a:cubicBezTo>
                    <a:pt x="679" y="776"/>
                    <a:pt x="679" y="776"/>
                    <a:pt x="679" y="776"/>
                  </a:cubicBezTo>
                  <a:cubicBezTo>
                    <a:pt x="678" y="776"/>
                    <a:pt x="678" y="776"/>
                    <a:pt x="678" y="776"/>
                  </a:cubicBezTo>
                  <a:cubicBezTo>
                    <a:pt x="678" y="776"/>
                    <a:pt x="678" y="776"/>
                    <a:pt x="678" y="775"/>
                  </a:cubicBezTo>
                  <a:cubicBezTo>
                    <a:pt x="679" y="775"/>
                    <a:pt x="679" y="775"/>
                    <a:pt x="679" y="775"/>
                  </a:cubicBezTo>
                  <a:cubicBezTo>
                    <a:pt x="681" y="774"/>
                    <a:pt x="682" y="775"/>
                    <a:pt x="683" y="775"/>
                  </a:cubicBezTo>
                  <a:cubicBezTo>
                    <a:pt x="683" y="775"/>
                    <a:pt x="683" y="776"/>
                    <a:pt x="683" y="776"/>
                  </a:cubicBezTo>
                  <a:cubicBezTo>
                    <a:pt x="685" y="776"/>
                    <a:pt x="684" y="776"/>
                    <a:pt x="685" y="775"/>
                  </a:cubicBezTo>
                  <a:cubicBezTo>
                    <a:pt x="685" y="775"/>
                    <a:pt x="685" y="775"/>
                    <a:pt x="685" y="775"/>
                  </a:cubicBezTo>
                  <a:cubicBezTo>
                    <a:pt x="685" y="775"/>
                    <a:pt x="685" y="774"/>
                    <a:pt x="685" y="774"/>
                  </a:cubicBezTo>
                  <a:cubicBezTo>
                    <a:pt x="686" y="774"/>
                    <a:pt x="686" y="774"/>
                    <a:pt x="686" y="774"/>
                  </a:cubicBezTo>
                  <a:cubicBezTo>
                    <a:pt x="686" y="773"/>
                    <a:pt x="686" y="773"/>
                    <a:pt x="686" y="772"/>
                  </a:cubicBezTo>
                  <a:cubicBezTo>
                    <a:pt x="685" y="772"/>
                    <a:pt x="685" y="772"/>
                    <a:pt x="685" y="772"/>
                  </a:cubicBezTo>
                  <a:cubicBezTo>
                    <a:pt x="685" y="772"/>
                    <a:pt x="685" y="772"/>
                    <a:pt x="685" y="771"/>
                  </a:cubicBezTo>
                  <a:cubicBezTo>
                    <a:pt x="684" y="771"/>
                    <a:pt x="683" y="772"/>
                    <a:pt x="683" y="772"/>
                  </a:cubicBezTo>
                  <a:cubicBezTo>
                    <a:pt x="683" y="772"/>
                    <a:pt x="683" y="773"/>
                    <a:pt x="683" y="773"/>
                  </a:cubicBezTo>
                  <a:cubicBezTo>
                    <a:pt x="681" y="773"/>
                    <a:pt x="680" y="772"/>
                    <a:pt x="678" y="772"/>
                  </a:cubicBezTo>
                  <a:cubicBezTo>
                    <a:pt x="678" y="770"/>
                    <a:pt x="678" y="769"/>
                    <a:pt x="678" y="768"/>
                  </a:cubicBezTo>
                  <a:cubicBezTo>
                    <a:pt x="678" y="768"/>
                    <a:pt x="677" y="768"/>
                    <a:pt x="676" y="768"/>
                  </a:cubicBezTo>
                  <a:cubicBezTo>
                    <a:pt x="676" y="768"/>
                    <a:pt x="676" y="768"/>
                    <a:pt x="676" y="768"/>
                  </a:cubicBezTo>
                  <a:cubicBezTo>
                    <a:pt x="676" y="768"/>
                    <a:pt x="676" y="768"/>
                    <a:pt x="676" y="768"/>
                  </a:cubicBezTo>
                  <a:cubicBezTo>
                    <a:pt x="676" y="767"/>
                    <a:pt x="676" y="767"/>
                    <a:pt x="676" y="766"/>
                  </a:cubicBezTo>
                  <a:cubicBezTo>
                    <a:pt x="677" y="766"/>
                    <a:pt x="677" y="766"/>
                    <a:pt x="677" y="766"/>
                  </a:cubicBezTo>
                  <a:cubicBezTo>
                    <a:pt x="677" y="766"/>
                    <a:pt x="677" y="766"/>
                    <a:pt x="677" y="765"/>
                  </a:cubicBezTo>
                  <a:cubicBezTo>
                    <a:pt x="677" y="765"/>
                    <a:pt x="677" y="765"/>
                    <a:pt x="677" y="765"/>
                  </a:cubicBezTo>
                  <a:cubicBezTo>
                    <a:pt x="677" y="765"/>
                    <a:pt x="677" y="764"/>
                    <a:pt x="677" y="764"/>
                  </a:cubicBezTo>
                  <a:cubicBezTo>
                    <a:pt x="677" y="764"/>
                    <a:pt x="677" y="764"/>
                    <a:pt x="677" y="764"/>
                  </a:cubicBezTo>
                  <a:cubicBezTo>
                    <a:pt x="677" y="764"/>
                    <a:pt x="677" y="763"/>
                    <a:pt x="677" y="763"/>
                  </a:cubicBezTo>
                  <a:cubicBezTo>
                    <a:pt x="677" y="763"/>
                    <a:pt x="677" y="763"/>
                    <a:pt x="678" y="762"/>
                  </a:cubicBezTo>
                  <a:cubicBezTo>
                    <a:pt x="678" y="762"/>
                    <a:pt x="678" y="762"/>
                    <a:pt x="678" y="762"/>
                  </a:cubicBezTo>
                  <a:cubicBezTo>
                    <a:pt x="679" y="763"/>
                    <a:pt x="679" y="763"/>
                    <a:pt x="679" y="763"/>
                  </a:cubicBezTo>
                  <a:cubicBezTo>
                    <a:pt x="679" y="763"/>
                    <a:pt x="680" y="763"/>
                    <a:pt x="680" y="763"/>
                  </a:cubicBezTo>
                  <a:cubicBezTo>
                    <a:pt x="680" y="763"/>
                    <a:pt x="680" y="763"/>
                    <a:pt x="680" y="764"/>
                  </a:cubicBezTo>
                  <a:cubicBezTo>
                    <a:pt x="681" y="763"/>
                    <a:pt x="681" y="763"/>
                    <a:pt x="681" y="763"/>
                  </a:cubicBezTo>
                  <a:cubicBezTo>
                    <a:pt x="681" y="764"/>
                    <a:pt x="681" y="765"/>
                    <a:pt x="681" y="765"/>
                  </a:cubicBezTo>
                  <a:cubicBezTo>
                    <a:pt x="683" y="765"/>
                    <a:pt x="684" y="765"/>
                    <a:pt x="685" y="765"/>
                  </a:cubicBezTo>
                  <a:cubicBezTo>
                    <a:pt x="685" y="765"/>
                    <a:pt x="685" y="766"/>
                    <a:pt x="686" y="765"/>
                  </a:cubicBezTo>
                  <a:cubicBezTo>
                    <a:pt x="686" y="765"/>
                    <a:pt x="686" y="765"/>
                    <a:pt x="686" y="765"/>
                  </a:cubicBezTo>
                  <a:cubicBezTo>
                    <a:pt x="687" y="765"/>
                    <a:pt x="687" y="765"/>
                    <a:pt x="688" y="764"/>
                  </a:cubicBezTo>
                  <a:cubicBezTo>
                    <a:pt x="688" y="764"/>
                    <a:pt x="688" y="763"/>
                    <a:pt x="688" y="763"/>
                  </a:cubicBezTo>
                  <a:cubicBezTo>
                    <a:pt x="689" y="762"/>
                    <a:pt x="689" y="762"/>
                    <a:pt x="690" y="761"/>
                  </a:cubicBezTo>
                  <a:cubicBezTo>
                    <a:pt x="690" y="760"/>
                    <a:pt x="690" y="759"/>
                    <a:pt x="690" y="757"/>
                  </a:cubicBezTo>
                  <a:cubicBezTo>
                    <a:pt x="690" y="757"/>
                    <a:pt x="690" y="757"/>
                    <a:pt x="689" y="756"/>
                  </a:cubicBezTo>
                  <a:cubicBezTo>
                    <a:pt x="690" y="756"/>
                    <a:pt x="690" y="756"/>
                    <a:pt x="690" y="756"/>
                  </a:cubicBezTo>
                  <a:cubicBezTo>
                    <a:pt x="690" y="755"/>
                    <a:pt x="689" y="755"/>
                    <a:pt x="689" y="754"/>
                  </a:cubicBezTo>
                  <a:cubicBezTo>
                    <a:pt x="690" y="754"/>
                    <a:pt x="690" y="754"/>
                    <a:pt x="690" y="754"/>
                  </a:cubicBezTo>
                  <a:cubicBezTo>
                    <a:pt x="690" y="753"/>
                    <a:pt x="690" y="752"/>
                    <a:pt x="690" y="751"/>
                  </a:cubicBezTo>
                  <a:cubicBezTo>
                    <a:pt x="689" y="751"/>
                    <a:pt x="689" y="750"/>
                    <a:pt x="688" y="750"/>
                  </a:cubicBezTo>
                  <a:cubicBezTo>
                    <a:pt x="688" y="748"/>
                    <a:pt x="688" y="748"/>
                    <a:pt x="688" y="747"/>
                  </a:cubicBezTo>
                  <a:cubicBezTo>
                    <a:pt x="688" y="747"/>
                    <a:pt x="689" y="747"/>
                    <a:pt x="689" y="747"/>
                  </a:cubicBezTo>
                  <a:cubicBezTo>
                    <a:pt x="689" y="748"/>
                    <a:pt x="690" y="749"/>
                    <a:pt x="692" y="749"/>
                  </a:cubicBezTo>
                  <a:cubicBezTo>
                    <a:pt x="691" y="748"/>
                    <a:pt x="691" y="749"/>
                    <a:pt x="691" y="748"/>
                  </a:cubicBezTo>
                  <a:cubicBezTo>
                    <a:pt x="691" y="748"/>
                    <a:pt x="691" y="748"/>
                    <a:pt x="691" y="748"/>
                  </a:cubicBezTo>
                  <a:cubicBezTo>
                    <a:pt x="692" y="748"/>
                    <a:pt x="693" y="748"/>
                    <a:pt x="695" y="747"/>
                  </a:cubicBezTo>
                  <a:cubicBezTo>
                    <a:pt x="695" y="747"/>
                    <a:pt x="696" y="747"/>
                    <a:pt x="696" y="747"/>
                  </a:cubicBezTo>
                  <a:cubicBezTo>
                    <a:pt x="696" y="747"/>
                    <a:pt x="696" y="747"/>
                    <a:pt x="696" y="747"/>
                  </a:cubicBezTo>
                  <a:cubicBezTo>
                    <a:pt x="698" y="746"/>
                    <a:pt x="699" y="746"/>
                    <a:pt x="701" y="746"/>
                  </a:cubicBezTo>
                  <a:cubicBezTo>
                    <a:pt x="701" y="746"/>
                    <a:pt x="701" y="746"/>
                    <a:pt x="701" y="746"/>
                  </a:cubicBezTo>
                  <a:cubicBezTo>
                    <a:pt x="701" y="746"/>
                    <a:pt x="702" y="746"/>
                    <a:pt x="702" y="746"/>
                  </a:cubicBezTo>
                  <a:cubicBezTo>
                    <a:pt x="702" y="745"/>
                    <a:pt x="702" y="745"/>
                    <a:pt x="702" y="745"/>
                  </a:cubicBezTo>
                  <a:cubicBezTo>
                    <a:pt x="703" y="745"/>
                    <a:pt x="703" y="745"/>
                    <a:pt x="704" y="745"/>
                  </a:cubicBezTo>
                  <a:cubicBezTo>
                    <a:pt x="704" y="745"/>
                    <a:pt x="704" y="744"/>
                    <a:pt x="704" y="744"/>
                  </a:cubicBezTo>
                  <a:cubicBezTo>
                    <a:pt x="705" y="744"/>
                    <a:pt x="705" y="744"/>
                    <a:pt x="706" y="744"/>
                  </a:cubicBezTo>
                  <a:cubicBezTo>
                    <a:pt x="706" y="744"/>
                    <a:pt x="706" y="744"/>
                    <a:pt x="706" y="744"/>
                  </a:cubicBezTo>
                  <a:cubicBezTo>
                    <a:pt x="706" y="744"/>
                    <a:pt x="706" y="744"/>
                    <a:pt x="707" y="744"/>
                  </a:cubicBezTo>
                  <a:cubicBezTo>
                    <a:pt x="707" y="744"/>
                    <a:pt x="707" y="743"/>
                    <a:pt x="707" y="743"/>
                  </a:cubicBezTo>
                  <a:cubicBezTo>
                    <a:pt x="707" y="743"/>
                    <a:pt x="708" y="743"/>
                    <a:pt x="709" y="743"/>
                  </a:cubicBezTo>
                  <a:cubicBezTo>
                    <a:pt x="709" y="743"/>
                    <a:pt x="709" y="743"/>
                    <a:pt x="708" y="743"/>
                  </a:cubicBezTo>
                  <a:cubicBezTo>
                    <a:pt x="709" y="743"/>
                    <a:pt x="709" y="743"/>
                    <a:pt x="709" y="743"/>
                  </a:cubicBezTo>
                  <a:cubicBezTo>
                    <a:pt x="709" y="742"/>
                    <a:pt x="709" y="742"/>
                    <a:pt x="710" y="742"/>
                  </a:cubicBezTo>
                  <a:cubicBezTo>
                    <a:pt x="710" y="742"/>
                    <a:pt x="710" y="742"/>
                    <a:pt x="710" y="742"/>
                  </a:cubicBezTo>
                  <a:cubicBezTo>
                    <a:pt x="710" y="742"/>
                    <a:pt x="711" y="741"/>
                    <a:pt x="711" y="741"/>
                  </a:cubicBezTo>
                  <a:cubicBezTo>
                    <a:pt x="711" y="741"/>
                    <a:pt x="711" y="741"/>
                    <a:pt x="712" y="741"/>
                  </a:cubicBezTo>
                  <a:cubicBezTo>
                    <a:pt x="712" y="740"/>
                    <a:pt x="712" y="739"/>
                    <a:pt x="712" y="739"/>
                  </a:cubicBezTo>
                  <a:cubicBezTo>
                    <a:pt x="712" y="738"/>
                    <a:pt x="713" y="738"/>
                    <a:pt x="713" y="738"/>
                  </a:cubicBezTo>
                  <a:cubicBezTo>
                    <a:pt x="713" y="737"/>
                    <a:pt x="713" y="737"/>
                    <a:pt x="713" y="736"/>
                  </a:cubicBezTo>
                  <a:cubicBezTo>
                    <a:pt x="714" y="736"/>
                    <a:pt x="714" y="735"/>
                    <a:pt x="714" y="735"/>
                  </a:cubicBezTo>
                  <a:cubicBezTo>
                    <a:pt x="714" y="735"/>
                    <a:pt x="714" y="734"/>
                    <a:pt x="714" y="734"/>
                  </a:cubicBezTo>
                  <a:cubicBezTo>
                    <a:pt x="714" y="734"/>
                    <a:pt x="715" y="733"/>
                    <a:pt x="715" y="733"/>
                  </a:cubicBezTo>
                  <a:cubicBezTo>
                    <a:pt x="715" y="733"/>
                    <a:pt x="715" y="733"/>
                    <a:pt x="715" y="733"/>
                  </a:cubicBezTo>
                  <a:cubicBezTo>
                    <a:pt x="715" y="733"/>
                    <a:pt x="715" y="732"/>
                    <a:pt x="715" y="732"/>
                  </a:cubicBezTo>
                  <a:cubicBezTo>
                    <a:pt x="716" y="731"/>
                    <a:pt x="716" y="730"/>
                    <a:pt x="715" y="728"/>
                  </a:cubicBezTo>
                  <a:cubicBezTo>
                    <a:pt x="714" y="728"/>
                    <a:pt x="714" y="728"/>
                    <a:pt x="713" y="728"/>
                  </a:cubicBezTo>
                  <a:cubicBezTo>
                    <a:pt x="712" y="727"/>
                    <a:pt x="712" y="727"/>
                    <a:pt x="711" y="727"/>
                  </a:cubicBezTo>
                  <a:cubicBezTo>
                    <a:pt x="711" y="725"/>
                    <a:pt x="710" y="725"/>
                    <a:pt x="712" y="724"/>
                  </a:cubicBezTo>
                  <a:cubicBezTo>
                    <a:pt x="711" y="721"/>
                    <a:pt x="711" y="722"/>
                    <a:pt x="710" y="721"/>
                  </a:cubicBezTo>
                  <a:cubicBezTo>
                    <a:pt x="709" y="721"/>
                    <a:pt x="709" y="720"/>
                    <a:pt x="709" y="720"/>
                  </a:cubicBezTo>
                  <a:cubicBezTo>
                    <a:pt x="709" y="720"/>
                    <a:pt x="709" y="720"/>
                    <a:pt x="708" y="720"/>
                  </a:cubicBezTo>
                  <a:cubicBezTo>
                    <a:pt x="708" y="720"/>
                    <a:pt x="708" y="720"/>
                    <a:pt x="708" y="720"/>
                  </a:cubicBezTo>
                  <a:cubicBezTo>
                    <a:pt x="708" y="719"/>
                    <a:pt x="707" y="719"/>
                    <a:pt x="707" y="719"/>
                  </a:cubicBezTo>
                  <a:cubicBezTo>
                    <a:pt x="707" y="718"/>
                    <a:pt x="707" y="718"/>
                    <a:pt x="707" y="718"/>
                  </a:cubicBezTo>
                  <a:cubicBezTo>
                    <a:pt x="706" y="718"/>
                    <a:pt x="706" y="718"/>
                    <a:pt x="706" y="718"/>
                  </a:cubicBezTo>
                  <a:cubicBezTo>
                    <a:pt x="705" y="716"/>
                    <a:pt x="706" y="716"/>
                    <a:pt x="704" y="716"/>
                  </a:cubicBezTo>
                  <a:cubicBezTo>
                    <a:pt x="705" y="715"/>
                    <a:pt x="705" y="715"/>
                    <a:pt x="705" y="714"/>
                  </a:cubicBezTo>
                  <a:cubicBezTo>
                    <a:pt x="705" y="714"/>
                    <a:pt x="704" y="714"/>
                    <a:pt x="704" y="714"/>
                  </a:cubicBezTo>
                  <a:cubicBezTo>
                    <a:pt x="704" y="714"/>
                    <a:pt x="704" y="713"/>
                    <a:pt x="704" y="713"/>
                  </a:cubicBezTo>
                  <a:cubicBezTo>
                    <a:pt x="705" y="712"/>
                    <a:pt x="704" y="713"/>
                    <a:pt x="705" y="712"/>
                  </a:cubicBezTo>
                  <a:cubicBezTo>
                    <a:pt x="706" y="711"/>
                    <a:pt x="705" y="708"/>
                    <a:pt x="705" y="706"/>
                  </a:cubicBezTo>
                  <a:cubicBezTo>
                    <a:pt x="705" y="706"/>
                    <a:pt x="705" y="706"/>
                    <a:pt x="706" y="706"/>
                  </a:cubicBezTo>
                  <a:cubicBezTo>
                    <a:pt x="706" y="706"/>
                    <a:pt x="706" y="706"/>
                    <a:pt x="706" y="706"/>
                  </a:cubicBezTo>
                  <a:cubicBezTo>
                    <a:pt x="705" y="706"/>
                    <a:pt x="705" y="708"/>
                    <a:pt x="705" y="709"/>
                  </a:cubicBezTo>
                  <a:cubicBezTo>
                    <a:pt x="706" y="711"/>
                    <a:pt x="706" y="713"/>
                    <a:pt x="707" y="714"/>
                  </a:cubicBezTo>
                  <a:cubicBezTo>
                    <a:pt x="708" y="715"/>
                    <a:pt x="708" y="715"/>
                    <a:pt x="709" y="715"/>
                  </a:cubicBezTo>
                  <a:cubicBezTo>
                    <a:pt x="709" y="715"/>
                    <a:pt x="709" y="715"/>
                    <a:pt x="709" y="715"/>
                  </a:cubicBezTo>
                  <a:cubicBezTo>
                    <a:pt x="710" y="715"/>
                    <a:pt x="710" y="715"/>
                    <a:pt x="711" y="715"/>
                  </a:cubicBezTo>
                  <a:cubicBezTo>
                    <a:pt x="711" y="716"/>
                    <a:pt x="712" y="717"/>
                    <a:pt x="713" y="717"/>
                  </a:cubicBezTo>
                  <a:cubicBezTo>
                    <a:pt x="714" y="717"/>
                    <a:pt x="714" y="718"/>
                    <a:pt x="715" y="718"/>
                  </a:cubicBezTo>
                  <a:cubicBezTo>
                    <a:pt x="715" y="718"/>
                    <a:pt x="716" y="718"/>
                    <a:pt x="716" y="718"/>
                  </a:cubicBezTo>
                  <a:cubicBezTo>
                    <a:pt x="716" y="718"/>
                    <a:pt x="717" y="718"/>
                    <a:pt x="718" y="718"/>
                  </a:cubicBezTo>
                  <a:cubicBezTo>
                    <a:pt x="718" y="718"/>
                    <a:pt x="718" y="718"/>
                    <a:pt x="718" y="717"/>
                  </a:cubicBezTo>
                  <a:cubicBezTo>
                    <a:pt x="721" y="716"/>
                    <a:pt x="722" y="719"/>
                    <a:pt x="724" y="718"/>
                  </a:cubicBezTo>
                  <a:cubicBezTo>
                    <a:pt x="724" y="717"/>
                    <a:pt x="724" y="717"/>
                    <a:pt x="725" y="717"/>
                  </a:cubicBezTo>
                  <a:cubicBezTo>
                    <a:pt x="726" y="716"/>
                    <a:pt x="727" y="716"/>
                    <a:pt x="728" y="715"/>
                  </a:cubicBezTo>
                  <a:cubicBezTo>
                    <a:pt x="728" y="714"/>
                    <a:pt x="728" y="714"/>
                    <a:pt x="729" y="714"/>
                  </a:cubicBezTo>
                  <a:cubicBezTo>
                    <a:pt x="729" y="714"/>
                    <a:pt x="729" y="714"/>
                    <a:pt x="729" y="714"/>
                  </a:cubicBezTo>
                  <a:cubicBezTo>
                    <a:pt x="729" y="713"/>
                    <a:pt x="729" y="713"/>
                    <a:pt x="729" y="712"/>
                  </a:cubicBezTo>
                  <a:cubicBezTo>
                    <a:pt x="729" y="712"/>
                    <a:pt x="730" y="712"/>
                    <a:pt x="730" y="712"/>
                  </a:cubicBezTo>
                  <a:cubicBezTo>
                    <a:pt x="730" y="711"/>
                    <a:pt x="730" y="711"/>
                    <a:pt x="730" y="710"/>
                  </a:cubicBezTo>
                  <a:cubicBezTo>
                    <a:pt x="730" y="710"/>
                    <a:pt x="730" y="710"/>
                    <a:pt x="731" y="709"/>
                  </a:cubicBezTo>
                  <a:cubicBezTo>
                    <a:pt x="731" y="709"/>
                    <a:pt x="731" y="709"/>
                    <a:pt x="731" y="709"/>
                  </a:cubicBezTo>
                  <a:cubicBezTo>
                    <a:pt x="731" y="709"/>
                    <a:pt x="731" y="709"/>
                    <a:pt x="731" y="709"/>
                  </a:cubicBezTo>
                  <a:cubicBezTo>
                    <a:pt x="731" y="708"/>
                    <a:pt x="731" y="708"/>
                    <a:pt x="731" y="708"/>
                  </a:cubicBezTo>
                  <a:cubicBezTo>
                    <a:pt x="732" y="707"/>
                    <a:pt x="732" y="707"/>
                    <a:pt x="733" y="707"/>
                  </a:cubicBezTo>
                  <a:cubicBezTo>
                    <a:pt x="733" y="706"/>
                    <a:pt x="733" y="706"/>
                    <a:pt x="733" y="706"/>
                  </a:cubicBezTo>
                  <a:cubicBezTo>
                    <a:pt x="733" y="706"/>
                    <a:pt x="733" y="706"/>
                    <a:pt x="733" y="706"/>
                  </a:cubicBezTo>
                  <a:cubicBezTo>
                    <a:pt x="733" y="705"/>
                    <a:pt x="733" y="705"/>
                    <a:pt x="734" y="704"/>
                  </a:cubicBezTo>
                  <a:cubicBezTo>
                    <a:pt x="734" y="703"/>
                    <a:pt x="734" y="702"/>
                    <a:pt x="733" y="702"/>
                  </a:cubicBezTo>
                  <a:cubicBezTo>
                    <a:pt x="733" y="700"/>
                    <a:pt x="733" y="701"/>
                    <a:pt x="734" y="700"/>
                  </a:cubicBezTo>
                  <a:cubicBezTo>
                    <a:pt x="734" y="699"/>
                    <a:pt x="734" y="699"/>
                    <a:pt x="734" y="699"/>
                  </a:cubicBezTo>
                  <a:cubicBezTo>
                    <a:pt x="735" y="699"/>
                    <a:pt x="735" y="699"/>
                    <a:pt x="735" y="699"/>
                  </a:cubicBezTo>
                  <a:cubicBezTo>
                    <a:pt x="735" y="698"/>
                    <a:pt x="735" y="698"/>
                    <a:pt x="735" y="697"/>
                  </a:cubicBezTo>
                  <a:cubicBezTo>
                    <a:pt x="735" y="697"/>
                    <a:pt x="735" y="697"/>
                    <a:pt x="736" y="697"/>
                  </a:cubicBezTo>
                  <a:cubicBezTo>
                    <a:pt x="736" y="696"/>
                    <a:pt x="736" y="695"/>
                    <a:pt x="736" y="694"/>
                  </a:cubicBezTo>
                  <a:cubicBezTo>
                    <a:pt x="737" y="694"/>
                    <a:pt x="737" y="694"/>
                    <a:pt x="738" y="694"/>
                  </a:cubicBezTo>
                  <a:cubicBezTo>
                    <a:pt x="738" y="694"/>
                    <a:pt x="738" y="693"/>
                    <a:pt x="738" y="693"/>
                  </a:cubicBezTo>
                  <a:cubicBezTo>
                    <a:pt x="738" y="693"/>
                    <a:pt x="738" y="693"/>
                    <a:pt x="739" y="693"/>
                  </a:cubicBezTo>
                  <a:cubicBezTo>
                    <a:pt x="739" y="691"/>
                    <a:pt x="739" y="690"/>
                    <a:pt x="739" y="688"/>
                  </a:cubicBezTo>
                  <a:cubicBezTo>
                    <a:pt x="741" y="688"/>
                    <a:pt x="741" y="688"/>
                    <a:pt x="741" y="689"/>
                  </a:cubicBezTo>
                  <a:cubicBezTo>
                    <a:pt x="743" y="689"/>
                    <a:pt x="742" y="689"/>
                    <a:pt x="743" y="688"/>
                  </a:cubicBezTo>
                  <a:cubicBezTo>
                    <a:pt x="743" y="688"/>
                    <a:pt x="743" y="688"/>
                    <a:pt x="743" y="688"/>
                  </a:cubicBezTo>
                  <a:cubicBezTo>
                    <a:pt x="743" y="688"/>
                    <a:pt x="743" y="688"/>
                    <a:pt x="743" y="688"/>
                  </a:cubicBezTo>
                  <a:cubicBezTo>
                    <a:pt x="743" y="690"/>
                    <a:pt x="743" y="691"/>
                    <a:pt x="743" y="693"/>
                  </a:cubicBezTo>
                  <a:cubicBezTo>
                    <a:pt x="743" y="693"/>
                    <a:pt x="743" y="693"/>
                    <a:pt x="742" y="693"/>
                  </a:cubicBezTo>
                  <a:cubicBezTo>
                    <a:pt x="742" y="693"/>
                    <a:pt x="742" y="694"/>
                    <a:pt x="742" y="694"/>
                  </a:cubicBezTo>
                  <a:cubicBezTo>
                    <a:pt x="742" y="694"/>
                    <a:pt x="742" y="694"/>
                    <a:pt x="742" y="694"/>
                  </a:cubicBezTo>
                  <a:cubicBezTo>
                    <a:pt x="742" y="694"/>
                    <a:pt x="742" y="695"/>
                    <a:pt x="742" y="695"/>
                  </a:cubicBezTo>
                  <a:cubicBezTo>
                    <a:pt x="742" y="695"/>
                    <a:pt x="741" y="695"/>
                    <a:pt x="741" y="695"/>
                  </a:cubicBezTo>
                  <a:cubicBezTo>
                    <a:pt x="741" y="695"/>
                    <a:pt x="741" y="696"/>
                    <a:pt x="741" y="696"/>
                  </a:cubicBezTo>
                  <a:cubicBezTo>
                    <a:pt x="741" y="696"/>
                    <a:pt x="741" y="696"/>
                    <a:pt x="742" y="696"/>
                  </a:cubicBezTo>
                  <a:cubicBezTo>
                    <a:pt x="742" y="695"/>
                    <a:pt x="742" y="695"/>
                    <a:pt x="742" y="695"/>
                  </a:cubicBezTo>
                  <a:cubicBezTo>
                    <a:pt x="743" y="695"/>
                    <a:pt x="743" y="695"/>
                    <a:pt x="743" y="694"/>
                  </a:cubicBezTo>
                  <a:cubicBezTo>
                    <a:pt x="743" y="694"/>
                    <a:pt x="743" y="694"/>
                    <a:pt x="743" y="694"/>
                  </a:cubicBezTo>
                  <a:cubicBezTo>
                    <a:pt x="743" y="694"/>
                    <a:pt x="743" y="693"/>
                    <a:pt x="743" y="693"/>
                  </a:cubicBezTo>
                  <a:cubicBezTo>
                    <a:pt x="743" y="693"/>
                    <a:pt x="743" y="693"/>
                    <a:pt x="743" y="692"/>
                  </a:cubicBezTo>
                  <a:cubicBezTo>
                    <a:pt x="744" y="692"/>
                    <a:pt x="744" y="692"/>
                    <a:pt x="744" y="692"/>
                  </a:cubicBezTo>
                  <a:cubicBezTo>
                    <a:pt x="744" y="692"/>
                    <a:pt x="744" y="691"/>
                    <a:pt x="744" y="691"/>
                  </a:cubicBezTo>
                  <a:cubicBezTo>
                    <a:pt x="744" y="691"/>
                    <a:pt x="744" y="691"/>
                    <a:pt x="744" y="691"/>
                  </a:cubicBezTo>
                  <a:cubicBezTo>
                    <a:pt x="744" y="690"/>
                    <a:pt x="744" y="690"/>
                    <a:pt x="744" y="689"/>
                  </a:cubicBezTo>
                  <a:cubicBezTo>
                    <a:pt x="744" y="689"/>
                    <a:pt x="744" y="689"/>
                    <a:pt x="744" y="689"/>
                  </a:cubicBezTo>
                  <a:cubicBezTo>
                    <a:pt x="744" y="689"/>
                    <a:pt x="744" y="689"/>
                    <a:pt x="744" y="688"/>
                  </a:cubicBezTo>
                  <a:cubicBezTo>
                    <a:pt x="744" y="688"/>
                    <a:pt x="745" y="688"/>
                    <a:pt x="745" y="688"/>
                  </a:cubicBezTo>
                  <a:cubicBezTo>
                    <a:pt x="745" y="688"/>
                    <a:pt x="745" y="688"/>
                    <a:pt x="745" y="687"/>
                  </a:cubicBezTo>
                  <a:cubicBezTo>
                    <a:pt x="745" y="687"/>
                    <a:pt x="745" y="687"/>
                    <a:pt x="745" y="687"/>
                  </a:cubicBezTo>
                  <a:cubicBezTo>
                    <a:pt x="745" y="687"/>
                    <a:pt x="745" y="686"/>
                    <a:pt x="745" y="686"/>
                  </a:cubicBezTo>
                  <a:cubicBezTo>
                    <a:pt x="745" y="686"/>
                    <a:pt x="745" y="686"/>
                    <a:pt x="745" y="686"/>
                  </a:cubicBezTo>
                  <a:cubicBezTo>
                    <a:pt x="746" y="685"/>
                    <a:pt x="745" y="684"/>
                    <a:pt x="746" y="683"/>
                  </a:cubicBezTo>
                  <a:cubicBezTo>
                    <a:pt x="746" y="683"/>
                    <a:pt x="746" y="683"/>
                    <a:pt x="747" y="683"/>
                  </a:cubicBezTo>
                  <a:cubicBezTo>
                    <a:pt x="747" y="682"/>
                    <a:pt x="747" y="682"/>
                    <a:pt x="747" y="682"/>
                  </a:cubicBezTo>
                  <a:cubicBezTo>
                    <a:pt x="747" y="681"/>
                    <a:pt x="747" y="681"/>
                    <a:pt x="748" y="681"/>
                  </a:cubicBezTo>
                  <a:cubicBezTo>
                    <a:pt x="748" y="680"/>
                    <a:pt x="748" y="680"/>
                    <a:pt x="748" y="680"/>
                  </a:cubicBezTo>
                  <a:cubicBezTo>
                    <a:pt x="749" y="679"/>
                    <a:pt x="749" y="679"/>
                    <a:pt x="750" y="678"/>
                  </a:cubicBezTo>
                  <a:cubicBezTo>
                    <a:pt x="750" y="678"/>
                    <a:pt x="750" y="678"/>
                    <a:pt x="750" y="678"/>
                  </a:cubicBezTo>
                  <a:cubicBezTo>
                    <a:pt x="750" y="678"/>
                    <a:pt x="751" y="677"/>
                    <a:pt x="751" y="677"/>
                  </a:cubicBezTo>
                  <a:cubicBezTo>
                    <a:pt x="751" y="676"/>
                    <a:pt x="751" y="676"/>
                    <a:pt x="751" y="675"/>
                  </a:cubicBezTo>
                  <a:cubicBezTo>
                    <a:pt x="751" y="675"/>
                    <a:pt x="752" y="675"/>
                    <a:pt x="752" y="675"/>
                  </a:cubicBezTo>
                  <a:cubicBezTo>
                    <a:pt x="752" y="674"/>
                    <a:pt x="751" y="673"/>
                    <a:pt x="751" y="672"/>
                  </a:cubicBezTo>
                  <a:cubicBezTo>
                    <a:pt x="751" y="672"/>
                    <a:pt x="752" y="672"/>
                    <a:pt x="752" y="672"/>
                  </a:cubicBezTo>
                  <a:cubicBezTo>
                    <a:pt x="752" y="671"/>
                    <a:pt x="751" y="671"/>
                    <a:pt x="751" y="670"/>
                  </a:cubicBezTo>
                  <a:cubicBezTo>
                    <a:pt x="751" y="670"/>
                    <a:pt x="751" y="670"/>
                    <a:pt x="752" y="670"/>
                  </a:cubicBezTo>
                  <a:cubicBezTo>
                    <a:pt x="751" y="669"/>
                    <a:pt x="751" y="668"/>
                    <a:pt x="751" y="667"/>
                  </a:cubicBezTo>
                  <a:cubicBezTo>
                    <a:pt x="750" y="667"/>
                    <a:pt x="751" y="667"/>
                    <a:pt x="750" y="667"/>
                  </a:cubicBezTo>
                  <a:cubicBezTo>
                    <a:pt x="750" y="667"/>
                    <a:pt x="750" y="667"/>
                    <a:pt x="750" y="667"/>
                  </a:cubicBezTo>
                  <a:cubicBezTo>
                    <a:pt x="750" y="666"/>
                    <a:pt x="750" y="665"/>
                    <a:pt x="750" y="665"/>
                  </a:cubicBezTo>
                  <a:cubicBezTo>
                    <a:pt x="750" y="665"/>
                    <a:pt x="750" y="665"/>
                    <a:pt x="750" y="665"/>
                  </a:cubicBezTo>
                  <a:cubicBezTo>
                    <a:pt x="749" y="665"/>
                    <a:pt x="749" y="664"/>
                    <a:pt x="749" y="664"/>
                  </a:cubicBezTo>
                  <a:cubicBezTo>
                    <a:pt x="750" y="664"/>
                    <a:pt x="750" y="664"/>
                    <a:pt x="750" y="664"/>
                  </a:cubicBezTo>
                  <a:cubicBezTo>
                    <a:pt x="750" y="663"/>
                    <a:pt x="750" y="663"/>
                    <a:pt x="750" y="663"/>
                  </a:cubicBezTo>
                  <a:cubicBezTo>
                    <a:pt x="750" y="663"/>
                    <a:pt x="750" y="663"/>
                    <a:pt x="750" y="663"/>
                  </a:cubicBezTo>
                  <a:cubicBezTo>
                    <a:pt x="750" y="662"/>
                    <a:pt x="749" y="661"/>
                    <a:pt x="749" y="661"/>
                  </a:cubicBezTo>
                  <a:cubicBezTo>
                    <a:pt x="749" y="661"/>
                    <a:pt x="749" y="661"/>
                    <a:pt x="750" y="661"/>
                  </a:cubicBezTo>
                  <a:cubicBezTo>
                    <a:pt x="750" y="661"/>
                    <a:pt x="750" y="661"/>
                    <a:pt x="750" y="660"/>
                  </a:cubicBezTo>
                  <a:cubicBezTo>
                    <a:pt x="749" y="660"/>
                    <a:pt x="749" y="660"/>
                    <a:pt x="749" y="659"/>
                  </a:cubicBezTo>
                  <a:cubicBezTo>
                    <a:pt x="749" y="659"/>
                    <a:pt x="749" y="659"/>
                    <a:pt x="749" y="659"/>
                  </a:cubicBezTo>
                  <a:cubicBezTo>
                    <a:pt x="749" y="659"/>
                    <a:pt x="749" y="659"/>
                    <a:pt x="749" y="659"/>
                  </a:cubicBezTo>
                  <a:cubicBezTo>
                    <a:pt x="749" y="658"/>
                    <a:pt x="750" y="658"/>
                    <a:pt x="750" y="658"/>
                  </a:cubicBezTo>
                  <a:cubicBezTo>
                    <a:pt x="750" y="657"/>
                    <a:pt x="750" y="656"/>
                    <a:pt x="750" y="655"/>
                  </a:cubicBezTo>
                  <a:cubicBezTo>
                    <a:pt x="750" y="655"/>
                    <a:pt x="751" y="655"/>
                    <a:pt x="752" y="655"/>
                  </a:cubicBezTo>
                  <a:cubicBezTo>
                    <a:pt x="753" y="653"/>
                    <a:pt x="754" y="653"/>
                    <a:pt x="755" y="652"/>
                  </a:cubicBezTo>
                  <a:cubicBezTo>
                    <a:pt x="755" y="652"/>
                    <a:pt x="756" y="651"/>
                    <a:pt x="756" y="650"/>
                  </a:cubicBezTo>
                  <a:cubicBezTo>
                    <a:pt x="756" y="650"/>
                    <a:pt x="757" y="650"/>
                    <a:pt x="757" y="650"/>
                  </a:cubicBezTo>
                  <a:cubicBezTo>
                    <a:pt x="757" y="650"/>
                    <a:pt x="757" y="650"/>
                    <a:pt x="757" y="650"/>
                  </a:cubicBezTo>
                  <a:cubicBezTo>
                    <a:pt x="758" y="650"/>
                    <a:pt x="758" y="650"/>
                    <a:pt x="759" y="650"/>
                  </a:cubicBezTo>
                  <a:cubicBezTo>
                    <a:pt x="759" y="649"/>
                    <a:pt x="759" y="649"/>
                    <a:pt x="759" y="649"/>
                  </a:cubicBezTo>
                  <a:cubicBezTo>
                    <a:pt x="759" y="649"/>
                    <a:pt x="759" y="649"/>
                    <a:pt x="759" y="649"/>
                  </a:cubicBezTo>
                  <a:cubicBezTo>
                    <a:pt x="759" y="649"/>
                    <a:pt x="759" y="649"/>
                    <a:pt x="759" y="649"/>
                  </a:cubicBezTo>
                  <a:cubicBezTo>
                    <a:pt x="760" y="649"/>
                    <a:pt x="760" y="649"/>
                    <a:pt x="760" y="649"/>
                  </a:cubicBezTo>
                  <a:cubicBezTo>
                    <a:pt x="760" y="649"/>
                    <a:pt x="760" y="648"/>
                    <a:pt x="760" y="648"/>
                  </a:cubicBezTo>
                  <a:cubicBezTo>
                    <a:pt x="761" y="648"/>
                    <a:pt x="761" y="648"/>
                    <a:pt x="761" y="647"/>
                  </a:cubicBezTo>
                  <a:cubicBezTo>
                    <a:pt x="761" y="647"/>
                    <a:pt x="761" y="646"/>
                    <a:pt x="761" y="646"/>
                  </a:cubicBezTo>
                  <a:cubicBezTo>
                    <a:pt x="762" y="646"/>
                    <a:pt x="763" y="646"/>
                    <a:pt x="764" y="645"/>
                  </a:cubicBezTo>
                  <a:cubicBezTo>
                    <a:pt x="764" y="645"/>
                    <a:pt x="764" y="645"/>
                    <a:pt x="764" y="645"/>
                  </a:cubicBezTo>
                  <a:cubicBezTo>
                    <a:pt x="764" y="645"/>
                    <a:pt x="765" y="646"/>
                    <a:pt x="766" y="645"/>
                  </a:cubicBezTo>
                  <a:cubicBezTo>
                    <a:pt x="766" y="645"/>
                    <a:pt x="766" y="644"/>
                    <a:pt x="766" y="644"/>
                  </a:cubicBezTo>
                  <a:cubicBezTo>
                    <a:pt x="768" y="644"/>
                    <a:pt x="769" y="644"/>
                    <a:pt x="770" y="643"/>
                  </a:cubicBezTo>
                  <a:cubicBezTo>
                    <a:pt x="770" y="642"/>
                    <a:pt x="769" y="642"/>
                    <a:pt x="769" y="641"/>
                  </a:cubicBezTo>
                  <a:cubicBezTo>
                    <a:pt x="770" y="641"/>
                    <a:pt x="770" y="641"/>
                    <a:pt x="770" y="640"/>
                  </a:cubicBezTo>
                  <a:cubicBezTo>
                    <a:pt x="770" y="640"/>
                    <a:pt x="770" y="640"/>
                    <a:pt x="770" y="640"/>
                  </a:cubicBezTo>
                  <a:cubicBezTo>
                    <a:pt x="771" y="640"/>
                    <a:pt x="771" y="640"/>
                    <a:pt x="771" y="640"/>
                  </a:cubicBezTo>
                  <a:cubicBezTo>
                    <a:pt x="771" y="640"/>
                    <a:pt x="771" y="640"/>
                    <a:pt x="771" y="640"/>
                  </a:cubicBezTo>
                  <a:cubicBezTo>
                    <a:pt x="771" y="639"/>
                    <a:pt x="772" y="640"/>
                    <a:pt x="773" y="640"/>
                  </a:cubicBezTo>
                  <a:cubicBezTo>
                    <a:pt x="773" y="640"/>
                    <a:pt x="773" y="639"/>
                    <a:pt x="773" y="639"/>
                  </a:cubicBezTo>
                  <a:cubicBezTo>
                    <a:pt x="774" y="639"/>
                    <a:pt x="774" y="639"/>
                    <a:pt x="774" y="639"/>
                  </a:cubicBezTo>
                  <a:cubicBezTo>
                    <a:pt x="774" y="639"/>
                    <a:pt x="774" y="639"/>
                    <a:pt x="774" y="639"/>
                  </a:cubicBezTo>
                  <a:cubicBezTo>
                    <a:pt x="775" y="639"/>
                    <a:pt x="775" y="638"/>
                    <a:pt x="776" y="638"/>
                  </a:cubicBezTo>
                  <a:cubicBezTo>
                    <a:pt x="776" y="639"/>
                    <a:pt x="776" y="639"/>
                    <a:pt x="776" y="639"/>
                  </a:cubicBezTo>
                  <a:cubicBezTo>
                    <a:pt x="777" y="639"/>
                    <a:pt x="778" y="638"/>
                    <a:pt x="779" y="638"/>
                  </a:cubicBezTo>
                  <a:cubicBezTo>
                    <a:pt x="778" y="638"/>
                    <a:pt x="778" y="637"/>
                    <a:pt x="778" y="636"/>
                  </a:cubicBezTo>
                  <a:cubicBezTo>
                    <a:pt x="778" y="636"/>
                    <a:pt x="779" y="636"/>
                    <a:pt x="779" y="636"/>
                  </a:cubicBezTo>
                  <a:cubicBezTo>
                    <a:pt x="780" y="637"/>
                    <a:pt x="780" y="637"/>
                    <a:pt x="780" y="638"/>
                  </a:cubicBezTo>
                  <a:cubicBezTo>
                    <a:pt x="781" y="638"/>
                    <a:pt x="783" y="638"/>
                    <a:pt x="783" y="637"/>
                  </a:cubicBezTo>
                  <a:cubicBezTo>
                    <a:pt x="784" y="637"/>
                    <a:pt x="783" y="637"/>
                    <a:pt x="784" y="636"/>
                  </a:cubicBezTo>
                  <a:cubicBezTo>
                    <a:pt x="784" y="635"/>
                    <a:pt x="784" y="635"/>
                    <a:pt x="784" y="634"/>
                  </a:cubicBezTo>
                  <a:cubicBezTo>
                    <a:pt x="786" y="634"/>
                    <a:pt x="786" y="633"/>
                    <a:pt x="787" y="632"/>
                  </a:cubicBezTo>
                  <a:cubicBezTo>
                    <a:pt x="787" y="632"/>
                    <a:pt x="787" y="632"/>
                    <a:pt x="787" y="632"/>
                  </a:cubicBezTo>
                  <a:cubicBezTo>
                    <a:pt x="787" y="631"/>
                    <a:pt x="786" y="631"/>
                    <a:pt x="786" y="631"/>
                  </a:cubicBezTo>
                  <a:cubicBezTo>
                    <a:pt x="786" y="631"/>
                    <a:pt x="786" y="630"/>
                    <a:pt x="786" y="630"/>
                  </a:cubicBezTo>
                  <a:cubicBezTo>
                    <a:pt x="786" y="630"/>
                    <a:pt x="786" y="630"/>
                    <a:pt x="786" y="630"/>
                  </a:cubicBezTo>
                  <a:cubicBezTo>
                    <a:pt x="786" y="629"/>
                    <a:pt x="785" y="627"/>
                    <a:pt x="786" y="627"/>
                  </a:cubicBezTo>
                  <a:cubicBezTo>
                    <a:pt x="786" y="626"/>
                    <a:pt x="787" y="626"/>
                    <a:pt x="787" y="626"/>
                  </a:cubicBezTo>
                  <a:cubicBezTo>
                    <a:pt x="787" y="625"/>
                    <a:pt x="787" y="624"/>
                    <a:pt x="788" y="623"/>
                  </a:cubicBezTo>
                  <a:cubicBezTo>
                    <a:pt x="788" y="622"/>
                    <a:pt x="788" y="622"/>
                    <a:pt x="788" y="622"/>
                  </a:cubicBezTo>
                  <a:cubicBezTo>
                    <a:pt x="789" y="621"/>
                    <a:pt x="790" y="620"/>
                    <a:pt x="790" y="618"/>
                  </a:cubicBezTo>
                  <a:cubicBezTo>
                    <a:pt x="792" y="618"/>
                    <a:pt x="790" y="618"/>
                    <a:pt x="791" y="617"/>
                  </a:cubicBezTo>
                  <a:cubicBezTo>
                    <a:pt x="792" y="616"/>
                    <a:pt x="792" y="616"/>
                    <a:pt x="793" y="615"/>
                  </a:cubicBezTo>
                  <a:cubicBezTo>
                    <a:pt x="793" y="615"/>
                    <a:pt x="793" y="615"/>
                    <a:pt x="793" y="614"/>
                  </a:cubicBezTo>
                  <a:cubicBezTo>
                    <a:pt x="793" y="614"/>
                    <a:pt x="794" y="614"/>
                    <a:pt x="794" y="613"/>
                  </a:cubicBezTo>
                  <a:cubicBezTo>
                    <a:pt x="794" y="613"/>
                    <a:pt x="794" y="613"/>
                    <a:pt x="794" y="613"/>
                  </a:cubicBezTo>
                  <a:cubicBezTo>
                    <a:pt x="794" y="613"/>
                    <a:pt x="794" y="613"/>
                    <a:pt x="794" y="613"/>
                  </a:cubicBezTo>
                  <a:cubicBezTo>
                    <a:pt x="794" y="611"/>
                    <a:pt x="794" y="609"/>
                    <a:pt x="794" y="607"/>
                  </a:cubicBezTo>
                  <a:cubicBezTo>
                    <a:pt x="794" y="606"/>
                    <a:pt x="796" y="604"/>
                    <a:pt x="797" y="604"/>
                  </a:cubicBezTo>
                  <a:cubicBezTo>
                    <a:pt x="797" y="603"/>
                    <a:pt x="797" y="603"/>
                    <a:pt x="796" y="602"/>
                  </a:cubicBezTo>
                  <a:cubicBezTo>
                    <a:pt x="796" y="602"/>
                    <a:pt x="796" y="602"/>
                    <a:pt x="796" y="602"/>
                  </a:cubicBezTo>
                  <a:cubicBezTo>
                    <a:pt x="796" y="602"/>
                    <a:pt x="796" y="601"/>
                    <a:pt x="796" y="601"/>
                  </a:cubicBezTo>
                  <a:cubicBezTo>
                    <a:pt x="796" y="601"/>
                    <a:pt x="796" y="601"/>
                    <a:pt x="796" y="601"/>
                  </a:cubicBezTo>
                  <a:cubicBezTo>
                    <a:pt x="796" y="600"/>
                    <a:pt x="796" y="600"/>
                    <a:pt x="796" y="600"/>
                  </a:cubicBezTo>
                  <a:cubicBezTo>
                    <a:pt x="796" y="599"/>
                    <a:pt x="796" y="598"/>
                    <a:pt x="796" y="597"/>
                  </a:cubicBezTo>
                  <a:cubicBezTo>
                    <a:pt x="796" y="597"/>
                    <a:pt x="797" y="597"/>
                    <a:pt x="797" y="597"/>
                  </a:cubicBezTo>
                  <a:cubicBezTo>
                    <a:pt x="797" y="596"/>
                    <a:pt x="797" y="596"/>
                    <a:pt x="797" y="596"/>
                  </a:cubicBezTo>
                  <a:cubicBezTo>
                    <a:pt x="797" y="596"/>
                    <a:pt x="797" y="596"/>
                    <a:pt x="797" y="596"/>
                  </a:cubicBezTo>
                  <a:cubicBezTo>
                    <a:pt x="797" y="595"/>
                    <a:pt x="797" y="594"/>
                    <a:pt x="797" y="593"/>
                  </a:cubicBezTo>
                  <a:cubicBezTo>
                    <a:pt x="797" y="593"/>
                    <a:pt x="797" y="593"/>
                    <a:pt x="797" y="593"/>
                  </a:cubicBezTo>
                  <a:cubicBezTo>
                    <a:pt x="797" y="593"/>
                    <a:pt x="797" y="592"/>
                    <a:pt x="797" y="592"/>
                  </a:cubicBezTo>
                  <a:cubicBezTo>
                    <a:pt x="797" y="592"/>
                    <a:pt x="797" y="592"/>
                    <a:pt x="798" y="592"/>
                  </a:cubicBezTo>
                  <a:cubicBezTo>
                    <a:pt x="798" y="590"/>
                    <a:pt x="797" y="589"/>
                    <a:pt x="796" y="588"/>
                  </a:cubicBezTo>
                  <a:cubicBezTo>
                    <a:pt x="796" y="587"/>
                    <a:pt x="796" y="585"/>
                    <a:pt x="796" y="584"/>
                  </a:cubicBezTo>
                  <a:cubicBezTo>
                    <a:pt x="796" y="584"/>
                    <a:pt x="796" y="584"/>
                    <a:pt x="796" y="584"/>
                  </a:cubicBezTo>
                  <a:cubicBezTo>
                    <a:pt x="796" y="583"/>
                    <a:pt x="796" y="581"/>
                    <a:pt x="796" y="580"/>
                  </a:cubicBezTo>
                  <a:cubicBezTo>
                    <a:pt x="795" y="580"/>
                    <a:pt x="795" y="580"/>
                    <a:pt x="794" y="580"/>
                  </a:cubicBezTo>
                  <a:cubicBezTo>
                    <a:pt x="794" y="580"/>
                    <a:pt x="795" y="579"/>
                    <a:pt x="795" y="579"/>
                  </a:cubicBezTo>
                  <a:cubicBezTo>
                    <a:pt x="795" y="578"/>
                    <a:pt x="795" y="578"/>
                    <a:pt x="796" y="578"/>
                  </a:cubicBezTo>
                  <a:cubicBezTo>
                    <a:pt x="796" y="577"/>
                    <a:pt x="795" y="577"/>
                    <a:pt x="795" y="576"/>
                  </a:cubicBezTo>
                  <a:cubicBezTo>
                    <a:pt x="795" y="576"/>
                    <a:pt x="796" y="576"/>
                    <a:pt x="796" y="576"/>
                  </a:cubicBezTo>
                  <a:cubicBezTo>
                    <a:pt x="796" y="576"/>
                    <a:pt x="796" y="576"/>
                    <a:pt x="796" y="576"/>
                  </a:cubicBezTo>
                  <a:cubicBezTo>
                    <a:pt x="796" y="576"/>
                    <a:pt x="796" y="576"/>
                    <a:pt x="796" y="576"/>
                  </a:cubicBezTo>
                  <a:cubicBezTo>
                    <a:pt x="796" y="575"/>
                    <a:pt x="796" y="575"/>
                    <a:pt x="797" y="574"/>
                  </a:cubicBezTo>
                  <a:cubicBezTo>
                    <a:pt x="797" y="574"/>
                    <a:pt x="797" y="573"/>
                    <a:pt x="797" y="572"/>
                  </a:cubicBezTo>
                  <a:cubicBezTo>
                    <a:pt x="798" y="572"/>
                    <a:pt x="798" y="572"/>
                    <a:pt x="798" y="572"/>
                  </a:cubicBezTo>
                  <a:cubicBezTo>
                    <a:pt x="798" y="572"/>
                    <a:pt x="798" y="571"/>
                    <a:pt x="797" y="570"/>
                  </a:cubicBezTo>
                  <a:cubicBezTo>
                    <a:pt x="800" y="570"/>
                    <a:pt x="799" y="571"/>
                    <a:pt x="801" y="572"/>
                  </a:cubicBezTo>
                  <a:cubicBezTo>
                    <a:pt x="801" y="572"/>
                    <a:pt x="801" y="571"/>
                    <a:pt x="801" y="570"/>
                  </a:cubicBezTo>
                  <a:cubicBezTo>
                    <a:pt x="802" y="570"/>
                    <a:pt x="802" y="570"/>
                    <a:pt x="802" y="570"/>
                  </a:cubicBezTo>
                  <a:cubicBezTo>
                    <a:pt x="802" y="569"/>
                    <a:pt x="802" y="569"/>
                    <a:pt x="802" y="568"/>
                  </a:cubicBezTo>
                  <a:cubicBezTo>
                    <a:pt x="803" y="568"/>
                    <a:pt x="803" y="568"/>
                    <a:pt x="803" y="568"/>
                  </a:cubicBezTo>
                  <a:cubicBezTo>
                    <a:pt x="803" y="567"/>
                    <a:pt x="803" y="566"/>
                    <a:pt x="803" y="565"/>
                  </a:cubicBezTo>
                  <a:cubicBezTo>
                    <a:pt x="804" y="565"/>
                    <a:pt x="804" y="565"/>
                    <a:pt x="804" y="565"/>
                  </a:cubicBezTo>
                  <a:cubicBezTo>
                    <a:pt x="804" y="564"/>
                    <a:pt x="804" y="564"/>
                    <a:pt x="804" y="563"/>
                  </a:cubicBezTo>
                  <a:cubicBezTo>
                    <a:pt x="804" y="563"/>
                    <a:pt x="805" y="563"/>
                    <a:pt x="805" y="563"/>
                  </a:cubicBezTo>
                  <a:cubicBezTo>
                    <a:pt x="805" y="561"/>
                    <a:pt x="806" y="560"/>
                    <a:pt x="806" y="559"/>
                  </a:cubicBezTo>
                  <a:cubicBezTo>
                    <a:pt x="807" y="559"/>
                    <a:pt x="807" y="558"/>
                    <a:pt x="808" y="558"/>
                  </a:cubicBezTo>
                  <a:cubicBezTo>
                    <a:pt x="808" y="558"/>
                    <a:pt x="808" y="558"/>
                    <a:pt x="808" y="558"/>
                  </a:cubicBezTo>
                  <a:cubicBezTo>
                    <a:pt x="808" y="558"/>
                    <a:pt x="808" y="558"/>
                    <a:pt x="808" y="558"/>
                  </a:cubicBezTo>
                  <a:cubicBezTo>
                    <a:pt x="809" y="557"/>
                    <a:pt x="809" y="556"/>
                    <a:pt x="809" y="556"/>
                  </a:cubicBezTo>
                  <a:cubicBezTo>
                    <a:pt x="810" y="556"/>
                    <a:pt x="811" y="556"/>
                    <a:pt x="811" y="555"/>
                  </a:cubicBezTo>
                  <a:cubicBezTo>
                    <a:pt x="812" y="554"/>
                    <a:pt x="813" y="553"/>
                    <a:pt x="814" y="552"/>
                  </a:cubicBezTo>
                  <a:cubicBezTo>
                    <a:pt x="814" y="552"/>
                    <a:pt x="814" y="552"/>
                    <a:pt x="814" y="552"/>
                  </a:cubicBezTo>
                  <a:cubicBezTo>
                    <a:pt x="814" y="552"/>
                    <a:pt x="814" y="551"/>
                    <a:pt x="814" y="550"/>
                  </a:cubicBezTo>
                  <a:cubicBezTo>
                    <a:pt x="815" y="550"/>
                    <a:pt x="815" y="550"/>
                    <a:pt x="815" y="550"/>
                  </a:cubicBezTo>
                  <a:cubicBezTo>
                    <a:pt x="815" y="550"/>
                    <a:pt x="815" y="549"/>
                    <a:pt x="815" y="549"/>
                  </a:cubicBezTo>
                  <a:cubicBezTo>
                    <a:pt x="815" y="549"/>
                    <a:pt x="815" y="549"/>
                    <a:pt x="816" y="549"/>
                  </a:cubicBezTo>
                  <a:cubicBezTo>
                    <a:pt x="816" y="549"/>
                    <a:pt x="816" y="548"/>
                    <a:pt x="816" y="548"/>
                  </a:cubicBezTo>
                  <a:cubicBezTo>
                    <a:pt x="816" y="548"/>
                    <a:pt x="816" y="548"/>
                    <a:pt x="816" y="548"/>
                  </a:cubicBezTo>
                  <a:cubicBezTo>
                    <a:pt x="816" y="547"/>
                    <a:pt x="816" y="546"/>
                    <a:pt x="817" y="546"/>
                  </a:cubicBezTo>
                  <a:cubicBezTo>
                    <a:pt x="817" y="546"/>
                    <a:pt x="817" y="546"/>
                    <a:pt x="817" y="546"/>
                  </a:cubicBezTo>
                  <a:cubicBezTo>
                    <a:pt x="817" y="545"/>
                    <a:pt x="817" y="545"/>
                    <a:pt x="817" y="545"/>
                  </a:cubicBezTo>
                  <a:cubicBezTo>
                    <a:pt x="817" y="545"/>
                    <a:pt x="817" y="545"/>
                    <a:pt x="817" y="545"/>
                  </a:cubicBezTo>
                  <a:cubicBezTo>
                    <a:pt x="817" y="544"/>
                    <a:pt x="817" y="544"/>
                    <a:pt x="817" y="544"/>
                  </a:cubicBezTo>
                  <a:cubicBezTo>
                    <a:pt x="817" y="544"/>
                    <a:pt x="818" y="544"/>
                    <a:pt x="818" y="544"/>
                  </a:cubicBezTo>
                  <a:cubicBezTo>
                    <a:pt x="818" y="543"/>
                    <a:pt x="817" y="541"/>
                    <a:pt x="817" y="541"/>
                  </a:cubicBezTo>
                  <a:cubicBezTo>
                    <a:pt x="817" y="541"/>
                    <a:pt x="817" y="541"/>
                    <a:pt x="817" y="541"/>
                  </a:cubicBezTo>
                  <a:close/>
                  <a:moveTo>
                    <a:pt x="607" y="214"/>
                  </a:moveTo>
                  <a:cubicBezTo>
                    <a:pt x="607" y="214"/>
                    <a:pt x="607" y="215"/>
                    <a:pt x="607" y="215"/>
                  </a:cubicBezTo>
                  <a:cubicBezTo>
                    <a:pt x="607" y="215"/>
                    <a:pt x="607" y="215"/>
                    <a:pt x="607" y="215"/>
                  </a:cubicBezTo>
                  <a:cubicBezTo>
                    <a:pt x="607" y="215"/>
                    <a:pt x="607" y="214"/>
                    <a:pt x="607" y="214"/>
                  </a:cubicBezTo>
                  <a:cubicBezTo>
                    <a:pt x="607" y="214"/>
                    <a:pt x="607" y="214"/>
                    <a:pt x="607" y="214"/>
                  </a:cubicBezTo>
                  <a:close/>
                  <a:moveTo>
                    <a:pt x="610" y="146"/>
                  </a:moveTo>
                  <a:cubicBezTo>
                    <a:pt x="610" y="146"/>
                    <a:pt x="610" y="146"/>
                    <a:pt x="610" y="146"/>
                  </a:cubicBezTo>
                  <a:cubicBezTo>
                    <a:pt x="610" y="146"/>
                    <a:pt x="610" y="147"/>
                    <a:pt x="610" y="147"/>
                  </a:cubicBezTo>
                  <a:cubicBezTo>
                    <a:pt x="610" y="147"/>
                    <a:pt x="610" y="147"/>
                    <a:pt x="610" y="147"/>
                  </a:cubicBezTo>
                  <a:cubicBezTo>
                    <a:pt x="609" y="147"/>
                    <a:pt x="609" y="146"/>
                    <a:pt x="609" y="146"/>
                  </a:cubicBezTo>
                  <a:cubicBezTo>
                    <a:pt x="610" y="146"/>
                    <a:pt x="609" y="146"/>
                    <a:pt x="610" y="146"/>
                  </a:cubicBezTo>
                  <a:close/>
                  <a:moveTo>
                    <a:pt x="423" y="17"/>
                  </a:moveTo>
                  <a:cubicBezTo>
                    <a:pt x="423" y="17"/>
                    <a:pt x="423" y="17"/>
                    <a:pt x="422" y="18"/>
                  </a:cubicBezTo>
                  <a:cubicBezTo>
                    <a:pt x="422" y="17"/>
                    <a:pt x="422" y="17"/>
                    <a:pt x="421" y="16"/>
                  </a:cubicBezTo>
                  <a:cubicBezTo>
                    <a:pt x="422" y="16"/>
                    <a:pt x="423" y="16"/>
                    <a:pt x="423" y="15"/>
                  </a:cubicBezTo>
                  <a:cubicBezTo>
                    <a:pt x="424" y="16"/>
                    <a:pt x="424" y="16"/>
                    <a:pt x="425" y="16"/>
                  </a:cubicBezTo>
                  <a:cubicBezTo>
                    <a:pt x="424" y="17"/>
                    <a:pt x="424" y="17"/>
                    <a:pt x="423" y="17"/>
                  </a:cubicBezTo>
                  <a:close/>
                  <a:moveTo>
                    <a:pt x="70" y="199"/>
                  </a:moveTo>
                  <a:cubicBezTo>
                    <a:pt x="70" y="200"/>
                    <a:pt x="70" y="200"/>
                    <a:pt x="70" y="200"/>
                  </a:cubicBezTo>
                  <a:cubicBezTo>
                    <a:pt x="70" y="200"/>
                    <a:pt x="70" y="200"/>
                    <a:pt x="70" y="200"/>
                  </a:cubicBezTo>
                  <a:cubicBezTo>
                    <a:pt x="70" y="199"/>
                    <a:pt x="69" y="199"/>
                    <a:pt x="69" y="199"/>
                  </a:cubicBezTo>
                  <a:cubicBezTo>
                    <a:pt x="70" y="199"/>
                    <a:pt x="70" y="199"/>
                    <a:pt x="70" y="199"/>
                  </a:cubicBezTo>
                  <a:cubicBezTo>
                    <a:pt x="70" y="199"/>
                    <a:pt x="70" y="199"/>
                    <a:pt x="70" y="199"/>
                  </a:cubicBezTo>
                  <a:cubicBezTo>
                    <a:pt x="70" y="199"/>
                    <a:pt x="70" y="199"/>
                    <a:pt x="70" y="199"/>
                  </a:cubicBezTo>
                  <a:close/>
                  <a:moveTo>
                    <a:pt x="200" y="179"/>
                  </a:moveTo>
                  <a:cubicBezTo>
                    <a:pt x="200" y="178"/>
                    <a:pt x="200" y="178"/>
                    <a:pt x="200" y="177"/>
                  </a:cubicBezTo>
                  <a:cubicBezTo>
                    <a:pt x="200" y="177"/>
                    <a:pt x="199" y="177"/>
                    <a:pt x="199" y="177"/>
                  </a:cubicBezTo>
                  <a:cubicBezTo>
                    <a:pt x="199" y="177"/>
                    <a:pt x="199" y="177"/>
                    <a:pt x="199" y="177"/>
                  </a:cubicBezTo>
                  <a:cubicBezTo>
                    <a:pt x="198" y="177"/>
                    <a:pt x="197" y="177"/>
                    <a:pt x="196" y="177"/>
                  </a:cubicBezTo>
                  <a:cubicBezTo>
                    <a:pt x="195" y="177"/>
                    <a:pt x="195" y="176"/>
                    <a:pt x="195" y="175"/>
                  </a:cubicBezTo>
                  <a:cubicBezTo>
                    <a:pt x="195" y="175"/>
                    <a:pt x="195" y="175"/>
                    <a:pt x="195" y="175"/>
                  </a:cubicBezTo>
                  <a:cubicBezTo>
                    <a:pt x="195" y="175"/>
                    <a:pt x="195" y="175"/>
                    <a:pt x="195" y="175"/>
                  </a:cubicBezTo>
                  <a:cubicBezTo>
                    <a:pt x="196" y="175"/>
                    <a:pt x="197" y="175"/>
                    <a:pt x="198" y="175"/>
                  </a:cubicBezTo>
                  <a:cubicBezTo>
                    <a:pt x="199" y="176"/>
                    <a:pt x="199" y="177"/>
                    <a:pt x="200" y="177"/>
                  </a:cubicBezTo>
                  <a:cubicBezTo>
                    <a:pt x="200" y="178"/>
                    <a:pt x="200" y="178"/>
                    <a:pt x="200" y="178"/>
                  </a:cubicBezTo>
                  <a:cubicBezTo>
                    <a:pt x="200" y="178"/>
                    <a:pt x="200" y="178"/>
                    <a:pt x="200" y="179"/>
                  </a:cubicBezTo>
                  <a:close/>
                  <a:moveTo>
                    <a:pt x="202" y="172"/>
                  </a:moveTo>
                  <a:cubicBezTo>
                    <a:pt x="202" y="172"/>
                    <a:pt x="202" y="172"/>
                    <a:pt x="202" y="171"/>
                  </a:cubicBezTo>
                  <a:cubicBezTo>
                    <a:pt x="202" y="171"/>
                    <a:pt x="202" y="171"/>
                    <a:pt x="202" y="171"/>
                  </a:cubicBezTo>
                  <a:cubicBezTo>
                    <a:pt x="202" y="171"/>
                    <a:pt x="202" y="171"/>
                    <a:pt x="202" y="171"/>
                  </a:cubicBezTo>
                  <a:cubicBezTo>
                    <a:pt x="202" y="171"/>
                    <a:pt x="203" y="171"/>
                    <a:pt x="203" y="171"/>
                  </a:cubicBezTo>
                  <a:cubicBezTo>
                    <a:pt x="203" y="171"/>
                    <a:pt x="203" y="172"/>
                    <a:pt x="203" y="172"/>
                  </a:cubicBezTo>
                  <a:cubicBezTo>
                    <a:pt x="203" y="172"/>
                    <a:pt x="202" y="172"/>
                    <a:pt x="202" y="172"/>
                  </a:cubicBezTo>
                  <a:close/>
                  <a:moveTo>
                    <a:pt x="213" y="83"/>
                  </a:moveTo>
                  <a:cubicBezTo>
                    <a:pt x="213" y="82"/>
                    <a:pt x="213" y="82"/>
                    <a:pt x="213" y="82"/>
                  </a:cubicBezTo>
                  <a:cubicBezTo>
                    <a:pt x="213" y="82"/>
                    <a:pt x="213" y="82"/>
                    <a:pt x="213" y="82"/>
                  </a:cubicBezTo>
                  <a:cubicBezTo>
                    <a:pt x="213" y="82"/>
                    <a:pt x="213" y="82"/>
                    <a:pt x="213" y="83"/>
                  </a:cubicBezTo>
                  <a:cubicBezTo>
                    <a:pt x="213" y="83"/>
                    <a:pt x="213" y="83"/>
                    <a:pt x="213" y="83"/>
                  </a:cubicBezTo>
                  <a:close/>
                  <a:moveTo>
                    <a:pt x="248" y="209"/>
                  </a:moveTo>
                  <a:cubicBezTo>
                    <a:pt x="248" y="209"/>
                    <a:pt x="248" y="209"/>
                    <a:pt x="248" y="208"/>
                  </a:cubicBezTo>
                  <a:cubicBezTo>
                    <a:pt x="248" y="208"/>
                    <a:pt x="248" y="208"/>
                    <a:pt x="249" y="208"/>
                  </a:cubicBezTo>
                  <a:cubicBezTo>
                    <a:pt x="249" y="209"/>
                    <a:pt x="249" y="209"/>
                    <a:pt x="249" y="209"/>
                  </a:cubicBezTo>
                  <a:cubicBezTo>
                    <a:pt x="249" y="209"/>
                    <a:pt x="248" y="209"/>
                    <a:pt x="248" y="209"/>
                  </a:cubicBezTo>
                  <a:close/>
                  <a:moveTo>
                    <a:pt x="292" y="248"/>
                  </a:moveTo>
                  <a:cubicBezTo>
                    <a:pt x="292" y="248"/>
                    <a:pt x="292" y="248"/>
                    <a:pt x="292" y="249"/>
                  </a:cubicBezTo>
                  <a:cubicBezTo>
                    <a:pt x="292" y="249"/>
                    <a:pt x="292" y="249"/>
                    <a:pt x="291" y="249"/>
                  </a:cubicBezTo>
                  <a:cubicBezTo>
                    <a:pt x="291" y="250"/>
                    <a:pt x="292" y="249"/>
                    <a:pt x="290" y="250"/>
                  </a:cubicBezTo>
                  <a:cubicBezTo>
                    <a:pt x="290" y="250"/>
                    <a:pt x="290" y="249"/>
                    <a:pt x="290" y="249"/>
                  </a:cubicBezTo>
                  <a:cubicBezTo>
                    <a:pt x="291" y="248"/>
                    <a:pt x="291" y="248"/>
                    <a:pt x="292" y="247"/>
                  </a:cubicBezTo>
                  <a:cubicBezTo>
                    <a:pt x="292" y="247"/>
                    <a:pt x="292" y="247"/>
                    <a:pt x="292" y="247"/>
                  </a:cubicBezTo>
                  <a:cubicBezTo>
                    <a:pt x="293" y="247"/>
                    <a:pt x="293" y="247"/>
                    <a:pt x="293" y="247"/>
                  </a:cubicBezTo>
                  <a:cubicBezTo>
                    <a:pt x="293" y="247"/>
                    <a:pt x="293" y="247"/>
                    <a:pt x="293" y="248"/>
                  </a:cubicBezTo>
                  <a:cubicBezTo>
                    <a:pt x="293" y="248"/>
                    <a:pt x="292" y="248"/>
                    <a:pt x="292" y="248"/>
                  </a:cubicBezTo>
                  <a:close/>
                  <a:moveTo>
                    <a:pt x="485" y="337"/>
                  </a:moveTo>
                  <a:cubicBezTo>
                    <a:pt x="485" y="337"/>
                    <a:pt x="485" y="337"/>
                    <a:pt x="486" y="337"/>
                  </a:cubicBezTo>
                  <a:cubicBezTo>
                    <a:pt x="486" y="338"/>
                    <a:pt x="486" y="338"/>
                    <a:pt x="486" y="339"/>
                  </a:cubicBezTo>
                  <a:cubicBezTo>
                    <a:pt x="486" y="339"/>
                    <a:pt x="486" y="339"/>
                    <a:pt x="486" y="339"/>
                  </a:cubicBezTo>
                  <a:cubicBezTo>
                    <a:pt x="486" y="339"/>
                    <a:pt x="486" y="339"/>
                    <a:pt x="486" y="339"/>
                  </a:cubicBezTo>
                  <a:cubicBezTo>
                    <a:pt x="485" y="339"/>
                    <a:pt x="485" y="338"/>
                    <a:pt x="485" y="337"/>
                  </a:cubicBezTo>
                  <a:close/>
                  <a:moveTo>
                    <a:pt x="527" y="444"/>
                  </a:moveTo>
                  <a:cubicBezTo>
                    <a:pt x="527" y="443"/>
                    <a:pt x="527" y="443"/>
                    <a:pt x="527" y="443"/>
                  </a:cubicBezTo>
                  <a:cubicBezTo>
                    <a:pt x="527" y="443"/>
                    <a:pt x="527" y="443"/>
                    <a:pt x="527" y="443"/>
                  </a:cubicBezTo>
                  <a:cubicBezTo>
                    <a:pt x="528" y="442"/>
                    <a:pt x="529" y="442"/>
                    <a:pt x="530" y="443"/>
                  </a:cubicBezTo>
                  <a:cubicBezTo>
                    <a:pt x="530" y="443"/>
                    <a:pt x="530" y="444"/>
                    <a:pt x="530" y="444"/>
                  </a:cubicBezTo>
                  <a:cubicBezTo>
                    <a:pt x="528" y="444"/>
                    <a:pt x="529" y="444"/>
                    <a:pt x="527" y="444"/>
                  </a:cubicBezTo>
                  <a:close/>
                  <a:moveTo>
                    <a:pt x="534" y="450"/>
                  </a:moveTo>
                  <a:cubicBezTo>
                    <a:pt x="533" y="449"/>
                    <a:pt x="532" y="449"/>
                    <a:pt x="532" y="448"/>
                  </a:cubicBezTo>
                  <a:cubicBezTo>
                    <a:pt x="532" y="448"/>
                    <a:pt x="531" y="448"/>
                    <a:pt x="531" y="448"/>
                  </a:cubicBezTo>
                  <a:cubicBezTo>
                    <a:pt x="531" y="447"/>
                    <a:pt x="531" y="446"/>
                    <a:pt x="531" y="445"/>
                  </a:cubicBezTo>
                  <a:cubicBezTo>
                    <a:pt x="532" y="445"/>
                    <a:pt x="532" y="445"/>
                    <a:pt x="533" y="446"/>
                  </a:cubicBezTo>
                  <a:cubicBezTo>
                    <a:pt x="533" y="446"/>
                    <a:pt x="533" y="446"/>
                    <a:pt x="534" y="447"/>
                  </a:cubicBezTo>
                  <a:cubicBezTo>
                    <a:pt x="534" y="447"/>
                    <a:pt x="535" y="447"/>
                    <a:pt x="536" y="447"/>
                  </a:cubicBezTo>
                  <a:cubicBezTo>
                    <a:pt x="536" y="448"/>
                    <a:pt x="537" y="449"/>
                    <a:pt x="538" y="449"/>
                  </a:cubicBezTo>
                  <a:cubicBezTo>
                    <a:pt x="538" y="449"/>
                    <a:pt x="538" y="450"/>
                    <a:pt x="538" y="450"/>
                  </a:cubicBezTo>
                  <a:cubicBezTo>
                    <a:pt x="536" y="450"/>
                    <a:pt x="535" y="450"/>
                    <a:pt x="534" y="450"/>
                  </a:cubicBezTo>
                  <a:close/>
                  <a:moveTo>
                    <a:pt x="653" y="850"/>
                  </a:moveTo>
                  <a:cubicBezTo>
                    <a:pt x="653" y="850"/>
                    <a:pt x="653" y="850"/>
                    <a:pt x="653" y="850"/>
                  </a:cubicBezTo>
                  <a:cubicBezTo>
                    <a:pt x="653" y="850"/>
                    <a:pt x="653" y="850"/>
                    <a:pt x="653" y="850"/>
                  </a:cubicBezTo>
                  <a:close/>
                  <a:moveTo>
                    <a:pt x="653" y="855"/>
                  </a:moveTo>
                  <a:cubicBezTo>
                    <a:pt x="653" y="855"/>
                    <a:pt x="652" y="855"/>
                    <a:pt x="652" y="855"/>
                  </a:cubicBezTo>
                  <a:cubicBezTo>
                    <a:pt x="652" y="855"/>
                    <a:pt x="652" y="854"/>
                    <a:pt x="652" y="854"/>
                  </a:cubicBezTo>
                  <a:cubicBezTo>
                    <a:pt x="653" y="854"/>
                    <a:pt x="653" y="854"/>
                    <a:pt x="653" y="854"/>
                  </a:cubicBezTo>
                  <a:cubicBezTo>
                    <a:pt x="653" y="851"/>
                    <a:pt x="653" y="851"/>
                    <a:pt x="653" y="851"/>
                  </a:cubicBezTo>
                  <a:cubicBezTo>
                    <a:pt x="653" y="851"/>
                    <a:pt x="653" y="851"/>
                    <a:pt x="653" y="851"/>
                  </a:cubicBezTo>
                  <a:cubicBezTo>
                    <a:pt x="653" y="851"/>
                    <a:pt x="653" y="851"/>
                    <a:pt x="653" y="851"/>
                  </a:cubicBezTo>
                  <a:cubicBezTo>
                    <a:pt x="653" y="851"/>
                    <a:pt x="653" y="851"/>
                    <a:pt x="653" y="851"/>
                  </a:cubicBezTo>
                  <a:cubicBezTo>
                    <a:pt x="653" y="851"/>
                    <a:pt x="653" y="851"/>
                    <a:pt x="653" y="851"/>
                  </a:cubicBezTo>
                  <a:cubicBezTo>
                    <a:pt x="654" y="851"/>
                    <a:pt x="654" y="852"/>
                    <a:pt x="655" y="852"/>
                  </a:cubicBezTo>
                  <a:cubicBezTo>
                    <a:pt x="655" y="853"/>
                    <a:pt x="654" y="854"/>
                    <a:pt x="653" y="8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55" name="椭圆 54"/>
          <p:cNvSpPr/>
          <p:nvPr/>
        </p:nvSpPr>
        <p:spPr>
          <a:xfrm>
            <a:off x="5461559" y="3991140"/>
            <a:ext cx="243763" cy="457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5427786" y="3638228"/>
            <a:ext cx="311311" cy="375772"/>
            <a:chOff x="5427786" y="3638228"/>
            <a:chExt cx="311311" cy="375772"/>
          </a:xfrm>
        </p:grpSpPr>
        <p:sp>
          <p:nvSpPr>
            <p:cNvPr id="53" name="任意多边形 52"/>
            <p:cNvSpPr/>
            <p:nvPr/>
          </p:nvSpPr>
          <p:spPr>
            <a:xfrm>
              <a:off x="5427786" y="3638228"/>
              <a:ext cx="311311" cy="375772"/>
            </a:xfrm>
            <a:custGeom>
              <a:avLst/>
              <a:gdLst>
                <a:gd name="connsiteX0" fmla="*/ 157446 w 311311"/>
                <a:gd name="connsiteY0" fmla="*/ 10 h 375772"/>
                <a:gd name="connsiteX1" fmla="*/ 266980 w 311311"/>
                <a:gd name="connsiteY1" fmla="*/ 44332 h 375772"/>
                <a:gd name="connsiteX2" fmla="*/ 266979 w 311311"/>
                <a:gd name="connsiteY2" fmla="*/ 44332 h 375772"/>
                <a:gd name="connsiteX3" fmla="*/ 264448 w 311311"/>
                <a:gd name="connsiteY3" fmla="*/ 264449 h 375772"/>
                <a:gd name="connsiteX4" fmla="*/ 153125 w 311311"/>
                <a:gd name="connsiteY4" fmla="*/ 375772 h 375772"/>
                <a:gd name="connsiteX5" fmla="*/ 44332 w 311311"/>
                <a:gd name="connsiteY5" fmla="*/ 266980 h 375772"/>
                <a:gd name="connsiteX6" fmla="*/ 46863 w 311311"/>
                <a:gd name="connsiteY6" fmla="*/ 46863 h 375772"/>
                <a:gd name="connsiteX7" fmla="*/ 157446 w 311311"/>
                <a:gd name="connsiteY7" fmla="*/ 10 h 375772"/>
                <a:gd name="connsiteX8" fmla="*/ 155655 w 311311"/>
                <a:gd name="connsiteY8" fmla="*/ 37931 h 375772"/>
                <a:gd name="connsiteX9" fmla="*/ 37929 w 311311"/>
                <a:gd name="connsiteY9" fmla="*/ 155656 h 375772"/>
                <a:gd name="connsiteX10" fmla="*/ 155655 w 311311"/>
                <a:gd name="connsiteY10" fmla="*/ 273381 h 375772"/>
                <a:gd name="connsiteX11" fmla="*/ 273381 w 311311"/>
                <a:gd name="connsiteY11" fmla="*/ 155656 h 375772"/>
                <a:gd name="connsiteX12" fmla="*/ 155655 w 311311"/>
                <a:gd name="connsiteY12" fmla="*/ 37931 h 3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1311" h="375772">
                  <a:moveTo>
                    <a:pt x="157446" y="10"/>
                  </a:moveTo>
                  <a:cubicBezTo>
                    <a:pt x="197280" y="-449"/>
                    <a:pt x="236938" y="14289"/>
                    <a:pt x="266980" y="44332"/>
                  </a:cubicBezTo>
                  <a:lnTo>
                    <a:pt x="266979" y="44332"/>
                  </a:lnTo>
                  <a:cubicBezTo>
                    <a:pt x="327064" y="104417"/>
                    <a:pt x="325931" y="202966"/>
                    <a:pt x="264448" y="264449"/>
                  </a:cubicBezTo>
                  <a:lnTo>
                    <a:pt x="153125" y="375772"/>
                  </a:lnTo>
                  <a:lnTo>
                    <a:pt x="44332" y="266980"/>
                  </a:lnTo>
                  <a:cubicBezTo>
                    <a:pt x="-15752" y="206896"/>
                    <a:pt x="-14619" y="108346"/>
                    <a:pt x="46863" y="46863"/>
                  </a:cubicBezTo>
                  <a:cubicBezTo>
                    <a:pt x="77605" y="16121"/>
                    <a:pt x="117613" y="467"/>
                    <a:pt x="157446" y="10"/>
                  </a:cubicBezTo>
                  <a:close/>
                  <a:moveTo>
                    <a:pt x="155655" y="37931"/>
                  </a:moveTo>
                  <a:cubicBezTo>
                    <a:pt x="90637" y="37931"/>
                    <a:pt x="37929" y="90638"/>
                    <a:pt x="37929" y="155656"/>
                  </a:cubicBezTo>
                  <a:cubicBezTo>
                    <a:pt x="37929" y="220674"/>
                    <a:pt x="90637" y="273381"/>
                    <a:pt x="155655" y="273381"/>
                  </a:cubicBezTo>
                  <a:cubicBezTo>
                    <a:pt x="220673" y="273381"/>
                    <a:pt x="273381" y="220674"/>
                    <a:pt x="273381" y="155656"/>
                  </a:cubicBezTo>
                  <a:cubicBezTo>
                    <a:pt x="273381" y="90638"/>
                    <a:pt x="220673" y="37931"/>
                    <a:pt x="155655" y="37931"/>
                  </a:cubicBezTo>
                  <a:close/>
                </a:path>
              </a:pathLst>
            </a:custGeom>
            <a:gradFill flip="none" rotWithShape="1">
              <a:gsLst>
                <a:gs pos="0">
                  <a:srgbClr val="00B0F0"/>
                </a:gs>
                <a:gs pos="100000">
                  <a:srgbClr val="00C057"/>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4" name="椭圆 53"/>
            <p:cNvSpPr/>
            <p:nvPr/>
          </p:nvSpPr>
          <p:spPr>
            <a:xfrm>
              <a:off x="5560582" y="377705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58" name="椭圆 57"/>
          <p:cNvSpPr/>
          <p:nvPr/>
        </p:nvSpPr>
        <p:spPr>
          <a:xfrm>
            <a:off x="1969746" y="3163568"/>
            <a:ext cx="243763" cy="457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7" name="组合 6"/>
          <p:cNvGrpSpPr/>
          <p:nvPr/>
        </p:nvGrpSpPr>
        <p:grpSpPr>
          <a:xfrm>
            <a:off x="1935973" y="2810656"/>
            <a:ext cx="311311" cy="375772"/>
            <a:chOff x="1935973" y="2810656"/>
            <a:chExt cx="311311" cy="375772"/>
          </a:xfrm>
        </p:grpSpPr>
        <p:sp>
          <p:nvSpPr>
            <p:cNvPr id="59" name="任意多边形 58"/>
            <p:cNvSpPr/>
            <p:nvPr/>
          </p:nvSpPr>
          <p:spPr>
            <a:xfrm>
              <a:off x="1935973" y="2810656"/>
              <a:ext cx="311311" cy="375772"/>
            </a:xfrm>
            <a:custGeom>
              <a:avLst/>
              <a:gdLst>
                <a:gd name="connsiteX0" fmla="*/ 157446 w 311311"/>
                <a:gd name="connsiteY0" fmla="*/ 10 h 375772"/>
                <a:gd name="connsiteX1" fmla="*/ 266980 w 311311"/>
                <a:gd name="connsiteY1" fmla="*/ 44332 h 375772"/>
                <a:gd name="connsiteX2" fmla="*/ 266979 w 311311"/>
                <a:gd name="connsiteY2" fmla="*/ 44332 h 375772"/>
                <a:gd name="connsiteX3" fmla="*/ 264448 w 311311"/>
                <a:gd name="connsiteY3" fmla="*/ 264449 h 375772"/>
                <a:gd name="connsiteX4" fmla="*/ 153125 w 311311"/>
                <a:gd name="connsiteY4" fmla="*/ 375772 h 375772"/>
                <a:gd name="connsiteX5" fmla="*/ 44332 w 311311"/>
                <a:gd name="connsiteY5" fmla="*/ 266980 h 375772"/>
                <a:gd name="connsiteX6" fmla="*/ 46863 w 311311"/>
                <a:gd name="connsiteY6" fmla="*/ 46863 h 375772"/>
                <a:gd name="connsiteX7" fmla="*/ 157446 w 311311"/>
                <a:gd name="connsiteY7" fmla="*/ 10 h 375772"/>
                <a:gd name="connsiteX8" fmla="*/ 155655 w 311311"/>
                <a:gd name="connsiteY8" fmla="*/ 37931 h 375772"/>
                <a:gd name="connsiteX9" fmla="*/ 37929 w 311311"/>
                <a:gd name="connsiteY9" fmla="*/ 155656 h 375772"/>
                <a:gd name="connsiteX10" fmla="*/ 155655 w 311311"/>
                <a:gd name="connsiteY10" fmla="*/ 273381 h 375772"/>
                <a:gd name="connsiteX11" fmla="*/ 273381 w 311311"/>
                <a:gd name="connsiteY11" fmla="*/ 155656 h 375772"/>
                <a:gd name="connsiteX12" fmla="*/ 155655 w 311311"/>
                <a:gd name="connsiteY12" fmla="*/ 37931 h 3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1311" h="375772">
                  <a:moveTo>
                    <a:pt x="157446" y="10"/>
                  </a:moveTo>
                  <a:cubicBezTo>
                    <a:pt x="197280" y="-449"/>
                    <a:pt x="236938" y="14289"/>
                    <a:pt x="266980" y="44332"/>
                  </a:cubicBezTo>
                  <a:lnTo>
                    <a:pt x="266979" y="44332"/>
                  </a:lnTo>
                  <a:cubicBezTo>
                    <a:pt x="327064" y="104417"/>
                    <a:pt x="325931" y="202966"/>
                    <a:pt x="264448" y="264449"/>
                  </a:cubicBezTo>
                  <a:lnTo>
                    <a:pt x="153125" y="375772"/>
                  </a:lnTo>
                  <a:lnTo>
                    <a:pt x="44332" y="266980"/>
                  </a:lnTo>
                  <a:cubicBezTo>
                    <a:pt x="-15752" y="206896"/>
                    <a:pt x="-14619" y="108346"/>
                    <a:pt x="46863" y="46863"/>
                  </a:cubicBezTo>
                  <a:cubicBezTo>
                    <a:pt x="77605" y="16121"/>
                    <a:pt x="117613" y="467"/>
                    <a:pt x="157446" y="10"/>
                  </a:cubicBezTo>
                  <a:close/>
                  <a:moveTo>
                    <a:pt x="155655" y="37931"/>
                  </a:moveTo>
                  <a:cubicBezTo>
                    <a:pt x="90637" y="37931"/>
                    <a:pt x="37929" y="90638"/>
                    <a:pt x="37929" y="155656"/>
                  </a:cubicBezTo>
                  <a:cubicBezTo>
                    <a:pt x="37929" y="220674"/>
                    <a:pt x="90637" y="273381"/>
                    <a:pt x="155655" y="273381"/>
                  </a:cubicBezTo>
                  <a:cubicBezTo>
                    <a:pt x="220673" y="273381"/>
                    <a:pt x="273381" y="220674"/>
                    <a:pt x="273381" y="155656"/>
                  </a:cubicBezTo>
                  <a:cubicBezTo>
                    <a:pt x="273381" y="90638"/>
                    <a:pt x="220673" y="37931"/>
                    <a:pt x="155655" y="37931"/>
                  </a:cubicBezTo>
                  <a:close/>
                </a:path>
              </a:pathLst>
            </a:custGeom>
            <a:gradFill flip="none" rotWithShape="1">
              <a:gsLst>
                <a:gs pos="0">
                  <a:srgbClr val="00B0F0"/>
                </a:gs>
                <a:gs pos="100000">
                  <a:srgbClr val="00C057"/>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0" name="椭圆 59"/>
            <p:cNvSpPr/>
            <p:nvPr/>
          </p:nvSpPr>
          <p:spPr>
            <a:xfrm>
              <a:off x="2068769" y="294948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62" name="椭圆 61"/>
          <p:cNvSpPr/>
          <p:nvPr/>
        </p:nvSpPr>
        <p:spPr>
          <a:xfrm>
            <a:off x="3795216" y="4981266"/>
            <a:ext cx="243763" cy="457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1" name="组合 10"/>
          <p:cNvGrpSpPr/>
          <p:nvPr/>
        </p:nvGrpSpPr>
        <p:grpSpPr>
          <a:xfrm>
            <a:off x="3761443" y="4628354"/>
            <a:ext cx="311311" cy="375772"/>
            <a:chOff x="3761443" y="4628354"/>
            <a:chExt cx="311311" cy="375772"/>
          </a:xfrm>
        </p:grpSpPr>
        <p:sp>
          <p:nvSpPr>
            <p:cNvPr id="63" name="任意多边形 62"/>
            <p:cNvSpPr/>
            <p:nvPr/>
          </p:nvSpPr>
          <p:spPr>
            <a:xfrm>
              <a:off x="3761443" y="4628354"/>
              <a:ext cx="311311" cy="375772"/>
            </a:xfrm>
            <a:custGeom>
              <a:avLst/>
              <a:gdLst>
                <a:gd name="connsiteX0" fmla="*/ 157446 w 311311"/>
                <a:gd name="connsiteY0" fmla="*/ 10 h 375772"/>
                <a:gd name="connsiteX1" fmla="*/ 266980 w 311311"/>
                <a:gd name="connsiteY1" fmla="*/ 44332 h 375772"/>
                <a:gd name="connsiteX2" fmla="*/ 266979 w 311311"/>
                <a:gd name="connsiteY2" fmla="*/ 44332 h 375772"/>
                <a:gd name="connsiteX3" fmla="*/ 264448 w 311311"/>
                <a:gd name="connsiteY3" fmla="*/ 264449 h 375772"/>
                <a:gd name="connsiteX4" fmla="*/ 153125 w 311311"/>
                <a:gd name="connsiteY4" fmla="*/ 375772 h 375772"/>
                <a:gd name="connsiteX5" fmla="*/ 44332 w 311311"/>
                <a:gd name="connsiteY5" fmla="*/ 266980 h 375772"/>
                <a:gd name="connsiteX6" fmla="*/ 46863 w 311311"/>
                <a:gd name="connsiteY6" fmla="*/ 46863 h 375772"/>
                <a:gd name="connsiteX7" fmla="*/ 157446 w 311311"/>
                <a:gd name="connsiteY7" fmla="*/ 10 h 375772"/>
                <a:gd name="connsiteX8" fmla="*/ 155655 w 311311"/>
                <a:gd name="connsiteY8" fmla="*/ 37931 h 375772"/>
                <a:gd name="connsiteX9" fmla="*/ 37929 w 311311"/>
                <a:gd name="connsiteY9" fmla="*/ 155656 h 375772"/>
                <a:gd name="connsiteX10" fmla="*/ 155655 w 311311"/>
                <a:gd name="connsiteY10" fmla="*/ 273381 h 375772"/>
                <a:gd name="connsiteX11" fmla="*/ 273381 w 311311"/>
                <a:gd name="connsiteY11" fmla="*/ 155656 h 375772"/>
                <a:gd name="connsiteX12" fmla="*/ 155655 w 311311"/>
                <a:gd name="connsiteY12" fmla="*/ 37931 h 3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1311" h="375772">
                  <a:moveTo>
                    <a:pt x="157446" y="10"/>
                  </a:moveTo>
                  <a:cubicBezTo>
                    <a:pt x="197280" y="-449"/>
                    <a:pt x="236938" y="14289"/>
                    <a:pt x="266980" y="44332"/>
                  </a:cubicBezTo>
                  <a:lnTo>
                    <a:pt x="266979" y="44332"/>
                  </a:lnTo>
                  <a:cubicBezTo>
                    <a:pt x="327064" y="104417"/>
                    <a:pt x="325931" y="202966"/>
                    <a:pt x="264448" y="264449"/>
                  </a:cubicBezTo>
                  <a:lnTo>
                    <a:pt x="153125" y="375772"/>
                  </a:lnTo>
                  <a:lnTo>
                    <a:pt x="44332" y="266980"/>
                  </a:lnTo>
                  <a:cubicBezTo>
                    <a:pt x="-15752" y="206896"/>
                    <a:pt x="-14619" y="108346"/>
                    <a:pt x="46863" y="46863"/>
                  </a:cubicBezTo>
                  <a:cubicBezTo>
                    <a:pt x="77605" y="16121"/>
                    <a:pt x="117613" y="467"/>
                    <a:pt x="157446" y="10"/>
                  </a:cubicBezTo>
                  <a:close/>
                  <a:moveTo>
                    <a:pt x="155655" y="37931"/>
                  </a:moveTo>
                  <a:cubicBezTo>
                    <a:pt x="90637" y="37931"/>
                    <a:pt x="37929" y="90638"/>
                    <a:pt x="37929" y="155656"/>
                  </a:cubicBezTo>
                  <a:cubicBezTo>
                    <a:pt x="37929" y="220674"/>
                    <a:pt x="90637" y="273381"/>
                    <a:pt x="155655" y="273381"/>
                  </a:cubicBezTo>
                  <a:cubicBezTo>
                    <a:pt x="220673" y="273381"/>
                    <a:pt x="273381" y="220674"/>
                    <a:pt x="273381" y="155656"/>
                  </a:cubicBezTo>
                  <a:cubicBezTo>
                    <a:pt x="273381" y="90638"/>
                    <a:pt x="220673" y="37931"/>
                    <a:pt x="155655" y="37931"/>
                  </a:cubicBezTo>
                  <a:close/>
                </a:path>
              </a:pathLst>
            </a:custGeom>
            <a:gradFill flip="none" rotWithShape="1">
              <a:gsLst>
                <a:gs pos="0">
                  <a:srgbClr val="00B0F0"/>
                </a:gs>
                <a:gs pos="100000">
                  <a:srgbClr val="00C057"/>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4" name="椭圆 63"/>
            <p:cNvSpPr/>
            <p:nvPr/>
          </p:nvSpPr>
          <p:spPr>
            <a:xfrm>
              <a:off x="3894239" y="4767180"/>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66" name="椭圆 65"/>
          <p:cNvSpPr/>
          <p:nvPr/>
        </p:nvSpPr>
        <p:spPr>
          <a:xfrm>
            <a:off x="7438555" y="2652166"/>
            <a:ext cx="243763" cy="457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4" name="组合 13"/>
          <p:cNvGrpSpPr/>
          <p:nvPr/>
        </p:nvGrpSpPr>
        <p:grpSpPr>
          <a:xfrm>
            <a:off x="7404782" y="2299254"/>
            <a:ext cx="311311" cy="375772"/>
            <a:chOff x="7404782" y="2299254"/>
            <a:chExt cx="311311" cy="375772"/>
          </a:xfrm>
        </p:grpSpPr>
        <p:sp>
          <p:nvSpPr>
            <p:cNvPr id="67" name="任意多边形 66"/>
            <p:cNvSpPr/>
            <p:nvPr/>
          </p:nvSpPr>
          <p:spPr>
            <a:xfrm>
              <a:off x="7404782" y="2299254"/>
              <a:ext cx="311311" cy="375772"/>
            </a:xfrm>
            <a:custGeom>
              <a:avLst/>
              <a:gdLst>
                <a:gd name="connsiteX0" fmla="*/ 157446 w 311311"/>
                <a:gd name="connsiteY0" fmla="*/ 10 h 375772"/>
                <a:gd name="connsiteX1" fmla="*/ 266980 w 311311"/>
                <a:gd name="connsiteY1" fmla="*/ 44332 h 375772"/>
                <a:gd name="connsiteX2" fmla="*/ 266979 w 311311"/>
                <a:gd name="connsiteY2" fmla="*/ 44332 h 375772"/>
                <a:gd name="connsiteX3" fmla="*/ 264448 w 311311"/>
                <a:gd name="connsiteY3" fmla="*/ 264449 h 375772"/>
                <a:gd name="connsiteX4" fmla="*/ 153125 w 311311"/>
                <a:gd name="connsiteY4" fmla="*/ 375772 h 375772"/>
                <a:gd name="connsiteX5" fmla="*/ 44332 w 311311"/>
                <a:gd name="connsiteY5" fmla="*/ 266980 h 375772"/>
                <a:gd name="connsiteX6" fmla="*/ 46863 w 311311"/>
                <a:gd name="connsiteY6" fmla="*/ 46863 h 375772"/>
                <a:gd name="connsiteX7" fmla="*/ 157446 w 311311"/>
                <a:gd name="connsiteY7" fmla="*/ 10 h 375772"/>
                <a:gd name="connsiteX8" fmla="*/ 155655 w 311311"/>
                <a:gd name="connsiteY8" fmla="*/ 37931 h 375772"/>
                <a:gd name="connsiteX9" fmla="*/ 37929 w 311311"/>
                <a:gd name="connsiteY9" fmla="*/ 155656 h 375772"/>
                <a:gd name="connsiteX10" fmla="*/ 155655 w 311311"/>
                <a:gd name="connsiteY10" fmla="*/ 273381 h 375772"/>
                <a:gd name="connsiteX11" fmla="*/ 273381 w 311311"/>
                <a:gd name="connsiteY11" fmla="*/ 155656 h 375772"/>
                <a:gd name="connsiteX12" fmla="*/ 155655 w 311311"/>
                <a:gd name="connsiteY12" fmla="*/ 37931 h 3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1311" h="375772">
                  <a:moveTo>
                    <a:pt x="157446" y="10"/>
                  </a:moveTo>
                  <a:cubicBezTo>
                    <a:pt x="197280" y="-449"/>
                    <a:pt x="236938" y="14289"/>
                    <a:pt x="266980" y="44332"/>
                  </a:cubicBezTo>
                  <a:lnTo>
                    <a:pt x="266979" y="44332"/>
                  </a:lnTo>
                  <a:cubicBezTo>
                    <a:pt x="327064" y="104417"/>
                    <a:pt x="325931" y="202966"/>
                    <a:pt x="264448" y="264449"/>
                  </a:cubicBezTo>
                  <a:lnTo>
                    <a:pt x="153125" y="375772"/>
                  </a:lnTo>
                  <a:lnTo>
                    <a:pt x="44332" y="266980"/>
                  </a:lnTo>
                  <a:cubicBezTo>
                    <a:pt x="-15752" y="206896"/>
                    <a:pt x="-14619" y="108346"/>
                    <a:pt x="46863" y="46863"/>
                  </a:cubicBezTo>
                  <a:cubicBezTo>
                    <a:pt x="77605" y="16121"/>
                    <a:pt x="117613" y="467"/>
                    <a:pt x="157446" y="10"/>
                  </a:cubicBezTo>
                  <a:close/>
                  <a:moveTo>
                    <a:pt x="155655" y="37931"/>
                  </a:moveTo>
                  <a:cubicBezTo>
                    <a:pt x="90637" y="37931"/>
                    <a:pt x="37929" y="90638"/>
                    <a:pt x="37929" y="155656"/>
                  </a:cubicBezTo>
                  <a:cubicBezTo>
                    <a:pt x="37929" y="220674"/>
                    <a:pt x="90637" y="273381"/>
                    <a:pt x="155655" y="273381"/>
                  </a:cubicBezTo>
                  <a:cubicBezTo>
                    <a:pt x="220673" y="273381"/>
                    <a:pt x="273381" y="220674"/>
                    <a:pt x="273381" y="155656"/>
                  </a:cubicBezTo>
                  <a:cubicBezTo>
                    <a:pt x="273381" y="90638"/>
                    <a:pt x="220673" y="37931"/>
                    <a:pt x="155655" y="37931"/>
                  </a:cubicBezTo>
                  <a:close/>
                </a:path>
              </a:pathLst>
            </a:custGeom>
            <a:gradFill flip="none" rotWithShape="1">
              <a:gsLst>
                <a:gs pos="0">
                  <a:srgbClr val="00B0F0"/>
                </a:gs>
                <a:gs pos="100000">
                  <a:srgbClr val="00C057"/>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8" name="椭圆 67"/>
            <p:cNvSpPr/>
            <p:nvPr/>
          </p:nvSpPr>
          <p:spPr>
            <a:xfrm>
              <a:off x="7537578" y="2438080"/>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70" name="椭圆 69"/>
          <p:cNvSpPr/>
          <p:nvPr/>
        </p:nvSpPr>
        <p:spPr>
          <a:xfrm>
            <a:off x="9606155" y="5762704"/>
            <a:ext cx="243763" cy="457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38" name="组合 37"/>
          <p:cNvGrpSpPr/>
          <p:nvPr/>
        </p:nvGrpSpPr>
        <p:grpSpPr>
          <a:xfrm>
            <a:off x="9572382" y="5409792"/>
            <a:ext cx="311311" cy="375772"/>
            <a:chOff x="9572382" y="5409792"/>
            <a:chExt cx="311311" cy="375772"/>
          </a:xfrm>
        </p:grpSpPr>
        <p:sp>
          <p:nvSpPr>
            <p:cNvPr id="71" name="任意多边形 70"/>
            <p:cNvSpPr/>
            <p:nvPr/>
          </p:nvSpPr>
          <p:spPr>
            <a:xfrm>
              <a:off x="9572382" y="5409792"/>
              <a:ext cx="311311" cy="375772"/>
            </a:xfrm>
            <a:custGeom>
              <a:avLst/>
              <a:gdLst>
                <a:gd name="connsiteX0" fmla="*/ 157446 w 311311"/>
                <a:gd name="connsiteY0" fmla="*/ 10 h 375772"/>
                <a:gd name="connsiteX1" fmla="*/ 266980 w 311311"/>
                <a:gd name="connsiteY1" fmla="*/ 44332 h 375772"/>
                <a:gd name="connsiteX2" fmla="*/ 266979 w 311311"/>
                <a:gd name="connsiteY2" fmla="*/ 44332 h 375772"/>
                <a:gd name="connsiteX3" fmla="*/ 264448 w 311311"/>
                <a:gd name="connsiteY3" fmla="*/ 264449 h 375772"/>
                <a:gd name="connsiteX4" fmla="*/ 153125 w 311311"/>
                <a:gd name="connsiteY4" fmla="*/ 375772 h 375772"/>
                <a:gd name="connsiteX5" fmla="*/ 44332 w 311311"/>
                <a:gd name="connsiteY5" fmla="*/ 266980 h 375772"/>
                <a:gd name="connsiteX6" fmla="*/ 46863 w 311311"/>
                <a:gd name="connsiteY6" fmla="*/ 46863 h 375772"/>
                <a:gd name="connsiteX7" fmla="*/ 157446 w 311311"/>
                <a:gd name="connsiteY7" fmla="*/ 10 h 375772"/>
                <a:gd name="connsiteX8" fmla="*/ 155655 w 311311"/>
                <a:gd name="connsiteY8" fmla="*/ 37931 h 375772"/>
                <a:gd name="connsiteX9" fmla="*/ 37929 w 311311"/>
                <a:gd name="connsiteY9" fmla="*/ 155656 h 375772"/>
                <a:gd name="connsiteX10" fmla="*/ 155655 w 311311"/>
                <a:gd name="connsiteY10" fmla="*/ 273381 h 375772"/>
                <a:gd name="connsiteX11" fmla="*/ 273381 w 311311"/>
                <a:gd name="connsiteY11" fmla="*/ 155656 h 375772"/>
                <a:gd name="connsiteX12" fmla="*/ 155655 w 311311"/>
                <a:gd name="connsiteY12" fmla="*/ 37931 h 3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1311" h="375772">
                  <a:moveTo>
                    <a:pt x="157446" y="10"/>
                  </a:moveTo>
                  <a:cubicBezTo>
                    <a:pt x="197280" y="-449"/>
                    <a:pt x="236938" y="14289"/>
                    <a:pt x="266980" y="44332"/>
                  </a:cubicBezTo>
                  <a:lnTo>
                    <a:pt x="266979" y="44332"/>
                  </a:lnTo>
                  <a:cubicBezTo>
                    <a:pt x="327064" y="104417"/>
                    <a:pt x="325931" y="202966"/>
                    <a:pt x="264448" y="264449"/>
                  </a:cubicBezTo>
                  <a:lnTo>
                    <a:pt x="153125" y="375772"/>
                  </a:lnTo>
                  <a:lnTo>
                    <a:pt x="44332" y="266980"/>
                  </a:lnTo>
                  <a:cubicBezTo>
                    <a:pt x="-15752" y="206896"/>
                    <a:pt x="-14619" y="108346"/>
                    <a:pt x="46863" y="46863"/>
                  </a:cubicBezTo>
                  <a:cubicBezTo>
                    <a:pt x="77605" y="16121"/>
                    <a:pt x="117613" y="467"/>
                    <a:pt x="157446" y="10"/>
                  </a:cubicBezTo>
                  <a:close/>
                  <a:moveTo>
                    <a:pt x="155655" y="37931"/>
                  </a:moveTo>
                  <a:cubicBezTo>
                    <a:pt x="90637" y="37931"/>
                    <a:pt x="37929" y="90638"/>
                    <a:pt x="37929" y="155656"/>
                  </a:cubicBezTo>
                  <a:cubicBezTo>
                    <a:pt x="37929" y="220674"/>
                    <a:pt x="90637" y="273381"/>
                    <a:pt x="155655" y="273381"/>
                  </a:cubicBezTo>
                  <a:cubicBezTo>
                    <a:pt x="220673" y="273381"/>
                    <a:pt x="273381" y="220674"/>
                    <a:pt x="273381" y="155656"/>
                  </a:cubicBezTo>
                  <a:cubicBezTo>
                    <a:pt x="273381" y="90638"/>
                    <a:pt x="220673" y="37931"/>
                    <a:pt x="155655" y="37931"/>
                  </a:cubicBezTo>
                  <a:close/>
                </a:path>
              </a:pathLst>
            </a:custGeom>
            <a:gradFill flip="none" rotWithShape="1">
              <a:gsLst>
                <a:gs pos="0">
                  <a:srgbClr val="00B0F0"/>
                </a:gs>
                <a:gs pos="100000">
                  <a:srgbClr val="00C057"/>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2" name="椭圆 71"/>
            <p:cNvSpPr/>
            <p:nvPr/>
          </p:nvSpPr>
          <p:spPr>
            <a:xfrm>
              <a:off x="9705178" y="554861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74" name="椭圆 73"/>
          <p:cNvSpPr/>
          <p:nvPr/>
        </p:nvSpPr>
        <p:spPr>
          <a:xfrm>
            <a:off x="8825261" y="4178179"/>
            <a:ext cx="243763" cy="457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36" name="组合 35"/>
          <p:cNvGrpSpPr/>
          <p:nvPr/>
        </p:nvGrpSpPr>
        <p:grpSpPr>
          <a:xfrm>
            <a:off x="8791488" y="3825267"/>
            <a:ext cx="311311" cy="375772"/>
            <a:chOff x="8791488" y="3825267"/>
            <a:chExt cx="311311" cy="375772"/>
          </a:xfrm>
        </p:grpSpPr>
        <p:sp>
          <p:nvSpPr>
            <p:cNvPr id="75" name="任意多边形 74"/>
            <p:cNvSpPr/>
            <p:nvPr/>
          </p:nvSpPr>
          <p:spPr>
            <a:xfrm>
              <a:off x="8791488" y="3825267"/>
              <a:ext cx="311311" cy="375772"/>
            </a:xfrm>
            <a:custGeom>
              <a:avLst/>
              <a:gdLst>
                <a:gd name="connsiteX0" fmla="*/ 157446 w 311311"/>
                <a:gd name="connsiteY0" fmla="*/ 10 h 375772"/>
                <a:gd name="connsiteX1" fmla="*/ 266980 w 311311"/>
                <a:gd name="connsiteY1" fmla="*/ 44332 h 375772"/>
                <a:gd name="connsiteX2" fmla="*/ 266979 w 311311"/>
                <a:gd name="connsiteY2" fmla="*/ 44332 h 375772"/>
                <a:gd name="connsiteX3" fmla="*/ 264448 w 311311"/>
                <a:gd name="connsiteY3" fmla="*/ 264449 h 375772"/>
                <a:gd name="connsiteX4" fmla="*/ 153125 w 311311"/>
                <a:gd name="connsiteY4" fmla="*/ 375772 h 375772"/>
                <a:gd name="connsiteX5" fmla="*/ 44332 w 311311"/>
                <a:gd name="connsiteY5" fmla="*/ 266980 h 375772"/>
                <a:gd name="connsiteX6" fmla="*/ 46863 w 311311"/>
                <a:gd name="connsiteY6" fmla="*/ 46863 h 375772"/>
                <a:gd name="connsiteX7" fmla="*/ 157446 w 311311"/>
                <a:gd name="connsiteY7" fmla="*/ 10 h 375772"/>
                <a:gd name="connsiteX8" fmla="*/ 155655 w 311311"/>
                <a:gd name="connsiteY8" fmla="*/ 37931 h 375772"/>
                <a:gd name="connsiteX9" fmla="*/ 37929 w 311311"/>
                <a:gd name="connsiteY9" fmla="*/ 155656 h 375772"/>
                <a:gd name="connsiteX10" fmla="*/ 155655 w 311311"/>
                <a:gd name="connsiteY10" fmla="*/ 273381 h 375772"/>
                <a:gd name="connsiteX11" fmla="*/ 273381 w 311311"/>
                <a:gd name="connsiteY11" fmla="*/ 155656 h 375772"/>
                <a:gd name="connsiteX12" fmla="*/ 155655 w 311311"/>
                <a:gd name="connsiteY12" fmla="*/ 37931 h 3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1311" h="375772">
                  <a:moveTo>
                    <a:pt x="157446" y="10"/>
                  </a:moveTo>
                  <a:cubicBezTo>
                    <a:pt x="197280" y="-449"/>
                    <a:pt x="236938" y="14289"/>
                    <a:pt x="266980" y="44332"/>
                  </a:cubicBezTo>
                  <a:lnTo>
                    <a:pt x="266979" y="44332"/>
                  </a:lnTo>
                  <a:cubicBezTo>
                    <a:pt x="327064" y="104417"/>
                    <a:pt x="325931" y="202966"/>
                    <a:pt x="264448" y="264449"/>
                  </a:cubicBezTo>
                  <a:lnTo>
                    <a:pt x="153125" y="375772"/>
                  </a:lnTo>
                  <a:lnTo>
                    <a:pt x="44332" y="266980"/>
                  </a:lnTo>
                  <a:cubicBezTo>
                    <a:pt x="-15752" y="206896"/>
                    <a:pt x="-14619" y="108346"/>
                    <a:pt x="46863" y="46863"/>
                  </a:cubicBezTo>
                  <a:cubicBezTo>
                    <a:pt x="77605" y="16121"/>
                    <a:pt x="117613" y="467"/>
                    <a:pt x="157446" y="10"/>
                  </a:cubicBezTo>
                  <a:close/>
                  <a:moveTo>
                    <a:pt x="155655" y="37931"/>
                  </a:moveTo>
                  <a:cubicBezTo>
                    <a:pt x="90637" y="37931"/>
                    <a:pt x="37929" y="90638"/>
                    <a:pt x="37929" y="155656"/>
                  </a:cubicBezTo>
                  <a:cubicBezTo>
                    <a:pt x="37929" y="220674"/>
                    <a:pt x="90637" y="273381"/>
                    <a:pt x="155655" y="273381"/>
                  </a:cubicBezTo>
                  <a:cubicBezTo>
                    <a:pt x="220673" y="273381"/>
                    <a:pt x="273381" y="220674"/>
                    <a:pt x="273381" y="155656"/>
                  </a:cubicBezTo>
                  <a:cubicBezTo>
                    <a:pt x="273381" y="90638"/>
                    <a:pt x="220673" y="37931"/>
                    <a:pt x="155655" y="37931"/>
                  </a:cubicBezTo>
                  <a:close/>
                </a:path>
              </a:pathLst>
            </a:custGeom>
            <a:gradFill flip="none" rotWithShape="1">
              <a:gsLst>
                <a:gs pos="0">
                  <a:srgbClr val="00B0F0"/>
                </a:gs>
                <a:gs pos="100000">
                  <a:srgbClr val="00C057"/>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6" name="椭圆 75"/>
            <p:cNvSpPr/>
            <p:nvPr/>
          </p:nvSpPr>
          <p:spPr>
            <a:xfrm>
              <a:off x="8924284" y="3964093"/>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78" name="椭圆 77"/>
          <p:cNvSpPr/>
          <p:nvPr/>
        </p:nvSpPr>
        <p:spPr>
          <a:xfrm>
            <a:off x="4092179" y="2109541"/>
            <a:ext cx="243763" cy="457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8" name="组合 7"/>
          <p:cNvGrpSpPr/>
          <p:nvPr/>
        </p:nvGrpSpPr>
        <p:grpSpPr>
          <a:xfrm>
            <a:off x="4058406" y="1756629"/>
            <a:ext cx="311311" cy="375772"/>
            <a:chOff x="4058406" y="1756629"/>
            <a:chExt cx="311311" cy="375772"/>
          </a:xfrm>
        </p:grpSpPr>
        <p:sp>
          <p:nvSpPr>
            <p:cNvPr id="79" name="任意多边形 78"/>
            <p:cNvSpPr/>
            <p:nvPr/>
          </p:nvSpPr>
          <p:spPr>
            <a:xfrm>
              <a:off x="4058406" y="1756629"/>
              <a:ext cx="311311" cy="375772"/>
            </a:xfrm>
            <a:custGeom>
              <a:avLst/>
              <a:gdLst>
                <a:gd name="connsiteX0" fmla="*/ 157446 w 311311"/>
                <a:gd name="connsiteY0" fmla="*/ 10 h 375772"/>
                <a:gd name="connsiteX1" fmla="*/ 266980 w 311311"/>
                <a:gd name="connsiteY1" fmla="*/ 44332 h 375772"/>
                <a:gd name="connsiteX2" fmla="*/ 266979 w 311311"/>
                <a:gd name="connsiteY2" fmla="*/ 44332 h 375772"/>
                <a:gd name="connsiteX3" fmla="*/ 264448 w 311311"/>
                <a:gd name="connsiteY3" fmla="*/ 264449 h 375772"/>
                <a:gd name="connsiteX4" fmla="*/ 153125 w 311311"/>
                <a:gd name="connsiteY4" fmla="*/ 375772 h 375772"/>
                <a:gd name="connsiteX5" fmla="*/ 44332 w 311311"/>
                <a:gd name="connsiteY5" fmla="*/ 266980 h 375772"/>
                <a:gd name="connsiteX6" fmla="*/ 46863 w 311311"/>
                <a:gd name="connsiteY6" fmla="*/ 46863 h 375772"/>
                <a:gd name="connsiteX7" fmla="*/ 157446 w 311311"/>
                <a:gd name="connsiteY7" fmla="*/ 10 h 375772"/>
                <a:gd name="connsiteX8" fmla="*/ 155655 w 311311"/>
                <a:gd name="connsiteY8" fmla="*/ 37931 h 375772"/>
                <a:gd name="connsiteX9" fmla="*/ 37929 w 311311"/>
                <a:gd name="connsiteY9" fmla="*/ 155656 h 375772"/>
                <a:gd name="connsiteX10" fmla="*/ 155655 w 311311"/>
                <a:gd name="connsiteY10" fmla="*/ 273381 h 375772"/>
                <a:gd name="connsiteX11" fmla="*/ 273381 w 311311"/>
                <a:gd name="connsiteY11" fmla="*/ 155656 h 375772"/>
                <a:gd name="connsiteX12" fmla="*/ 155655 w 311311"/>
                <a:gd name="connsiteY12" fmla="*/ 37931 h 3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1311" h="375772">
                  <a:moveTo>
                    <a:pt x="157446" y="10"/>
                  </a:moveTo>
                  <a:cubicBezTo>
                    <a:pt x="197280" y="-449"/>
                    <a:pt x="236938" y="14289"/>
                    <a:pt x="266980" y="44332"/>
                  </a:cubicBezTo>
                  <a:lnTo>
                    <a:pt x="266979" y="44332"/>
                  </a:lnTo>
                  <a:cubicBezTo>
                    <a:pt x="327064" y="104417"/>
                    <a:pt x="325931" y="202966"/>
                    <a:pt x="264448" y="264449"/>
                  </a:cubicBezTo>
                  <a:lnTo>
                    <a:pt x="153125" y="375772"/>
                  </a:lnTo>
                  <a:lnTo>
                    <a:pt x="44332" y="266980"/>
                  </a:lnTo>
                  <a:cubicBezTo>
                    <a:pt x="-15752" y="206896"/>
                    <a:pt x="-14619" y="108346"/>
                    <a:pt x="46863" y="46863"/>
                  </a:cubicBezTo>
                  <a:cubicBezTo>
                    <a:pt x="77605" y="16121"/>
                    <a:pt x="117613" y="467"/>
                    <a:pt x="157446" y="10"/>
                  </a:cubicBezTo>
                  <a:close/>
                  <a:moveTo>
                    <a:pt x="155655" y="37931"/>
                  </a:moveTo>
                  <a:cubicBezTo>
                    <a:pt x="90637" y="37931"/>
                    <a:pt x="37929" y="90638"/>
                    <a:pt x="37929" y="155656"/>
                  </a:cubicBezTo>
                  <a:cubicBezTo>
                    <a:pt x="37929" y="220674"/>
                    <a:pt x="90637" y="273381"/>
                    <a:pt x="155655" y="273381"/>
                  </a:cubicBezTo>
                  <a:cubicBezTo>
                    <a:pt x="220673" y="273381"/>
                    <a:pt x="273381" y="220674"/>
                    <a:pt x="273381" y="155656"/>
                  </a:cubicBezTo>
                  <a:cubicBezTo>
                    <a:pt x="273381" y="90638"/>
                    <a:pt x="220673" y="37931"/>
                    <a:pt x="155655" y="37931"/>
                  </a:cubicBezTo>
                  <a:close/>
                </a:path>
              </a:pathLst>
            </a:custGeom>
            <a:gradFill flip="none" rotWithShape="1">
              <a:gsLst>
                <a:gs pos="0">
                  <a:srgbClr val="00B0F0"/>
                </a:gs>
                <a:gs pos="100000">
                  <a:srgbClr val="00C057"/>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0" name="椭圆 79"/>
            <p:cNvSpPr/>
            <p:nvPr/>
          </p:nvSpPr>
          <p:spPr>
            <a:xfrm>
              <a:off x="4191202" y="189545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r="18494"/>
          <a:stretch>
            <a:fillRect/>
          </a:stretch>
        </p:blipFill>
        <p:spPr>
          <a:xfrm>
            <a:off x="2334516" y="2793614"/>
            <a:ext cx="557910" cy="360016"/>
          </a:xfrm>
          <a:prstGeom prst="rect">
            <a:avLst/>
          </a:prstGeom>
        </p:spPr>
      </p:pic>
      <p:grpSp>
        <p:nvGrpSpPr>
          <p:cNvPr id="5" name="组合 4"/>
          <p:cNvGrpSpPr/>
          <p:nvPr/>
        </p:nvGrpSpPr>
        <p:grpSpPr>
          <a:xfrm>
            <a:off x="4447708" y="1763170"/>
            <a:ext cx="454967" cy="310288"/>
            <a:chOff x="4447708" y="1763170"/>
            <a:chExt cx="454967" cy="310288"/>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7708" y="1763170"/>
              <a:ext cx="454967" cy="310288"/>
            </a:xfrm>
            <a:prstGeom prst="rect">
              <a:avLst/>
            </a:prstGeom>
          </p:spPr>
        </p:pic>
        <p:sp>
          <p:nvSpPr>
            <p:cNvPr id="4" name="矩形 3"/>
            <p:cNvSpPr/>
            <p:nvPr/>
          </p:nvSpPr>
          <p:spPr>
            <a:xfrm>
              <a:off x="4447709" y="1971828"/>
              <a:ext cx="110004" cy="10163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56" name="文本框 55"/>
          <p:cNvSpPr txBox="1"/>
          <p:nvPr/>
        </p:nvSpPr>
        <p:spPr>
          <a:xfrm>
            <a:off x="2878048" y="3144437"/>
            <a:ext cx="2423818" cy="812530"/>
          </a:xfrm>
          <a:prstGeom prst="rect">
            <a:avLst/>
          </a:prstGeom>
          <a:noFill/>
        </p:spPr>
        <p:txBody>
          <a:bodyPr wrap="square" rtlCol="0">
            <a:spAutoFit/>
          </a:bodyPr>
          <a:lstStyle/>
          <a:p>
            <a:pPr lvl="0">
              <a:lnSpc>
                <a:spcPct val="130000"/>
              </a:lnSpc>
              <a:defRPr/>
            </a:pPr>
            <a:r>
              <a:rPr lang="zh-CN" altLang="en-US" sz="1200" dirty="0">
                <a:solidFill>
                  <a:prstClr val="white"/>
                </a:solidFill>
                <a:latin typeface="腾祥沁圆简-W1" panose="01010104010101010101" pitchFamily="2" charset="-122"/>
                <a:ea typeface="腾祥沁圆简-W1" panose="01010104010101010101" pitchFamily="2" charset="-122"/>
              </a:rPr>
              <a:t>请插入您的文本的内容请插入您的文本的内容请插入您的文本的内容</a:t>
            </a:r>
            <a:endParaRPr lang="en-US" altLang="zh-CN" sz="1200" dirty="0">
              <a:solidFill>
                <a:prstClr val="white"/>
              </a:solidFill>
              <a:latin typeface="腾祥沁圆简-W1" panose="01010104010101010101" pitchFamily="2" charset="-122"/>
              <a:ea typeface="腾祥沁圆简-W1" panose="01010104010101010101" pitchFamily="2" charset="-122"/>
            </a:endParaRPr>
          </a:p>
        </p:txBody>
      </p:sp>
      <p:sp>
        <p:nvSpPr>
          <p:cNvPr id="57" name="文本框 56"/>
          <p:cNvSpPr txBox="1"/>
          <p:nvPr/>
        </p:nvSpPr>
        <p:spPr>
          <a:xfrm>
            <a:off x="2878048" y="2784298"/>
            <a:ext cx="1569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B0F0"/>
                </a:solidFill>
                <a:effectLst/>
                <a:uLnTx/>
                <a:uFillTx/>
                <a:latin typeface="腾祥沁圆简-W1" panose="01010104010101010101" pitchFamily="2" charset="-122"/>
                <a:ea typeface="腾祥沁圆简-W1" panose="01010104010101010101" pitchFamily="2" charset="-122"/>
                <a:cs typeface="+mn-cs"/>
              </a:rPr>
              <a:t>点击添加标题</a:t>
            </a:r>
          </a:p>
        </p:txBody>
      </p:sp>
      <p:sp>
        <p:nvSpPr>
          <p:cNvPr id="65" name="文本框 64"/>
          <p:cNvSpPr txBox="1"/>
          <p:nvPr/>
        </p:nvSpPr>
        <p:spPr>
          <a:xfrm>
            <a:off x="4916053" y="2102507"/>
            <a:ext cx="2093750" cy="812530"/>
          </a:xfrm>
          <a:prstGeom prst="rect">
            <a:avLst/>
          </a:prstGeom>
          <a:noFill/>
        </p:spPr>
        <p:txBody>
          <a:bodyPr wrap="square" rtlCol="0">
            <a:spAutoFit/>
          </a:bodyPr>
          <a:lstStyle/>
          <a:p>
            <a:pPr lvl="0">
              <a:lnSpc>
                <a:spcPct val="130000"/>
              </a:lnSpc>
              <a:defRPr/>
            </a:pPr>
            <a:r>
              <a:rPr lang="zh-CN" altLang="en-US" sz="1200" dirty="0">
                <a:solidFill>
                  <a:prstClr val="white"/>
                </a:solidFill>
                <a:latin typeface="腾祥沁圆简-W1" panose="01010104010101010101" pitchFamily="2" charset="-122"/>
                <a:ea typeface="腾祥沁圆简-W1" panose="01010104010101010101" pitchFamily="2" charset="-122"/>
              </a:rPr>
              <a:t>请插入您的文本的内容请插入您的文本的内容请插入您的文本的内容</a:t>
            </a:r>
            <a:endParaRPr lang="en-US" altLang="zh-CN" sz="1200" dirty="0">
              <a:solidFill>
                <a:prstClr val="white"/>
              </a:solidFill>
              <a:latin typeface="腾祥沁圆简-W1" panose="01010104010101010101" pitchFamily="2" charset="-122"/>
              <a:ea typeface="腾祥沁圆简-W1" panose="01010104010101010101" pitchFamily="2" charset="-122"/>
            </a:endParaRPr>
          </a:p>
        </p:txBody>
      </p:sp>
      <p:sp>
        <p:nvSpPr>
          <p:cNvPr id="69" name="文本框 68"/>
          <p:cNvSpPr txBox="1"/>
          <p:nvPr/>
        </p:nvSpPr>
        <p:spPr>
          <a:xfrm>
            <a:off x="4916053" y="1742368"/>
            <a:ext cx="1569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B0F0"/>
                </a:solidFill>
                <a:effectLst/>
                <a:uLnTx/>
                <a:uFillTx/>
                <a:latin typeface="腾祥沁圆简-W1" panose="01010104010101010101" pitchFamily="2" charset="-122"/>
                <a:ea typeface="腾祥沁圆简-W1" panose="01010104010101010101" pitchFamily="2" charset="-122"/>
                <a:cs typeface="+mn-cs"/>
              </a:rPr>
              <a:t>点击添加标题</a:t>
            </a:r>
          </a:p>
        </p:txBody>
      </p:sp>
      <p:sp>
        <p:nvSpPr>
          <p:cNvPr id="83" name="文本框 82"/>
          <p:cNvSpPr txBox="1"/>
          <p:nvPr/>
        </p:nvSpPr>
        <p:spPr>
          <a:xfrm>
            <a:off x="9581348" y="4181623"/>
            <a:ext cx="1981123" cy="812530"/>
          </a:xfrm>
          <a:prstGeom prst="rect">
            <a:avLst/>
          </a:prstGeom>
          <a:noFill/>
        </p:spPr>
        <p:txBody>
          <a:bodyPr wrap="square" rtlCol="0">
            <a:spAutoFit/>
          </a:bodyPr>
          <a:lstStyle/>
          <a:p>
            <a:pPr lvl="0">
              <a:lnSpc>
                <a:spcPct val="130000"/>
              </a:lnSpc>
              <a:defRPr/>
            </a:pPr>
            <a:r>
              <a:rPr lang="zh-CN" altLang="en-US" sz="1200" dirty="0">
                <a:solidFill>
                  <a:prstClr val="white"/>
                </a:solidFill>
                <a:latin typeface="腾祥沁圆简-W1" panose="01010104010101010101" pitchFamily="2" charset="-122"/>
                <a:ea typeface="腾祥沁圆简-W1" panose="01010104010101010101" pitchFamily="2" charset="-122"/>
              </a:rPr>
              <a:t>请插入您的文本的内容请插入您的文本的内容请插入您的文本的内容</a:t>
            </a:r>
            <a:endParaRPr lang="en-US" altLang="zh-CN" sz="1200" dirty="0">
              <a:solidFill>
                <a:prstClr val="white"/>
              </a:solidFill>
              <a:latin typeface="腾祥沁圆简-W1" panose="01010104010101010101" pitchFamily="2" charset="-122"/>
              <a:ea typeface="腾祥沁圆简-W1" panose="01010104010101010101" pitchFamily="2" charset="-122"/>
            </a:endParaRPr>
          </a:p>
        </p:txBody>
      </p:sp>
      <p:sp>
        <p:nvSpPr>
          <p:cNvPr id="84" name="文本框 83"/>
          <p:cNvSpPr txBox="1"/>
          <p:nvPr/>
        </p:nvSpPr>
        <p:spPr>
          <a:xfrm>
            <a:off x="9581348" y="3821484"/>
            <a:ext cx="1569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B0F0"/>
                </a:solidFill>
                <a:effectLst/>
                <a:uLnTx/>
                <a:uFillTx/>
                <a:latin typeface="腾祥沁圆简-W1" panose="01010104010101010101" pitchFamily="2" charset="-122"/>
                <a:ea typeface="腾祥沁圆简-W1" panose="01010104010101010101" pitchFamily="2" charset="-122"/>
                <a:cs typeface="+mn-cs"/>
              </a:rPr>
              <a:t>点击添加标题</a:t>
            </a:r>
          </a:p>
        </p:txBody>
      </p:sp>
      <p:sp>
        <p:nvSpPr>
          <p:cNvPr id="86" name="文本框 85"/>
          <p:cNvSpPr txBox="1"/>
          <p:nvPr/>
        </p:nvSpPr>
        <p:spPr>
          <a:xfrm>
            <a:off x="8277815" y="2609078"/>
            <a:ext cx="2983743" cy="572464"/>
          </a:xfrm>
          <a:prstGeom prst="rect">
            <a:avLst/>
          </a:prstGeom>
          <a:noFill/>
        </p:spPr>
        <p:txBody>
          <a:bodyPr wrap="square" rtlCol="0">
            <a:spAutoFit/>
          </a:bodyPr>
          <a:lstStyle/>
          <a:p>
            <a:pPr lvl="0">
              <a:lnSpc>
                <a:spcPct val="130000"/>
              </a:lnSpc>
              <a:defRPr/>
            </a:pPr>
            <a:r>
              <a:rPr lang="zh-CN" altLang="en-US" sz="1200" dirty="0">
                <a:solidFill>
                  <a:prstClr val="white"/>
                </a:solidFill>
                <a:latin typeface="腾祥沁圆简-W1" panose="01010104010101010101" pitchFamily="2" charset="-122"/>
                <a:ea typeface="腾祥沁圆简-W1" panose="01010104010101010101" pitchFamily="2" charset="-122"/>
              </a:rPr>
              <a:t>请插入您的文本的内容请插入您的文本的内容请插入您的文本的内容</a:t>
            </a:r>
            <a:endParaRPr lang="en-US" altLang="zh-CN" sz="1200" dirty="0">
              <a:solidFill>
                <a:prstClr val="white"/>
              </a:solidFill>
              <a:latin typeface="腾祥沁圆简-W1" panose="01010104010101010101" pitchFamily="2" charset="-122"/>
              <a:ea typeface="腾祥沁圆简-W1" panose="01010104010101010101" pitchFamily="2" charset="-122"/>
            </a:endParaRPr>
          </a:p>
        </p:txBody>
      </p:sp>
      <p:sp>
        <p:nvSpPr>
          <p:cNvPr id="87" name="文本框 86"/>
          <p:cNvSpPr txBox="1"/>
          <p:nvPr/>
        </p:nvSpPr>
        <p:spPr>
          <a:xfrm>
            <a:off x="8277815" y="2295011"/>
            <a:ext cx="1569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B0F0"/>
                </a:solidFill>
                <a:effectLst/>
                <a:uLnTx/>
                <a:uFillTx/>
                <a:latin typeface="腾祥沁圆简-W1" panose="01010104010101010101" pitchFamily="2" charset="-122"/>
                <a:ea typeface="腾祥沁圆简-W1" panose="01010104010101010101" pitchFamily="2" charset="-122"/>
                <a:cs typeface="+mn-cs"/>
              </a:rPr>
              <a:t>点击添加标题</a:t>
            </a:r>
          </a:p>
        </p:txBody>
      </p:sp>
      <p:sp>
        <p:nvSpPr>
          <p:cNvPr id="89" name="文本框 88"/>
          <p:cNvSpPr txBox="1"/>
          <p:nvPr/>
        </p:nvSpPr>
        <p:spPr>
          <a:xfrm>
            <a:off x="6777905" y="5769931"/>
            <a:ext cx="2555891" cy="572464"/>
          </a:xfrm>
          <a:prstGeom prst="rect">
            <a:avLst/>
          </a:prstGeom>
          <a:noFill/>
        </p:spPr>
        <p:txBody>
          <a:bodyPr wrap="square" rtlCol="0">
            <a:spAutoFit/>
          </a:bodyPr>
          <a:lstStyle/>
          <a:p>
            <a:pPr lvl="0">
              <a:lnSpc>
                <a:spcPct val="130000"/>
              </a:lnSpc>
              <a:defRPr/>
            </a:pPr>
            <a:r>
              <a:rPr lang="zh-CN" altLang="en-US" sz="1200" dirty="0">
                <a:solidFill>
                  <a:prstClr val="white"/>
                </a:solidFill>
                <a:latin typeface="腾祥沁圆简-W1" panose="01010104010101010101" pitchFamily="2" charset="-122"/>
                <a:ea typeface="腾祥沁圆简-W1" panose="01010104010101010101" pitchFamily="2" charset="-122"/>
              </a:rPr>
              <a:t>请插入您的文本的内容请插入您的文本的内容请插入您的文本的内容</a:t>
            </a:r>
            <a:endParaRPr lang="en-US" altLang="zh-CN" sz="1200" dirty="0">
              <a:solidFill>
                <a:prstClr val="white"/>
              </a:solidFill>
              <a:latin typeface="腾祥沁圆简-W1" panose="01010104010101010101" pitchFamily="2" charset="-122"/>
              <a:ea typeface="腾祥沁圆简-W1" panose="01010104010101010101" pitchFamily="2" charset="-122"/>
            </a:endParaRPr>
          </a:p>
        </p:txBody>
      </p:sp>
      <p:sp>
        <p:nvSpPr>
          <p:cNvPr id="90" name="文本框 89"/>
          <p:cNvSpPr txBox="1"/>
          <p:nvPr/>
        </p:nvSpPr>
        <p:spPr>
          <a:xfrm>
            <a:off x="7547347" y="5409792"/>
            <a:ext cx="1569660"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B0F0"/>
                </a:solidFill>
                <a:effectLst/>
                <a:uLnTx/>
                <a:uFillTx/>
                <a:latin typeface="腾祥沁圆简-W1" panose="01010104010101010101" pitchFamily="2" charset="-122"/>
                <a:ea typeface="腾祥沁圆简-W1" panose="01010104010101010101" pitchFamily="2" charset="-122"/>
                <a:cs typeface="+mn-cs"/>
              </a:rPr>
              <a:t>点击添加标题</a:t>
            </a:r>
          </a:p>
        </p:txBody>
      </p:sp>
      <p:sp>
        <p:nvSpPr>
          <p:cNvPr id="92" name="文本框 91"/>
          <p:cNvSpPr txBox="1"/>
          <p:nvPr/>
        </p:nvSpPr>
        <p:spPr>
          <a:xfrm>
            <a:off x="903145" y="4944098"/>
            <a:ext cx="2485259" cy="572464"/>
          </a:xfrm>
          <a:prstGeom prst="rect">
            <a:avLst/>
          </a:prstGeom>
          <a:noFill/>
        </p:spPr>
        <p:txBody>
          <a:bodyPr wrap="square" rtlCol="0">
            <a:spAutoFit/>
          </a:bodyPr>
          <a:lstStyle/>
          <a:p>
            <a:pPr lvl="0">
              <a:lnSpc>
                <a:spcPct val="130000"/>
              </a:lnSpc>
              <a:defRPr/>
            </a:pPr>
            <a:r>
              <a:rPr lang="zh-CN" altLang="en-US" sz="1200" dirty="0">
                <a:solidFill>
                  <a:prstClr val="white"/>
                </a:solidFill>
                <a:latin typeface="腾祥沁圆简-W1" panose="01010104010101010101" pitchFamily="2" charset="-122"/>
                <a:ea typeface="腾祥沁圆简-W1" panose="01010104010101010101" pitchFamily="2" charset="-122"/>
              </a:rPr>
              <a:t>请插入您的文本的内容请插入您的文本的内容请插入您的文本的内容</a:t>
            </a:r>
            <a:endParaRPr lang="en-US" altLang="zh-CN" sz="1200" dirty="0">
              <a:solidFill>
                <a:prstClr val="white"/>
              </a:solidFill>
              <a:latin typeface="腾祥沁圆简-W1" panose="01010104010101010101" pitchFamily="2" charset="-122"/>
              <a:ea typeface="腾祥沁圆简-W1" panose="01010104010101010101" pitchFamily="2" charset="-122"/>
            </a:endParaRPr>
          </a:p>
        </p:txBody>
      </p:sp>
      <p:sp>
        <p:nvSpPr>
          <p:cNvPr id="93" name="文本框 92"/>
          <p:cNvSpPr txBox="1"/>
          <p:nvPr/>
        </p:nvSpPr>
        <p:spPr>
          <a:xfrm>
            <a:off x="1672587" y="4583959"/>
            <a:ext cx="1569660"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B0F0"/>
                </a:solidFill>
                <a:effectLst/>
                <a:uLnTx/>
                <a:uFillTx/>
                <a:latin typeface="腾祥沁圆简-W1" panose="01010104010101010101" pitchFamily="2" charset="-122"/>
                <a:ea typeface="腾祥沁圆简-W1" panose="01010104010101010101" pitchFamily="2" charset="-122"/>
                <a:cs typeface="+mn-cs"/>
              </a:rPr>
              <a:t>点击添加标题</a:t>
            </a:r>
          </a:p>
        </p:txBody>
      </p:sp>
      <p:sp>
        <p:nvSpPr>
          <p:cNvPr id="77" name="文本框 76"/>
          <p:cNvSpPr txBox="1"/>
          <p:nvPr/>
        </p:nvSpPr>
        <p:spPr>
          <a:xfrm>
            <a:off x="6234473" y="3985060"/>
            <a:ext cx="2278348" cy="812530"/>
          </a:xfrm>
          <a:prstGeom prst="rect">
            <a:avLst/>
          </a:prstGeom>
          <a:noFill/>
        </p:spPr>
        <p:txBody>
          <a:bodyPr wrap="square" rtlCol="0">
            <a:spAutoFit/>
          </a:bodyPr>
          <a:lstStyle/>
          <a:p>
            <a:pPr lvl="0">
              <a:lnSpc>
                <a:spcPct val="130000"/>
              </a:lnSpc>
              <a:defRPr/>
            </a:pPr>
            <a:r>
              <a:rPr lang="zh-CN" altLang="en-US" sz="1200" dirty="0">
                <a:solidFill>
                  <a:prstClr val="white"/>
                </a:solidFill>
                <a:latin typeface="腾祥沁圆简-W1" panose="01010104010101010101" pitchFamily="2" charset="-122"/>
                <a:ea typeface="腾祥沁圆简-W1" panose="01010104010101010101" pitchFamily="2" charset="-122"/>
              </a:rPr>
              <a:t>请插入您的文本的内容请插入您的文本的内容请插入您的文本的内容</a:t>
            </a:r>
            <a:endParaRPr lang="en-US" altLang="zh-CN" sz="1200" dirty="0">
              <a:solidFill>
                <a:prstClr val="white"/>
              </a:solidFill>
              <a:latin typeface="腾祥沁圆简-W1" panose="01010104010101010101" pitchFamily="2" charset="-122"/>
              <a:ea typeface="腾祥沁圆简-W1" panose="01010104010101010101" pitchFamily="2" charset="-122"/>
            </a:endParaRPr>
          </a:p>
        </p:txBody>
      </p:sp>
      <p:sp>
        <p:nvSpPr>
          <p:cNvPr id="81" name="文本框 80"/>
          <p:cNvSpPr txBox="1"/>
          <p:nvPr/>
        </p:nvSpPr>
        <p:spPr>
          <a:xfrm>
            <a:off x="6234473" y="3624921"/>
            <a:ext cx="1569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B0F0"/>
                </a:solidFill>
                <a:effectLst/>
                <a:uLnTx/>
                <a:uFillTx/>
                <a:latin typeface="腾祥沁圆简-W1" panose="01010104010101010101" pitchFamily="2" charset="-122"/>
                <a:ea typeface="腾祥沁圆简-W1" panose="01010104010101010101" pitchFamily="2" charset="-122"/>
                <a:cs typeface="+mn-cs"/>
              </a:rPr>
              <a:t>点击添加标题</a:t>
            </a:r>
          </a:p>
        </p:txBody>
      </p:sp>
      <p:pic>
        <p:nvPicPr>
          <p:cNvPr id="3074" name="Picture 2" descr="http://upload.wikimedia.org/wikipedia/commons/thumb/8/89/Flag_of_Yemen.svg/600px-Flag_of_Yemen.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0972" y="3657422"/>
            <a:ext cx="427473" cy="284982"/>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3" descr="bax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41109" y="4638013"/>
            <a:ext cx="453572" cy="29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aodl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18827" y="5443779"/>
            <a:ext cx="402281" cy="265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slf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79245" y="2305391"/>
            <a:ext cx="479245" cy="316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tj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67741" y="3848025"/>
            <a:ext cx="415705" cy="274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7033">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decel="10000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ppt_x"/>
                                          </p:val>
                                        </p:tav>
                                        <p:tav tm="100000">
                                          <p:val>
                                            <p:strVal val="#ppt_x"/>
                                          </p:val>
                                        </p:tav>
                                      </p:tavLst>
                                    </p:anim>
                                    <p:anim calcmode="lin" valueType="num">
                                      <p:cBhvr additive="base">
                                        <p:cTn id="16" dur="1000" fill="hold"/>
                                        <p:tgtEl>
                                          <p:spTgt spid="14"/>
                                        </p:tgtEl>
                                        <p:attrNameLst>
                                          <p:attrName>ppt_y</p:attrName>
                                        </p:attrNameLst>
                                      </p:cBhvr>
                                      <p:tavLst>
                                        <p:tav tm="0">
                                          <p:val>
                                            <p:strVal val="0-#ppt_h/2"/>
                                          </p:val>
                                        </p:tav>
                                        <p:tav tm="100000">
                                          <p:val>
                                            <p:strVal val="#ppt_y"/>
                                          </p:val>
                                        </p:tav>
                                      </p:tavLst>
                                    </p:anim>
                                  </p:childTnLst>
                                </p:cTn>
                              </p:par>
                              <p:par>
                                <p:cTn id="17" presetID="2" presetClass="entr" presetSubtype="1" decel="10000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1000" fill="hold"/>
                                        <p:tgtEl>
                                          <p:spTgt spid="38"/>
                                        </p:tgtEl>
                                        <p:attrNameLst>
                                          <p:attrName>ppt_x</p:attrName>
                                        </p:attrNameLst>
                                      </p:cBhvr>
                                      <p:tavLst>
                                        <p:tav tm="0">
                                          <p:val>
                                            <p:strVal val="#ppt_x"/>
                                          </p:val>
                                        </p:tav>
                                        <p:tav tm="100000">
                                          <p:val>
                                            <p:strVal val="#ppt_x"/>
                                          </p:val>
                                        </p:tav>
                                      </p:tavLst>
                                    </p:anim>
                                    <p:anim calcmode="lin" valueType="num">
                                      <p:cBhvr additive="base">
                                        <p:cTn id="20" dur="1000" fill="hold"/>
                                        <p:tgtEl>
                                          <p:spTgt spid="38"/>
                                        </p:tgtEl>
                                        <p:attrNameLst>
                                          <p:attrName>ppt_y</p:attrName>
                                        </p:attrNameLst>
                                      </p:cBhvr>
                                      <p:tavLst>
                                        <p:tav tm="0">
                                          <p:val>
                                            <p:strVal val="0-#ppt_h/2"/>
                                          </p:val>
                                        </p:tav>
                                        <p:tav tm="100000">
                                          <p:val>
                                            <p:strVal val="#ppt_y"/>
                                          </p:val>
                                        </p:tav>
                                      </p:tavLst>
                                    </p:anim>
                                  </p:childTnLst>
                                </p:cTn>
                              </p:par>
                              <p:par>
                                <p:cTn id="21" presetID="2" presetClass="entr" presetSubtype="1" decel="10000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ppt_x"/>
                                          </p:val>
                                        </p:tav>
                                        <p:tav tm="100000">
                                          <p:val>
                                            <p:strVal val="#ppt_x"/>
                                          </p:val>
                                        </p:tav>
                                      </p:tavLst>
                                    </p:anim>
                                    <p:anim calcmode="lin" valueType="num">
                                      <p:cBhvr additive="base">
                                        <p:cTn id="24" dur="1000" fill="hold"/>
                                        <p:tgtEl>
                                          <p:spTgt spid="36"/>
                                        </p:tgtEl>
                                        <p:attrNameLst>
                                          <p:attrName>ppt_y</p:attrName>
                                        </p:attrNameLst>
                                      </p:cBhvr>
                                      <p:tavLst>
                                        <p:tav tm="0">
                                          <p:val>
                                            <p:strVal val="0-#ppt_h/2"/>
                                          </p:val>
                                        </p:tav>
                                        <p:tav tm="100000">
                                          <p:val>
                                            <p:strVal val="#ppt_y"/>
                                          </p:val>
                                        </p:tav>
                                      </p:tavLst>
                                    </p:anim>
                                  </p:childTnLst>
                                </p:cTn>
                              </p:par>
                              <p:par>
                                <p:cTn id="25" presetID="2" presetClass="entr" presetSubtype="1" decel="10000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000" fill="hold"/>
                                        <p:tgtEl>
                                          <p:spTgt spid="10"/>
                                        </p:tgtEl>
                                        <p:attrNameLst>
                                          <p:attrName>ppt_x</p:attrName>
                                        </p:attrNameLst>
                                      </p:cBhvr>
                                      <p:tavLst>
                                        <p:tav tm="0">
                                          <p:val>
                                            <p:strVal val="#ppt_x"/>
                                          </p:val>
                                        </p:tav>
                                        <p:tav tm="100000">
                                          <p:val>
                                            <p:strVal val="#ppt_x"/>
                                          </p:val>
                                        </p:tav>
                                      </p:tavLst>
                                    </p:anim>
                                    <p:anim calcmode="lin" valueType="num">
                                      <p:cBhvr additive="base">
                                        <p:cTn id="28" dur="1000" fill="hold"/>
                                        <p:tgtEl>
                                          <p:spTgt spid="10"/>
                                        </p:tgtEl>
                                        <p:attrNameLst>
                                          <p:attrName>ppt_y</p:attrName>
                                        </p:attrNameLst>
                                      </p:cBhvr>
                                      <p:tavLst>
                                        <p:tav tm="0">
                                          <p:val>
                                            <p:strVal val="0-#ppt_h/2"/>
                                          </p:val>
                                        </p:tav>
                                        <p:tav tm="100000">
                                          <p:val>
                                            <p:strVal val="#ppt_y"/>
                                          </p:val>
                                        </p:tav>
                                      </p:tavLst>
                                    </p:anim>
                                  </p:childTnLst>
                                </p:cTn>
                              </p:par>
                              <p:par>
                                <p:cTn id="29" presetID="2" presetClass="entr" presetSubtype="1" decel="10000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0-#ppt_h/2"/>
                                          </p:val>
                                        </p:tav>
                                        <p:tav tm="100000">
                                          <p:val>
                                            <p:strVal val="#ppt_y"/>
                                          </p:val>
                                        </p:tav>
                                      </p:tavLst>
                                    </p:anim>
                                  </p:childTnLst>
                                </p:cTn>
                              </p:par>
                              <p:par>
                                <p:cTn id="33" presetID="2" presetClass="entr" presetSubtype="4" decel="10000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additive="base">
                                        <p:cTn id="35" dur="1000" fill="hold"/>
                                        <p:tgtEl>
                                          <p:spTgt spid="58"/>
                                        </p:tgtEl>
                                        <p:attrNameLst>
                                          <p:attrName>ppt_x</p:attrName>
                                        </p:attrNameLst>
                                      </p:cBhvr>
                                      <p:tavLst>
                                        <p:tav tm="0">
                                          <p:val>
                                            <p:strVal val="#ppt_x"/>
                                          </p:val>
                                        </p:tav>
                                        <p:tav tm="100000">
                                          <p:val>
                                            <p:strVal val="#ppt_x"/>
                                          </p:val>
                                        </p:tav>
                                      </p:tavLst>
                                    </p:anim>
                                    <p:anim calcmode="lin" valueType="num">
                                      <p:cBhvr additive="base">
                                        <p:cTn id="36" dur="1000" fill="hold"/>
                                        <p:tgtEl>
                                          <p:spTgt spid="58"/>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1000" fill="hold"/>
                                        <p:tgtEl>
                                          <p:spTgt spid="78"/>
                                        </p:tgtEl>
                                        <p:attrNameLst>
                                          <p:attrName>ppt_x</p:attrName>
                                        </p:attrNameLst>
                                      </p:cBhvr>
                                      <p:tavLst>
                                        <p:tav tm="0">
                                          <p:val>
                                            <p:strVal val="#ppt_x"/>
                                          </p:val>
                                        </p:tav>
                                        <p:tav tm="100000">
                                          <p:val>
                                            <p:strVal val="#ppt_x"/>
                                          </p:val>
                                        </p:tav>
                                      </p:tavLst>
                                    </p:anim>
                                    <p:anim calcmode="lin" valueType="num">
                                      <p:cBhvr additive="base">
                                        <p:cTn id="40" dur="1000" fill="hold"/>
                                        <p:tgtEl>
                                          <p:spTgt spid="78"/>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1000" fill="hold"/>
                                        <p:tgtEl>
                                          <p:spTgt spid="66"/>
                                        </p:tgtEl>
                                        <p:attrNameLst>
                                          <p:attrName>ppt_x</p:attrName>
                                        </p:attrNameLst>
                                      </p:cBhvr>
                                      <p:tavLst>
                                        <p:tav tm="0">
                                          <p:val>
                                            <p:strVal val="#ppt_x"/>
                                          </p:val>
                                        </p:tav>
                                        <p:tav tm="100000">
                                          <p:val>
                                            <p:strVal val="#ppt_x"/>
                                          </p:val>
                                        </p:tav>
                                      </p:tavLst>
                                    </p:anim>
                                    <p:anim calcmode="lin" valueType="num">
                                      <p:cBhvr additive="base">
                                        <p:cTn id="44" dur="100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additive="base">
                                        <p:cTn id="47" dur="1000" fill="hold"/>
                                        <p:tgtEl>
                                          <p:spTgt spid="70"/>
                                        </p:tgtEl>
                                        <p:attrNameLst>
                                          <p:attrName>ppt_x</p:attrName>
                                        </p:attrNameLst>
                                      </p:cBhvr>
                                      <p:tavLst>
                                        <p:tav tm="0">
                                          <p:val>
                                            <p:strVal val="#ppt_x"/>
                                          </p:val>
                                        </p:tav>
                                        <p:tav tm="100000">
                                          <p:val>
                                            <p:strVal val="#ppt_x"/>
                                          </p:val>
                                        </p:tav>
                                      </p:tavLst>
                                    </p:anim>
                                    <p:anim calcmode="lin" valueType="num">
                                      <p:cBhvr additive="base">
                                        <p:cTn id="48" dur="1000" fill="hold"/>
                                        <p:tgtEl>
                                          <p:spTgt spid="70"/>
                                        </p:tgtEl>
                                        <p:attrNameLst>
                                          <p:attrName>ppt_y</p:attrName>
                                        </p:attrNameLst>
                                      </p:cBhvr>
                                      <p:tavLst>
                                        <p:tav tm="0">
                                          <p:val>
                                            <p:strVal val="1+#ppt_h/2"/>
                                          </p:val>
                                        </p:tav>
                                        <p:tav tm="100000">
                                          <p:val>
                                            <p:strVal val="#ppt_y"/>
                                          </p:val>
                                        </p:tav>
                                      </p:tavLst>
                                    </p:anim>
                                  </p:childTnLst>
                                </p:cTn>
                              </p:par>
                              <p:par>
                                <p:cTn id="49" presetID="2" presetClass="entr" presetSubtype="4" decel="100000" fill="hold" grpId="0" nodeType="with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additive="base">
                                        <p:cTn id="51" dur="1000" fill="hold"/>
                                        <p:tgtEl>
                                          <p:spTgt spid="74"/>
                                        </p:tgtEl>
                                        <p:attrNameLst>
                                          <p:attrName>ppt_x</p:attrName>
                                        </p:attrNameLst>
                                      </p:cBhvr>
                                      <p:tavLst>
                                        <p:tav tm="0">
                                          <p:val>
                                            <p:strVal val="#ppt_x"/>
                                          </p:val>
                                        </p:tav>
                                        <p:tav tm="100000">
                                          <p:val>
                                            <p:strVal val="#ppt_x"/>
                                          </p:val>
                                        </p:tav>
                                      </p:tavLst>
                                    </p:anim>
                                    <p:anim calcmode="lin" valueType="num">
                                      <p:cBhvr additive="base">
                                        <p:cTn id="52" dur="1000" fill="hold"/>
                                        <p:tgtEl>
                                          <p:spTgt spid="74"/>
                                        </p:tgtEl>
                                        <p:attrNameLst>
                                          <p:attrName>ppt_y</p:attrName>
                                        </p:attrNameLst>
                                      </p:cBhvr>
                                      <p:tavLst>
                                        <p:tav tm="0">
                                          <p:val>
                                            <p:strVal val="1+#ppt_h/2"/>
                                          </p:val>
                                        </p:tav>
                                        <p:tav tm="100000">
                                          <p:val>
                                            <p:strVal val="#ppt_y"/>
                                          </p:val>
                                        </p:tav>
                                      </p:tavLst>
                                    </p:anim>
                                  </p:childTnLst>
                                </p:cTn>
                              </p:par>
                              <p:par>
                                <p:cTn id="53" presetID="2" presetClass="entr" presetSubtype="4" decel="10000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additive="base">
                                        <p:cTn id="55" dur="1000" fill="hold"/>
                                        <p:tgtEl>
                                          <p:spTgt spid="55"/>
                                        </p:tgtEl>
                                        <p:attrNameLst>
                                          <p:attrName>ppt_x</p:attrName>
                                        </p:attrNameLst>
                                      </p:cBhvr>
                                      <p:tavLst>
                                        <p:tav tm="0">
                                          <p:val>
                                            <p:strVal val="#ppt_x"/>
                                          </p:val>
                                        </p:tav>
                                        <p:tav tm="100000">
                                          <p:val>
                                            <p:strVal val="#ppt_x"/>
                                          </p:val>
                                        </p:tav>
                                      </p:tavLst>
                                    </p:anim>
                                    <p:anim calcmode="lin" valueType="num">
                                      <p:cBhvr additive="base">
                                        <p:cTn id="56" dur="1000" fill="hold"/>
                                        <p:tgtEl>
                                          <p:spTgt spid="55"/>
                                        </p:tgtEl>
                                        <p:attrNameLst>
                                          <p:attrName>ppt_y</p:attrName>
                                        </p:attrNameLst>
                                      </p:cBhvr>
                                      <p:tavLst>
                                        <p:tav tm="0">
                                          <p:val>
                                            <p:strVal val="1+#ppt_h/2"/>
                                          </p:val>
                                        </p:tav>
                                        <p:tav tm="100000">
                                          <p:val>
                                            <p:strVal val="#ppt_y"/>
                                          </p:val>
                                        </p:tav>
                                      </p:tavLst>
                                    </p:anim>
                                  </p:childTnLst>
                                </p:cTn>
                              </p:par>
                              <p:par>
                                <p:cTn id="57" presetID="2" presetClass="entr" presetSubtype="4" decel="10000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additive="base">
                                        <p:cTn id="59" dur="1000" fill="hold"/>
                                        <p:tgtEl>
                                          <p:spTgt spid="62"/>
                                        </p:tgtEl>
                                        <p:attrNameLst>
                                          <p:attrName>ppt_x</p:attrName>
                                        </p:attrNameLst>
                                      </p:cBhvr>
                                      <p:tavLst>
                                        <p:tav tm="0">
                                          <p:val>
                                            <p:strVal val="#ppt_x"/>
                                          </p:val>
                                        </p:tav>
                                        <p:tav tm="100000">
                                          <p:val>
                                            <p:strVal val="#ppt_x"/>
                                          </p:val>
                                        </p:tav>
                                      </p:tavLst>
                                    </p:anim>
                                    <p:anim calcmode="lin" valueType="num">
                                      <p:cBhvr additive="base">
                                        <p:cTn id="60" dur="1000" fill="hold"/>
                                        <p:tgtEl>
                                          <p:spTgt spid="62"/>
                                        </p:tgtEl>
                                        <p:attrNameLst>
                                          <p:attrName>ppt_y</p:attrName>
                                        </p:attrNameLst>
                                      </p:cBhvr>
                                      <p:tavLst>
                                        <p:tav tm="0">
                                          <p:val>
                                            <p:strVal val="1+#ppt_h/2"/>
                                          </p:val>
                                        </p:tav>
                                        <p:tav tm="100000">
                                          <p:val>
                                            <p:strVal val="#ppt_y"/>
                                          </p:val>
                                        </p:tav>
                                      </p:tavLst>
                                    </p:anim>
                                  </p:childTnLst>
                                </p:cTn>
                              </p:par>
                            </p:childTnLst>
                          </p:cTn>
                        </p:par>
                        <p:par>
                          <p:cTn id="61" fill="hold">
                            <p:stCondLst>
                              <p:cond delay="1000"/>
                            </p:stCondLst>
                            <p:childTnLst>
                              <p:par>
                                <p:cTn id="62" presetID="10" presetClass="entr" presetSubtype="0" fill="hold" nodeType="after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fade">
                                      <p:cBhvr>
                                        <p:cTn id="64" dur="500"/>
                                        <p:tgtEl>
                                          <p:spTgt spid="5"/>
                                        </p:tgtEl>
                                      </p:cBhvr>
                                    </p:animEffect>
                                  </p:childTnLst>
                                </p:cTn>
                              </p:par>
                              <p:par>
                                <p:cTn id="65" presetID="10" presetClass="entr" presetSubtype="0" fill="hold" nodeType="withEffect">
                                  <p:stCondLst>
                                    <p:cond delay="100"/>
                                  </p:stCondLst>
                                  <p:childTnLst>
                                    <p:set>
                                      <p:cBhvr>
                                        <p:cTn id="66" dur="1" fill="hold">
                                          <p:stCondLst>
                                            <p:cond delay="0"/>
                                          </p:stCondLst>
                                        </p:cTn>
                                        <p:tgtEl>
                                          <p:spTgt spid="2"/>
                                        </p:tgtEl>
                                        <p:attrNameLst>
                                          <p:attrName>style.visibility</p:attrName>
                                        </p:attrNameLst>
                                      </p:cBhvr>
                                      <p:to>
                                        <p:strVal val="visible"/>
                                      </p:to>
                                    </p:set>
                                    <p:animEffect transition="in" filter="fade">
                                      <p:cBhvr>
                                        <p:cTn id="67" dur="500"/>
                                        <p:tgtEl>
                                          <p:spTgt spid="2"/>
                                        </p:tgtEl>
                                      </p:cBhvr>
                                    </p:animEffect>
                                  </p:childTnLst>
                                </p:cTn>
                              </p:par>
                              <p:par>
                                <p:cTn id="68" presetID="10" presetClass="entr" presetSubtype="0" fill="hold" nodeType="withEffect">
                                  <p:stCondLst>
                                    <p:cond delay="200"/>
                                  </p:stCondLst>
                                  <p:childTnLst>
                                    <p:set>
                                      <p:cBhvr>
                                        <p:cTn id="69" dur="1" fill="hold">
                                          <p:stCondLst>
                                            <p:cond delay="0"/>
                                          </p:stCondLst>
                                        </p:cTn>
                                        <p:tgtEl>
                                          <p:spTgt spid="88"/>
                                        </p:tgtEl>
                                        <p:attrNameLst>
                                          <p:attrName>style.visibility</p:attrName>
                                        </p:attrNameLst>
                                      </p:cBhvr>
                                      <p:to>
                                        <p:strVal val="visible"/>
                                      </p:to>
                                    </p:set>
                                    <p:animEffect transition="in" filter="fade">
                                      <p:cBhvr>
                                        <p:cTn id="70" dur="500"/>
                                        <p:tgtEl>
                                          <p:spTgt spid="88"/>
                                        </p:tgtEl>
                                      </p:cBhvr>
                                    </p:animEffect>
                                  </p:childTnLst>
                                </p:cTn>
                              </p:par>
                              <p:par>
                                <p:cTn id="71" presetID="10" presetClass="entr" presetSubtype="0" fill="hold" nodeType="withEffect">
                                  <p:stCondLst>
                                    <p:cond delay="300"/>
                                  </p:stCondLst>
                                  <p:childTnLst>
                                    <p:set>
                                      <p:cBhvr>
                                        <p:cTn id="72" dur="1" fill="hold">
                                          <p:stCondLst>
                                            <p:cond delay="0"/>
                                          </p:stCondLst>
                                        </p:cTn>
                                        <p:tgtEl>
                                          <p:spTgt spid="3074"/>
                                        </p:tgtEl>
                                        <p:attrNameLst>
                                          <p:attrName>style.visibility</p:attrName>
                                        </p:attrNameLst>
                                      </p:cBhvr>
                                      <p:to>
                                        <p:strVal val="visible"/>
                                      </p:to>
                                    </p:set>
                                    <p:animEffect transition="in" filter="fade">
                                      <p:cBhvr>
                                        <p:cTn id="73" dur="500"/>
                                        <p:tgtEl>
                                          <p:spTgt spid="3074"/>
                                        </p:tgtEl>
                                      </p:cBhvr>
                                    </p:animEffect>
                                  </p:childTnLst>
                                </p:cTn>
                              </p:par>
                              <p:par>
                                <p:cTn id="74" presetID="10" presetClass="entr" presetSubtype="0" fill="hold" nodeType="withEffect">
                                  <p:stCondLst>
                                    <p:cond delay="400"/>
                                  </p:stCondLst>
                                  <p:childTnLst>
                                    <p:set>
                                      <p:cBhvr>
                                        <p:cTn id="75" dur="1" fill="hold">
                                          <p:stCondLst>
                                            <p:cond delay="0"/>
                                          </p:stCondLst>
                                        </p:cTn>
                                        <p:tgtEl>
                                          <p:spTgt spid="3077"/>
                                        </p:tgtEl>
                                        <p:attrNameLst>
                                          <p:attrName>style.visibility</p:attrName>
                                        </p:attrNameLst>
                                      </p:cBhvr>
                                      <p:to>
                                        <p:strVal val="visible"/>
                                      </p:to>
                                    </p:set>
                                    <p:animEffect transition="in" filter="fade">
                                      <p:cBhvr>
                                        <p:cTn id="76" dur="500"/>
                                        <p:tgtEl>
                                          <p:spTgt spid="3077"/>
                                        </p:tgtEl>
                                      </p:cBhvr>
                                    </p:animEffect>
                                  </p:childTnLst>
                                </p:cTn>
                              </p:par>
                              <p:par>
                                <p:cTn id="77" presetID="10" presetClass="entr" presetSubtype="0" fill="hold" nodeType="withEffect">
                                  <p:stCondLst>
                                    <p:cond delay="500"/>
                                  </p:stCondLst>
                                  <p:childTnLst>
                                    <p:set>
                                      <p:cBhvr>
                                        <p:cTn id="78" dur="1" fill="hold">
                                          <p:stCondLst>
                                            <p:cond delay="0"/>
                                          </p:stCondLst>
                                        </p:cTn>
                                        <p:tgtEl>
                                          <p:spTgt spid="3078"/>
                                        </p:tgtEl>
                                        <p:attrNameLst>
                                          <p:attrName>style.visibility</p:attrName>
                                        </p:attrNameLst>
                                      </p:cBhvr>
                                      <p:to>
                                        <p:strVal val="visible"/>
                                      </p:to>
                                    </p:set>
                                    <p:animEffect transition="in" filter="fade">
                                      <p:cBhvr>
                                        <p:cTn id="79" dur="500"/>
                                        <p:tgtEl>
                                          <p:spTgt spid="3078"/>
                                        </p:tgtEl>
                                      </p:cBhvr>
                                    </p:animEffect>
                                  </p:childTnLst>
                                </p:cTn>
                              </p:par>
                              <p:par>
                                <p:cTn id="80" presetID="10" presetClass="entr" presetSubtype="0" fill="hold" nodeType="withEffect">
                                  <p:stCondLst>
                                    <p:cond delay="600"/>
                                  </p:stCondLst>
                                  <p:childTnLst>
                                    <p:set>
                                      <p:cBhvr>
                                        <p:cTn id="81" dur="1" fill="hold">
                                          <p:stCondLst>
                                            <p:cond delay="0"/>
                                          </p:stCondLst>
                                        </p:cTn>
                                        <p:tgtEl>
                                          <p:spTgt spid="3076"/>
                                        </p:tgtEl>
                                        <p:attrNameLst>
                                          <p:attrName>style.visibility</p:attrName>
                                        </p:attrNameLst>
                                      </p:cBhvr>
                                      <p:to>
                                        <p:strVal val="visible"/>
                                      </p:to>
                                    </p:set>
                                    <p:animEffect transition="in" filter="fade">
                                      <p:cBhvr>
                                        <p:cTn id="82" dur="500"/>
                                        <p:tgtEl>
                                          <p:spTgt spid="3076"/>
                                        </p:tgtEl>
                                      </p:cBhvr>
                                    </p:animEffect>
                                  </p:childTnLst>
                                </p:cTn>
                              </p:par>
                            </p:childTnLst>
                          </p:cTn>
                        </p:par>
                        <p:par>
                          <p:cTn id="83" fill="hold">
                            <p:stCondLst>
                              <p:cond delay="1500"/>
                            </p:stCondLst>
                            <p:childTnLst>
                              <p:par>
                                <p:cTn id="84" presetID="22" presetClass="entr" presetSubtype="8"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left)">
                                      <p:cBhvr>
                                        <p:cTn id="86" dur="1000"/>
                                        <p:tgtEl>
                                          <p:spTgt spid="57"/>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wipe(left)">
                                      <p:cBhvr>
                                        <p:cTn id="89" dur="1000"/>
                                        <p:tgtEl>
                                          <p:spTgt spid="56"/>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69"/>
                                        </p:tgtEl>
                                        <p:attrNameLst>
                                          <p:attrName>style.visibility</p:attrName>
                                        </p:attrNameLst>
                                      </p:cBhvr>
                                      <p:to>
                                        <p:strVal val="visible"/>
                                      </p:to>
                                    </p:set>
                                    <p:animEffect transition="in" filter="wipe(left)">
                                      <p:cBhvr>
                                        <p:cTn id="92" dur="1000"/>
                                        <p:tgtEl>
                                          <p:spTgt spid="69"/>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65"/>
                                        </p:tgtEl>
                                        <p:attrNameLst>
                                          <p:attrName>style.visibility</p:attrName>
                                        </p:attrNameLst>
                                      </p:cBhvr>
                                      <p:to>
                                        <p:strVal val="visible"/>
                                      </p:to>
                                    </p:set>
                                    <p:animEffect transition="in" filter="wipe(left)">
                                      <p:cBhvr>
                                        <p:cTn id="95" dur="1000"/>
                                        <p:tgtEl>
                                          <p:spTgt spid="65"/>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87"/>
                                        </p:tgtEl>
                                        <p:attrNameLst>
                                          <p:attrName>style.visibility</p:attrName>
                                        </p:attrNameLst>
                                      </p:cBhvr>
                                      <p:to>
                                        <p:strVal val="visible"/>
                                      </p:to>
                                    </p:set>
                                    <p:animEffect transition="in" filter="wipe(left)">
                                      <p:cBhvr>
                                        <p:cTn id="98" dur="1000"/>
                                        <p:tgtEl>
                                          <p:spTgt spid="87"/>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86"/>
                                        </p:tgtEl>
                                        <p:attrNameLst>
                                          <p:attrName>style.visibility</p:attrName>
                                        </p:attrNameLst>
                                      </p:cBhvr>
                                      <p:to>
                                        <p:strVal val="visible"/>
                                      </p:to>
                                    </p:set>
                                    <p:animEffect transition="in" filter="wipe(left)">
                                      <p:cBhvr>
                                        <p:cTn id="101" dur="1000"/>
                                        <p:tgtEl>
                                          <p:spTgt spid="86"/>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84"/>
                                        </p:tgtEl>
                                        <p:attrNameLst>
                                          <p:attrName>style.visibility</p:attrName>
                                        </p:attrNameLst>
                                      </p:cBhvr>
                                      <p:to>
                                        <p:strVal val="visible"/>
                                      </p:to>
                                    </p:set>
                                    <p:animEffect transition="in" filter="wipe(left)">
                                      <p:cBhvr>
                                        <p:cTn id="104" dur="1000"/>
                                        <p:tgtEl>
                                          <p:spTgt spid="84"/>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83"/>
                                        </p:tgtEl>
                                        <p:attrNameLst>
                                          <p:attrName>style.visibility</p:attrName>
                                        </p:attrNameLst>
                                      </p:cBhvr>
                                      <p:to>
                                        <p:strVal val="visible"/>
                                      </p:to>
                                    </p:set>
                                    <p:animEffect transition="in" filter="wipe(left)">
                                      <p:cBhvr>
                                        <p:cTn id="107" dur="1000"/>
                                        <p:tgtEl>
                                          <p:spTgt spid="83"/>
                                        </p:tgtEl>
                                      </p:cBhvr>
                                    </p:animEffect>
                                  </p:childTnLst>
                                </p:cTn>
                              </p:par>
                              <p:par>
                                <p:cTn id="108" presetID="22" presetClass="entr" presetSubtype="2"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1000"/>
                                        <p:tgtEl>
                                          <p:spTgt spid="90"/>
                                        </p:tgtEl>
                                      </p:cBhvr>
                                    </p:animEffect>
                                  </p:childTnLst>
                                </p:cTn>
                              </p:par>
                              <p:par>
                                <p:cTn id="111" presetID="22" presetClass="entr" presetSubtype="2" fill="hold" grpId="0" nodeType="withEffect">
                                  <p:stCondLst>
                                    <p:cond delay="0"/>
                                  </p:stCondLst>
                                  <p:childTnLst>
                                    <p:set>
                                      <p:cBhvr>
                                        <p:cTn id="112" dur="1" fill="hold">
                                          <p:stCondLst>
                                            <p:cond delay="0"/>
                                          </p:stCondLst>
                                        </p:cTn>
                                        <p:tgtEl>
                                          <p:spTgt spid="89"/>
                                        </p:tgtEl>
                                        <p:attrNameLst>
                                          <p:attrName>style.visibility</p:attrName>
                                        </p:attrNameLst>
                                      </p:cBhvr>
                                      <p:to>
                                        <p:strVal val="visible"/>
                                      </p:to>
                                    </p:set>
                                    <p:animEffect transition="in" filter="wipe(right)">
                                      <p:cBhvr>
                                        <p:cTn id="113" dur="1000"/>
                                        <p:tgtEl>
                                          <p:spTgt spid="89"/>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81"/>
                                        </p:tgtEl>
                                        <p:attrNameLst>
                                          <p:attrName>style.visibility</p:attrName>
                                        </p:attrNameLst>
                                      </p:cBhvr>
                                      <p:to>
                                        <p:strVal val="visible"/>
                                      </p:to>
                                    </p:set>
                                    <p:animEffect transition="in" filter="wipe(left)">
                                      <p:cBhvr>
                                        <p:cTn id="116" dur="1000"/>
                                        <p:tgtEl>
                                          <p:spTgt spid="81"/>
                                        </p:tgtEl>
                                      </p:cBhvr>
                                    </p:animEffect>
                                  </p:childTnLst>
                                </p:cTn>
                              </p:par>
                              <p:par>
                                <p:cTn id="117" presetID="22" presetClass="entr" presetSubtype="8" fill="hold" grpId="0" nodeType="withEffect">
                                  <p:stCondLst>
                                    <p:cond delay="0"/>
                                  </p:stCondLst>
                                  <p:childTnLst>
                                    <p:set>
                                      <p:cBhvr>
                                        <p:cTn id="118" dur="1" fill="hold">
                                          <p:stCondLst>
                                            <p:cond delay="0"/>
                                          </p:stCondLst>
                                        </p:cTn>
                                        <p:tgtEl>
                                          <p:spTgt spid="77"/>
                                        </p:tgtEl>
                                        <p:attrNameLst>
                                          <p:attrName>style.visibility</p:attrName>
                                        </p:attrNameLst>
                                      </p:cBhvr>
                                      <p:to>
                                        <p:strVal val="visible"/>
                                      </p:to>
                                    </p:set>
                                    <p:animEffect transition="in" filter="wipe(left)">
                                      <p:cBhvr>
                                        <p:cTn id="119" dur="1000"/>
                                        <p:tgtEl>
                                          <p:spTgt spid="77"/>
                                        </p:tgtEl>
                                      </p:cBhvr>
                                    </p:animEffect>
                                  </p:childTnLst>
                                </p:cTn>
                              </p:par>
                              <p:par>
                                <p:cTn id="120" presetID="22" presetClass="entr" presetSubtype="2" fill="hold" grpId="0" nodeType="withEffect">
                                  <p:stCondLst>
                                    <p:cond delay="0"/>
                                  </p:stCondLst>
                                  <p:childTnLst>
                                    <p:set>
                                      <p:cBhvr>
                                        <p:cTn id="121" dur="1" fill="hold">
                                          <p:stCondLst>
                                            <p:cond delay="0"/>
                                          </p:stCondLst>
                                        </p:cTn>
                                        <p:tgtEl>
                                          <p:spTgt spid="93"/>
                                        </p:tgtEl>
                                        <p:attrNameLst>
                                          <p:attrName>style.visibility</p:attrName>
                                        </p:attrNameLst>
                                      </p:cBhvr>
                                      <p:to>
                                        <p:strVal val="visible"/>
                                      </p:to>
                                    </p:set>
                                    <p:animEffect transition="in" filter="wipe(right)">
                                      <p:cBhvr>
                                        <p:cTn id="122" dur="1000"/>
                                        <p:tgtEl>
                                          <p:spTgt spid="93"/>
                                        </p:tgtEl>
                                      </p:cBhvr>
                                    </p:animEffect>
                                  </p:childTnLst>
                                </p:cTn>
                              </p:par>
                              <p:par>
                                <p:cTn id="123" presetID="22" presetClass="entr" presetSubtype="2" fill="hold" grpId="0" nodeType="withEffect">
                                  <p:stCondLst>
                                    <p:cond delay="0"/>
                                  </p:stCondLst>
                                  <p:childTnLst>
                                    <p:set>
                                      <p:cBhvr>
                                        <p:cTn id="124" dur="1" fill="hold">
                                          <p:stCondLst>
                                            <p:cond delay="0"/>
                                          </p:stCondLst>
                                        </p:cTn>
                                        <p:tgtEl>
                                          <p:spTgt spid="92"/>
                                        </p:tgtEl>
                                        <p:attrNameLst>
                                          <p:attrName>style.visibility</p:attrName>
                                        </p:attrNameLst>
                                      </p:cBhvr>
                                      <p:to>
                                        <p:strVal val="visible"/>
                                      </p:to>
                                    </p:set>
                                    <p:animEffect transition="in" filter="wipe(right)">
                                      <p:cBhvr>
                                        <p:cTn id="125"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8" grpId="0" animBg="1"/>
      <p:bldP spid="62" grpId="0" animBg="1"/>
      <p:bldP spid="66" grpId="0" animBg="1"/>
      <p:bldP spid="70" grpId="0" animBg="1"/>
      <p:bldP spid="74" grpId="0" animBg="1"/>
      <p:bldP spid="78" grpId="0" animBg="1"/>
      <p:bldP spid="56" grpId="0"/>
      <p:bldP spid="57" grpId="0"/>
      <p:bldP spid="65" grpId="0"/>
      <p:bldP spid="69" grpId="0"/>
      <p:bldP spid="83" grpId="0"/>
      <p:bldP spid="84" grpId="0"/>
      <p:bldP spid="86" grpId="0"/>
      <p:bldP spid="87" grpId="0"/>
      <p:bldP spid="89" grpId="0"/>
      <p:bldP spid="90" grpId="0"/>
      <p:bldP spid="92" grpId="0"/>
      <p:bldP spid="93" grpId="0"/>
      <p:bldP spid="77" grpId="0"/>
      <p:bldP spid="8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2057400" y="2184400"/>
            <a:ext cx="723900" cy="1536700"/>
          </a:xfrm>
          <a:custGeom>
            <a:avLst/>
            <a:gdLst>
              <a:gd name="connsiteX0" fmla="*/ 0 w 723900"/>
              <a:gd name="connsiteY0" fmla="*/ 0 h 1536700"/>
              <a:gd name="connsiteX1" fmla="*/ 723900 w 723900"/>
              <a:gd name="connsiteY1" fmla="*/ 1536700 h 1536700"/>
              <a:gd name="connsiteX0-1" fmla="*/ 0 w 723900"/>
              <a:gd name="connsiteY0-2" fmla="*/ 0 h 1536700"/>
              <a:gd name="connsiteX1-3" fmla="*/ 723900 w 723900"/>
              <a:gd name="connsiteY1-4" fmla="*/ 1536700 h 1536700"/>
              <a:gd name="connsiteX0-5" fmla="*/ 0 w 723900"/>
              <a:gd name="connsiteY0-6" fmla="*/ 0 h 1536700"/>
              <a:gd name="connsiteX1-7" fmla="*/ 723900 w 723900"/>
              <a:gd name="connsiteY1-8" fmla="*/ 1536700 h 1536700"/>
            </a:gdLst>
            <a:ahLst/>
            <a:cxnLst>
              <a:cxn ang="0">
                <a:pos x="connsiteX0-1" y="connsiteY0-2"/>
              </a:cxn>
              <a:cxn ang="0">
                <a:pos x="connsiteX1-3" y="connsiteY1-4"/>
              </a:cxn>
            </a:cxnLst>
            <a:rect l="l" t="t" r="r" b="b"/>
            <a:pathLst>
              <a:path w="723900" h="1536700">
                <a:moveTo>
                  <a:pt x="0" y="0"/>
                </a:moveTo>
                <a:cubicBezTo>
                  <a:pt x="95250" y="531283"/>
                  <a:pt x="330200" y="1049867"/>
                  <a:pt x="723900" y="1536700"/>
                </a:cubicBezTo>
              </a:path>
            </a:pathLst>
          </a:cu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6" name="任意多边形 55"/>
          <p:cNvSpPr/>
          <p:nvPr/>
        </p:nvSpPr>
        <p:spPr>
          <a:xfrm>
            <a:off x="2769402" y="3713290"/>
            <a:ext cx="2310598" cy="933883"/>
          </a:xfrm>
          <a:custGeom>
            <a:avLst/>
            <a:gdLst>
              <a:gd name="connsiteX0" fmla="*/ 0 w 723900"/>
              <a:gd name="connsiteY0" fmla="*/ 0 h 1536700"/>
              <a:gd name="connsiteX1" fmla="*/ 723900 w 723900"/>
              <a:gd name="connsiteY1" fmla="*/ 1536700 h 1536700"/>
              <a:gd name="connsiteX0-1" fmla="*/ 0 w 723900"/>
              <a:gd name="connsiteY0-2" fmla="*/ 0 h 1536700"/>
              <a:gd name="connsiteX1-3" fmla="*/ 723900 w 723900"/>
              <a:gd name="connsiteY1-4" fmla="*/ 1536700 h 1536700"/>
              <a:gd name="connsiteX0-5" fmla="*/ 0 w 723900"/>
              <a:gd name="connsiteY0-6" fmla="*/ 0 h 1536700"/>
              <a:gd name="connsiteX1-7" fmla="*/ 723900 w 723900"/>
              <a:gd name="connsiteY1-8" fmla="*/ 1536700 h 1536700"/>
            </a:gdLst>
            <a:ahLst/>
            <a:cxnLst>
              <a:cxn ang="0">
                <a:pos x="connsiteX0-1" y="connsiteY0-2"/>
              </a:cxn>
              <a:cxn ang="0">
                <a:pos x="connsiteX1-3" y="connsiteY1-4"/>
              </a:cxn>
            </a:cxnLst>
            <a:rect l="l" t="t" r="r" b="b"/>
            <a:pathLst>
              <a:path w="723900" h="1536700">
                <a:moveTo>
                  <a:pt x="0" y="0"/>
                </a:moveTo>
                <a:cubicBezTo>
                  <a:pt x="219416" y="898842"/>
                  <a:pt x="512442" y="1337934"/>
                  <a:pt x="723900" y="1536700"/>
                </a:cubicBezTo>
              </a:path>
            </a:pathLst>
          </a:cu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4" name="任意多边形 63"/>
          <p:cNvSpPr/>
          <p:nvPr/>
        </p:nvSpPr>
        <p:spPr>
          <a:xfrm flipV="1">
            <a:off x="5057078" y="2674719"/>
            <a:ext cx="1718992" cy="1977876"/>
          </a:xfrm>
          <a:custGeom>
            <a:avLst/>
            <a:gdLst>
              <a:gd name="connsiteX0" fmla="*/ 0 w 723900"/>
              <a:gd name="connsiteY0" fmla="*/ 0 h 1536700"/>
              <a:gd name="connsiteX1" fmla="*/ 723900 w 723900"/>
              <a:gd name="connsiteY1" fmla="*/ 1536700 h 1536700"/>
              <a:gd name="connsiteX0-1" fmla="*/ 0 w 723900"/>
              <a:gd name="connsiteY0-2" fmla="*/ 0 h 1536700"/>
              <a:gd name="connsiteX1-3" fmla="*/ 723900 w 723900"/>
              <a:gd name="connsiteY1-4" fmla="*/ 1536700 h 1536700"/>
              <a:gd name="connsiteX0-5" fmla="*/ 0 w 723900"/>
              <a:gd name="connsiteY0-6" fmla="*/ 0 h 1536700"/>
              <a:gd name="connsiteX1-7" fmla="*/ 723900 w 723900"/>
              <a:gd name="connsiteY1-8" fmla="*/ 1536700 h 1536700"/>
            </a:gdLst>
            <a:ahLst/>
            <a:cxnLst>
              <a:cxn ang="0">
                <a:pos x="connsiteX0-1" y="connsiteY0-2"/>
              </a:cxn>
              <a:cxn ang="0">
                <a:pos x="connsiteX1-3" y="connsiteY1-4"/>
              </a:cxn>
            </a:cxnLst>
            <a:rect l="l" t="t" r="r" b="b"/>
            <a:pathLst>
              <a:path w="723900" h="1536700">
                <a:moveTo>
                  <a:pt x="0" y="0"/>
                </a:moveTo>
                <a:cubicBezTo>
                  <a:pt x="333556" y="83010"/>
                  <a:pt x="606946" y="1068869"/>
                  <a:pt x="723900" y="1536700"/>
                </a:cubicBezTo>
              </a:path>
            </a:pathLst>
          </a:cu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7" name="任意多边形 66"/>
          <p:cNvSpPr/>
          <p:nvPr/>
        </p:nvSpPr>
        <p:spPr>
          <a:xfrm flipV="1">
            <a:off x="6753412" y="1333500"/>
            <a:ext cx="919279" cy="1387536"/>
          </a:xfrm>
          <a:custGeom>
            <a:avLst/>
            <a:gdLst>
              <a:gd name="connsiteX0" fmla="*/ 0 w 723900"/>
              <a:gd name="connsiteY0" fmla="*/ 0 h 1536700"/>
              <a:gd name="connsiteX1" fmla="*/ 723900 w 723900"/>
              <a:gd name="connsiteY1" fmla="*/ 1536700 h 1536700"/>
              <a:gd name="connsiteX0-1" fmla="*/ 0 w 723900"/>
              <a:gd name="connsiteY0-2" fmla="*/ 0 h 1536700"/>
              <a:gd name="connsiteX1-3" fmla="*/ 723900 w 723900"/>
              <a:gd name="connsiteY1-4" fmla="*/ 1536700 h 1536700"/>
              <a:gd name="connsiteX0-5" fmla="*/ 0 w 723900"/>
              <a:gd name="connsiteY0-6" fmla="*/ 0 h 1536700"/>
              <a:gd name="connsiteX1-7" fmla="*/ 723900 w 723900"/>
              <a:gd name="connsiteY1-8" fmla="*/ 1536700 h 1536700"/>
            </a:gdLst>
            <a:ahLst/>
            <a:cxnLst>
              <a:cxn ang="0">
                <a:pos x="connsiteX0-1" y="connsiteY0-2"/>
              </a:cxn>
              <a:cxn ang="0">
                <a:pos x="connsiteX1-3" y="connsiteY1-4"/>
              </a:cxn>
            </a:cxnLst>
            <a:rect l="l" t="t" r="r" b="b"/>
            <a:pathLst>
              <a:path w="723900" h="1536700">
                <a:moveTo>
                  <a:pt x="0" y="0"/>
                </a:moveTo>
                <a:cubicBezTo>
                  <a:pt x="128791" y="575527"/>
                  <a:pt x="437597" y="1383131"/>
                  <a:pt x="723900" y="1536700"/>
                </a:cubicBezTo>
              </a:path>
            </a:pathLst>
          </a:cu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1" name="任意多边形 70"/>
          <p:cNvSpPr/>
          <p:nvPr/>
        </p:nvSpPr>
        <p:spPr>
          <a:xfrm>
            <a:off x="7672691" y="1324694"/>
            <a:ext cx="1476874" cy="646074"/>
          </a:xfrm>
          <a:custGeom>
            <a:avLst/>
            <a:gdLst>
              <a:gd name="connsiteX0" fmla="*/ 0 w 723900"/>
              <a:gd name="connsiteY0" fmla="*/ 0 h 1536700"/>
              <a:gd name="connsiteX1" fmla="*/ 723900 w 723900"/>
              <a:gd name="connsiteY1" fmla="*/ 1536700 h 1536700"/>
              <a:gd name="connsiteX0-1" fmla="*/ 0 w 723900"/>
              <a:gd name="connsiteY0-2" fmla="*/ 0 h 1536700"/>
              <a:gd name="connsiteX1-3" fmla="*/ 723900 w 723900"/>
              <a:gd name="connsiteY1-4" fmla="*/ 1536700 h 1536700"/>
              <a:gd name="connsiteX0-5" fmla="*/ 0 w 723900"/>
              <a:gd name="connsiteY0-6" fmla="*/ 0 h 1536700"/>
              <a:gd name="connsiteX1-7" fmla="*/ 723900 w 723900"/>
              <a:gd name="connsiteY1-8" fmla="*/ 1536700 h 1536700"/>
              <a:gd name="connsiteX0-9" fmla="*/ 0 w 723900"/>
              <a:gd name="connsiteY0-10" fmla="*/ 15018 h 1551718"/>
              <a:gd name="connsiteX1-11" fmla="*/ 723900 w 723900"/>
              <a:gd name="connsiteY1-12" fmla="*/ 1551718 h 1551718"/>
              <a:gd name="connsiteX0-13" fmla="*/ 0 w 723900"/>
              <a:gd name="connsiteY0-14" fmla="*/ 21235 h 1557935"/>
              <a:gd name="connsiteX1-15" fmla="*/ 723900 w 723900"/>
              <a:gd name="connsiteY1-16" fmla="*/ 1557935 h 1557935"/>
            </a:gdLst>
            <a:ahLst/>
            <a:cxnLst>
              <a:cxn ang="0">
                <a:pos x="connsiteX0-1" y="connsiteY0-2"/>
              </a:cxn>
              <a:cxn ang="0">
                <a:pos x="connsiteX1-3" y="connsiteY1-4"/>
              </a:cxn>
            </a:cxnLst>
            <a:rect l="l" t="t" r="r" b="b"/>
            <a:pathLst>
              <a:path w="723900" h="1557935">
                <a:moveTo>
                  <a:pt x="0" y="21235"/>
                </a:moveTo>
                <a:cubicBezTo>
                  <a:pt x="310058" y="-120685"/>
                  <a:pt x="614417" y="455085"/>
                  <a:pt x="723900" y="1557935"/>
                </a:cubicBezTo>
              </a:path>
            </a:pathLst>
          </a:cu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2" name="任意多边形 71"/>
          <p:cNvSpPr/>
          <p:nvPr/>
        </p:nvSpPr>
        <p:spPr>
          <a:xfrm>
            <a:off x="9127974" y="2002631"/>
            <a:ext cx="514501" cy="2072533"/>
          </a:xfrm>
          <a:custGeom>
            <a:avLst/>
            <a:gdLst>
              <a:gd name="connsiteX0" fmla="*/ 0 w 723900"/>
              <a:gd name="connsiteY0" fmla="*/ 0 h 1536700"/>
              <a:gd name="connsiteX1" fmla="*/ 723900 w 723900"/>
              <a:gd name="connsiteY1" fmla="*/ 1536700 h 1536700"/>
              <a:gd name="connsiteX0-1" fmla="*/ 0 w 723900"/>
              <a:gd name="connsiteY0-2" fmla="*/ 0 h 1536700"/>
              <a:gd name="connsiteX1-3" fmla="*/ 723900 w 723900"/>
              <a:gd name="connsiteY1-4" fmla="*/ 1536700 h 1536700"/>
              <a:gd name="connsiteX0-5" fmla="*/ 0 w 685811"/>
              <a:gd name="connsiteY0-6" fmla="*/ 0 h 1515801"/>
              <a:gd name="connsiteX1-7" fmla="*/ 685811 w 685811"/>
              <a:gd name="connsiteY1-8" fmla="*/ 1515801 h 1515801"/>
              <a:gd name="connsiteX0-9" fmla="*/ 0 w 685811"/>
              <a:gd name="connsiteY0-10" fmla="*/ 0 h 1515801"/>
              <a:gd name="connsiteX1-11" fmla="*/ 685811 w 685811"/>
              <a:gd name="connsiteY1-12" fmla="*/ 1515801 h 1515801"/>
            </a:gdLst>
            <a:ahLst/>
            <a:cxnLst>
              <a:cxn ang="0">
                <a:pos x="connsiteX0-1" y="connsiteY0-2"/>
              </a:cxn>
              <a:cxn ang="0">
                <a:pos x="connsiteX1-3" y="connsiteY1-4"/>
              </a:cxn>
            </a:cxnLst>
            <a:rect l="l" t="t" r="r" b="b"/>
            <a:pathLst>
              <a:path w="685811" h="1515801">
                <a:moveTo>
                  <a:pt x="0" y="0"/>
                </a:moveTo>
                <a:cubicBezTo>
                  <a:pt x="292086" y="296276"/>
                  <a:pt x="444511" y="1003568"/>
                  <a:pt x="685811" y="1515801"/>
                </a:cubicBezTo>
              </a:path>
            </a:pathLst>
          </a:cu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4" name="任意多边形 73"/>
          <p:cNvSpPr/>
          <p:nvPr/>
        </p:nvSpPr>
        <p:spPr>
          <a:xfrm>
            <a:off x="9632480" y="4048302"/>
            <a:ext cx="559896" cy="1454169"/>
          </a:xfrm>
          <a:custGeom>
            <a:avLst/>
            <a:gdLst>
              <a:gd name="connsiteX0" fmla="*/ 0 w 723900"/>
              <a:gd name="connsiteY0" fmla="*/ 0 h 1536700"/>
              <a:gd name="connsiteX1" fmla="*/ 723900 w 723900"/>
              <a:gd name="connsiteY1" fmla="*/ 1536700 h 1536700"/>
              <a:gd name="connsiteX0-1" fmla="*/ 0 w 723900"/>
              <a:gd name="connsiteY0-2" fmla="*/ 0 h 1536700"/>
              <a:gd name="connsiteX1-3" fmla="*/ 723900 w 723900"/>
              <a:gd name="connsiteY1-4" fmla="*/ 1536700 h 1536700"/>
              <a:gd name="connsiteX0-5" fmla="*/ 0 w 723900"/>
              <a:gd name="connsiteY0-6" fmla="*/ 0 h 1536700"/>
              <a:gd name="connsiteX1-7" fmla="*/ 723900 w 723900"/>
              <a:gd name="connsiteY1-8" fmla="*/ 1536700 h 1536700"/>
            </a:gdLst>
            <a:ahLst/>
            <a:cxnLst>
              <a:cxn ang="0">
                <a:pos x="connsiteX0-1" y="connsiteY0-2"/>
              </a:cxn>
              <a:cxn ang="0">
                <a:pos x="connsiteX1-3" y="connsiteY1-4"/>
              </a:cxn>
            </a:cxnLst>
            <a:rect l="l" t="t" r="r" b="b"/>
            <a:pathLst>
              <a:path w="723900" h="1536700">
                <a:moveTo>
                  <a:pt x="0" y="0"/>
                </a:moveTo>
                <a:cubicBezTo>
                  <a:pt x="149177" y="512233"/>
                  <a:pt x="375124" y="1037017"/>
                  <a:pt x="723900" y="1536700"/>
                </a:cubicBezTo>
              </a:path>
            </a:pathLst>
          </a:cu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任意多边形 7"/>
          <p:cNvSpPr/>
          <p:nvPr/>
        </p:nvSpPr>
        <p:spPr>
          <a:xfrm rot="3600000">
            <a:off x="2415763" y="1573472"/>
            <a:ext cx="368015" cy="317254"/>
          </a:xfrm>
          <a:custGeom>
            <a:avLst/>
            <a:gdLst>
              <a:gd name="connsiteX0" fmla="*/ 103823 w 207646"/>
              <a:gd name="connsiteY0" fmla="*/ 0 h 179005"/>
              <a:gd name="connsiteX1" fmla="*/ 207646 w 207646"/>
              <a:gd name="connsiteY1" fmla="*/ 179005 h 179005"/>
              <a:gd name="connsiteX2" fmla="*/ 0 w 207646"/>
              <a:gd name="connsiteY2" fmla="*/ 179005 h 179005"/>
              <a:gd name="connsiteX3" fmla="*/ 103823 w 207646"/>
              <a:gd name="connsiteY3" fmla="*/ 0 h 179005"/>
              <a:gd name="connsiteX0-1" fmla="*/ 0 w 207646"/>
              <a:gd name="connsiteY0-2" fmla="*/ 179005 h 270445"/>
              <a:gd name="connsiteX1-3" fmla="*/ 103823 w 207646"/>
              <a:gd name="connsiteY1-4" fmla="*/ 0 h 270445"/>
              <a:gd name="connsiteX2-5" fmla="*/ 207646 w 207646"/>
              <a:gd name="connsiteY2-6" fmla="*/ 179005 h 270445"/>
              <a:gd name="connsiteX3-7" fmla="*/ 91440 w 207646"/>
              <a:gd name="connsiteY3-8" fmla="*/ 270445 h 270445"/>
              <a:gd name="connsiteX0-9" fmla="*/ 0 w 207646"/>
              <a:gd name="connsiteY0-10" fmla="*/ 179005 h 179005"/>
              <a:gd name="connsiteX1-11" fmla="*/ 103823 w 207646"/>
              <a:gd name="connsiteY1-12" fmla="*/ 0 h 179005"/>
              <a:gd name="connsiteX2-13" fmla="*/ 207646 w 207646"/>
              <a:gd name="connsiteY2-14" fmla="*/ 179005 h 179005"/>
            </a:gdLst>
            <a:ahLst/>
            <a:cxnLst>
              <a:cxn ang="0">
                <a:pos x="connsiteX0-1" y="connsiteY0-2"/>
              </a:cxn>
              <a:cxn ang="0">
                <a:pos x="connsiteX1-3" y="connsiteY1-4"/>
              </a:cxn>
              <a:cxn ang="0">
                <a:pos x="connsiteX2-5" y="connsiteY2-6"/>
              </a:cxn>
            </a:cxnLst>
            <a:rect l="l" t="t" r="r" b="b"/>
            <a:pathLst>
              <a:path w="207646" h="179005">
                <a:moveTo>
                  <a:pt x="0" y="179005"/>
                </a:moveTo>
                <a:lnTo>
                  <a:pt x="103823" y="0"/>
                </a:lnTo>
                <a:lnTo>
                  <a:pt x="207646" y="179005"/>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任意多边形 8"/>
          <p:cNvSpPr/>
          <p:nvPr/>
        </p:nvSpPr>
        <p:spPr>
          <a:xfrm rot="3600000">
            <a:off x="1246911" y="1608419"/>
            <a:ext cx="278541" cy="215964"/>
          </a:xfrm>
          <a:custGeom>
            <a:avLst/>
            <a:gdLst>
              <a:gd name="connsiteX0" fmla="*/ 70676 w 157162"/>
              <a:gd name="connsiteY0" fmla="*/ 0 h 121854"/>
              <a:gd name="connsiteX1" fmla="*/ 157162 w 157162"/>
              <a:gd name="connsiteY1" fmla="*/ 0 h 121854"/>
              <a:gd name="connsiteX2" fmla="*/ 157162 w 157162"/>
              <a:gd name="connsiteY2" fmla="*/ 121854 h 121854"/>
              <a:gd name="connsiteX3" fmla="*/ 0 w 157162"/>
              <a:gd name="connsiteY3" fmla="*/ 121854 h 121854"/>
              <a:gd name="connsiteX4" fmla="*/ 70676 w 157162"/>
              <a:gd name="connsiteY4" fmla="*/ 0 h 121854"/>
              <a:gd name="connsiteX0-1" fmla="*/ 157162 w 248602"/>
              <a:gd name="connsiteY0-2" fmla="*/ 0 h 121854"/>
              <a:gd name="connsiteX1-3" fmla="*/ 157162 w 248602"/>
              <a:gd name="connsiteY1-4" fmla="*/ 121854 h 121854"/>
              <a:gd name="connsiteX2-5" fmla="*/ 0 w 248602"/>
              <a:gd name="connsiteY2-6" fmla="*/ 121854 h 121854"/>
              <a:gd name="connsiteX3-7" fmla="*/ 70676 w 248602"/>
              <a:gd name="connsiteY3-8" fmla="*/ 0 h 121854"/>
              <a:gd name="connsiteX4-9" fmla="*/ 248602 w 248602"/>
              <a:gd name="connsiteY4-10" fmla="*/ 91440 h 121854"/>
              <a:gd name="connsiteX0-11" fmla="*/ 157162 w 157162"/>
              <a:gd name="connsiteY0-12" fmla="*/ 0 h 121854"/>
              <a:gd name="connsiteX1-13" fmla="*/ 157162 w 157162"/>
              <a:gd name="connsiteY1-14" fmla="*/ 121854 h 121854"/>
              <a:gd name="connsiteX2-15" fmla="*/ 0 w 157162"/>
              <a:gd name="connsiteY2-16" fmla="*/ 121854 h 121854"/>
              <a:gd name="connsiteX3-17" fmla="*/ 70676 w 157162"/>
              <a:gd name="connsiteY3-18" fmla="*/ 0 h 121854"/>
              <a:gd name="connsiteX0-19" fmla="*/ 157162 w 157162"/>
              <a:gd name="connsiteY0-20" fmla="*/ 121854 h 121854"/>
              <a:gd name="connsiteX1-21" fmla="*/ 0 w 157162"/>
              <a:gd name="connsiteY1-22" fmla="*/ 121854 h 121854"/>
              <a:gd name="connsiteX2-23" fmla="*/ 70676 w 157162"/>
              <a:gd name="connsiteY2-24" fmla="*/ 0 h 121854"/>
            </a:gdLst>
            <a:ahLst/>
            <a:cxnLst>
              <a:cxn ang="0">
                <a:pos x="connsiteX0-1" y="connsiteY0-2"/>
              </a:cxn>
              <a:cxn ang="0">
                <a:pos x="connsiteX1-3" y="connsiteY1-4"/>
              </a:cxn>
              <a:cxn ang="0">
                <a:pos x="connsiteX2-5" y="connsiteY2-6"/>
              </a:cxn>
            </a:cxnLst>
            <a:rect l="l" t="t" r="r" b="b"/>
            <a:pathLst>
              <a:path w="157162" h="121854">
                <a:moveTo>
                  <a:pt x="157162" y="121854"/>
                </a:moveTo>
                <a:lnTo>
                  <a:pt x="0" y="121854"/>
                </a:lnTo>
                <a:lnTo>
                  <a:pt x="70676"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0" name="任意多边形 9"/>
          <p:cNvSpPr/>
          <p:nvPr/>
        </p:nvSpPr>
        <p:spPr>
          <a:xfrm rot="3600000">
            <a:off x="1867306" y="2682969"/>
            <a:ext cx="278534" cy="215964"/>
          </a:xfrm>
          <a:custGeom>
            <a:avLst/>
            <a:gdLst>
              <a:gd name="connsiteX0" fmla="*/ 0 w 157158"/>
              <a:gd name="connsiteY0" fmla="*/ 0 h 121854"/>
              <a:gd name="connsiteX1" fmla="*/ 86483 w 157158"/>
              <a:gd name="connsiteY1" fmla="*/ 0 h 121854"/>
              <a:gd name="connsiteX2" fmla="*/ 157158 w 157158"/>
              <a:gd name="connsiteY2" fmla="*/ 121854 h 121854"/>
              <a:gd name="connsiteX3" fmla="*/ 0 w 157158"/>
              <a:gd name="connsiteY3" fmla="*/ 121854 h 121854"/>
              <a:gd name="connsiteX4" fmla="*/ 0 w 157158"/>
              <a:gd name="connsiteY4" fmla="*/ 0 h 121854"/>
              <a:gd name="connsiteX0-1" fmla="*/ 0 w 157158"/>
              <a:gd name="connsiteY0-2" fmla="*/ 0 h 121854"/>
              <a:gd name="connsiteX1-3" fmla="*/ 86483 w 157158"/>
              <a:gd name="connsiteY1-4" fmla="*/ 0 h 121854"/>
              <a:gd name="connsiteX2-5" fmla="*/ 157158 w 157158"/>
              <a:gd name="connsiteY2-6" fmla="*/ 121854 h 121854"/>
              <a:gd name="connsiteX3-7" fmla="*/ 0 w 157158"/>
              <a:gd name="connsiteY3-8" fmla="*/ 121854 h 121854"/>
              <a:gd name="connsiteX4-9" fmla="*/ 91440 w 157158"/>
              <a:gd name="connsiteY4-10" fmla="*/ 91440 h 121854"/>
              <a:gd name="connsiteX0-11" fmla="*/ 0 w 157158"/>
              <a:gd name="connsiteY0-12" fmla="*/ 0 h 121854"/>
              <a:gd name="connsiteX1-13" fmla="*/ 86483 w 157158"/>
              <a:gd name="connsiteY1-14" fmla="*/ 0 h 121854"/>
              <a:gd name="connsiteX2-15" fmla="*/ 157158 w 157158"/>
              <a:gd name="connsiteY2-16" fmla="*/ 121854 h 121854"/>
              <a:gd name="connsiteX3-17" fmla="*/ 0 w 157158"/>
              <a:gd name="connsiteY3-18" fmla="*/ 121854 h 121854"/>
              <a:gd name="connsiteX0-19" fmla="*/ 86483 w 157158"/>
              <a:gd name="connsiteY0-20" fmla="*/ 0 h 121854"/>
              <a:gd name="connsiteX1-21" fmla="*/ 157158 w 157158"/>
              <a:gd name="connsiteY1-22" fmla="*/ 121854 h 121854"/>
              <a:gd name="connsiteX2-23" fmla="*/ 0 w 157158"/>
              <a:gd name="connsiteY2-24" fmla="*/ 121854 h 121854"/>
            </a:gdLst>
            <a:ahLst/>
            <a:cxnLst>
              <a:cxn ang="0">
                <a:pos x="connsiteX0-1" y="connsiteY0-2"/>
              </a:cxn>
              <a:cxn ang="0">
                <a:pos x="connsiteX1-3" y="connsiteY1-4"/>
              </a:cxn>
              <a:cxn ang="0">
                <a:pos x="connsiteX2-5" y="connsiteY2-6"/>
              </a:cxn>
            </a:cxnLst>
            <a:rect l="l" t="t" r="r" b="b"/>
            <a:pathLst>
              <a:path w="157158" h="121854">
                <a:moveTo>
                  <a:pt x="86483" y="0"/>
                </a:moveTo>
                <a:lnTo>
                  <a:pt x="157158" y="121854"/>
                </a:lnTo>
                <a:lnTo>
                  <a:pt x="0" y="121854"/>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等腰三角形 10"/>
          <p:cNvSpPr/>
          <p:nvPr/>
        </p:nvSpPr>
        <p:spPr>
          <a:xfrm rot="3600000">
            <a:off x="1599742" y="1606463"/>
            <a:ext cx="989526" cy="853036"/>
          </a:xfrm>
          <a:prstGeom prst="triangle">
            <a:avLst/>
          </a:prstGeom>
          <a:noFill/>
          <a:ln>
            <a:solidFill>
              <a:srgbClr val="00B0F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等腰三角形 11"/>
          <p:cNvSpPr/>
          <p:nvPr/>
        </p:nvSpPr>
        <p:spPr>
          <a:xfrm rot="3600000">
            <a:off x="1515550" y="1479178"/>
            <a:ext cx="1221186" cy="1052740"/>
          </a:xfrm>
          <a:prstGeom prst="triangle">
            <a:avLst/>
          </a:prstGeom>
          <a:noFill/>
          <a:ln>
            <a:solidFill>
              <a:srgbClr val="00B0F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3" name="等腰三角形 12"/>
          <p:cNvSpPr/>
          <p:nvPr/>
        </p:nvSpPr>
        <p:spPr>
          <a:xfrm rot="3600000">
            <a:off x="1668780" y="1695985"/>
            <a:ext cx="811104" cy="699224"/>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任意多边形 15"/>
          <p:cNvSpPr/>
          <p:nvPr/>
        </p:nvSpPr>
        <p:spPr>
          <a:xfrm rot="3600000">
            <a:off x="10667135" y="5013357"/>
            <a:ext cx="368015" cy="317254"/>
          </a:xfrm>
          <a:custGeom>
            <a:avLst/>
            <a:gdLst>
              <a:gd name="connsiteX0" fmla="*/ 103823 w 207646"/>
              <a:gd name="connsiteY0" fmla="*/ 0 h 179005"/>
              <a:gd name="connsiteX1" fmla="*/ 207646 w 207646"/>
              <a:gd name="connsiteY1" fmla="*/ 179005 h 179005"/>
              <a:gd name="connsiteX2" fmla="*/ 0 w 207646"/>
              <a:gd name="connsiteY2" fmla="*/ 179005 h 179005"/>
              <a:gd name="connsiteX3" fmla="*/ 103823 w 207646"/>
              <a:gd name="connsiteY3" fmla="*/ 0 h 179005"/>
              <a:gd name="connsiteX0-1" fmla="*/ 0 w 207646"/>
              <a:gd name="connsiteY0-2" fmla="*/ 179005 h 270445"/>
              <a:gd name="connsiteX1-3" fmla="*/ 103823 w 207646"/>
              <a:gd name="connsiteY1-4" fmla="*/ 0 h 270445"/>
              <a:gd name="connsiteX2-5" fmla="*/ 207646 w 207646"/>
              <a:gd name="connsiteY2-6" fmla="*/ 179005 h 270445"/>
              <a:gd name="connsiteX3-7" fmla="*/ 91440 w 207646"/>
              <a:gd name="connsiteY3-8" fmla="*/ 270445 h 270445"/>
              <a:gd name="connsiteX0-9" fmla="*/ 0 w 207646"/>
              <a:gd name="connsiteY0-10" fmla="*/ 179005 h 179005"/>
              <a:gd name="connsiteX1-11" fmla="*/ 103823 w 207646"/>
              <a:gd name="connsiteY1-12" fmla="*/ 0 h 179005"/>
              <a:gd name="connsiteX2-13" fmla="*/ 207646 w 207646"/>
              <a:gd name="connsiteY2-14" fmla="*/ 179005 h 179005"/>
            </a:gdLst>
            <a:ahLst/>
            <a:cxnLst>
              <a:cxn ang="0">
                <a:pos x="connsiteX0-1" y="connsiteY0-2"/>
              </a:cxn>
              <a:cxn ang="0">
                <a:pos x="connsiteX1-3" y="connsiteY1-4"/>
              </a:cxn>
              <a:cxn ang="0">
                <a:pos x="connsiteX2-5" y="connsiteY2-6"/>
              </a:cxn>
            </a:cxnLst>
            <a:rect l="l" t="t" r="r" b="b"/>
            <a:pathLst>
              <a:path w="207646" h="179005">
                <a:moveTo>
                  <a:pt x="0" y="179005"/>
                </a:moveTo>
                <a:lnTo>
                  <a:pt x="103823" y="0"/>
                </a:lnTo>
                <a:lnTo>
                  <a:pt x="207646" y="179005"/>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任意多边形 16"/>
          <p:cNvSpPr/>
          <p:nvPr/>
        </p:nvSpPr>
        <p:spPr>
          <a:xfrm rot="3600000">
            <a:off x="9498283" y="5048304"/>
            <a:ext cx="278541" cy="215964"/>
          </a:xfrm>
          <a:custGeom>
            <a:avLst/>
            <a:gdLst>
              <a:gd name="connsiteX0" fmla="*/ 70676 w 157162"/>
              <a:gd name="connsiteY0" fmla="*/ 0 h 121854"/>
              <a:gd name="connsiteX1" fmla="*/ 157162 w 157162"/>
              <a:gd name="connsiteY1" fmla="*/ 0 h 121854"/>
              <a:gd name="connsiteX2" fmla="*/ 157162 w 157162"/>
              <a:gd name="connsiteY2" fmla="*/ 121854 h 121854"/>
              <a:gd name="connsiteX3" fmla="*/ 0 w 157162"/>
              <a:gd name="connsiteY3" fmla="*/ 121854 h 121854"/>
              <a:gd name="connsiteX4" fmla="*/ 70676 w 157162"/>
              <a:gd name="connsiteY4" fmla="*/ 0 h 121854"/>
              <a:gd name="connsiteX0-1" fmla="*/ 157162 w 248602"/>
              <a:gd name="connsiteY0-2" fmla="*/ 0 h 121854"/>
              <a:gd name="connsiteX1-3" fmla="*/ 157162 w 248602"/>
              <a:gd name="connsiteY1-4" fmla="*/ 121854 h 121854"/>
              <a:gd name="connsiteX2-5" fmla="*/ 0 w 248602"/>
              <a:gd name="connsiteY2-6" fmla="*/ 121854 h 121854"/>
              <a:gd name="connsiteX3-7" fmla="*/ 70676 w 248602"/>
              <a:gd name="connsiteY3-8" fmla="*/ 0 h 121854"/>
              <a:gd name="connsiteX4-9" fmla="*/ 248602 w 248602"/>
              <a:gd name="connsiteY4-10" fmla="*/ 91440 h 121854"/>
              <a:gd name="connsiteX0-11" fmla="*/ 157162 w 157162"/>
              <a:gd name="connsiteY0-12" fmla="*/ 0 h 121854"/>
              <a:gd name="connsiteX1-13" fmla="*/ 157162 w 157162"/>
              <a:gd name="connsiteY1-14" fmla="*/ 121854 h 121854"/>
              <a:gd name="connsiteX2-15" fmla="*/ 0 w 157162"/>
              <a:gd name="connsiteY2-16" fmla="*/ 121854 h 121854"/>
              <a:gd name="connsiteX3-17" fmla="*/ 70676 w 157162"/>
              <a:gd name="connsiteY3-18" fmla="*/ 0 h 121854"/>
              <a:gd name="connsiteX0-19" fmla="*/ 157162 w 157162"/>
              <a:gd name="connsiteY0-20" fmla="*/ 121854 h 121854"/>
              <a:gd name="connsiteX1-21" fmla="*/ 0 w 157162"/>
              <a:gd name="connsiteY1-22" fmla="*/ 121854 h 121854"/>
              <a:gd name="connsiteX2-23" fmla="*/ 70676 w 157162"/>
              <a:gd name="connsiteY2-24" fmla="*/ 0 h 121854"/>
            </a:gdLst>
            <a:ahLst/>
            <a:cxnLst>
              <a:cxn ang="0">
                <a:pos x="connsiteX0-1" y="connsiteY0-2"/>
              </a:cxn>
              <a:cxn ang="0">
                <a:pos x="connsiteX1-3" y="connsiteY1-4"/>
              </a:cxn>
              <a:cxn ang="0">
                <a:pos x="connsiteX2-5" y="connsiteY2-6"/>
              </a:cxn>
            </a:cxnLst>
            <a:rect l="l" t="t" r="r" b="b"/>
            <a:pathLst>
              <a:path w="157162" h="121854">
                <a:moveTo>
                  <a:pt x="157162" y="121854"/>
                </a:moveTo>
                <a:lnTo>
                  <a:pt x="0" y="121854"/>
                </a:lnTo>
                <a:lnTo>
                  <a:pt x="70676"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8" name="任意多边形 17"/>
          <p:cNvSpPr/>
          <p:nvPr/>
        </p:nvSpPr>
        <p:spPr>
          <a:xfrm rot="3600000">
            <a:off x="10118678" y="6122854"/>
            <a:ext cx="278534" cy="215964"/>
          </a:xfrm>
          <a:custGeom>
            <a:avLst/>
            <a:gdLst>
              <a:gd name="connsiteX0" fmla="*/ 0 w 157158"/>
              <a:gd name="connsiteY0" fmla="*/ 0 h 121854"/>
              <a:gd name="connsiteX1" fmla="*/ 86483 w 157158"/>
              <a:gd name="connsiteY1" fmla="*/ 0 h 121854"/>
              <a:gd name="connsiteX2" fmla="*/ 157158 w 157158"/>
              <a:gd name="connsiteY2" fmla="*/ 121854 h 121854"/>
              <a:gd name="connsiteX3" fmla="*/ 0 w 157158"/>
              <a:gd name="connsiteY3" fmla="*/ 121854 h 121854"/>
              <a:gd name="connsiteX4" fmla="*/ 0 w 157158"/>
              <a:gd name="connsiteY4" fmla="*/ 0 h 121854"/>
              <a:gd name="connsiteX0-1" fmla="*/ 0 w 157158"/>
              <a:gd name="connsiteY0-2" fmla="*/ 0 h 121854"/>
              <a:gd name="connsiteX1-3" fmla="*/ 86483 w 157158"/>
              <a:gd name="connsiteY1-4" fmla="*/ 0 h 121854"/>
              <a:gd name="connsiteX2-5" fmla="*/ 157158 w 157158"/>
              <a:gd name="connsiteY2-6" fmla="*/ 121854 h 121854"/>
              <a:gd name="connsiteX3-7" fmla="*/ 0 w 157158"/>
              <a:gd name="connsiteY3-8" fmla="*/ 121854 h 121854"/>
              <a:gd name="connsiteX4-9" fmla="*/ 91440 w 157158"/>
              <a:gd name="connsiteY4-10" fmla="*/ 91440 h 121854"/>
              <a:gd name="connsiteX0-11" fmla="*/ 0 w 157158"/>
              <a:gd name="connsiteY0-12" fmla="*/ 0 h 121854"/>
              <a:gd name="connsiteX1-13" fmla="*/ 86483 w 157158"/>
              <a:gd name="connsiteY1-14" fmla="*/ 0 h 121854"/>
              <a:gd name="connsiteX2-15" fmla="*/ 157158 w 157158"/>
              <a:gd name="connsiteY2-16" fmla="*/ 121854 h 121854"/>
              <a:gd name="connsiteX3-17" fmla="*/ 0 w 157158"/>
              <a:gd name="connsiteY3-18" fmla="*/ 121854 h 121854"/>
              <a:gd name="connsiteX0-19" fmla="*/ 86483 w 157158"/>
              <a:gd name="connsiteY0-20" fmla="*/ 0 h 121854"/>
              <a:gd name="connsiteX1-21" fmla="*/ 157158 w 157158"/>
              <a:gd name="connsiteY1-22" fmla="*/ 121854 h 121854"/>
              <a:gd name="connsiteX2-23" fmla="*/ 0 w 157158"/>
              <a:gd name="connsiteY2-24" fmla="*/ 121854 h 121854"/>
            </a:gdLst>
            <a:ahLst/>
            <a:cxnLst>
              <a:cxn ang="0">
                <a:pos x="connsiteX0-1" y="connsiteY0-2"/>
              </a:cxn>
              <a:cxn ang="0">
                <a:pos x="connsiteX1-3" y="connsiteY1-4"/>
              </a:cxn>
              <a:cxn ang="0">
                <a:pos x="connsiteX2-5" y="connsiteY2-6"/>
              </a:cxn>
            </a:cxnLst>
            <a:rect l="l" t="t" r="r" b="b"/>
            <a:pathLst>
              <a:path w="157158" h="121854">
                <a:moveTo>
                  <a:pt x="86483" y="0"/>
                </a:moveTo>
                <a:lnTo>
                  <a:pt x="157158" y="121854"/>
                </a:lnTo>
                <a:lnTo>
                  <a:pt x="0" y="121854"/>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等腰三角形 18"/>
          <p:cNvSpPr/>
          <p:nvPr/>
        </p:nvSpPr>
        <p:spPr>
          <a:xfrm rot="3600000">
            <a:off x="9851114" y="5046348"/>
            <a:ext cx="989526" cy="853036"/>
          </a:xfrm>
          <a:prstGeom prst="triangle">
            <a:avLst/>
          </a:prstGeom>
          <a:noFill/>
          <a:ln>
            <a:solidFill>
              <a:srgbClr val="00B0F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等腰三角形 19"/>
          <p:cNvSpPr/>
          <p:nvPr/>
        </p:nvSpPr>
        <p:spPr>
          <a:xfrm rot="3600000">
            <a:off x="9766922" y="4919063"/>
            <a:ext cx="1221186" cy="1052740"/>
          </a:xfrm>
          <a:prstGeom prst="triangle">
            <a:avLst/>
          </a:prstGeom>
          <a:noFill/>
          <a:ln>
            <a:solidFill>
              <a:srgbClr val="00B0F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21" name="等腰三角形 20"/>
          <p:cNvSpPr/>
          <p:nvPr/>
        </p:nvSpPr>
        <p:spPr>
          <a:xfrm rot="3600000">
            <a:off x="9920152" y="5135870"/>
            <a:ext cx="811104" cy="699224"/>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28" name="Group 4"/>
          <p:cNvGrpSpPr>
            <a:grpSpLocks noChangeAspect="1"/>
          </p:cNvGrpSpPr>
          <p:nvPr/>
        </p:nvGrpSpPr>
        <p:grpSpPr bwMode="auto">
          <a:xfrm>
            <a:off x="1824991" y="1976488"/>
            <a:ext cx="289193" cy="268537"/>
            <a:chOff x="3603" y="1940"/>
            <a:chExt cx="476" cy="442"/>
          </a:xfrm>
          <a:solidFill>
            <a:schemeClr val="bg1"/>
          </a:solidFill>
        </p:grpSpPr>
        <p:sp>
          <p:nvSpPr>
            <p:cNvPr id="30" name="Freeform 5"/>
            <p:cNvSpPr/>
            <p:nvPr/>
          </p:nvSpPr>
          <p:spPr bwMode="auto">
            <a:xfrm>
              <a:off x="3771" y="2318"/>
              <a:ext cx="143" cy="64"/>
            </a:xfrm>
            <a:custGeom>
              <a:avLst/>
              <a:gdLst>
                <a:gd name="T0" fmla="*/ 8 w 60"/>
                <a:gd name="T1" fmla="*/ 0 h 27"/>
                <a:gd name="T2" fmla="*/ 0 w 60"/>
                <a:gd name="T3" fmla="*/ 24 h 27"/>
                <a:gd name="T4" fmla="*/ 4 w 60"/>
                <a:gd name="T5" fmla="*/ 27 h 27"/>
                <a:gd name="T6" fmla="*/ 56 w 60"/>
                <a:gd name="T7" fmla="*/ 27 h 27"/>
                <a:gd name="T8" fmla="*/ 60 w 60"/>
                <a:gd name="T9" fmla="*/ 24 h 27"/>
                <a:gd name="T10" fmla="*/ 52 w 60"/>
                <a:gd name="T11" fmla="*/ 0 h 27"/>
                <a:gd name="T12" fmla="*/ 8 w 60"/>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60" h="27">
                  <a:moveTo>
                    <a:pt x="8" y="0"/>
                  </a:moveTo>
                  <a:cubicBezTo>
                    <a:pt x="0" y="24"/>
                    <a:pt x="0" y="24"/>
                    <a:pt x="0" y="24"/>
                  </a:cubicBezTo>
                  <a:cubicBezTo>
                    <a:pt x="0" y="26"/>
                    <a:pt x="1" y="27"/>
                    <a:pt x="4" y="27"/>
                  </a:cubicBezTo>
                  <a:cubicBezTo>
                    <a:pt x="56" y="27"/>
                    <a:pt x="56" y="27"/>
                    <a:pt x="56" y="27"/>
                  </a:cubicBezTo>
                  <a:cubicBezTo>
                    <a:pt x="58" y="27"/>
                    <a:pt x="60" y="26"/>
                    <a:pt x="60" y="24"/>
                  </a:cubicBezTo>
                  <a:cubicBezTo>
                    <a:pt x="52" y="0"/>
                    <a:pt x="52" y="0"/>
                    <a:pt x="52" y="0"/>
                  </a:cubicBez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1" name="Freeform 6"/>
            <p:cNvSpPr>
              <a:spLocks noEditPoints="1"/>
            </p:cNvSpPr>
            <p:nvPr/>
          </p:nvSpPr>
          <p:spPr bwMode="auto">
            <a:xfrm>
              <a:off x="3603" y="1940"/>
              <a:ext cx="476" cy="363"/>
            </a:xfrm>
            <a:custGeom>
              <a:avLst/>
              <a:gdLst>
                <a:gd name="T0" fmla="*/ 185 w 199"/>
                <a:gd name="T1" fmla="*/ 0 h 151"/>
                <a:gd name="T2" fmla="*/ 14 w 199"/>
                <a:gd name="T3" fmla="*/ 0 h 151"/>
                <a:gd name="T4" fmla="*/ 0 w 199"/>
                <a:gd name="T5" fmla="*/ 15 h 151"/>
                <a:gd name="T6" fmla="*/ 0 w 199"/>
                <a:gd name="T7" fmla="*/ 137 h 151"/>
                <a:gd name="T8" fmla="*/ 14 w 199"/>
                <a:gd name="T9" fmla="*/ 151 h 151"/>
                <a:gd name="T10" fmla="*/ 185 w 199"/>
                <a:gd name="T11" fmla="*/ 151 h 151"/>
                <a:gd name="T12" fmla="*/ 199 w 199"/>
                <a:gd name="T13" fmla="*/ 137 h 151"/>
                <a:gd name="T14" fmla="*/ 199 w 199"/>
                <a:gd name="T15" fmla="*/ 15 h 151"/>
                <a:gd name="T16" fmla="*/ 185 w 199"/>
                <a:gd name="T17" fmla="*/ 0 h 151"/>
                <a:gd name="T18" fmla="*/ 188 w 199"/>
                <a:gd name="T19" fmla="*/ 138 h 151"/>
                <a:gd name="T20" fmla="*/ 11 w 199"/>
                <a:gd name="T21" fmla="*/ 138 h 151"/>
                <a:gd name="T22" fmla="*/ 11 w 199"/>
                <a:gd name="T23" fmla="*/ 10 h 151"/>
                <a:gd name="T24" fmla="*/ 188 w 199"/>
                <a:gd name="T25" fmla="*/ 10 h 151"/>
                <a:gd name="T26" fmla="*/ 188 w 199"/>
                <a:gd name="T27" fmla="*/ 13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9" h="151">
                  <a:moveTo>
                    <a:pt x="185" y="0"/>
                  </a:moveTo>
                  <a:cubicBezTo>
                    <a:pt x="14" y="0"/>
                    <a:pt x="14" y="0"/>
                    <a:pt x="14" y="0"/>
                  </a:cubicBezTo>
                  <a:cubicBezTo>
                    <a:pt x="7" y="0"/>
                    <a:pt x="0" y="7"/>
                    <a:pt x="0" y="15"/>
                  </a:cubicBezTo>
                  <a:cubicBezTo>
                    <a:pt x="0" y="137"/>
                    <a:pt x="0" y="137"/>
                    <a:pt x="0" y="137"/>
                  </a:cubicBezTo>
                  <a:cubicBezTo>
                    <a:pt x="0" y="145"/>
                    <a:pt x="7" y="151"/>
                    <a:pt x="14" y="151"/>
                  </a:cubicBezTo>
                  <a:cubicBezTo>
                    <a:pt x="185" y="151"/>
                    <a:pt x="185" y="151"/>
                    <a:pt x="185" y="151"/>
                  </a:cubicBezTo>
                  <a:cubicBezTo>
                    <a:pt x="193" y="151"/>
                    <a:pt x="199" y="145"/>
                    <a:pt x="199" y="137"/>
                  </a:cubicBezTo>
                  <a:cubicBezTo>
                    <a:pt x="199" y="15"/>
                    <a:pt x="199" y="15"/>
                    <a:pt x="199" y="15"/>
                  </a:cubicBezTo>
                  <a:cubicBezTo>
                    <a:pt x="199" y="7"/>
                    <a:pt x="193" y="0"/>
                    <a:pt x="185" y="0"/>
                  </a:cubicBezTo>
                  <a:close/>
                  <a:moveTo>
                    <a:pt x="188" y="138"/>
                  </a:moveTo>
                  <a:cubicBezTo>
                    <a:pt x="11" y="138"/>
                    <a:pt x="11" y="138"/>
                    <a:pt x="11" y="138"/>
                  </a:cubicBezTo>
                  <a:cubicBezTo>
                    <a:pt x="11" y="10"/>
                    <a:pt x="11" y="10"/>
                    <a:pt x="11" y="10"/>
                  </a:cubicBezTo>
                  <a:cubicBezTo>
                    <a:pt x="188" y="10"/>
                    <a:pt x="188" y="10"/>
                    <a:pt x="188" y="10"/>
                  </a:cubicBezTo>
                  <a:lnTo>
                    <a:pt x="188"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2" name="Freeform 7"/>
            <p:cNvSpPr>
              <a:spLocks noEditPoints="1"/>
            </p:cNvSpPr>
            <p:nvPr/>
          </p:nvSpPr>
          <p:spPr bwMode="auto">
            <a:xfrm>
              <a:off x="3787" y="2024"/>
              <a:ext cx="101" cy="104"/>
            </a:xfrm>
            <a:custGeom>
              <a:avLst/>
              <a:gdLst>
                <a:gd name="T0" fmla="*/ 21 w 42"/>
                <a:gd name="T1" fmla="*/ 43 h 43"/>
                <a:gd name="T2" fmla="*/ 42 w 42"/>
                <a:gd name="T3" fmla="*/ 21 h 43"/>
                <a:gd name="T4" fmla="*/ 21 w 42"/>
                <a:gd name="T5" fmla="*/ 0 h 43"/>
                <a:gd name="T6" fmla="*/ 5 w 42"/>
                <a:gd name="T7" fmla="*/ 8 h 43"/>
                <a:gd name="T8" fmla="*/ 4 w 42"/>
                <a:gd name="T9" fmla="*/ 8 h 43"/>
                <a:gd name="T10" fmla="*/ 4 w 42"/>
                <a:gd name="T11" fmla="*/ 9 h 43"/>
                <a:gd name="T12" fmla="*/ 0 w 42"/>
                <a:gd name="T13" fmla="*/ 21 h 43"/>
                <a:gd name="T14" fmla="*/ 21 w 42"/>
                <a:gd name="T15" fmla="*/ 43 h 43"/>
                <a:gd name="T16" fmla="*/ 21 w 42"/>
                <a:gd name="T17" fmla="*/ 4 h 43"/>
                <a:gd name="T18" fmla="*/ 30 w 42"/>
                <a:gd name="T19" fmla="*/ 7 h 43"/>
                <a:gd name="T20" fmla="*/ 21 w 42"/>
                <a:gd name="T21" fmla="*/ 11 h 43"/>
                <a:gd name="T22" fmla="*/ 9 w 42"/>
                <a:gd name="T23" fmla="*/ 10 h 43"/>
                <a:gd name="T24" fmla="*/ 21 w 42"/>
                <a:gd name="T25" fmla="*/ 4 h 43"/>
                <a:gd name="T26" fmla="*/ 7 w 42"/>
                <a:gd name="T27" fmla="*/ 13 h 43"/>
                <a:gd name="T28" fmla="*/ 16 w 42"/>
                <a:gd name="T29" fmla="*/ 16 h 43"/>
                <a:gd name="T30" fmla="*/ 22 w 42"/>
                <a:gd name="T31" fmla="*/ 14 h 43"/>
                <a:gd name="T32" fmla="*/ 34 w 42"/>
                <a:gd name="T33" fmla="*/ 12 h 43"/>
                <a:gd name="T34" fmla="*/ 35 w 42"/>
                <a:gd name="T35" fmla="*/ 12 h 43"/>
                <a:gd name="T36" fmla="*/ 38 w 42"/>
                <a:gd name="T37" fmla="*/ 21 h 43"/>
                <a:gd name="T38" fmla="*/ 21 w 42"/>
                <a:gd name="T39" fmla="*/ 38 h 43"/>
                <a:gd name="T40" fmla="*/ 5 w 42"/>
                <a:gd name="T41" fmla="*/ 21 h 43"/>
                <a:gd name="T42" fmla="*/ 7 w 42"/>
                <a:gd name="T43"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3">
                  <a:moveTo>
                    <a:pt x="21" y="43"/>
                  </a:moveTo>
                  <a:cubicBezTo>
                    <a:pt x="33" y="43"/>
                    <a:pt x="42" y="33"/>
                    <a:pt x="42" y="21"/>
                  </a:cubicBezTo>
                  <a:cubicBezTo>
                    <a:pt x="42" y="9"/>
                    <a:pt x="33" y="0"/>
                    <a:pt x="21" y="0"/>
                  </a:cubicBezTo>
                  <a:cubicBezTo>
                    <a:pt x="15" y="0"/>
                    <a:pt x="9" y="3"/>
                    <a:pt x="5" y="8"/>
                  </a:cubicBezTo>
                  <a:cubicBezTo>
                    <a:pt x="5" y="8"/>
                    <a:pt x="4" y="8"/>
                    <a:pt x="4" y="8"/>
                  </a:cubicBezTo>
                  <a:cubicBezTo>
                    <a:pt x="4" y="9"/>
                    <a:pt x="4" y="9"/>
                    <a:pt x="4" y="9"/>
                  </a:cubicBezTo>
                  <a:cubicBezTo>
                    <a:pt x="2" y="13"/>
                    <a:pt x="0" y="17"/>
                    <a:pt x="0" y="21"/>
                  </a:cubicBezTo>
                  <a:cubicBezTo>
                    <a:pt x="0" y="33"/>
                    <a:pt x="10" y="43"/>
                    <a:pt x="21" y="43"/>
                  </a:cubicBezTo>
                  <a:close/>
                  <a:moveTo>
                    <a:pt x="21" y="4"/>
                  </a:moveTo>
                  <a:cubicBezTo>
                    <a:pt x="25" y="4"/>
                    <a:pt x="28" y="5"/>
                    <a:pt x="30" y="7"/>
                  </a:cubicBezTo>
                  <a:cubicBezTo>
                    <a:pt x="28" y="7"/>
                    <a:pt x="25" y="9"/>
                    <a:pt x="21" y="11"/>
                  </a:cubicBezTo>
                  <a:cubicBezTo>
                    <a:pt x="16" y="13"/>
                    <a:pt x="12" y="11"/>
                    <a:pt x="9" y="10"/>
                  </a:cubicBezTo>
                  <a:cubicBezTo>
                    <a:pt x="12" y="6"/>
                    <a:pt x="17" y="4"/>
                    <a:pt x="21" y="4"/>
                  </a:cubicBezTo>
                  <a:close/>
                  <a:moveTo>
                    <a:pt x="7" y="13"/>
                  </a:moveTo>
                  <a:cubicBezTo>
                    <a:pt x="9" y="14"/>
                    <a:pt x="13" y="16"/>
                    <a:pt x="16" y="16"/>
                  </a:cubicBezTo>
                  <a:cubicBezTo>
                    <a:pt x="18" y="16"/>
                    <a:pt x="20" y="15"/>
                    <a:pt x="22" y="14"/>
                  </a:cubicBezTo>
                  <a:cubicBezTo>
                    <a:pt x="30" y="10"/>
                    <a:pt x="31" y="10"/>
                    <a:pt x="34" y="12"/>
                  </a:cubicBezTo>
                  <a:cubicBezTo>
                    <a:pt x="35" y="12"/>
                    <a:pt x="35" y="12"/>
                    <a:pt x="35" y="12"/>
                  </a:cubicBezTo>
                  <a:cubicBezTo>
                    <a:pt x="37" y="14"/>
                    <a:pt x="38" y="18"/>
                    <a:pt x="38" y="21"/>
                  </a:cubicBezTo>
                  <a:cubicBezTo>
                    <a:pt x="38" y="31"/>
                    <a:pt x="30" y="38"/>
                    <a:pt x="21" y="38"/>
                  </a:cubicBezTo>
                  <a:cubicBezTo>
                    <a:pt x="12" y="38"/>
                    <a:pt x="5" y="31"/>
                    <a:pt x="5" y="21"/>
                  </a:cubicBezTo>
                  <a:cubicBezTo>
                    <a:pt x="5" y="18"/>
                    <a:pt x="6" y="15"/>
                    <a:pt x="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3" name="Freeform 8"/>
            <p:cNvSpPr/>
            <p:nvPr/>
          </p:nvSpPr>
          <p:spPr bwMode="auto">
            <a:xfrm>
              <a:off x="3897" y="2101"/>
              <a:ext cx="53" cy="77"/>
            </a:xfrm>
            <a:custGeom>
              <a:avLst/>
              <a:gdLst>
                <a:gd name="T0" fmla="*/ 18 w 22"/>
                <a:gd name="T1" fmla="*/ 32 h 32"/>
                <a:gd name="T2" fmla="*/ 18 w 22"/>
                <a:gd name="T3" fmla="*/ 31 h 32"/>
                <a:gd name="T4" fmla="*/ 21 w 22"/>
                <a:gd name="T5" fmla="*/ 14 h 32"/>
                <a:gd name="T6" fmla="*/ 21 w 22"/>
                <a:gd name="T7" fmla="*/ 13 h 32"/>
                <a:gd name="T8" fmla="*/ 19 w 22"/>
                <a:gd name="T9" fmla="*/ 9 h 32"/>
                <a:gd name="T10" fmla="*/ 21 w 22"/>
                <a:gd name="T11" fmla="*/ 5 h 32"/>
                <a:gd name="T12" fmla="*/ 21 w 22"/>
                <a:gd name="T13" fmla="*/ 4 h 32"/>
                <a:gd name="T14" fmla="*/ 21 w 22"/>
                <a:gd name="T15" fmla="*/ 4 h 32"/>
                <a:gd name="T16" fmla="*/ 13 w 22"/>
                <a:gd name="T17" fmla="*/ 0 h 32"/>
                <a:gd name="T18" fmla="*/ 12 w 22"/>
                <a:gd name="T19" fmla="*/ 0 h 32"/>
                <a:gd name="T20" fmla="*/ 0 w 22"/>
                <a:gd name="T21" fmla="*/ 13 h 32"/>
                <a:gd name="T22" fmla="*/ 12 w 22"/>
                <a:gd name="T23" fmla="*/ 32 h 32"/>
                <a:gd name="T24" fmla="*/ 18 w 22"/>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2">
                  <a:moveTo>
                    <a:pt x="18" y="32"/>
                  </a:moveTo>
                  <a:cubicBezTo>
                    <a:pt x="18" y="32"/>
                    <a:pt x="18" y="32"/>
                    <a:pt x="18" y="31"/>
                  </a:cubicBezTo>
                  <a:cubicBezTo>
                    <a:pt x="21" y="14"/>
                    <a:pt x="21" y="14"/>
                    <a:pt x="21" y="14"/>
                  </a:cubicBezTo>
                  <a:cubicBezTo>
                    <a:pt x="22" y="14"/>
                    <a:pt x="21" y="13"/>
                    <a:pt x="21" y="13"/>
                  </a:cubicBezTo>
                  <a:cubicBezTo>
                    <a:pt x="20" y="12"/>
                    <a:pt x="19" y="11"/>
                    <a:pt x="19" y="9"/>
                  </a:cubicBezTo>
                  <a:cubicBezTo>
                    <a:pt x="19" y="8"/>
                    <a:pt x="20" y="6"/>
                    <a:pt x="21" y="5"/>
                  </a:cubicBezTo>
                  <a:cubicBezTo>
                    <a:pt x="21" y="5"/>
                    <a:pt x="21" y="5"/>
                    <a:pt x="21" y="4"/>
                  </a:cubicBezTo>
                  <a:cubicBezTo>
                    <a:pt x="21" y="4"/>
                    <a:pt x="21" y="4"/>
                    <a:pt x="21" y="4"/>
                  </a:cubicBezTo>
                  <a:cubicBezTo>
                    <a:pt x="18" y="3"/>
                    <a:pt x="15" y="2"/>
                    <a:pt x="13" y="0"/>
                  </a:cubicBezTo>
                  <a:cubicBezTo>
                    <a:pt x="13" y="0"/>
                    <a:pt x="12" y="0"/>
                    <a:pt x="12" y="0"/>
                  </a:cubicBezTo>
                  <a:cubicBezTo>
                    <a:pt x="7" y="3"/>
                    <a:pt x="3" y="7"/>
                    <a:pt x="0" y="13"/>
                  </a:cubicBezTo>
                  <a:cubicBezTo>
                    <a:pt x="5" y="18"/>
                    <a:pt x="10" y="24"/>
                    <a:pt x="12" y="32"/>
                  </a:cubicBezTo>
                  <a:lnTo>
                    <a:pt x="18"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4" name="Freeform 9"/>
            <p:cNvSpPr/>
            <p:nvPr/>
          </p:nvSpPr>
          <p:spPr bwMode="auto">
            <a:xfrm>
              <a:off x="3962" y="2101"/>
              <a:ext cx="60" cy="77"/>
            </a:xfrm>
            <a:custGeom>
              <a:avLst/>
              <a:gdLst>
                <a:gd name="T0" fmla="*/ 8 w 25"/>
                <a:gd name="T1" fmla="*/ 0 h 32"/>
                <a:gd name="T2" fmla="*/ 1 w 25"/>
                <a:gd name="T3" fmla="*/ 4 h 32"/>
                <a:gd name="T4" fmla="*/ 0 w 25"/>
                <a:gd name="T5" fmla="*/ 4 h 32"/>
                <a:gd name="T6" fmla="*/ 0 w 25"/>
                <a:gd name="T7" fmla="*/ 5 h 32"/>
                <a:gd name="T8" fmla="*/ 2 w 25"/>
                <a:gd name="T9" fmla="*/ 9 h 32"/>
                <a:gd name="T10" fmla="*/ 0 w 25"/>
                <a:gd name="T11" fmla="*/ 13 h 32"/>
                <a:gd name="T12" fmla="*/ 0 w 25"/>
                <a:gd name="T13" fmla="*/ 14 h 32"/>
                <a:gd name="T14" fmla="*/ 3 w 25"/>
                <a:gd name="T15" fmla="*/ 31 h 32"/>
                <a:gd name="T16" fmla="*/ 3 w 25"/>
                <a:gd name="T17" fmla="*/ 32 h 32"/>
                <a:gd name="T18" fmla="*/ 25 w 25"/>
                <a:gd name="T19" fmla="*/ 32 h 32"/>
                <a:gd name="T20" fmla="*/ 25 w 25"/>
                <a:gd name="T21" fmla="*/ 32 h 32"/>
                <a:gd name="T22" fmla="*/ 25 w 25"/>
                <a:gd name="T23" fmla="*/ 31 h 32"/>
                <a:gd name="T24" fmla="*/ 9 w 25"/>
                <a:gd name="T25" fmla="*/ 0 h 32"/>
                <a:gd name="T26" fmla="*/ 8 w 25"/>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2">
                  <a:moveTo>
                    <a:pt x="8" y="0"/>
                  </a:moveTo>
                  <a:cubicBezTo>
                    <a:pt x="6" y="2"/>
                    <a:pt x="3" y="3"/>
                    <a:pt x="1" y="4"/>
                  </a:cubicBezTo>
                  <a:cubicBezTo>
                    <a:pt x="0" y="4"/>
                    <a:pt x="0" y="4"/>
                    <a:pt x="0" y="4"/>
                  </a:cubicBezTo>
                  <a:cubicBezTo>
                    <a:pt x="0" y="5"/>
                    <a:pt x="0" y="5"/>
                    <a:pt x="0" y="5"/>
                  </a:cubicBezTo>
                  <a:cubicBezTo>
                    <a:pt x="1" y="6"/>
                    <a:pt x="2" y="8"/>
                    <a:pt x="2" y="9"/>
                  </a:cubicBezTo>
                  <a:cubicBezTo>
                    <a:pt x="2" y="11"/>
                    <a:pt x="1" y="12"/>
                    <a:pt x="0" y="13"/>
                  </a:cubicBezTo>
                  <a:cubicBezTo>
                    <a:pt x="0" y="13"/>
                    <a:pt x="0" y="14"/>
                    <a:pt x="0" y="14"/>
                  </a:cubicBezTo>
                  <a:cubicBezTo>
                    <a:pt x="3" y="31"/>
                    <a:pt x="3" y="31"/>
                    <a:pt x="3" y="31"/>
                  </a:cubicBezTo>
                  <a:cubicBezTo>
                    <a:pt x="3" y="32"/>
                    <a:pt x="3" y="32"/>
                    <a:pt x="3" y="32"/>
                  </a:cubicBezTo>
                  <a:cubicBezTo>
                    <a:pt x="25" y="32"/>
                    <a:pt x="25" y="32"/>
                    <a:pt x="25" y="32"/>
                  </a:cubicBezTo>
                  <a:cubicBezTo>
                    <a:pt x="25" y="32"/>
                    <a:pt x="25" y="32"/>
                    <a:pt x="25" y="32"/>
                  </a:cubicBezTo>
                  <a:cubicBezTo>
                    <a:pt x="25" y="32"/>
                    <a:pt x="25" y="31"/>
                    <a:pt x="25" y="31"/>
                  </a:cubicBezTo>
                  <a:cubicBezTo>
                    <a:pt x="25" y="17"/>
                    <a:pt x="19" y="5"/>
                    <a:pt x="9" y="0"/>
                  </a:cubicBezTo>
                  <a:cubicBezTo>
                    <a:pt x="9"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5" name="Freeform 10"/>
            <p:cNvSpPr>
              <a:spLocks noEditPoints="1"/>
            </p:cNvSpPr>
            <p:nvPr/>
          </p:nvSpPr>
          <p:spPr bwMode="auto">
            <a:xfrm>
              <a:off x="3917" y="2019"/>
              <a:ext cx="79" cy="82"/>
            </a:xfrm>
            <a:custGeom>
              <a:avLst/>
              <a:gdLst>
                <a:gd name="T0" fmla="*/ 16 w 33"/>
                <a:gd name="T1" fmla="*/ 34 h 34"/>
                <a:gd name="T2" fmla="*/ 33 w 33"/>
                <a:gd name="T3" fmla="*/ 17 h 34"/>
                <a:gd name="T4" fmla="*/ 16 w 33"/>
                <a:gd name="T5" fmla="*/ 0 h 34"/>
                <a:gd name="T6" fmla="*/ 3 w 33"/>
                <a:gd name="T7" fmla="*/ 7 h 34"/>
                <a:gd name="T8" fmla="*/ 3 w 33"/>
                <a:gd name="T9" fmla="*/ 7 h 34"/>
                <a:gd name="T10" fmla="*/ 3 w 33"/>
                <a:gd name="T11" fmla="*/ 7 h 34"/>
                <a:gd name="T12" fmla="*/ 0 w 33"/>
                <a:gd name="T13" fmla="*/ 17 h 34"/>
                <a:gd name="T14" fmla="*/ 16 w 33"/>
                <a:gd name="T15" fmla="*/ 34 h 34"/>
                <a:gd name="T16" fmla="*/ 16 w 33"/>
                <a:gd name="T17" fmla="*/ 4 h 34"/>
                <a:gd name="T18" fmla="*/ 23 w 33"/>
                <a:gd name="T19" fmla="*/ 6 h 34"/>
                <a:gd name="T20" fmla="*/ 16 w 33"/>
                <a:gd name="T21" fmla="*/ 9 h 34"/>
                <a:gd name="T22" fmla="*/ 7 w 33"/>
                <a:gd name="T23" fmla="*/ 8 h 34"/>
                <a:gd name="T24" fmla="*/ 16 w 33"/>
                <a:gd name="T25" fmla="*/ 4 h 34"/>
                <a:gd name="T26" fmla="*/ 5 w 33"/>
                <a:gd name="T27" fmla="*/ 10 h 34"/>
                <a:gd name="T28" fmla="*/ 12 w 33"/>
                <a:gd name="T29" fmla="*/ 13 h 34"/>
                <a:gd name="T30" fmla="*/ 17 w 33"/>
                <a:gd name="T31" fmla="*/ 11 h 34"/>
                <a:gd name="T32" fmla="*/ 26 w 33"/>
                <a:gd name="T33" fmla="*/ 9 h 34"/>
                <a:gd name="T34" fmla="*/ 27 w 33"/>
                <a:gd name="T35" fmla="*/ 9 h 34"/>
                <a:gd name="T36" fmla="*/ 29 w 33"/>
                <a:gd name="T37" fmla="*/ 17 h 34"/>
                <a:gd name="T38" fmla="*/ 16 w 33"/>
                <a:gd name="T39" fmla="*/ 30 h 34"/>
                <a:gd name="T40" fmla="*/ 3 w 33"/>
                <a:gd name="T41" fmla="*/ 17 h 34"/>
                <a:gd name="T42" fmla="*/ 5 w 33"/>
                <a:gd name="T43"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34">
                  <a:moveTo>
                    <a:pt x="16" y="34"/>
                  </a:moveTo>
                  <a:cubicBezTo>
                    <a:pt x="25" y="34"/>
                    <a:pt x="33" y="26"/>
                    <a:pt x="33" y="17"/>
                  </a:cubicBezTo>
                  <a:cubicBezTo>
                    <a:pt x="33" y="8"/>
                    <a:pt x="25" y="0"/>
                    <a:pt x="16" y="0"/>
                  </a:cubicBezTo>
                  <a:cubicBezTo>
                    <a:pt x="11" y="0"/>
                    <a:pt x="6" y="3"/>
                    <a:pt x="3" y="7"/>
                  </a:cubicBezTo>
                  <a:cubicBezTo>
                    <a:pt x="3" y="7"/>
                    <a:pt x="3" y="7"/>
                    <a:pt x="3" y="7"/>
                  </a:cubicBezTo>
                  <a:cubicBezTo>
                    <a:pt x="3" y="7"/>
                    <a:pt x="3" y="7"/>
                    <a:pt x="3" y="7"/>
                  </a:cubicBezTo>
                  <a:cubicBezTo>
                    <a:pt x="1" y="10"/>
                    <a:pt x="0" y="13"/>
                    <a:pt x="0" y="17"/>
                  </a:cubicBezTo>
                  <a:cubicBezTo>
                    <a:pt x="0" y="26"/>
                    <a:pt x="7" y="34"/>
                    <a:pt x="16" y="34"/>
                  </a:cubicBezTo>
                  <a:close/>
                  <a:moveTo>
                    <a:pt x="16" y="4"/>
                  </a:moveTo>
                  <a:cubicBezTo>
                    <a:pt x="19" y="4"/>
                    <a:pt x="21" y="5"/>
                    <a:pt x="23" y="6"/>
                  </a:cubicBezTo>
                  <a:cubicBezTo>
                    <a:pt x="21" y="6"/>
                    <a:pt x="19" y="7"/>
                    <a:pt x="16" y="9"/>
                  </a:cubicBezTo>
                  <a:cubicBezTo>
                    <a:pt x="12" y="11"/>
                    <a:pt x="9" y="9"/>
                    <a:pt x="7" y="8"/>
                  </a:cubicBezTo>
                  <a:cubicBezTo>
                    <a:pt x="9" y="5"/>
                    <a:pt x="12" y="4"/>
                    <a:pt x="16" y="4"/>
                  </a:cubicBezTo>
                  <a:close/>
                  <a:moveTo>
                    <a:pt x="5" y="10"/>
                  </a:moveTo>
                  <a:cubicBezTo>
                    <a:pt x="7" y="11"/>
                    <a:pt x="9" y="13"/>
                    <a:pt x="12" y="13"/>
                  </a:cubicBezTo>
                  <a:cubicBezTo>
                    <a:pt x="14" y="13"/>
                    <a:pt x="15" y="12"/>
                    <a:pt x="17" y="11"/>
                  </a:cubicBezTo>
                  <a:cubicBezTo>
                    <a:pt x="23" y="8"/>
                    <a:pt x="24" y="8"/>
                    <a:pt x="26" y="9"/>
                  </a:cubicBezTo>
                  <a:cubicBezTo>
                    <a:pt x="26" y="9"/>
                    <a:pt x="27" y="9"/>
                    <a:pt x="27" y="9"/>
                  </a:cubicBezTo>
                  <a:cubicBezTo>
                    <a:pt x="28" y="12"/>
                    <a:pt x="29" y="14"/>
                    <a:pt x="29" y="17"/>
                  </a:cubicBezTo>
                  <a:cubicBezTo>
                    <a:pt x="29" y="24"/>
                    <a:pt x="23" y="30"/>
                    <a:pt x="16" y="30"/>
                  </a:cubicBezTo>
                  <a:cubicBezTo>
                    <a:pt x="9" y="30"/>
                    <a:pt x="3" y="24"/>
                    <a:pt x="3" y="17"/>
                  </a:cubicBezTo>
                  <a:cubicBezTo>
                    <a:pt x="3" y="15"/>
                    <a:pt x="4" y="12"/>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6" name="Freeform 11"/>
            <p:cNvSpPr/>
            <p:nvPr/>
          </p:nvSpPr>
          <p:spPr bwMode="auto">
            <a:xfrm>
              <a:off x="3660" y="2101"/>
              <a:ext cx="63" cy="77"/>
            </a:xfrm>
            <a:custGeom>
              <a:avLst/>
              <a:gdLst>
                <a:gd name="T0" fmla="*/ 1 w 26"/>
                <a:gd name="T1" fmla="*/ 32 h 32"/>
                <a:gd name="T2" fmla="*/ 22 w 26"/>
                <a:gd name="T3" fmla="*/ 32 h 32"/>
                <a:gd name="T4" fmla="*/ 23 w 26"/>
                <a:gd name="T5" fmla="*/ 31 h 32"/>
                <a:gd name="T6" fmla="*/ 26 w 26"/>
                <a:gd name="T7" fmla="*/ 14 h 32"/>
                <a:gd name="T8" fmla="*/ 26 w 26"/>
                <a:gd name="T9" fmla="*/ 13 h 32"/>
                <a:gd name="T10" fmla="*/ 24 w 26"/>
                <a:gd name="T11" fmla="*/ 9 h 32"/>
                <a:gd name="T12" fmla="*/ 25 w 26"/>
                <a:gd name="T13" fmla="*/ 5 h 32"/>
                <a:gd name="T14" fmla="*/ 26 w 26"/>
                <a:gd name="T15" fmla="*/ 4 h 32"/>
                <a:gd name="T16" fmla="*/ 25 w 26"/>
                <a:gd name="T17" fmla="*/ 4 h 32"/>
                <a:gd name="T18" fmla="*/ 17 w 26"/>
                <a:gd name="T19" fmla="*/ 0 h 32"/>
                <a:gd name="T20" fmla="*/ 17 w 26"/>
                <a:gd name="T21" fmla="*/ 0 h 32"/>
                <a:gd name="T22" fmla="*/ 0 w 26"/>
                <a:gd name="T23" fmla="*/ 31 h 32"/>
                <a:gd name="T24" fmla="*/ 1 w 26"/>
                <a:gd name="T25" fmla="*/ 32 h 32"/>
                <a:gd name="T26" fmla="*/ 1 w 26"/>
                <a:gd name="T2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2">
                  <a:moveTo>
                    <a:pt x="1" y="32"/>
                  </a:moveTo>
                  <a:cubicBezTo>
                    <a:pt x="22" y="32"/>
                    <a:pt x="22" y="32"/>
                    <a:pt x="22" y="32"/>
                  </a:cubicBezTo>
                  <a:cubicBezTo>
                    <a:pt x="23" y="32"/>
                    <a:pt x="23" y="32"/>
                    <a:pt x="23" y="31"/>
                  </a:cubicBezTo>
                  <a:cubicBezTo>
                    <a:pt x="26" y="14"/>
                    <a:pt x="26" y="14"/>
                    <a:pt x="26" y="14"/>
                  </a:cubicBezTo>
                  <a:cubicBezTo>
                    <a:pt x="26" y="14"/>
                    <a:pt x="26" y="13"/>
                    <a:pt x="26" y="13"/>
                  </a:cubicBezTo>
                  <a:cubicBezTo>
                    <a:pt x="24" y="12"/>
                    <a:pt x="24" y="11"/>
                    <a:pt x="24" y="9"/>
                  </a:cubicBezTo>
                  <a:cubicBezTo>
                    <a:pt x="24" y="8"/>
                    <a:pt x="24" y="6"/>
                    <a:pt x="25" y="5"/>
                  </a:cubicBezTo>
                  <a:cubicBezTo>
                    <a:pt x="26" y="5"/>
                    <a:pt x="26" y="5"/>
                    <a:pt x="26" y="4"/>
                  </a:cubicBezTo>
                  <a:cubicBezTo>
                    <a:pt x="26" y="4"/>
                    <a:pt x="25" y="4"/>
                    <a:pt x="25" y="4"/>
                  </a:cubicBezTo>
                  <a:cubicBezTo>
                    <a:pt x="22" y="3"/>
                    <a:pt x="20" y="2"/>
                    <a:pt x="17" y="0"/>
                  </a:cubicBezTo>
                  <a:cubicBezTo>
                    <a:pt x="17" y="0"/>
                    <a:pt x="17" y="0"/>
                    <a:pt x="17" y="0"/>
                  </a:cubicBezTo>
                  <a:cubicBezTo>
                    <a:pt x="7" y="5"/>
                    <a:pt x="1" y="17"/>
                    <a:pt x="0" y="31"/>
                  </a:cubicBezTo>
                  <a:cubicBezTo>
                    <a:pt x="0" y="31"/>
                    <a:pt x="0" y="32"/>
                    <a:pt x="1" y="32"/>
                  </a:cubicBezTo>
                  <a:cubicBezTo>
                    <a:pt x="1" y="32"/>
                    <a:pt x="1" y="32"/>
                    <a:pt x="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7" name="Freeform 12"/>
            <p:cNvSpPr/>
            <p:nvPr/>
          </p:nvSpPr>
          <p:spPr bwMode="auto">
            <a:xfrm>
              <a:off x="3735" y="2101"/>
              <a:ext cx="50" cy="77"/>
            </a:xfrm>
            <a:custGeom>
              <a:avLst/>
              <a:gdLst>
                <a:gd name="T0" fmla="*/ 9 w 21"/>
                <a:gd name="T1" fmla="*/ 0 h 32"/>
                <a:gd name="T2" fmla="*/ 1 w 21"/>
                <a:gd name="T3" fmla="*/ 4 h 32"/>
                <a:gd name="T4" fmla="*/ 1 w 21"/>
                <a:gd name="T5" fmla="*/ 4 h 32"/>
                <a:gd name="T6" fmla="*/ 1 w 21"/>
                <a:gd name="T7" fmla="*/ 5 h 32"/>
                <a:gd name="T8" fmla="*/ 3 w 21"/>
                <a:gd name="T9" fmla="*/ 9 h 32"/>
                <a:gd name="T10" fmla="*/ 1 w 21"/>
                <a:gd name="T11" fmla="*/ 13 h 32"/>
                <a:gd name="T12" fmla="*/ 0 w 21"/>
                <a:gd name="T13" fmla="*/ 14 h 32"/>
                <a:gd name="T14" fmla="*/ 3 w 21"/>
                <a:gd name="T15" fmla="*/ 31 h 32"/>
                <a:gd name="T16" fmla="*/ 4 w 21"/>
                <a:gd name="T17" fmla="*/ 32 h 32"/>
                <a:gd name="T18" fmla="*/ 6 w 21"/>
                <a:gd name="T19" fmla="*/ 32 h 32"/>
                <a:gd name="T20" fmla="*/ 21 w 21"/>
                <a:gd name="T21" fmla="*/ 11 h 32"/>
                <a:gd name="T22" fmla="*/ 10 w 21"/>
                <a:gd name="T23" fmla="*/ 0 h 32"/>
                <a:gd name="T24" fmla="*/ 9 w 21"/>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2">
                  <a:moveTo>
                    <a:pt x="9" y="0"/>
                  </a:moveTo>
                  <a:cubicBezTo>
                    <a:pt x="7" y="2"/>
                    <a:pt x="4" y="3"/>
                    <a:pt x="1" y="4"/>
                  </a:cubicBezTo>
                  <a:cubicBezTo>
                    <a:pt x="1" y="4"/>
                    <a:pt x="1" y="4"/>
                    <a:pt x="1" y="4"/>
                  </a:cubicBezTo>
                  <a:cubicBezTo>
                    <a:pt x="0" y="5"/>
                    <a:pt x="1" y="5"/>
                    <a:pt x="1" y="5"/>
                  </a:cubicBezTo>
                  <a:cubicBezTo>
                    <a:pt x="2" y="6"/>
                    <a:pt x="3" y="8"/>
                    <a:pt x="3" y="9"/>
                  </a:cubicBezTo>
                  <a:cubicBezTo>
                    <a:pt x="3" y="11"/>
                    <a:pt x="2" y="12"/>
                    <a:pt x="1" y="13"/>
                  </a:cubicBezTo>
                  <a:cubicBezTo>
                    <a:pt x="0" y="13"/>
                    <a:pt x="0" y="14"/>
                    <a:pt x="0" y="14"/>
                  </a:cubicBezTo>
                  <a:cubicBezTo>
                    <a:pt x="3" y="31"/>
                    <a:pt x="3" y="31"/>
                    <a:pt x="3" y="31"/>
                  </a:cubicBezTo>
                  <a:cubicBezTo>
                    <a:pt x="3" y="32"/>
                    <a:pt x="4" y="32"/>
                    <a:pt x="4" y="32"/>
                  </a:cubicBezTo>
                  <a:cubicBezTo>
                    <a:pt x="6" y="32"/>
                    <a:pt x="6" y="32"/>
                    <a:pt x="6" y="32"/>
                  </a:cubicBezTo>
                  <a:cubicBezTo>
                    <a:pt x="9" y="23"/>
                    <a:pt x="14" y="16"/>
                    <a:pt x="21" y="11"/>
                  </a:cubicBezTo>
                  <a:cubicBezTo>
                    <a:pt x="18" y="6"/>
                    <a:pt x="14" y="2"/>
                    <a:pt x="10" y="0"/>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8" name="Freeform 13"/>
            <p:cNvSpPr>
              <a:spLocks noEditPoints="1"/>
            </p:cNvSpPr>
            <p:nvPr/>
          </p:nvSpPr>
          <p:spPr bwMode="auto">
            <a:xfrm>
              <a:off x="3689" y="2019"/>
              <a:ext cx="79" cy="82"/>
            </a:xfrm>
            <a:custGeom>
              <a:avLst/>
              <a:gdLst>
                <a:gd name="T0" fmla="*/ 17 w 33"/>
                <a:gd name="T1" fmla="*/ 34 h 34"/>
                <a:gd name="T2" fmla="*/ 33 w 33"/>
                <a:gd name="T3" fmla="*/ 17 h 34"/>
                <a:gd name="T4" fmla="*/ 17 w 33"/>
                <a:gd name="T5" fmla="*/ 0 h 34"/>
                <a:gd name="T6" fmla="*/ 4 w 33"/>
                <a:gd name="T7" fmla="*/ 7 h 34"/>
                <a:gd name="T8" fmla="*/ 3 w 33"/>
                <a:gd name="T9" fmla="*/ 7 h 34"/>
                <a:gd name="T10" fmla="*/ 3 w 33"/>
                <a:gd name="T11" fmla="*/ 7 h 34"/>
                <a:gd name="T12" fmla="*/ 0 w 33"/>
                <a:gd name="T13" fmla="*/ 17 h 34"/>
                <a:gd name="T14" fmla="*/ 17 w 33"/>
                <a:gd name="T15" fmla="*/ 34 h 34"/>
                <a:gd name="T16" fmla="*/ 17 w 33"/>
                <a:gd name="T17" fmla="*/ 4 h 34"/>
                <a:gd name="T18" fmla="*/ 24 w 33"/>
                <a:gd name="T19" fmla="*/ 6 h 34"/>
                <a:gd name="T20" fmla="*/ 16 w 33"/>
                <a:gd name="T21" fmla="*/ 9 h 34"/>
                <a:gd name="T22" fmla="*/ 7 w 33"/>
                <a:gd name="T23" fmla="*/ 8 h 34"/>
                <a:gd name="T24" fmla="*/ 17 w 33"/>
                <a:gd name="T25" fmla="*/ 4 h 34"/>
                <a:gd name="T26" fmla="*/ 6 w 33"/>
                <a:gd name="T27" fmla="*/ 10 h 34"/>
                <a:gd name="T28" fmla="*/ 13 w 33"/>
                <a:gd name="T29" fmla="*/ 13 h 34"/>
                <a:gd name="T30" fmla="*/ 17 w 33"/>
                <a:gd name="T31" fmla="*/ 11 h 34"/>
                <a:gd name="T32" fmla="*/ 27 w 33"/>
                <a:gd name="T33" fmla="*/ 9 h 34"/>
                <a:gd name="T34" fmla="*/ 27 w 33"/>
                <a:gd name="T35" fmla="*/ 9 h 34"/>
                <a:gd name="T36" fmla="*/ 29 w 33"/>
                <a:gd name="T37" fmla="*/ 17 h 34"/>
                <a:gd name="T38" fmla="*/ 17 w 33"/>
                <a:gd name="T39" fmla="*/ 30 h 34"/>
                <a:gd name="T40" fmla="*/ 4 w 33"/>
                <a:gd name="T41" fmla="*/ 17 h 34"/>
                <a:gd name="T42" fmla="*/ 6 w 33"/>
                <a:gd name="T43"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34">
                  <a:moveTo>
                    <a:pt x="17" y="34"/>
                  </a:moveTo>
                  <a:cubicBezTo>
                    <a:pt x="26" y="34"/>
                    <a:pt x="33" y="26"/>
                    <a:pt x="33" y="17"/>
                  </a:cubicBezTo>
                  <a:cubicBezTo>
                    <a:pt x="33" y="8"/>
                    <a:pt x="26" y="0"/>
                    <a:pt x="17" y="0"/>
                  </a:cubicBezTo>
                  <a:cubicBezTo>
                    <a:pt x="11" y="0"/>
                    <a:pt x="7" y="3"/>
                    <a:pt x="4" y="7"/>
                  </a:cubicBezTo>
                  <a:cubicBezTo>
                    <a:pt x="4" y="7"/>
                    <a:pt x="3" y="7"/>
                    <a:pt x="3" y="7"/>
                  </a:cubicBezTo>
                  <a:cubicBezTo>
                    <a:pt x="3" y="7"/>
                    <a:pt x="3" y="7"/>
                    <a:pt x="3" y="7"/>
                  </a:cubicBezTo>
                  <a:cubicBezTo>
                    <a:pt x="1" y="10"/>
                    <a:pt x="0" y="13"/>
                    <a:pt x="0" y="17"/>
                  </a:cubicBezTo>
                  <a:cubicBezTo>
                    <a:pt x="0" y="26"/>
                    <a:pt x="8" y="34"/>
                    <a:pt x="17" y="34"/>
                  </a:cubicBezTo>
                  <a:close/>
                  <a:moveTo>
                    <a:pt x="17" y="4"/>
                  </a:moveTo>
                  <a:cubicBezTo>
                    <a:pt x="19" y="4"/>
                    <a:pt x="22" y="5"/>
                    <a:pt x="24" y="6"/>
                  </a:cubicBezTo>
                  <a:cubicBezTo>
                    <a:pt x="22" y="6"/>
                    <a:pt x="20" y="7"/>
                    <a:pt x="16" y="9"/>
                  </a:cubicBezTo>
                  <a:cubicBezTo>
                    <a:pt x="13" y="11"/>
                    <a:pt x="9" y="9"/>
                    <a:pt x="7" y="8"/>
                  </a:cubicBezTo>
                  <a:cubicBezTo>
                    <a:pt x="10" y="5"/>
                    <a:pt x="13" y="4"/>
                    <a:pt x="17" y="4"/>
                  </a:cubicBezTo>
                  <a:close/>
                  <a:moveTo>
                    <a:pt x="6" y="10"/>
                  </a:moveTo>
                  <a:cubicBezTo>
                    <a:pt x="7" y="11"/>
                    <a:pt x="10" y="13"/>
                    <a:pt x="13" y="13"/>
                  </a:cubicBezTo>
                  <a:cubicBezTo>
                    <a:pt x="14" y="13"/>
                    <a:pt x="16" y="12"/>
                    <a:pt x="17" y="11"/>
                  </a:cubicBezTo>
                  <a:cubicBezTo>
                    <a:pt x="23" y="8"/>
                    <a:pt x="25" y="8"/>
                    <a:pt x="27" y="9"/>
                  </a:cubicBezTo>
                  <a:cubicBezTo>
                    <a:pt x="27" y="9"/>
                    <a:pt x="27" y="9"/>
                    <a:pt x="27" y="9"/>
                  </a:cubicBezTo>
                  <a:cubicBezTo>
                    <a:pt x="29" y="12"/>
                    <a:pt x="29" y="14"/>
                    <a:pt x="29" y="17"/>
                  </a:cubicBezTo>
                  <a:cubicBezTo>
                    <a:pt x="29" y="24"/>
                    <a:pt x="24" y="30"/>
                    <a:pt x="17" y="30"/>
                  </a:cubicBezTo>
                  <a:cubicBezTo>
                    <a:pt x="10" y="30"/>
                    <a:pt x="4" y="24"/>
                    <a:pt x="4" y="17"/>
                  </a:cubicBezTo>
                  <a:cubicBezTo>
                    <a:pt x="4" y="15"/>
                    <a:pt x="4" y="12"/>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9" name="Freeform 14"/>
            <p:cNvSpPr/>
            <p:nvPr/>
          </p:nvSpPr>
          <p:spPr bwMode="auto">
            <a:xfrm>
              <a:off x="3751" y="2128"/>
              <a:ext cx="79" cy="98"/>
            </a:xfrm>
            <a:custGeom>
              <a:avLst/>
              <a:gdLst>
                <a:gd name="T0" fmla="*/ 30 w 33"/>
                <a:gd name="T1" fmla="*/ 12 h 41"/>
                <a:gd name="T2" fmla="*/ 32 w 33"/>
                <a:gd name="T3" fmla="*/ 7 h 41"/>
                <a:gd name="T4" fmla="*/ 33 w 33"/>
                <a:gd name="T5" fmla="*/ 6 h 41"/>
                <a:gd name="T6" fmla="*/ 32 w 33"/>
                <a:gd name="T7" fmla="*/ 5 h 41"/>
                <a:gd name="T8" fmla="*/ 22 w 33"/>
                <a:gd name="T9" fmla="*/ 0 h 41"/>
                <a:gd name="T10" fmla="*/ 21 w 33"/>
                <a:gd name="T11" fmla="*/ 0 h 41"/>
                <a:gd name="T12" fmla="*/ 0 w 33"/>
                <a:gd name="T13" fmla="*/ 40 h 41"/>
                <a:gd name="T14" fmla="*/ 0 w 33"/>
                <a:gd name="T15" fmla="*/ 41 h 41"/>
                <a:gd name="T16" fmla="*/ 1 w 33"/>
                <a:gd name="T17" fmla="*/ 41 h 41"/>
                <a:gd name="T18" fmla="*/ 28 w 33"/>
                <a:gd name="T19" fmla="*/ 41 h 41"/>
                <a:gd name="T20" fmla="*/ 29 w 33"/>
                <a:gd name="T21" fmla="*/ 40 h 41"/>
                <a:gd name="T22" fmla="*/ 33 w 33"/>
                <a:gd name="T23" fmla="*/ 18 h 41"/>
                <a:gd name="T24" fmla="*/ 33 w 33"/>
                <a:gd name="T25" fmla="*/ 17 h 41"/>
                <a:gd name="T26" fmla="*/ 30 w 33"/>
                <a:gd name="T27"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41">
                  <a:moveTo>
                    <a:pt x="30" y="12"/>
                  </a:moveTo>
                  <a:cubicBezTo>
                    <a:pt x="30" y="10"/>
                    <a:pt x="31" y="8"/>
                    <a:pt x="32" y="7"/>
                  </a:cubicBezTo>
                  <a:cubicBezTo>
                    <a:pt x="33" y="6"/>
                    <a:pt x="33" y="6"/>
                    <a:pt x="33" y="6"/>
                  </a:cubicBezTo>
                  <a:cubicBezTo>
                    <a:pt x="32" y="5"/>
                    <a:pt x="32" y="5"/>
                    <a:pt x="32" y="5"/>
                  </a:cubicBezTo>
                  <a:cubicBezTo>
                    <a:pt x="28" y="4"/>
                    <a:pt x="25" y="2"/>
                    <a:pt x="22" y="0"/>
                  </a:cubicBezTo>
                  <a:cubicBezTo>
                    <a:pt x="22" y="0"/>
                    <a:pt x="21" y="0"/>
                    <a:pt x="21" y="0"/>
                  </a:cubicBezTo>
                  <a:cubicBezTo>
                    <a:pt x="8" y="7"/>
                    <a:pt x="0" y="22"/>
                    <a:pt x="0" y="40"/>
                  </a:cubicBezTo>
                  <a:cubicBezTo>
                    <a:pt x="0" y="40"/>
                    <a:pt x="0" y="41"/>
                    <a:pt x="0" y="41"/>
                  </a:cubicBezTo>
                  <a:cubicBezTo>
                    <a:pt x="1" y="41"/>
                    <a:pt x="1" y="41"/>
                    <a:pt x="1" y="41"/>
                  </a:cubicBezTo>
                  <a:cubicBezTo>
                    <a:pt x="28" y="41"/>
                    <a:pt x="28" y="41"/>
                    <a:pt x="28" y="41"/>
                  </a:cubicBezTo>
                  <a:cubicBezTo>
                    <a:pt x="29" y="41"/>
                    <a:pt x="29" y="41"/>
                    <a:pt x="29" y="40"/>
                  </a:cubicBezTo>
                  <a:cubicBezTo>
                    <a:pt x="33" y="18"/>
                    <a:pt x="33" y="18"/>
                    <a:pt x="33" y="18"/>
                  </a:cubicBezTo>
                  <a:cubicBezTo>
                    <a:pt x="33" y="18"/>
                    <a:pt x="33" y="17"/>
                    <a:pt x="33" y="17"/>
                  </a:cubicBezTo>
                  <a:cubicBezTo>
                    <a:pt x="31" y="16"/>
                    <a:pt x="30" y="14"/>
                    <a:pt x="3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0" name="Freeform 15"/>
            <p:cNvSpPr/>
            <p:nvPr/>
          </p:nvSpPr>
          <p:spPr bwMode="auto">
            <a:xfrm>
              <a:off x="3847" y="2128"/>
              <a:ext cx="77" cy="98"/>
            </a:xfrm>
            <a:custGeom>
              <a:avLst/>
              <a:gdLst>
                <a:gd name="T0" fmla="*/ 11 w 32"/>
                <a:gd name="T1" fmla="*/ 0 h 41"/>
                <a:gd name="T2" fmla="*/ 1 w 32"/>
                <a:gd name="T3" fmla="*/ 5 h 41"/>
                <a:gd name="T4" fmla="*/ 0 w 32"/>
                <a:gd name="T5" fmla="*/ 6 h 41"/>
                <a:gd name="T6" fmla="*/ 0 w 32"/>
                <a:gd name="T7" fmla="*/ 7 h 41"/>
                <a:gd name="T8" fmla="*/ 3 w 32"/>
                <a:gd name="T9" fmla="*/ 12 h 41"/>
                <a:gd name="T10" fmla="*/ 0 w 32"/>
                <a:gd name="T11" fmla="*/ 17 h 41"/>
                <a:gd name="T12" fmla="*/ 0 w 32"/>
                <a:gd name="T13" fmla="*/ 18 h 41"/>
                <a:gd name="T14" fmla="*/ 4 w 32"/>
                <a:gd name="T15" fmla="*/ 40 h 41"/>
                <a:gd name="T16" fmla="*/ 4 w 32"/>
                <a:gd name="T17" fmla="*/ 41 h 41"/>
                <a:gd name="T18" fmla="*/ 32 w 32"/>
                <a:gd name="T19" fmla="*/ 41 h 41"/>
                <a:gd name="T20" fmla="*/ 32 w 32"/>
                <a:gd name="T21" fmla="*/ 41 h 41"/>
                <a:gd name="T22" fmla="*/ 32 w 32"/>
                <a:gd name="T23" fmla="*/ 40 h 41"/>
                <a:gd name="T24" fmla="*/ 12 w 32"/>
                <a:gd name="T25" fmla="*/ 0 h 41"/>
                <a:gd name="T26" fmla="*/ 11 w 32"/>
                <a:gd name="T2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1">
                  <a:moveTo>
                    <a:pt x="11" y="0"/>
                  </a:moveTo>
                  <a:cubicBezTo>
                    <a:pt x="8" y="2"/>
                    <a:pt x="4" y="4"/>
                    <a:pt x="1" y="5"/>
                  </a:cubicBezTo>
                  <a:cubicBezTo>
                    <a:pt x="0" y="5"/>
                    <a:pt x="0" y="5"/>
                    <a:pt x="0" y="6"/>
                  </a:cubicBezTo>
                  <a:cubicBezTo>
                    <a:pt x="0" y="6"/>
                    <a:pt x="0" y="6"/>
                    <a:pt x="0" y="7"/>
                  </a:cubicBezTo>
                  <a:cubicBezTo>
                    <a:pt x="2" y="8"/>
                    <a:pt x="3" y="10"/>
                    <a:pt x="3" y="12"/>
                  </a:cubicBezTo>
                  <a:cubicBezTo>
                    <a:pt x="3" y="14"/>
                    <a:pt x="2" y="16"/>
                    <a:pt x="0" y="17"/>
                  </a:cubicBezTo>
                  <a:cubicBezTo>
                    <a:pt x="0" y="17"/>
                    <a:pt x="0" y="18"/>
                    <a:pt x="0" y="18"/>
                  </a:cubicBezTo>
                  <a:cubicBezTo>
                    <a:pt x="4" y="40"/>
                    <a:pt x="4" y="40"/>
                    <a:pt x="4" y="40"/>
                  </a:cubicBezTo>
                  <a:cubicBezTo>
                    <a:pt x="4" y="41"/>
                    <a:pt x="4" y="41"/>
                    <a:pt x="4" y="41"/>
                  </a:cubicBezTo>
                  <a:cubicBezTo>
                    <a:pt x="32" y="41"/>
                    <a:pt x="32" y="41"/>
                    <a:pt x="32" y="41"/>
                  </a:cubicBezTo>
                  <a:cubicBezTo>
                    <a:pt x="32" y="41"/>
                    <a:pt x="32" y="41"/>
                    <a:pt x="32" y="41"/>
                  </a:cubicBezTo>
                  <a:cubicBezTo>
                    <a:pt x="32" y="41"/>
                    <a:pt x="32" y="40"/>
                    <a:pt x="32" y="40"/>
                  </a:cubicBezTo>
                  <a:cubicBezTo>
                    <a:pt x="32" y="22"/>
                    <a:pt x="24" y="7"/>
                    <a:pt x="12" y="0"/>
                  </a:cubicBezTo>
                  <a:cubicBezTo>
                    <a:pt x="11" y="0"/>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42" name="Group 18"/>
          <p:cNvGrpSpPr>
            <a:grpSpLocks noChangeAspect="1"/>
          </p:cNvGrpSpPr>
          <p:nvPr/>
        </p:nvGrpSpPr>
        <p:grpSpPr bwMode="auto">
          <a:xfrm>
            <a:off x="10014374" y="5410653"/>
            <a:ext cx="423776" cy="243672"/>
            <a:chOff x="3601" y="2020"/>
            <a:chExt cx="480" cy="276"/>
          </a:xfrm>
          <a:solidFill>
            <a:schemeClr val="bg1"/>
          </a:solidFill>
        </p:grpSpPr>
        <p:sp>
          <p:nvSpPr>
            <p:cNvPr id="44" name="Freeform 19"/>
            <p:cNvSpPr>
              <a:spLocks noEditPoints="1"/>
            </p:cNvSpPr>
            <p:nvPr/>
          </p:nvSpPr>
          <p:spPr bwMode="auto">
            <a:xfrm>
              <a:off x="3772" y="2034"/>
              <a:ext cx="129" cy="133"/>
            </a:xfrm>
            <a:custGeom>
              <a:avLst/>
              <a:gdLst>
                <a:gd name="T0" fmla="*/ 54 w 54"/>
                <a:gd name="T1" fmla="*/ 28 h 55"/>
                <a:gd name="T2" fmla="*/ 27 w 54"/>
                <a:gd name="T3" fmla="*/ 0 h 55"/>
                <a:gd name="T4" fmla="*/ 6 w 54"/>
                <a:gd name="T5" fmla="*/ 11 h 55"/>
                <a:gd name="T6" fmla="*/ 5 w 54"/>
                <a:gd name="T7" fmla="*/ 11 h 55"/>
                <a:gd name="T8" fmla="*/ 5 w 54"/>
                <a:gd name="T9" fmla="*/ 12 h 55"/>
                <a:gd name="T10" fmla="*/ 0 w 54"/>
                <a:gd name="T11" fmla="*/ 28 h 55"/>
                <a:gd name="T12" fmla="*/ 27 w 54"/>
                <a:gd name="T13" fmla="*/ 55 h 55"/>
                <a:gd name="T14" fmla="*/ 54 w 54"/>
                <a:gd name="T15" fmla="*/ 28 h 55"/>
                <a:gd name="T16" fmla="*/ 27 w 54"/>
                <a:gd name="T17" fmla="*/ 6 h 55"/>
                <a:gd name="T18" fmla="*/ 38 w 54"/>
                <a:gd name="T19" fmla="*/ 10 h 55"/>
                <a:gd name="T20" fmla="*/ 26 w 54"/>
                <a:gd name="T21" fmla="*/ 14 h 55"/>
                <a:gd name="T22" fmla="*/ 12 w 54"/>
                <a:gd name="T23" fmla="*/ 13 h 55"/>
                <a:gd name="T24" fmla="*/ 27 w 54"/>
                <a:gd name="T25" fmla="*/ 6 h 55"/>
                <a:gd name="T26" fmla="*/ 27 w 54"/>
                <a:gd name="T27" fmla="*/ 49 h 55"/>
                <a:gd name="T28" fmla="*/ 6 w 54"/>
                <a:gd name="T29" fmla="*/ 28 h 55"/>
                <a:gd name="T30" fmla="*/ 9 w 54"/>
                <a:gd name="T31" fmla="*/ 17 h 55"/>
                <a:gd name="T32" fmla="*/ 21 w 54"/>
                <a:gd name="T33" fmla="*/ 21 h 55"/>
                <a:gd name="T34" fmla="*/ 28 w 54"/>
                <a:gd name="T35" fmla="*/ 19 h 55"/>
                <a:gd name="T36" fmla="*/ 44 w 54"/>
                <a:gd name="T37" fmla="*/ 15 h 55"/>
                <a:gd name="T38" fmla="*/ 44 w 54"/>
                <a:gd name="T39" fmla="*/ 15 h 55"/>
                <a:gd name="T40" fmla="*/ 48 w 54"/>
                <a:gd name="T41" fmla="*/ 28 h 55"/>
                <a:gd name="T42" fmla="*/ 27 w 54"/>
                <a:gd name="T43"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 h="55">
                  <a:moveTo>
                    <a:pt x="54" y="28"/>
                  </a:moveTo>
                  <a:cubicBezTo>
                    <a:pt x="54" y="13"/>
                    <a:pt x="42" y="0"/>
                    <a:pt x="27" y="0"/>
                  </a:cubicBezTo>
                  <a:cubicBezTo>
                    <a:pt x="18" y="0"/>
                    <a:pt x="11" y="5"/>
                    <a:pt x="6" y="11"/>
                  </a:cubicBezTo>
                  <a:cubicBezTo>
                    <a:pt x="6" y="11"/>
                    <a:pt x="5" y="11"/>
                    <a:pt x="5" y="11"/>
                  </a:cubicBezTo>
                  <a:cubicBezTo>
                    <a:pt x="5" y="12"/>
                    <a:pt x="5" y="12"/>
                    <a:pt x="5" y="12"/>
                  </a:cubicBezTo>
                  <a:cubicBezTo>
                    <a:pt x="2" y="17"/>
                    <a:pt x="0" y="22"/>
                    <a:pt x="0" y="28"/>
                  </a:cubicBezTo>
                  <a:cubicBezTo>
                    <a:pt x="0" y="43"/>
                    <a:pt x="12" y="55"/>
                    <a:pt x="27" y="55"/>
                  </a:cubicBezTo>
                  <a:cubicBezTo>
                    <a:pt x="42" y="55"/>
                    <a:pt x="54" y="43"/>
                    <a:pt x="54" y="28"/>
                  </a:cubicBezTo>
                  <a:close/>
                  <a:moveTo>
                    <a:pt x="27" y="6"/>
                  </a:moveTo>
                  <a:cubicBezTo>
                    <a:pt x="31" y="6"/>
                    <a:pt x="35" y="7"/>
                    <a:pt x="38" y="10"/>
                  </a:cubicBezTo>
                  <a:cubicBezTo>
                    <a:pt x="35" y="10"/>
                    <a:pt x="32" y="11"/>
                    <a:pt x="26" y="14"/>
                  </a:cubicBezTo>
                  <a:cubicBezTo>
                    <a:pt x="21" y="17"/>
                    <a:pt x="15" y="15"/>
                    <a:pt x="12" y="13"/>
                  </a:cubicBezTo>
                  <a:cubicBezTo>
                    <a:pt x="15" y="9"/>
                    <a:pt x="21" y="6"/>
                    <a:pt x="27" y="6"/>
                  </a:cubicBezTo>
                  <a:close/>
                  <a:moveTo>
                    <a:pt x="27" y="49"/>
                  </a:moveTo>
                  <a:cubicBezTo>
                    <a:pt x="15" y="49"/>
                    <a:pt x="6" y="40"/>
                    <a:pt x="6" y="28"/>
                  </a:cubicBezTo>
                  <a:cubicBezTo>
                    <a:pt x="6" y="24"/>
                    <a:pt x="7" y="20"/>
                    <a:pt x="9" y="17"/>
                  </a:cubicBezTo>
                  <a:cubicBezTo>
                    <a:pt x="12" y="19"/>
                    <a:pt x="16" y="21"/>
                    <a:pt x="21" y="21"/>
                  </a:cubicBezTo>
                  <a:cubicBezTo>
                    <a:pt x="23" y="21"/>
                    <a:pt x="26" y="20"/>
                    <a:pt x="28" y="19"/>
                  </a:cubicBezTo>
                  <a:cubicBezTo>
                    <a:pt x="38" y="13"/>
                    <a:pt x="40" y="14"/>
                    <a:pt x="44" y="15"/>
                  </a:cubicBezTo>
                  <a:cubicBezTo>
                    <a:pt x="44" y="15"/>
                    <a:pt x="44" y="15"/>
                    <a:pt x="44" y="15"/>
                  </a:cubicBezTo>
                  <a:cubicBezTo>
                    <a:pt x="47" y="19"/>
                    <a:pt x="48" y="23"/>
                    <a:pt x="48" y="28"/>
                  </a:cubicBezTo>
                  <a:cubicBezTo>
                    <a:pt x="48" y="40"/>
                    <a:pt x="38" y="49"/>
                    <a:pt x="2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5" name="Freeform 20"/>
            <p:cNvSpPr/>
            <p:nvPr/>
          </p:nvSpPr>
          <p:spPr bwMode="auto">
            <a:xfrm>
              <a:off x="3920" y="2124"/>
              <a:ext cx="67" cy="99"/>
            </a:xfrm>
            <a:custGeom>
              <a:avLst/>
              <a:gdLst>
                <a:gd name="T0" fmla="*/ 24 w 28"/>
                <a:gd name="T1" fmla="*/ 12 h 41"/>
                <a:gd name="T2" fmla="*/ 27 w 28"/>
                <a:gd name="T3" fmla="*/ 7 h 41"/>
                <a:gd name="T4" fmla="*/ 27 w 28"/>
                <a:gd name="T5" fmla="*/ 6 h 41"/>
                <a:gd name="T6" fmla="*/ 27 w 28"/>
                <a:gd name="T7" fmla="*/ 5 h 41"/>
                <a:gd name="T8" fmla="*/ 17 w 28"/>
                <a:gd name="T9" fmla="*/ 0 h 41"/>
                <a:gd name="T10" fmla="*/ 16 w 28"/>
                <a:gd name="T11" fmla="*/ 0 h 41"/>
                <a:gd name="T12" fmla="*/ 0 w 28"/>
                <a:gd name="T13" fmla="*/ 18 h 41"/>
                <a:gd name="T14" fmla="*/ 15 w 28"/>
                <a:gd name="T15" fmla="*/ 41 h 41"/>
                <a:gd name="T16" fmla="*/ 23 w 28"/>
                <a:gd name="T17" fmla="*/ 41 h 41"/>
                <a:gd name="T18" fmla="*/ 24 w 28"/>
                <a:gd name="T19" fmla="*/ 40 h 41"/>
                <a:gd name="T20" fmla="*/ 28 w 28"/>
                <a:gd name="T21" fmla="*/ 18 h 41"/>
                <a:gd name="T22" fmla="*/ 27 w 28"/>
                <a:gd name="T23" fmla="*/ 17 h 41"/>
                <a:gd name="T24" fmla="*/ 24 w 28"/>
                <a:gd name="T25"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41">
                  <a:moveTo>
                    <a:pt x="24" y="12"/>
                  </a:moveTo>
                  <a:cubicBezTo>
                    <a:pt x="24" y="10"/>
                    <a:pt x="25" y="8"/>
                    <a:pt x="27" y="7"/>
                  </a:cubicBezTo>
                  <a:cubicBezTo>
                    <a:pt x="27" y="7"/>
                    <a:pt x="27" y="6"/>
                    <a:pt x="27" y="6"/>
                  </a:cubicBezTo>
                  <a:cubicBezTo>
                    <a:pt x="27" y="6"/>
                    <a:pt x="27" y="5"/>
                    <a:pt x="27" y="5"/>
                  </a:cubicBezTo>
                  <a:cubicBezTo>
                    <a:pt x="23" y="5"/>
                    <a:pt x="20" y="3"/>
                    <a:pt x="17" y="0"/>
                  </a:cubicBezTo>
                  <a:cubicBezTo>
                    <a:pt x="17" y="0"/>
                    <a:pt x="16" y="0"/>
                    <a:pt x="16" y="0"/>
                  </a:cubicBezTo>
                  <a:cubicBezTo>
                    <a:pt x="9" y="4"/>
                    <a:pt x="4" y="10"/>
                    <a:pt x="0" y="18"/>
                  </a:cubicBezTo>
                  <a:cubicBezTo>
                    <a:pt x="6" y="24"/>
                    <a:pt x="11" y="32"/>
                    <a:pt x="15" y="41"/>
                  </a:cubicBezTo>
                  <a:cubicBezTo>
                    <a:pt x="23" y="41"/>
                    <a:pt x="23" y="41"/>
                    <a:pt x="23" y="41"/>
                  </a:cubicBezTo>
                  <a:cubicBezTo>
                    <a:pt x="23" y="41"/>
                    <a:pt x="24" y="41"/>
                    <a:pt x="24" y="40"/>
                  </a:cubicBezTo>
                  <a:cubicBezTo>
                    <a:pt x="28" y="18"/>
                    <a:pt x="28" y="18"/>
                    <a:pt x="28" y="18"/>
                  </a:cubicBezTo>
                  <a:cubicBezTo>
                    <a:pt x="28" y="18"/>
                    <a:pt x="28" y="18"/>
                    <a:pt x="27" y="17"/>
                  </a:cubicBezTo>
                  <a:cubicBezTo>
                    <a:pt x="26" y="16"/>
                    <a:pt x="24" y="14"/>
                    <a:pt x="2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6" name="Freeform 21"/>
            <p:cNvSpPr/>
            <p:nvPr/>
          </p:nvSpPr>
          <p:spPr bwMode="auto">
            <a:xfrm>
              <a:off x="4002" y="2124"/>
              <a:ext cx="79" cy="99"/>
            </a:xfrm>
            <a:custGeom>
              <a:avLst/>
              <a:gdLst>
                <a:gd name="T0" fmla="*/ 12 w 33"/>
                <a:gd name="T1" fmla="*/ 0 h 41"/>
                <a:gd name="T2" fmla="*/ 11 w 33"/>
                <a:gd name="T3" fmla="*/ 0 h 41"/>
                <a:gd name="T4" fmla="*/ 1 w 33"/>
                <a:gd name="T5" fmla="*/ 5 h 41"/>
                <a:gd name="T6" fmla="*/ 1 w 33"/>
                <a:gd name="T7" fmla="*/ 6 h 41"/>
                <a:gd name="T8" fmla="*/ 1 w 33"/>
                <a:gd name="T9" fmla="*/ 7 h 41"/>
                <a:gd name="T10" fmla="*/ 4 w 33"/>
                <a:gd name="T11" fmla="*/ 12 h 41"/>
                <a:gd name="T12" fmla="*/ 1 w 33"/>
                <a:gd name="T13" fmla="*/ 17 h 41"/>
                <a:gd name="T14" fmla="*/ 0 w 33"/>
                <a:gd name="T15" fmla="*/ 18 h 41"/>
                <a:gd name="T16" fmla="*/ 4 w 33"/>
                <a:gd name="T17" fmla="*/ 40 h 41"/>
                <a:gd name="T18" fmla="*/ 5 w 33"/>
                <a:gd name="T19" fmla="*/ 41 h 41"/>
                <a:gd name="T20" fmla="*/ 32 w 33"/>
                <a:gd name="T21" fmla="*/ 41 h 41"/>
                <a:gd name="T22" fmla="*/ 33 w 33"/>
                <a:gd name="T23" fmla="*/ 41 h 41"/>
                <a:gd name="T24" fmla="*/ 33 w 33"/>
                <a:gd name="T25" fmla="*/ 40 h 41"/>
                <a:gd name="T26" fmla="*/ 12 w 33"/>
                <a:gd name="T2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41">
                  <a:moveTo>
                    <a:pt x="12" y="0"/>
                  </a:moveTo>
                  <a:cubicBezTo>
                    <a:pt x="12" y="0"/>
                    <a:pt x="11" y="0"/>
                    <a:pt x="11" y="0"/>
                  </a:cubicBezTo>
                  <a:cubicBezTo>
                    <a:pt x="8" y="3"/>
                    <a:pt x="5" y="5"/>
                    <a:pt x="1" y="5"/>
                  </a:cubicBezTo>
                  <a:cubicBezTo>
                    <a:pt x="1" y="5"/>
                    <a:pt x="1" y="6"/>
                    <a:pt x="1" y="6"/>
                  </a:cubicBezTo>
                  <a:cubicBezTo>
                    <a:pt x="1" y="6"/>
                    <a:pt x="1" y="7"/>
                    <a:pt x="1" y="7"/>
                  </a:cubicBezTo>
                  <a:cubicBezTo>
                    <a:pt x="3" y="8"/>
                    <a:pt x="4" y="10"/>
                    <a:pt x="4" y="12"/>
                  </a:cubicBezTo>
                  <a:cubicBezTo>
                    <a:pt x="4" y="14"/>
                    <a:pt x="2" y="16"/>
                    <a:pt x="1" y="17"/>
                  </a:cubicBezTo>
                  <a:cubicBezTo>
                    <a:pt x="0" y="18"/>
                    <a:pt x="0" y="18"/>
                    <a:pt x="0" y="18"/>
                  </a:cubicBezTo>
                  <a:cubicBezTo>
                    <a:pt x="4" y="40"/>
                    <a:pt x="4" y="40"/>
                    <a:pt x="4" y="40"/>
                  </a:cubicBezTo>
                  <a:cubicBezTo>
                    <a:pt x="4" y="41"/>
                    <a:pt x="5" y="41"/>
                    <a:pt x="5" y="41"/>
                  </a:cubicBezTo>
                  <a:cubicBezTo>
                    <a:pt x="32" y="41"/>
                    <a:pt x="32" y="41"/>
                    <a:pt x="32" y="41"/>
                  </a:cubicBezTo>
                  <a:cubicBezTo>
                    <a:pt x="32" y="41"/>
                    <a:pt x="33" y="41"/>
                    <a:pt x="33" y="41"/>
                  </a:cubicBezTo>
                  <a:cubicBezTo>
                    <a:pt x="33" y="41"/>
                    <a:pt x="33" y="40"/>
                    <a:pt x="33" y="40"/>
                  </a:cubicBezTo>
                  <a:cubicBezTo>
                    <a:pt x="33" y="22"/>
                    <a:pt x="25" y="7"/>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7" name="Freeform 22"/>
            <p:cNvSpPr>
              <a:spLocks noEditPoints="1"/>
            </p:cNvSpPr>
            <p:nvPr/>
          </p:nvSpPr>
          <p:spPr bwMode="auto">
            <a:xfrm>
              <a:off x="3944" y="2020"/>
              <a:ext cx="101" cy="104"/>
            </a:xfrm>
            <a:custGeom>
              <a:avLst/>
              <a:gdLst>
                <a:gd name="T0" fmla="*/ 42 w 42"/>
                <a:gd name="T1" fmla="*/ 22 h 43"/>
                <a:gd name="T2" fmla="*/ 21 w 42"/>
                <a:gd name="T3" fmla="*/ 0 h 43"/>
                <a:gd name="T4" fmla="*/ 4 w 42"/>
                <a:gd name="T5" fmla="*/ 9 h 43"/>
                <a:gd name="T6" fmla="*/ 4 w 42"/>
                <a:gd name="T7" fmla="*/ 9 h 43"/>
                <a:gd name="T8" fmla="*/ 4 w 42"/>
                <a:gd name="T9" fmla="*/ 10 h 43"/>
                <a:gd name="T10" fmla="*/ 0 w 42"/>
                <a:gd name="T11" fmla="*/ 22 h 43"/>
                <a:gd name="T12" fmla="*/ 21 w 42"/>
                <a:gd name="T13" fmla="*/ 43 h 43"/>
                <a:gd name="T14" fmla="*/ 42 w 42"/>
                <a:gd name="T15" fmla="*/ 22 h 43"/>
                <a:gd name="T16" fmla="*/ 21 w 42"/>
                <a:gd name="T17" fmla="*/ 5 h 43"/>
                <a:gd name="T18" fmla="*/ 30 w 42"/>
                <a:gd name="T19" fmla="*/ 8 h 43"/>
                <a:gd name="T20" fmla="*/ 20 w 42"/>
                <a:gd name="T21" fmla="*/ 11 h 43"/>
                <a:gd name="T22" fmla="*/ 9 w 42"/>
                <a:gd name="T23" fmla="*/ 10 h 43"/>
                <a:gd name="T24" fmla="*/ 21 w 42"/>
                <a:gd name="T25" fmla="*/ 5 h 43"/>
                <a:gd name="T26" fmla="*/ 21 w 42"/>
                <a:gd name="T27" fmla="*/ 39 h 43"/>
                <a:gd name="T28" fmla="*/ 5 w 42"/>
                <a:gd name="T29" fmla="*/ 22 h 43"/>
                <a:gd name="T30" fmla="*/ 7 w 42"/>
                <a:gd name="T31" fmla="*/ 13 h 43"/>
                <a:gd name="T32" fmla="*/ 16 w 42"/>
                <a:gd name="T33" fmla="*/ 16 h 43"/>
                <a:gd name="T34" fmla="*/ 22 w 42"/>
                <a:gd name="T35" fmla="*/ 15 h 43"/>
                <a:gd name="T36" fmla="*/ 34 w 42"/>
                <a:gd name="T37" fmla="*/ 12 h 43"/>
                <a:gd name="T38" fmla="*/ 34 w 42"/>
                <a:gd name="T39" fmla="*/ 12 h 43"/>
                <a:gd name="T40" fmla="*/ 37 w 42"/>
                <a:gd name="T41" fmla="*/ 22 h 43"/>
                <a:gd name="T42" fmla="*/ 21 w 42"/>
                <a:gd name="T43"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3">
                  <a:moveTo>
                    <a:pt x="42" y="22"/>
                  </a:moveTo>
                  <a:cubicBezTo>
                    <a:pt x="42" y="10"/>
                    <a:pt x="33" y="0"/>
                    <a:pt x="21" y="0"/>
                  </a:cubicBezTo>
                  <a:cubicBezTo>
                    <a:pt x="14" y="0"/>
                    <a:pt x="8" y="4"/>
                    <a:pt x="4" y="9"/>
                  </a:cubicBezTo>
                  <a:cubicBezTo>
                    <a:pt x="4" y="9"/>
                    <a:pt x="4" y="9"/>
                    <a:pt x="4" y="9"/>
                  </a:cubicBezTo>
                  <a:cubicBezTo>
                    <a:pt x="4" y="9"/>
                    <a:pt x="4" y="9"/>
                    <a:pt x="4" y="10"/>
                  </a:cubicBezTo>
                  <a:cubicBezTo>
                    <a:pt x="1" y="13"/>
                    <a:pt x="0" y="17"/>
                    <a:pt x="0" y="22"/>
                  </a:cubicBezTo>
                  <a:cubicBezTo>
                    <a:pt x="0" y="34"/>
                    <a:pt x="9" y="43"/>
                    <a:pt x="21" y="43"/>
                  </a:cubicBezTo>
                  <a:cubicBezTo>
                    <a:pt x="33" y="43"/>
                    <a:pt x="42" y="34"/>
                    <a:pt x="42" y="22"/>
                  </a:cubicBezTo>
                  <a:close/>
                  <a:moveTo>
                    <a:pt x="21" y="5"/>
                  </a:moveTo>
                  <a:cubicBezTo>
                    <a:pt x="24" y="5"/>
                    <a:pt x="27" y="6"/>
                    <a:pt x="30" y="8"/>
                  </a:cubicBezTo>
                  <a:cubicBezTo>
                    <a:pt x="28" y="8"/>
                    <a:pt x="25" y="9"/>
                    <a:pt x="20" y="11"/>
                  </a:cubicBezTo>
                  <a:cubicBezTo>
                    <a:pt x="16" y="14"/>
                    <a:pt x="12" y="12"/>
                    <a:pt x="9" y="10"/>
                  </a:cubicBezTo>
                  <a:cubicBezTo>
                    <a:pt x="12" y="7"/>
                    <a:pt x="16" y="5"/>
                    <a:pt x="21" y="5"/>
                  </a:cubicBezTo>
                  <a:close/>
                  <a:moveTo>
                    <a:pt x="21" y="39"/>
                  </a:moveTo>
                  <a:cubicBezTo>
                    <a:pt x="12" y="39"/>
                    <a:pt x="5" y="31"/>
                    <a:pt x="5" y="22"/>
                  </a:cubicBezTo>
                  <a:cubicBezTo>
                    <a:pt x="5" y="19"/>
                    <a:pt x="5" y="16"/>
                    <a:pt x="7" y="13"/>
                  </a:cubicBezTo>
                  <a:cubicBezTo>
                    <a:pt x="9" y="15"/>
                    <a:pt x="12" y="16"/>
                    <a:pt x="16" y="16"/>
                  </a:cubicBezTo>
                  <a:cubicBezTo>
                    <a:pt x="18" y="16"/>
                    <a:pt x="20" y="16"/>
                    <a:pt x="22" y="15"/>
                  </a:cubicBezTo>
                  <a:cubicBezTo>
                    <a:pt x="29" y="11"/>
                    <a:pt x="31" y="11"/>
                    <a:pt x="34" y="12"/>
                  </a:cubicBezTo>
                  <a:cubicBezTo>
                    <a:pt x="34" y="12"/>
                    <a:pt x="34" y="12"/>
                    <a:pt x="34" y="12"/>
                  </a:cubicBezTo>
                  <a:cubicBezTo>
                    <a:pt x="36" y="15"/>
                    <a:pt x="37" y="18"/>
                    <a:pt x="37" y="22"/>
                  </a:cubicBezTo>
                  <a:cubicBezTo>
                    <a:pt x="37" y="31"/>
                    <a:pt x="30" y="39"/>
                    <a:pt x="2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8" name="Freeform 23"/>
            <p:cNvSpPr/>
            <p:nvPr/>
          </p:nvSpPr>
          <p:spPr bwMode="auto">
            <a:xfrm>
              <a:off x="3601" y="2124"/>
              <a:ext cx="80" cy="99"/>
            </a:xfrm>
            <a:custGeom>
              <a:avLst/>
              <a:gdLst>
                <a:gd name="T0" fmla="*/ 29 w 33"/>
                <a:gd name="T1" fmla="*/ 12 h 41"/>
                <a:gd name="T2" fmla="*/ 32 w 33"/>
                <a:gd name="T3" fmla="*/ 7 h 41"/>
                <a:gd name="T4" fmla="*/ 32 w 33"/>
                <a:gd name="T5" fmla="*/ 6 h 41"/>
                <a:gd name="T6" fmla="*/ 31 w 33"/>
                <a:gd name="T7" fmla="*/ 5 h 41"/>
                <a:gd name="T8" fmla="*/ 22 w 33"/>
                <a:gd name="T9" fmla="*/ 0 h 41"/>
                <a:gd name="T10" fmla="*/ 21 w 33"/>
                <a:gd name="T11" fmla="*/ 0 h 41"/>
                <a:gd name="T12" fmla="*/ 0 w 33"/>
                <a:gd name="T13" fmla="*/ 40 h 41"/>
                <a:gd name="T14" fmla="*/ 0 w 33"/>
                <a:gd name="T15" fmla="*/ 41 h 41"/>
                <a:gd name="T16" fmla="*/ 1 w 33"/>
                <a:gd name="T17" fmla="*/ 41 h 41"/>
                <a:gd name="T18" fmla="*/ 28 w 33"/>
                <a:gd name="T19" fmla="*/ 41 h 41"/>
                <a:gd name="T20" fmla="*/ 29 w 33"/>
                <a:gd name="T21" fmla="*/ 40 h 41"/>
                <a:gd name="T22" fmla="*/ 33 w 33"/>
                <a:gd name="T23" fmla="*/ 18 h 41"/>
                <a:gd name="T24" fmla="*/ 32 w 33"/>
                <a:gd name="T25" fmla="*/ 17 h 41"/>
                <a:gd name="T26" fmla="*/ 29 w 33"/>
                <a:gd name="T27"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41">
                  <a:moveTo>
                    <a:pt x="29" y="12"/>
                  </a:moveTo>
                  <a:cubicBezTo>
                    <a:pt x="29" y="10"/>
                    <a:pt x="30" y="8"/>
                    <a:pt x="32" y="7"/>
                  </a:cubicBezTo>
                  <a:cubicBezTo>
                    <a:pt x="32" y="7"/>
                    <a:pt x="32" y="6"/>
                    <a:pt x="32" y="6"/>
                  </a:cubicBezTo>
                  <a:cubicBezTo>
                    <a:pt x="32" y="6"/>
                    <a:pt x="32" y="5"/>
                    <a:pt x="31" y="5"/>
                  </a:cubicBezTo>
                  <a:cubicBezTo>
                    <a:pt x="28" y="5"/>
                    <a:pt x="25" y="3"/>
                    <a:pt x="22" y="0"/>
                  </a:cubicBezTo>
                  <a:cubicBezTo>
                    <a:pt x="21" y="0"/>
                    <a:pt x="21" y="0"/>
                    <a:pt x="21" y="0"/>
                  </a:cubicBezTo>
                  <a:cubicBezTo>
                    <a:pt x="8" y="7"/>
                    <a:pt x="0" y="22"/>
                    <a:pt x="0" y="40"/>
                  </a:cubicBezTo>
                  <a:cubicBezTo>
                    <a:pt x="0" y="40"/>
                    <a:pt x="0" y="41"/>
                    <a:pt x="0" y="41"/>
                  </a:cubicBezTo>
                  <a:cubicBezTo>
                    <a:pt x="0" y="41"/>
                    <a:pt x="1" y="41"/>
                    <a:pt x="1" y="41"/>
                  </a:cubicBezTo>
                  <a:cubicBezTo>
                    <a:pt x="28" y="41"/>
                    <a:pt x="28" y="41"/>
                    <a:pt x="28" y="41"/>
                  </a:cubicBezTo>
                  <a:cubicBezTo>
                    <a:pt x="28" y="41"/>
                    <a:pt x="29" y="41"/>
                    <a:pt x="29" y="40"/>
                  </a:cubicBezTo>
                  <a:cubicBezTo>
                    <a:pt x="33" y="18"/>
                    <a:pt x="33" y="18"/>
                    <a:pt x="33" y="18"/>
                  </a:cubicBezTo>
                  <a:cubicBezTo>
                    <a:pt x="33" y="18"/>
                    <a:pt x="32" y="18"/>
                    <a:pt x="32" y="17"/>
                  </a:cubicBezTo>
                  <a:cubicBezTo>
                    <a:pt x="30" y="16"/>
                    <a:pt x="29" y="14"/>
                    <a:pt x="2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9" name="Freeform 24"/>
            <p:cNvSpPr/>
            <p:nvPr/>
          </p:nvSpPr>
          <p:spPr bwMode="auto">
            <a:xfrm>
              <a:off x="3695" y="2124"/>
              <a:ext cx="65" cy="99"/>
            </a:xfrm>
            <a:custGeom>
              <a:avLst/>
              <a:gdLst>
                <a:gd name="T0" fmla="*/ 27 w 27"/>
                <a:gd name="T1" fmla="*/ 15 h 41"/>
                <a:gd name="T2" fmla="*/ 12 w 27"/>
                <a:gd name="T3" fmla="*/ 0 h 41"/>
                <a:gd name="T4" fmla="*/ 11 w 27"/>
                <a:gd name="T5" fmla="*/ 0 h 41"/>
                <a:gd name="T6" fmla="*/ 1 w 27"/>
                <a:gd name="T7" fmla="*/ 5 h 41"/>
                <a:gd name="T8" fmla="*/ 1 w 27"/>
                <a:gd name="T9" fmla="*/ 6 h 41"/>
                <a:gd name="T10" fmla="*/ 1 w 27"/>
                <a:gd name="T11" fmla="*/ 7 h 41"/>
                <a:gd name="T12" fmla="*/ 3 w 27"/>
                <a:gd name="T13" fmla="*/ 12 h 41"/>
                <a:gd name="T14" fmla="*/ 1 w 27"/>
                <a:gd name="T15" fmla="*/ 17 h 41"/>
                <a:gd name="T16" fmla="*/ 0 w 27"/>
                <a:gd name="T17" fmla="*/ 18 h 41"/>
                <a:gd name="T18" fmla="*/ 4 w 27"/>
                <a:gd name="T19" fmla="*/ 40 h 41"/>
                <a:gd name="T20" fmla="*/ 5 w 27"/>
                <a:gd name="T21" fmla="*/ 41 h 41"/>
                <a:gd name="T22" fmla="*/ 9 w 27"/>
                <a:gd name="T23" fmla="*/ 41 h 41"/>
                <a:gd name="T24" fmla="*/ 27 w 27"/>
                <a:gd name="T25"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1">
                  <a:moveTo>
                    <a:pt x="27" y="15"/>
                  </a:moveTo>
                  <a:cubicBezTo>
                    <a:pt x="23" y="9"/>
                    <a:pt x="18" y="4"/>
                    <a:pt x="12" y="0"/>
                  </a:cubicBezTo>
                  <a:cubicBezTo>
                    <a:pt x="12" y="0"/>
                    <a:pt x="11" y="0"/>
                    <a:pt x="11" y="0"/>
                  </a:cubicBezTo>
                  <a:cubicBezTo>
                    <a:pt x="8" y="3"/>
                    <a:pt x="5" y="5"/>
                    <a:pt x="1" y="5"/>
                  </a:cubicBezTo>
                  <a:cubicBezTo>
                    <a:pt x="1" y="5"/>
                    <a:pt x="1" y="6"/>
                    <a:pt x="1" y="6"/>
                  </a:cubicBezTo>
                  <a:cubicBezTo>
                    <a:pt x="0" y="6"/>
                    <a:pt x="1" y="7"/>
                    <a:pt x="1" y="7"/>
                  </a:cubicBezTo>
                  <a:cubicBezTo>
                    <a:pt x="2" y="8"/>
                    <a:pt x="3" y="10"/>
                    <a:pt x="3" y="12"/>
                  </a:cubicBezTo>
                  <a:cubicBezTo>
                    <a:pt x="3" y="14"/>
                    <a:pt x="2" y="16"/>
                    <a:pt x="1" y="17"/>
                  </a:cubicBezTo>
                  <a:cubicBezTo>
                    <a:pt x="0" y="18"/>
                    <a:pt x="0" y="18"/>
                    <a:pt x="0" y="18"/>
                  </a:cubicBezTo>
                  <a:cubicBezTo>
                    <a:pt x="4" y="40"/>
                    <a:pt x="4" y="40"/>
                    <a:pt x="4" y="40"/>
                  </a:cubicBezTo>
                  <a:cubicBezTo>
                    <a:pt x="4" y="41"/>
                    <a:pt x="5" y="41"/>
                    <a:pt x="5" y="41"/>
                  </a:cubicBezTo>
                  <a:cubicBezTo>
                    <a:pt x="9" y="41"/>
                    <a:pt x="9" y="41"/>
                    <a:pt x="9" y="41"/>
                  </a:cubicBezTo>
                  <a:cubicBezTo>
                    <a:pt x="13" y="30"/>
                    <a:pt x="19" y="22"/>
                    <a:pt x="2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0" name="Freeform 25"/>
            <p:cNvSpPr>
              <a:spLocks noEditPoints="1"/>
            </p:cNvSpPr>
            <p:nvPr/>
          </p:nvSpPr>
          <p:spPr bwMode="auto">
            <a:xfrm>
              <a:off x="3637" y="2020"/>
              <a:ext cx="101" cy="104"/>
            </a:xfrm>
            <a:custGeom>
              <a:avLst/>
              <a:gdLst>
                <a:gd name="T0" fmla="*/ 42 w 42"/>
                <a:gd name="T1" fmla="*/ 22 h 43"/>
                <a:gd name="T2" fmla="*/ 21 w 42"/>
                <a:gd name="T3" fmla="*/ 0 h 43"/>
                <a:gd name="T4" fmla="*/ 4 w 42"/>
                <a:gd name="T5" fmla="*/ 9 h 43"/>
                <a:gd name="T6" fmla="*/ 4 w 42"/>
                <a:gd name="T7" fmla="*/ 9 h 43"/>
                <a:gd name="T8" fmla="*/ 4 w 42"/>
                <a:gd name="T9" fmla="*/ 10 h 43"/>
                <a:gd name="T10" fmla="*/ 0 w 42"/>
                <a:gd name="T11" fmla="*/ 22 h 43"/>
                <a:gd name="T12" fmla="*/ 21 w 42"/>
                <a:gd name="T13" fmla="*/ 43 h 43"/>
                <a:gd name="T14" fmla="*/ 42 w 42"/>
                <a:gd name="T15" fmla="*/ 22 h 43"/>
                <a:gd name="T16" fmla="*/ 21 w 42"/>
                <a:gd name="T17" fmla="*/ 5 h 43"/>
                <a:gd name="T18" fmla="*/ 30 w 42"/>
                <a:gd name="T19" fmla="*/ 8 h 43"/>
                <a:gd name="T20" fmla="*/ 20 w 42"/>
                <a:gd name="T21" fmla="*/ 11 h 43"/>
                <a:gd name="T22" fmla="*/ 9 w 42"/>
                <a:gd name="T23" fmla="*/ 10 h 43"/>
                <a:gd name="T24" fmla="*/ 21 w 42"/>
                <a:gd name="T25" fmla="*/ 5 h 43"/>
                <a:gd name="T26" fmla="*/ 21 w 42"/>
                <a:gd name="T27" fmla="*/ 39 h 43"/>
                <a:gd name="T28" fmla="*/ 4 w 42"/>
                <a:gd name="T29" fmla="*/ 22 h 43"/>
                <a:gd name="T30" fmla="*/ 7 w 42"/>
                <a:gd name="T31" fmla="*/ 13 h 43"/>
                <a:gd name="T32" fmla="*/ 16 w 42"/>
                <a:gd name="T33" fmla="*/ 16 h 43"/>
                <a:gd name="T34" fmla="*/ 22 w 42"/>
                <a:gd name="T35" fmla="*/ 15 h 43"/>
                <a:gd name="T36" fmla="*/ 34 w 42"/>
                <a:gd name="T37" fmla="*/ 12 h 43"/>
                <a:gd name="T38" fmla="*/ 34 w 42"/>
                <a:gd name="T39" fmla="*/ 12 h 43"/>
                <a:gd name="T40" fmla="*/ 37 w 42"/>
                <a:gd name="T41" fmla="*/ 22 h 43"/>
                <a:gd name="T42" fmla="*/ 21 w 42"/>
                <a:gd name="T43"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3">
                  <a:moveTo>
                    <a:pt x="42" y="22"/>
                  </a:moveTo>
                  <a:cubicBezTo>
                    <a:pt x="42" y="10"/>
                    <a:pt x="32" y="0"/>
                    <a:pt x="21" y="0"/>
                  </a:cubicBezTo>
                  <a:cubicBezTo>
                    <a:pt x="14" y="0"/>
                    <a:pt x="8" y="4"/>
                    <a:pt x="4" y="9"/>
                  </a:cubicBezTo>
                  <a:cubicBezTo>
                    <a:pt x="4" y="9"/>
                    <a:pt x="4" y="9"/>
                    <a:pt x="4" y="9"/>
                  </a:cubicBezTo>
                  <a:cubicBezTo>
                    <a:pt x="4" y="9"/>
                    <a:pt x="4" y="9"/>
                    <a:pt x="4" y="10"/>
                  </a:cubicBezTo>
                  <a:cubicBezTo>
                    <a:pt x="1" y="13"/>
                    <a:pt x="0" y="17"/>
                    <a:pt x="0" y="22"/>
                  </a:cubicBezTo>
                  <a:cubicBezTo>
                    <a:pt x="0" y="34"/>
                    <a:pt x="9" y="43"/>
                    <a:pt x="21" y="43"/>
                  </a:cubicBezTo>
                  <a:cubicBezTo>
                    <a:pt x="32" y="43"/>
                    <a:pt x="42" y="34"/>
                    <a:pt x="42" y="22"/>
                  </a:cubicBezTo>
                  <a:close/>
                  <a:moveTo>
                    <a:pt x="21" y="5"/>
                  </a:moveTo>
                  <a:cubicBezTo>
                    <a:pt x="24" y="5"/>
                    <a:pt x="27" y="6"/>
                    <a:pt x="30" y="8"/>
                  </a:cubicBezTo>
                  <a:cubicBezTo>
                    <a:pt x="27" y="8"/>
                    <a:pt x="25" y="9"/>
                    <a:pt x="20" y="11"/>
                  </a:cubicBezTo>
                  <a:cubicBezTo>
                    <a:pt x="16" y="14"/>
                    <a:pt x="12" y="12"/>
                    <a:pt x="9" y="10"/>
                  </a:cubicBezTo>
                  <a:cubicBezTo>
                    <a:pt x="12" y="7"/>
                    <a:pt x="16" y="5"/>
                    <a:pt x="21" y="5"/>
                  </a:cubicBezTo>
                  <a:close/>
                  <a:moveTo>
                    <a:pt x="21" y="39"/>
                  </a:moveTo>
                  <a:cubicBezTo>
                    <a:pt x="12" y="39"/>
                    <a:pt x="4" y="31"/>
                    <a:pt x="4" y="22"/>
                  </a:cubicBezTo>
                  <a:cubicBezTo>
                    <a:pt x="4" y="19"/>
                    <a:pt x="5" y="16"/>
                    <a:pt x="7" y="13"/>
                  </a:cubicBezTo>
                  <a:cubicBezTo>
                    <a:pt x="9" y="15"/>
                    <a:pt x="12" y="16"/>
                    <a:pt x="16" y="16"/>
                  </a:cubicBezTo>
                  <a:cubicBezTo>
                    <a:pt x="18" y="16"/>
                    <a:pt x="20" y="16"/>
                    <a:pt x="22" y="15"/>
                  </a:cubicBezTo>
                  <a:cubicBezTo>
                    <a:pt x="29" y="11"/>
                    <a:pt x="31" y="11"/>
                    <a:pt x="34" y="12"/>
                  </a:cubicBezTo>
                  <a:cubicBezTo>
                    <a:pt x="34" y="12"/>
                    <a:pt x="34" y="12"/>
                    <a:pt x="34" y="12"/>
                  </a:cubicBezTo>
                  <a:cubicBezTo>
                    <a:pt x="36" y="15"/>
                    <a:pt x="37" y="18"/>
                    <a:pt x="37" y="22"/>
                  </a:cubicBezTo>
                  <a:cubicBezTo>
                    <a:pt x="37" y="31"/>
                    <a:pt x="30" y="39"/>
                    <a:pt x="2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1" name="Freeform 26"/>
            <p:cNvSpPr/>
            <p:nvPr/>
          </p:nvSpPr>
          <p:spPr bwMode="auto">
            <a:xfrm>
              <a:off x="3726" y="2167"/>
              <a:ext cx="101" cy="129"/>
            </a:xfrm>
            <a:custGeom>
              <a:avLst/>
              <a:gdLst>
                <a:gd name="T0" fmla="*/ 38 w 42"/>
                <a:gd name="T1" fmla="*/ 15 h 53"/>
                <a:gd name="T2" fmla="*/ 41 w 42"/>
                <a:gd name="T3" fmla="*/ 9 h 53"/>
                <a:gd name="T4" fmla="*/ 41 w 42"/>
                <a:gd name="T5" fmla="*/ 7 h 53"/>
                <a:gd name="T6" fmla="*/ 40 w 42"/>
                <a:gd name="T7" fmla="*/ 7 h 53"/>
                <a:gd name="T8" fmla="*/ 28 w 42"/>
                <a:gd name="T9" fmla="*/ 0 h 53"/>
                <a:gd name="T10" fmla="*/ 26 w 42"/>
                <a:gd name="T11" fmla="*/ 0 h 53"/>
                <a:gd name="T12" fmla="*/ 0 w 42"/>
                <a:gd name="T13" fmla="*/ 51 h 53"/>
                <a:gd name="T14" fmla="*/ 0 w 42"/>
                <a:gd name="T15" fmla="*/ 52 h 53"/>
                <a:gd name="T16" fmla="*/ 1 w 42"/>
                <a:gd name="T17" fmla="*/ 53 h 53"/>
                <a:gd name="T18" fmla="*/ 36 w 42"/>
                <a:gd name="T19" fmla="*/ 53 h 53"/>
                <a:gd name="T20" fmla="*/ 37 w 42"/>
                <a:gd name="T21" fmla="*/ 52 h 53"/>
                <a:gd name="T22" fmla="*/ 42 w 42"/>
                <a:gd name="T23" fmla="*/ 23 h 53"/>
                <a:gd name="T24" fmla="*/ 41 w 42"/>
                <a:gd name="T25" fmla="*/ 22 h 53"/>
                <a:gd name="T26" fmla="*/ 38 w 42"/>
                <a:gd name="T27" fmla="*/ 1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53">
                  <a:moveTo>
                    <a:pt x="38" y="15"/>
                  </a:moveTo>
                  <a:cubicBezTo>
                    <a:pt x="38" y="13"/>
                    <a:pt x="39" y="10"/>
                    <a:pt x="41" y="9"/>
                  </a:cubicBezTo>
                  <a:cubicBezTo>
                    <a:pt x="41" y="8"/>
                    <a:pt x="41" y="8"/>
                    <a:pt x="41" y="7"/>
                  </a:cubicBezTo>
                  <a:cubicBezTo>
                    <a:pt x="41" y="7"/>
                    <a:pt x="41" y="7"/>
                    <a:pt x="40" y="7"/>
                  </a:cubicBezTo>
                  <a:cubicBezTo>
                    <a:pt x="36" y="6"/>
                    <a:pt x="31" y="3"/>
                    <a:pt x="28" y="0"/>
                  </a:cubicBezTo>
                  <a:cubicBezTo>
                    <a:pt x="27" y="0"/>
                    <a:pt x="27" y="0"/>
                    <a:pt x="26" y="0"/>
                  </a:cubicBezTo>
                  <a:cubicBezTo>
                    <a:pt x="10" y="9"/>
                    <a:pt x="0" y="28"/>
                    <a:pt x="0" y="51"/>
                  </a:cubicBezTo>
                  <a:cubicBezTo>
                    <a:pt x="0" y="52"/>
                    <a:pt x="0" y="52"/>
                    <a:pt x="0" y="52"/>
                  </a:cubicBezTo>
                  <a:cubicBezTo>
                    <a:pt x="0" y="52"/>
                    <a:pt x="1" y="53"/>
                    <a:pt x="1" y="53"/>
                  </a:cubicBezTo>
                  <a:cubicBezTo>
                    <a:pt x="36" y="53"/>
                    <a:pt x="36" y="53"/>
                    <a:pt x="36" y="53"/>
                  </a:cubicBezTo>
                  <a:cubicBezTo>
                    <a:pt x="36" y="53"/>
                    <a:pt x="37" y="52"/>
                    <a:pt x="37" y="52"/>
                  </a:cubicBezTo>
                  <a:cubicBezTo>
                    <a:pt x="42" y="23"/>
                    <a:pt x="42" y="23"/>
                    <a:pt x="42" y="23"/>
                  </a:cubicBezTo>
                  <a:cubicBezTo>
                    <a:pt x="42" y="23"/>
                    <a:pt x="42" y="22"/>
                    <a:pt x="41" y="22"/>
                  </a:cubicBezTo>
                  <a:cubicBezTo>
                    <a:pt x="39" y="20"/>
                    <a:pt x="38" y="18"/>
                    <a:pt x="38"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2" name="Freeform 27"/>
            <p:cNvSpPr/>
            <p:nvPr/>
          </p:nvSpPr>
          <p:spPr bwMode="auto">
            <a:xfrm>
              <a:off x="3846" y="2167"/>
              <a:ext cx="101" cy="129"/>
            </a:xfrm>
            <a:custGeom>
              <a:avLst/>
              <a:gdLst>
                <a:gd name="T0" fmla="*/ 15 w 42"/>
                <a:gd name="T1" fmla="*/ 0 h 53"/>
                <a:gd name="T2" fmla="*/ 14 w 42"/>
                <a:gd name="T3" fmla="*/ 0 h 53"/>
                <a:gd name="T4" fmla="*/ 2 w 42"/>
                <a:gd name="T5" fmla="*/ 7 h 53"/>
                <a:gd name="T6" fmla="*/ 1 w 42"/>
                <a:gd name="T7" fmla="*/ 7 h 53"/>
                <a:gd name="T8" fmla="*/ 1 w 42"/>
                <a:gd name="T9" fmla="*/ 9 h 53"/>
                <a:gd name="T10" fmla="*/ 4 w 42"/>
                <a:gd name="T11" fmla="*/ 15 h 53"/>
                <a:gd name="T12" fmla="*/ 1 w 42"/>
                <a:gd name="T13" fmla="*/ 22 h 53"/>
                <a:gd name="T14" fmla="*/ 0 w 42"/>
                <a:gd name="T15" fmla="*/ 23 h 53"/>
                <a:gd name="T16" fmla="*/ 5 w 42"/>
                <a:gd name="T17" fmla="*/ 52 h 53"/>
                <a:gd name="T18" fmla="*/ 6 w 42"/>
                <a:gd name="T19" fmla="*/ 53 h 53"/>
                <a:gd name="T20" fmla="*/ 41 w 42"/>
                <a:gd name="T21" fmla="*/ 53 h 53"/>
                <a:gd name="T22" fmla="*/ 42 w 42"/>
                <a:gd name="T23" fmla="*/ 52 h 53"/>
                <a:gd name="T24" fmla="*/ 42 w 42"/>
                <a:gd name="T25" fmla="*/ 51 h 53"/>
                <a:gd name="T26" fmla="*/ 15 w 42"/>
                <a:gd name="T2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53">
                  <a:moveTo>
                    <a:pt x="15" y="0"/>
                  </a:moveTo>
                  <a:cubicBezTo>
                    <a:pt x="15" y="0"/>
                    <a:pt x="14" y="0"/>
                    <a:pt x="14" y="0"/>
                  </a:cubicBezTo>
                  <a:cubicBezTo>
                    <a:pt x="10" y="3"/>
                    <a:pt x="6" y="6"/>
                    <a:pt x="2" y="7"/>
                  </a:cubicBezTo>
                  <a:cubicBezTo>
                    <a:pt x="1" y="7"/>
                    <a:pt x="1" y="7"/>
                    <a:pt x="1" y="7"/>
                  </a:cubicBezTo>
                  <a:cubicBezTo>
                    <a:pt x="1" y="8"/>
                    <a:pt x="1" y="8"/>
                    <a:pt x="1" y="9"/>
                  </a:cubicBezTo>
                  <a:cubicBezTo>
                    <a:pt x="3" y="10"/>
                    <a:pt x="4" y="13"/>
                    <a:pt x="4" y="15"/>
                  </a:cubicBezTo>
                  <a:cubicBezTo>
                    <a:pt x="4" y="18"/>
                    <a:pt x="3" y="20"/>
                    <a:pt x="1" y="22"/>
                  </a:cubicBezTo>
                  <a:cubicBezTo>
                    <a:pt x="0" y="22"/>
                    <a:pt x="0" y="23"/>
                    <a:pt x="0" y="23"/>
                  </a:cubicBezTo>
                  <a:cubicBezTo>
                    <a:pt x="5" y="52"/>
                    <a:pt x="5" y="52"/>
                    <a:pt x="5" y="52"/>
                  </a:cubicBezTo>
                  <a:cubicBezTo>
                    <a:pt x="5" y="52"/>
                    <a:pt x="6" y="53"/>
                    <a:pt x="6" y="53"/>
                  </a:cubicBezTo>
                  <a:cubicBezTo>
                    <a:pt x="41" y="53"/>
                    <a:pt x="41" y="53"/>
                    <a:pt x="41" y="53"/>
                  </a:cubicBezTo>
                  <a:cubicBezTo>
                    <a:pt x="41" y="53"/>
                    <a:pt x="41" y="52"/>
                    <a:pt x="42" y="52"/>
                  </a:cubicBezTo>
                  <a:cubicBezTo>
                    <a:pt x="42" y="52"/>
                    <a:pt x="42" y="52"/>
                    <a:pt x="42" y="51"/>
                  </a:cubicBezTo>
                  <a:cubicBezTo>
                    <a:pt x="41" y="28"/>
                    <a:pt x="32" y="9"/>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22" name="等腰三角形 21"/>
          <p:cNvSpPr/>
          <p:nvPr/>
        </p:nvSpPr>
        <p:spPr>
          <a:xfrm rot="3600000">
            <a:off x="2708305" y="3612176"/>
            <a:ext cx="236589" cy="2039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等腰三角形 22"/>
          <p:cNvSpPr/>
          <p:nvPr/>
        </p:nvSpPr>
        <p:spPr>
          <a:xfrm rot="3600000">
            <a:off x="5009409" y="4551480"/>
            <a:ext cx="236589" cy="2039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4" name="等腰三角形 23"/>
          <p:cNvSpPr/>
          <p:nvPr/>
        </p:nvSpPr>
        <p:spPr>
          <a:xfrm rot="3600000">
            <a:off x="7589322" y="1203234"/>
            <a:ext cx="236589" cy="2039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5" name="等腰三角形 24"/>
          <p:cNvSpPr/>
          <p:nvPr/>
        </p:nvSpPr>
        <p:spPr>
          <a:xfrm rot="3600000">
            <a:off x="9039817" y="1856756"/>
            <a:ext cx="236589" cy="2039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6" name="等腰三角形 25"/>
          <p:cNvSpPr/>
          <p:nvPr/>
        </p:nvSpPr>
        <p:spPr>
          <a:xfrm rot="3600000">
            <a:off x="9561001" y="3964845"/>
            <a:ext cx="236589" cy="2039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4" name="等腰三角形 53"/>
          <p:cNvSpPr/>
          <p:nvPr/>
        </p:nvSpPr>
        <p:spPr>
          <a:xfrm rot="3600000">
            <a:off x="6718466" y="2572740"/>
            <a:ext cx="236589" cy="2039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7" name="矩形 56"/>
          <p:cNvSpPr/>
          <p:nvPr/>
        </p:nvSpPr>
        <p:spPr>
          <a:xfrm>
            <a:off x="2887290" y="3558063"/>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添加标题</a:t>
            </a:r>
            <a:endParaRPr kumimoji="0" lang="zh-CN" altLang="en-US" sz="12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endParaRPr>
          </a:p>
        </p:txBody>
      </p:sp>
      <p:sp>
        <p:nvSpPr>
          <p:cNvPr id="58" name="矩形 57"/>
          <p:cNvSpPr/>
          <p:nvPr/>
        </p:nvSpPr>
        <p:spPr>
          <a:xfrm>
            <a:off x="5275166" y="4468791"/>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添加标题</a:t>
            </a:r>
            <a:endParaRPr kumimoji="0" lang="zh-CN" altLang="en-US" sz="12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endParaRPr>
          </a:p>
        </p:txBody>
      </p:sp>
      <p:sp>
        <p:nvSpPr>
          <p:cNvPr id="59" name="矩形 58"/>
          <p:cNvSpPr/>
          <p:nvPr/>
        </p:nvSpPr>
        <p:spPr>
          <a:xfrm>
            <a:off x="6988120" y="2490051"/>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添加标题</a:t>
            </a:r>
            <a:endParaRPr kumimoji="0" lang="zh-CN" altLang="en-US" sz="12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endParaRPr>
          </a:p>
        </p:txBody>
      </p:sp>
      <p:sp>
        <p:nvSpPr>
          <p:cNvPr id="60" name="矩形 59"/>
          <p:cNvSpPr/>
          <p:nvPr/>
        </p:nvSpPr>
        <p:spPr>
          <a:xfrm>
            <a:off x="6452158" y="1115753"/>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添加标题</a:t>
            </a:r>
            <a:endParaRPr kumimoji="0" lang="zh-CN" altLang="en-US" sz="12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endParaRPr>
          </a:p>
        </p:txBody>
      </p:sp>
      <p:sp>
        <p:nvSpPr>
          <p:cNvPr id="61" name="矩形 60"/>
          <p:cNvSpPr/>
          <p:nvPr/>
        </p:nvSpPr>
        <p:spPr>
          <a:xfrm>
            <a:off x="9262102" y="1820882"/>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添加标题</a:t>
            </a:r>
            <a:endParaRPr kumimoji="0" lang="zh-CN" altLang="en-US" sz="12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endParaRPr>
          </a:p>
        </p:txBody>
      </p:sp>
      <p:sp>
        <p:nvSpPr>
          <p:cNvPr id="62" name="矩形 61"/>
          <p:cNvSpPr/>
          <p:nvPr/>
        </p:nvSpPr>
        <p:spPr>
          <a:xfrm>
            <a:off x="9771586" y="3879410"/>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添加标题</a:t>
            </a:r>
            <a:endParaRPr kumimoji="0" lang="zh-CN" altLang="en-US" sz="12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endParaRPr>
          </a:p>
        </p:txBody>
      </p:sp>
      <p:sp>
        <p:nvSpPr>
          <p:cNvPr id="65" name="文本框 64"/>
          <p:cNvSpPr txBox="1"/>
          <p:nvPr/>
        </p:nvSpPr>
        <p:spPr>
          <a:xfrm>
            <a:off x="379789" y="5586477"/>
            <a:ext cx="7109639" cy="401328"/>
          </a:xfrm>
          <a:prstGeom prst="rect">
            <a:avLst/>
          </a:prstGeom>
          <a:noFill/>
        </p:spPr>
        <p:txBody>
          <a:bodyPr wrap="none" rtlCol="0">
            <a:spAutoFit/>
          </a:bodyPr>
          <a:lstStyle/>
          <a:p>
            <a:pPr lvl="0">
              <a:lnSpc>
                <a:spcPct val="130000"/>
              </a:lnSpc>
              <a:defRPr/>
            </a:pPr>
            <a:r>
              <a:rPr lang="zh-CN" altLang="en-US" dirty="0">
                <a:solidFill>
                  <a:prstClr val="white"/>
                </a:solidFill>
                <a:latin typeface="腾祥沁圆简-W1" panose="01010104010101010101" pitchFamily="2" charset="-122"/>
                <a:ea typeface="腾祥沁圆简-W1" panose="01010104010101010101" pitchFamily="2" charset="-122"/>
              </a:rPr>
              <a:t>请插入您的文本的内容请插入您的文本的内容请插入您的文本的内容</a:t>
            </a:r>
            <a:endParaRPr lang="en-US" altLang="zh-CN" dirty="0">
              <a:solidFill>
                <a:prstClr val="white"/>
              </a:solidFill>
              <a:latin typeface="腾祥沁圆简-W1" panose="01010104010101010101" pitchFamily="2" charset="-122"/>
              <a:ea typeface="腾祥沁圆简-W1" panose="01010104010101010101" pitchFamily="2" charset="-122"/>
            </a:endParaRPr>
          </a:p>
        </p:txBody>
      </p:sp>
      <p:sp>
        <p:nvSpPr>
          <p:cNvPr id="66" name="矩形 65"/>
          <p:cNvSpPr/>
          <p:nvPr/>
        </p:nvSpPr>
        <p:spPr>
          <a:xfrm>
            <a:off x="379789" y="5127049"/>
            <a:ext cx="326724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点击添加标题</a:t>
            </a:r>
            <a:r>
              <a:rPr kumimoji="0" lang="zh-CN" altLang="en-US" sz="1600" b="0" i="0" u="none" strike="noStrike" kern="1200" cap="none" spc="0" normalizeH="0" baseline="0" noProof="0" dirty="0">
                <a:ln>
                  <a:noFill/>
                </a:ln>
                <a:solidFill>
                  <a:srgbClr val="00B0F0"/>
                </a:solidFill>
                <a:effectLst/>
                <a:uLnTx/>
                <a:uFillTx/>
                <a:latin typeface="腾祥沁圆简-W1" panose="01010104010101010101" pitchFamily="2" charset="-122"/>
                <a:ea typeface="腾祥沁圆简-W1" panose="01010104010101010101" pitchFamily="2" charset="-122"/>
                <a:cs typeface="+mn-cs"/>
              </a:rPr>
              <a:t>（</a:t>
            </a:r>
            <a:r>
              <a:rPr kumimoji="0" lang="en-US" altLang="zh-CN" sz="1600" b="0" i="0" u="none" strike="noStrike" kern="1200" cap="none" spc="0" normalizeH="0" baseline="0" noProof="0" dirty="0">
                <a:ln>
                  <a:noFill/>
                </a:ln>
                <a:solidFill>
                  <a:srgbClr val="00B0F0"/>
                </a:solidFill>
                <a:effectLst/>
                <a:uLnTx/>
                <a:uFillTx/>
                <a:latin typeface="腾祥沁圆简-W1" panose="01010104010101010101" pitchFamily="2" charset="-122"/>
                <a:ea typeface="腾祥沁圆简-W1" panose="01010104010101010101" pitchFamily="2" charset="-122"/>
                <a:cs typeface="+mn-cs"/>
              </a:rPr>
              <a:t>Headline</a:t>
            </a:r>
            <a:r>
              <a:rPr kumimoji="0" lang="zh-CN" altLang="en-US" sz="1600" b="0" i="0" u="none" strike="noStrike" kern="1200" cap="none" spc="0" normalizeH="0" baseline="0" noProof="0" dirty="0">
                <a:ln>
                  <a:noFill/>
                </a:ln>
                <a:solidFill>
                  <a:srgbClr val="00B0F0"/>
                </a:solidFill>
                <a:effectLst/>
                <a:uLnTx/>
                <a:uFillTx/>
                <a:latin typeface="腾祥沁圆简-W1" panose="01010104010101010101" pitchFamily="2" charset="-122"/>
                <a:ea typeface="腾祥沁圆简-W1" panose="01010104010101010101" pitchFamily="2" charset="-122"/>
                <a:cs typeface="+mn-cs"/>
              </a:rPr>
              <a:t>）</a:t>
            </a:r>
          </a:p>
        </p:txBody>
      </p:sp>
      <p:cxnSp>
        <p:nvCxnSpPr>
          <p:cNvPr id="68" name="直接连接符 67"/>
          <p:cNvCxnSpPr/>
          <p:nvPr/>
        </p:nvCxnSpPr>
        <p:spPr>
          <a:xfrm>
            <a:off x="3647030" y="5357881"/>
            <a:ext cx="956041" cy="0"/>
          </a:xfrm>
          <a:prstGeom prst="line">
            <a:avLst/>
          </a:prstGeom>
          <a:ln w="19050" cap="rnd">
            <a:gradFill flip="none" rotWithShape="1">
              <a:gsLst>
                <a:gs pos="0">
                  <a:srgbClr val="00B0F0">
                    <a:alpha val="0"/>
                  </a:srgbClr>
                </a:gs>
                <a:gs pos="100000">
                  <a:srgbClr val="24B0DE"/>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73" name="Freeform 31"/>
          <p:cNvSpPr/>
          <p:nvPr/>
        </p:nvSpPr>
        <p:spPr bwMode="auto">
          <a:xfrm>
            <a:off x="602349" y="4316756"/>
            <a:ext cx="755650" cy="773113"/>
          </a:xfrm>
          <a:custGeom>
            <a:avLst/>
            <a:gdLst>
              <a:gd name="T0" fmla="*/ 195 w 199"/>
              <a:gd name="T1" fmla="*/ 8 h 203"/>
              <a:gd name="T2" fmla="*/ 154 w 199"/>
              <a:gd name="T3" fmla="*/ 19 h 203"/>
              <a:gd name="T4" fmla="*/ 144 w 199"/>
              <a:gd name="T5" fmla="*/ 28 h 203"/>
              <a:gd name="T6" fmla="*/ 28 w 199"/>
              <a:gd name="T7" fmla="*/ 19 h 203"/>
              <a:gd name="T8" fmla="*/ 7 w 199"/>
              <a:gd name="T9" fmla="*/ 23 h 203"/>
              <a:gd name="T10" fmla="*/ 0 w 199"/>
              <a:gd name="T11" fmla="*/ 30 h 203"/>
              <a:gd name="T12" fmla="*/ 107 w 199"/>
              <a:gd name="T13" fmla="*/ 69 h 203"/>
              <a:gd name="T14" fmla="*/ 63 w 199"/>
              <a:gd name="T15" fmla="*/ 120 h 203"/>
              <a:gd name="T16" fmla="*/ 24 w 199"/>
              <a:gd name="T17" fmla="*/ 118 h 203"/>
              <a:gd name="T18" fmla="*/ 10 w 199"/>
              <a:gd name="T19" fmla="*/ 132 h 203"/>
              <a:gd name="T20" fmla="*/ 58 w 199"/>
              <a:gd name="T21" fmla="*/ 142 h 203"/>
              <a:gd name="T22" fmla="*/ 70 w 199"/>
              <a:gd name="T23" fmla="*/ 193 h 203"/>
              <a:gd name="T24" fmla="*/ 85 w 199"/>
              <a:gd name="T25" fmla="*/ 178 h 203"/>
              <a:gd name="T26" fmla="*/ 82 w 199"/>
              <a:gd name="T27" fmla="*/ 139 h 203"/>
              <a:gd name="T28" fmla="*/ 133 w 199"/>
              <a:gd name="T29" fmla="*/ 96 h 203"/>
              <a:gd name="T30" fmla="*/ 172 w 199"/>
              <a:gd name="T31" fmla="*/ 203 h 203"/>
              <a:gd name="T32" fmla="*/ 180 w 199"/>
              <a:gd name="T33" fmla="*/ 195 h 203"/>
              <a:gd name="T34" fmla="*/ 184 w 199"/>
              <a:gd name="T35" fmla="*/ 175 h 203"/>
              <a:gd name="T36" fmla="*/ 175 w 199"/>
              <a:gd name="T37" fmla="*/ 58 h 203"/>
              <a:gd name="T38" fmla="*/ 183 w 199"/>
              <a:gd name="T39" fmla="*/ 48 h 203"/>
              <a:gd name="T40" fmla="*/ 188 w 199"/>
              <a:gd name="T41" fmla="*/ 42 h 203"/>
              <a:gd name="T42" fmla="*/ 194 w 199"/>
              <a:gd name="T43" fmla="*/ 33 h 203"/>
              <a:gd name="T44" fmla="*/ 198 w 199"/>
              <a:gd name="T45" fmla="*/ 20 h 203"/>
              <a:gd name="T46" fmla="*/ 195 w 199"/>
              <a:gd name="T47" fmla="*/ 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9" h="203">
                <a:moveTo>
                  <a:pt x="195" y="8"/>
                </a:moveTo>
                <a:cubicBezTo>
                  <a:pt x="187" y="0"/>
                  <a:pt x="173" y="4"/>
                  <a:pt x="154" y="19"/>
                </a:cubicBezTo>
                <a:cubicBezTo>
                  <a:pt x="144" y="28"/>
                  <a:pt x="144" y="28"/>
                  <a:pt x="144" y="28"/>
                </a:cubicBezTo>
                <a:cubicBezTo>
                  <a:pt x="28" y="19"/>
                  <a:pt x="28" y="19"/>
                  <a:pt x="28" y="19"/>
                </a:cubicBezTo>
                <a:cubicBezTo>
                  <a:pt x="18" y="18"/>
                  <a:pt x="11" y="19"/>
                  <a:pt x="7" y="23"/>
                </a:cubicBezTo>
                <a:cubicBezTo>
                  <a:pt x="0" y="30"/>
                  <a:pt x="0" y="30"/>
                  <a:pt x="0" y="30"/>
                </a:cubicBezTo>
                <a:cubicBezTo>
                  <a:pt x="107" y="69"/>
                  <a:pt x="107" y="69"/>
                  <a:pt x="107" y="69"/>
                </a:cubicBezTo>
                <a:cubicBezTo>
                  <a:pt x="63" y="120"/>
                  <a:pt x="63" y="120"/>
                  <a:pt x="63" y="120"/>
                </a:cubicBezTo>
                <a:cubicBezTo>
                  <a:pt x="24" y="118"/>
                  <a:pt x="24" y="118"/>
                  <a:pt x="24" y="118"/>
                </a:cubicBezTo>
                <a:cubicBezTo>
                  <a:pt x="10" y="132"/>
                  <a:pt x="10" y="132"/>
                  <a:pt x="10" y="132"/>
                </a:cubicBezTo>
                <a:cubicBezTo>
                  <a:pt x="58" y="142"/>
                  <a:pt x="58" y="142"/>
                  <a:pt x="58" y="142"/>
                </a:cubicBezTo>
                <a:cubicBezTo>
                  <a:pt x="70" y="193"/>
                  <a:pt x="70" y="193"/>
                  <a:pt x="70" y="193"/>
                </a:cubicBezTo>
                <a:cubicBezTo>
                  <a:pt x="85" y="178"/>
                  <a:pt x="85" y="178"/>
                  <a:pt x="85" y="178"/>
                </a:cubicBezTo>
                <a:cubicBezTo>
                  <a:pt x="82" y="139"/>
                  <a:pt x="82" y="139"/>
                  <a:pt x="82" y="139"/>
                </a:cubicBezTo>
                <a:cubicBezTo>
                  <a:pt x="133" y="96"/>
                  <a:pt x="133" y="96"/>
                  <a:pt x="133" y="96"/>
                </a:cubicBezTo>
                <a:cubicBezTo>
                  <a:pt x="172" y="203"/>
                  <a:pt x="172" y="203"/>
                  <a:pt x="172" y="203"/>
                </a:cubicBezTo>
                <a:cubicBezTo>
                  <a:pt x="180" y="195"/>
                  <a:pt x="180" y="195"/>
                  <a:pt x="180" y="195"/>
                </a:cubicBezTo>
                <a:cubicBezTo>
                  <a:pt x="184" y="191"/>
                  <a:pt x="185" y="184"/>
                  <a:pt x="184" y="175"/>
                </a:cubicBezTo>
                <a:cubicBezTo>
                  <a:pt x="175" y="58"/>
                  <a:pt x="175" y="58"/>
                  <a:pt x="175" y="58"/>
                </a:cubicBezTo>
                <a:cubicBezTo>
                  <a:pt x="183" y="48"/>
                  <a:pt x="183" y="48"/>
                  <a:pt x="183" y="48"/>
                </a:cubicBezTo>
                <a:cubicBezTo>
                  <a:pt x="185" y="46"/>
                  <a:pt x="187" y="44"/>
                  <a:pt x="188" y="42"/>
                </a:cubicBezTo>
                <a:cubicBezTo>
                  <a:pt x="190" y="40"/>
                  <a:pt x="192" y="37"/>
                  <a:pt x="194" y="33"/>
                </a:cubicBezTo>
                <a:cubicBezTo>
                  <a:pt x="196" y="29"/>
                  <a:pt x="198" y="25"/>
                  <a:pt x="198" y="20"/>
                </a:cubicBezTo>
                <a:cubicBezTo>
                  <a:pt x="199" y="15"/>
                  <a:pt x="198" y="11"/>
                  <a:pt x="195" y="8"/>
                </a:cubicBezTo>
                <a:close/>
              </a:path>
            </a:pathLst>
          </a:custGeom>
          <a:solidFill>
            <a:srgbClr val="00B0F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transition spd="slow" advClick="0" advTm="14982">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10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20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2" presetClass="entr" presetSubtype="3" decel="100000" fill="hold" grpId="0" nodeType="withEffect">
                                  <p:stCondLst>
                                    <p:cond delay="3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0-#ppt_h/2"/>
                                          </p:val>
                                        </p:tav>
                                        <p:tav tm="100000">
                                          <p:val>
                                            <p:strVal val="#ppt_y"/>
                                          </p:val>
                                        </p:tav>
                                      </p:tavLst>
                                    </p:anim>
                                  </p:childTnLst>
                                </p:cTn>
                              </p:par>
                              <p:par>
                                <p:cTn id="24" presetID="2" presetClass="entr" presetSubtype="9" decel="100000" fill="hold" grpId="0" nodeType="withEffect">
                                  <p:stCondLst>
                                    <p:cond delay="30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0-#ppt_w/2"/>
                                          </p:val>
                                        </p:tav>
                                        <p:tav tm="100000">
                                          <p:val>
                                            <p:strVal val="#ppt_x"/>
                                          </p:val>
                                        </p:tav>
                                      </p:tavLst>
                                    </p:anim>
                                    <p:anim calcmode="lin" valueType="num">
                                      <p:cBhvr additive="base">
                                        <p:cTn id="27" dur="500" fill="hold"/>
                                        <p:tgtEl>
                                          <p:spTgt spid="9"/>
                                        </p:tgtEl>
                                        <p:attrNameLst>
                                          <p:attrName>ppt_y</p:attrName>
                                        </p:attrNameLst>
                                      </p:cBhvr>
                                      <p:tavLst>
                                        <p:tav tm="0">
                                          <p:val>
                                            <p:strVal val="0-#ppt_h/2"/>
                                          </p:val>
                                        </p:tav>
                                        <p:tav tm="100000">
                                          <p:val>
                                            <p:strVal val="#ppt_y"/>
                                          </p:val>
                                        </p:tav>
                                      </p:tavLst>
                                    </p:anim>
                                  </p:childTnLst>
                                </p:cTn>
                              </p:par>
                              <p:par>
                                <p:cTn id="28" presetID="2" presetClass="entr" presetSubtype="4" decel="100000" fill="hold" grpId="0" nodeType="withEffect">
                                  <p:stCondLst>
                                    <p:cond delay="30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par>
                                <p:cTn id="32" presetID="53" presetClass="entr" presetSubtype="16" fill="hold" nodeType="withEffect">
                                  <p:stCondLst>
                                    <p:cond delay="80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Effect transition="in" filter="fade">
                                      <p:cBhvr>
                                        <p:cTn id="36" dur="500"/>
                                        <p:tgtEl>
                                          <p:spTgt spid="28"/>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left)">
                                      <p:cBhvr>
                                        <p:cTn id="40" dur="500"/>
                                        <p:tgtEl>
                                          <p:spTgt spid="2"/>
                                        </p:tgtEl>
                                      </p:cBhvr>
                                    </p:animEffect>
                                  </p:childTnLst>
                                </p:cTn>
                              </p:par>
                            </p:childTnLst>
                          </p:cTn>
                        </p:par>
                        <p:par>
                          <p:cTn id="41" fill="hold">
                            <p:stCondLst>
                              <p:cond delay="1000"/>
                            </p:stCondLst>
                            <p:childTnLst>
                              <p:par>
                                <p:cTn id="42" presetID="45" presetClass="entr" presetSubtype="0"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anim calcmode="lin" valueType="num">
                                      <p:cBhvr>
                                        <p:cTn id="45" dur="500" fill="hold"/>
                                        <p:tgtEl>
                                          <p:spTgt spid="22"/>
                                        </p:tgtEl>
                                        <p:attrNameLst>
                                          <p:attrName>ppt_w</p:attrName>
                                        </p:attrNameLst>
                                      </p:cBhvr>
                                      <p:tavLst>
                                        <p:tav tm="0" fmla="#ppt_w*sin(2.5*pi*$)">
                                          <p:val>
                                            <p:fltVal val="0"/>
                                          </p:val>
                                        </p:tav>
                                        <p:tav tm="100000">
                                          <p:val>
                                            <p:fltVal val="1"/>
                                          </p:val>
                                        </p:tav>
                                      </p:tavLst>
                                    </p:anim>
                                    <p:anim calcmode="lin" valueType="num">
                                      <p:cBhvr>
                                        <p:cTn id="46" dur="500" fill="hold"/>
                                        <p:tgtEl>
                                          <p:spTgt spid="22"/>
                                        </p:tgtEl>
                                        <p:attrNameLst>
                                          <p:attrName>ppt_h</p:attrName>
                                        </p:attrNameLst>
                                      </p:cBhvr>
                                      <p:tavLst>
                                        <p:tav tm="0">
                                          <p:val>
                                            <p:strVal val="#ppt_h"/>
                                          </p:val>
                                        </p:tav>
                                        <p:tav tm="100000">
                                          <p:val>
                                            <p:strVal val="#ppt_h"/>
                                          </p:val>
                                        </p:tav>
                                      </p:tavLst>
                                    </p:anim>
                                  </p:childTnLst>
                                </p:cTn>
                              </p:par>
                              <p:par>
                                <p:cTn id="47" presetID="49" presetClass="entr" presetSubtype="0" decel="100000" fill="hold" grpId="1"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 calcmode="lin" valueType="num">
                                      <p:cBhvr>
                                        <p:cTn id="51" dur="500" fill="hold"/>
                                        <p:tgtEl>
                                          <p:spTgt spid="22"/>
                                        </p:tgtEl>
                                        <p:attrNameLst>
                                          <p:attrName>style.rotation</p:attrName>
                                        </p:attrNameLst>
                                      </p:cBhvr>
                                      <p:tavLst>
                                        <p:tav tm="0">
                                          <p:val>
                                            <p:fltVal val="360"/>
                                          </p:val>
                                        </p:tav>
                                        <p:tav tm="100000">
                                          <p:val>
                                            <p:fltVal val="0"/>
                                          </p:val>
                                        </p:tav>
                                      </p:tavLst>
                                    </p:anim>
                                    <p:animEffect transition="in" filter="fade">
                                      <p:cBhvr>
                                        <p:cTn id="52" dur="500"/>
                                        <p:tgtEl>
                                          <p:spTgt spid="22"/>
                                        </p:tgtEl>
                                      </p:cBhvr>
                                    </p:animEffect>
                                  </p:childTnLst>
                                </p:cTn>
                              </p:par>
                            </p:childTnLst>
                          </p:cTn>
                        </p:par>
                        <p:par>
                          <p:cTn id="53" fill="hold">
                            <p:stCondLst>
                              <p:cond delay="1500"/>
                            </p:stCondLst>
                            <p:childTnLst>
                              <p:par>
                                <p:cTn id="54" presetID="22" presetClass="entr" presetSubtype="8"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left)">
                                      <p:cBhvr>
                                        <p:cTn id="56" dur="500"/>
                                        <p:tgtEl>
                                          <p:spTgt spid="57"/>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wipe(left)">
                                      <p:cBhvr>
                                        <p:cTn id="59" dur="500"/>
                                        <p:tgtEl>
                                          <p:spTgt spid="56"/>
                                        </p:tgtEl>
                                      </p:cBhvr>
                                    </p:animEffect>
                                  </p:childTnLst>
                                </p:cTn>
                              </p:par>
                            </p:childTnLst>
                          </p:cTn>
                        </p:par>
                        <p:par>
                          <p:cTn id="60" fill="hold">
                            <p:stCondLst>
                              <p:cond delay="2000"/>
                            </p:stCondLst>
                            <p:childTnLst>
                              <p:par>
                                <p:cTn id="61" presetID="45" presetClass="entr" presetSubtype="0"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anim calcmode="lin" valueType="num">
                                      <p:cBhvr>
                                        <p:cTn id="64" dur="500" fill="hold"/>
                                        <p:tgtEl>
                                          <p:spTgt spid="23"/>
                                        </p:tgtEl>
                                        <p:attrNameLst>
                                          <p:attrName>ppt_w</p:attrName>
                                        </p:attrNameLst>
                                      </p:cBhvr>
                                      <p:tavLst>
                                        <p:tav tm="0" fmla="#ppt_w*sin(2.5*pi*$)">
                                          <p:val>
                                            <p:fltVal val="0"/>
                                          </p:val>
                                        </p:tav>
                                        <p:tav tm="100000">
                                          <p:val>
                                            <p:fltVal val="1"/>
                                          </p:val>
                                        </p:tav>
                                      </p:tavLst>
                                    </p:anim>
                                    <p:anim calcmode="lin" valueType="num">
                                      <p:cBhvr>
                                        <p:cTn id="65" dur="500" fill="hold"/>
                                        <p:tgtEl>
                                          <p:spTgt spid="23"/>
                                        </p:tgtEl>
                                        <p:attrNameLst>
                                          <p:attrName>ppt_h</p:attrName>
                                        </p:attrNameLst>
                                      </p:cBhvr>
                                      <p:tavLst>
                                        <p:tav tm="0">
                                          <p:val>
                                            <p:strVal val="#ppt_h"/>
                                          </p:val>
                                        </p:tav>
                                        <p:tav tm="100000">
                                          <p:val>
                                            <p:strVal val="#ppt_h"/>
                                          </p:val>
                                        </p:tav>
                                      </p:tavLst>
                                    </p:anim>
                                  </p:childTnLst>
                                </p:cTn>
                              </p:par>
                              <p:par>
                                <p:cTn id="66" presetID="49" presetClass="entr" presetSubtype="0" decel="100000" fill="hold" grpId="1" nodeType="with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 calcmode="lin" valueType="num">
                                      <p:cBhvr>
                                        <p:cTn id="70" dur="500" fill="hold"/>
                                        <p:tgtEl>
                                          <p:spTgt spid="23"/>
                                        </p:tgtEl>
                                        <p:attrNameLst>
                                          <p:attrName>style.rotation</p:attrName>
                                        </p:attrNameLst>
                                      </p:cBhvr>
                                      <p:tavLst>
                                        <p:tav tm="0">
                                          <p:val>
                                            <p:fltVal val="360"/>
                                          </p:val>
                                        </p:tav>
                                        <p:tav tm="100000">
                                          <p:val>
                                            <p:fltVal val="0"/>
                                          </p:val>
                                        </p:tav>
                                      </p:tavLst>
                                    </p:anim>
                                    <p:animEffect transition="in" filter="fade">
                                      <p:cBhvr>
                                        <p:cTn id="71" dur="500"/>
                                        <p:tgtEl>
                                          <p:spTgt spid="23"/>
                                        </p:tgtEl>
                                      </p:cBhvr>
                                    </p:animEffect>
                                  </p:childTnLst>
                                </p:cTn>
                              </p:par>
                            </p:childTnLst>
                          </p:cTn>
                        </p:par>
                        <p:par>
                          <p:cTn id="72" fill="hold">
                            <p:stCondLst>
                              <p:cond delay="2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left)">
                                      <p:cBhvr>
                                        <p:cTn id="78" dur="500"/>
                                        <p:tgtEl>
                                          <p:spTgt spid="64"/>
                                        </p:tgtEl>
                                      </p:cBhvr>
                                    </p:animEffect>
                                  </p:childTnLst>
                                </p:cTn>
                              </p:par>
                            </p:childTnLst>
                          </p:cTn>
                        </p:par>
                        <p:par>
                          <p:cTn id="79" fill="hold">
                            <p:stCondLst>
                              <p:cond delay="3000"/>
                            </p:stCondLst>
                            <p:childTnLst>
                              <p:par>
                                <p:cTn id="80" presetID="45"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500"/>
                                        <p:tgtEl>
                                          <p:spTgt spid="54"/>
                                        </p:tgtEl>
                                      </p:cBhvr>
                                    </p:animEffect>
                                    <p:anim calcmode="lin" valueType="num">
                                      <p:cBhvr>
                                        <p:cTn id="83" dur="500" fill="hold"/>
                                        <p:tgtEl>
                                          <p:spTgt spid="54"/>
                                        </p:tgtEl>
                                        <p:attrNameLst>
                                          <p:attrName>ppt_w</p:attrName>
                                        </p:attrNameLst>
                                      </p:cBhvr>
                                      <p:tavLst>
                                        <p:tav tm="0" fmla="#ppt_w*sin(2.5*pi*$)">
                                          <p:val>
                                            <p:fltVal val="0"/>
                                          </p:val>
                                        </p:tav>
                                        <p:tav tm="100000">
                                          <p:val>
                                            <p:fltVal val="1"/>
                                          </p:val>
                                        </p:tav>
                                      </p:tavLst>
                                    </p:anim>
                                    <p:anim calcmode="lin" valueType="num">
                                      <p:cBhvr>
                                        <p:cTn id="84" dur="500" fill="hold"/>
                                        <p:tgtEl>
                                          <p:spTgt spid="54"/>
                                        </p:tgtEl>
                                        <p:attrNameLst>
                                          <p:attrName>ppt_h</p:attrName>
                                        </p:attrNameLst>
                                      </p:cBhvr>
                                      <p:tavLst>
                                        <p:tav tm="0">
                                          <p:val>
                                            <p:strVal val="#ppt_h"/>
                                          </p:val>
                                        </p:tav>
                                        <p:tav tm="100000">
                                          <p:val>
                                            <p:strVal val="#ppt_h"/>
                                          </p:val>
                                        </p:tav>
                                      </p:tavLst>
                                    </p:anim>
                                  </p:childTnLst>
                                </p:cTn>
                              </p:par>
                              <p:par>
                                <p:cTn id="85" presetID="49" presetClass="entr" presetSubtype="0" decel="100000" fill="hold" grpId="1" nodeType="withEffect">
                                  <p:stCondLst>
                                    <p:cond delay="0"/>
                                  </p:stCondLst>
                                  <p:childTnLst>
                                    <p:set>
                                      <p:cBhvr>
                                        <p:cTn id="86" dur="1" fill="hold">
                                          <p:stCondLst>
                                            <p:cond delay="0"/>
                                          </p:stCondLst>
                                        </p:cTn>
                                        <p:tgtEl>
                                          <p:spTgt spid="54"/>
                                        </p:tgtEl>
                                        <p:attrNameLst>
                                          <p:attrName>style.visibility</p:attrName>
                                        </p:attrNameLst>
                                      </p:cBhvr>
                                      <p:to>
                                        <p:strVal val="visible"/>
                                      </p:to>
                                    </p:set>
                                    <p:anim calcmode="lin" valueType="num">
                                      <p:cBhvr>
                                        <p:cTn id="87" dur="500" fill="hold"/>
                                        <p:tgtEl>
                                          <p:spTgt spid="54"/>
                                        </p:tgtEl>
                                        <p:attrNameLst>
                                          <p:attrName>ppt_w</p:attrName>
                                        </p:attrNameLst>
                                      </p:cBhvr>
                                      <p:tavLst>
                                        <p:tav tm="0">
                                          <p:val>
                                            <p:fltVal val="0"/>
                                          </p:val>
                                        </p:tav>
                                        <p:tav tm="100000">
                                          <p:val>
                                            <p:strVal val="#ppt_w"/>
                                          </p:val>
                                        </p:tav>
                                      </p:tavLst>
                                    </p:anim>
                                    <p:anim calcmode="lin" valueType="num">
                                      <p:cBhvr>
                                        <p:cTn id="88" dur="500" fill="hold"/>
                                        <p:tgtEl>
                                          <p:spTgt spid="54"/>
                                        </p:tgtEl>
                                        <p:attrNameLst>
                                          <p:attrName>ppt_h</p:attrName>
                                        </p:attrNameLst>
                                      </p:cBhvr>
                                      <p:tavLst>
                                        <p:tav tm="0">
                                          <p:val>
                                            <p:fltVal val="0"/>
                                          </p:val>
                                        </p:tav>
                                        <p:tav tm="100000">
                                          <p:val>
                                            <p:strVal val="#ppt_h"/>
                                          </p:val>
                                        </p:tav>
                                      </p:tavLst>
                                    </p:anim>
                                    <p:anim calcmode="lin" valueType="num">
                                      <p:cBhvr>
                                        <p:cTn id="89" dur="500" fill="hold"/>
                                        <p:tgtEl>
                                          <p:spTgt spid="54"/>
                                        </p:tgtEl>
                                        <p:attrNameLst>
                                          <p:attrName>style.rotation</p:attrName>
                                        </p:attrNameLst>
                                      </p:cBhvr>
                                      <p:tavLst>
                                        <p:tav tm="0">
                                          <p:val>
                                            <p:fltVal val="360"/>
                                          </p:val>
                                        </p:tav>
                                        <p:tav tm="100000">
                                          <p:val>
                                            <p:fltVal val="0"/>
                                          </p:val>
                                        </p:tav>
                                      </p:tavLst>
                                    </p:anim>
                                    <p:animEffect transition="in" filter="fade">
                                      <p:cBhvr>
                                        <p:cTn id="90" dur="500"/>
                                        <p:tgtEl>
                                          <p:spTgt spid="54"/>
                                        </p:tgtEl>
                                      </p:cBhvr>
                                    </p:animEffect>
                                  </p:childTnLst>
                                </p:cTn>
                              </p:par>
                            </p:childTnLst>
                          </p:cTn>
                        </p:par>
                        <p:par>
                          <p:cTn id="91" fill="hold">
                            <p:stCondLst>
                              <p:cond delay="3500"/>
                            </p:stCondLst>
                            <p:childTnLst>
                              <p:par>
                                <p:cTn id="92" presetID="22" presetClass="entr" presetSubtype="8" fill="hold" grpId="0" nodeType="afterEffect">
                                  <p:stCondLst>
                                    <p:cond delay="0"/>
                                  </p:stCondLst>
                                  <p:childTnLst>
                                    <p:set>
                                      <p:cBhvr>
                                        <p:cTn id="93" dur="1" fill="hold">
                                          <p:stCondLst>
                                            <p:cond delay="0"/>
                                          </p:stCondLst>
                                        </p:cTn>
                                        <p:tgtEl>
                                          <p:spTgt spid="59"/>
                                        </p:tgtEl>
                                        <p:attrNameLst>
                                          <p:attrName>style.visibility</p:attrName>
                                        </p:attrNameLst>
                                      </p:cBhvr>
                                      <p:to>
                                        <p:strVal val="visible"/>
                                      </p:to>
                                    </p:set>
                                    <p:animEffect transition="in" filter="wipe(left)">
                                      <p:cBhvr>
                                        <p:cTn id="94" dur="500"/>
                                        <p:tgtEl>
                                          <p:spTgt spid="59"/>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67"/>
                                        </p:tgtEl>
                                        <p:attrNameLst>
                                          <p:attrName>style.visibility</p:attrName>
                                        </p:attrNameLst>
                                      </p:cBhvr>
                                      <p:to>
                                        <p:strVal val="visible"/>
                                      </p:to>
                                    </p:set>
                                    <p:animEffect transition="in" filter="wipe(left)">
                                      <p:cBhvr>
                                        <p:cTn id="97" dur="500"/>
                                        <p:tgtEl>
                                          <p:spTgt spid="67"/>
                                        </p:tgtEl>
                                      </p:cBhvr>
                                    </p:animEffect>
                                  </p:childTnLst>
                                </p:cTn>
                              </p:par>
                            </p:childTnLst>
                          </p:cTn>
                        </p:par>
                        <p:par>
                          <p:cTn id="98" fill="hold">
                            <p:stCondLst>
                              <p:cond delay="4000"/>
                            </p:stCondLst>
                            <p:childTnLst>
                              <p:par>
                                <p:cTn id="99" presetID="45" presetClass="entr" presetSubtype="0" fill="hold" grpId="0" nodeType="afterEffect">
                                  <p:stCondLst>
                                    <p:cond delay="0"/>
                                  </p:stCondLst>
                                  <p:childTnLst>
                                    <p:set>
                                      <p:cBhvr>
                                        <p:cTn id="100" dur="1" fill="hold">
                                          <p:stCondLst>
                                            <p:cond delay="0"/>
                                          </p:stCondLst>
                                        </p:cTn>
                                        <p:tgtEl>
                                          <p:spTgt spid="24"/>
                                        </p:tgtEl>
                                        <p:attrNameLst>
                                          <p:attrName>style.visibility</p:attrName>
                                        </p:attrNameLst>
                                      </p:cBhvr>
                                      <p:to>
                                        <p:strVal val="visible"/>
                                      </p:to>
                                    </p:set>
                                    <p:animEffect transition="in" filter="fade">
                                      <p:cBhvr>
                                        <p:cTn id="101" dur="500"/>
                                        <p:tgtEl>
                                          <p:spTgt spid="24"/>
                                        </p:tgtEl>
                                      </p:cBhvr>
                                    </p:animEffect>
                                    <p:anim calcmode="lin" valueType="num">
                                      <p:cBhvr>
                                        <p:cTn id="102" dur="500" fill="hold"/>
                                        <p:tgtEl>
                                          <p:spTgt spid="24"/>
                                        </p:tgtEl>
                                        <p:attrNameLst>
                                          <p:attrName>ppt_w</p:attrName>
                                        </p:attrNameLst>
                                      </p:cBhvr>
                                      <p:tavLst>
                                        <p:tav tm="0" fmla="#ppt_w*sin(2.5*pi*$)">
                                          <p:val>
                                            <p:fltVal val="0"/>
                                          </p:val>
                                        </p:tav>
                                        <p:tav tm="100000">
                                          <p:val>
                                            <p:fltVal val="1"/>
                                          </p:val>
                                        </p:tav>
                                      </p:tavLst>
                                    </p:anim>
                                    <p:anim calcmode="lin" valueType="num">
                                      <p:cBhvr>
                                        <p:cTn id="103" dur="500" fill="hold"/>
                                        <p:tgtEl>
                                          <p:spTgt spid="24"/>
                                        </p:tgtEl>
                                        <p:attrNameLst>
                                          <p:attrName>ppt_h</p:attrName>
                                        </p:attrNameLst>
                                      </p:cBhvr>
                                      <p:tavLst>
                                        <p:tav tm="0">
                                          <p:val>
                                            <p:strVal val="#ppt_h"/>
                                          </p:val>
                                        </p:tav>
                                        <p:tav tm="100000">
                                          <p:val>
                                            <p:strVal val="#ppt_h"/>
                                          </p:val>
                                        </p:tav>
                                      </p:tavLst>
                                    </p:anim>
                                  </p:childTnLst>
                                </p:cTn>
                              </p:par>
                              <p:par>
                                <p:cTn id="104" presetID="49" presetClass="entr" presetSubtype="0" decel="100000" fill="hold" grpId="1" nodeType="withEffect">
                                  <p:stCondLst>
                                    <p:cond delay="0"/>
                                  </p:stCondLst>
                                  <p:childTnLst>
                                    <p:set>
                                      <p:cBhvr>
                                        <p:cTn id="105" dur="1" fill="hold">
                                          <p:stCondLst>
                                            <p:cond delay="0"/>
                                          </p:stCondLst>
                                        </p:cTn>
                                        <p:tgtEl>
                                          <p:spTgt spid="24"/>
                                        </p:tgtEl>
                                        <p:attrNameLst>
                                          <p:attrName>style.visibility</p:attrName>
                                        </p:attrNameLst>
                                      </p:cBhvr>
                                      <p:to>
                                        <p:strVal val="visible"/>
                                      </p:to>
                                    </p:set>
                                    <p:anim calcmode="lin" valueType="num">
                                      <p:cBhvr>
                                        <p:cTn id="106" dur="500" fill="hold"/>
                                        <p:tgtEl>
                                          <p:spTgt spid="24"/>
                                        </p:tgtEl>
                                        <p:attrNameLst>
                                          <p:attrName>ppt_w</p:attrName>
                                        </p:attrNameLst>
                                      </p:cBhvr>
                                      <p:tavLst>
                                        <p:tav tm="0">
                                          <p:val>
                                            <p:fltVal val="0"/>
                                          </p:val>
                                        </p:tav>
                                        <p:tav tm="100000">
                                          <p:val>
                                            <p:strVal val="#ppt_w"/>
                                          </p:val>
                                        </p:tav>
                                      </p:tavLst>
                                    </p:anim>
                                    <p:anim calcmode="lin" valueType="num">
                                      <p:cBhvr>
                                        <p:cTn id="107" dur="500" fill="hold"/>
                                        <p:tgtEl>
                                          <p:spTgt spid="24"/>
                                        </p:tgtEl>
                                        <p:attrNameLst>
                                          <p:attrName>ppt_h</p:attrName>
                                        </p:attrNameLst>
                                      </p:cBhvr>
                                      <p:tavLst>
                                        <p:tav tm="0">
                                          <p:val>
                                            <p:fltVal val="0"/>
                                          </p:val>
                                        </p:tav>
                                        <p:tav tm="100000">
                                          <p:val>
                                            <p:strVal val="#ppt_h"/>
                                          </p:val>
                                        </p:tav>
                                      </p:tavLst>
                                    </p:anim>
                                    <p:anim calcmode="lin" valueType="num">
                                      <p:cBhvr>
                                        <p:cTn id="108" dur="500" fill="hold"/>
                                        <p:tgtEl>
                                          <p:spTgt spid="24"/>
                                        </p:tgtEl>
                                        <p:attrNameLst>
                                          <p:attrName>style.rotation</p:attrName>
                                        </p:attrNameLst>
                                      </p:cBhvr>
                                      <p:tavLst>
                                        <p:tav tm="0">
                                          <p:val>
                                            <p:fltVal val="360"/>
                                          </p:val>
                                        </p:tav>
                                        <p:tav tm="100000">
                                          <p:val>
                                            <p:fltVal val="0"/>
                                          </p:val>
                                        </p:tav>
                                      </p:tavLst>
                                    </p:anim>
                                    <p:animEffect transition="in" filter="fade">
                                      <p:cBhvr>
                                        <p:cTn id="109" dur="500"/>
                                        <p:tgtEl>
                                          <p:spTgt spid="24"/>
                                        </p:tgtEl>
                                      </p:cBhvr>
                                    </p:animEffect>
                                  </p:childTnLst>
                                </p:cTn>
                              </p:par>
                            </p:childTnLst>
                          </p:cTn>
                        </p:par>
                        <p:par>
                          <p:cTn id="110" fill="hold">
                            <p:stCondLst>
                              <p:cond delay="4500"/>
                            </p:stCondLst>
                            <p:childTnLst>
                              <p:par>
                                <p:cTn id="111" presetID="22" presetClass="entr" presetSubtype="2" fill="hold" grpId="0" nodeType="afterEffect">
                                  <p:stCondLst>
                                    <p:cond delay="0"/>
                                  </p:stCondLst>
                                  <p:childTnLst>
                                    <p:set>
                                      <p:cBhvr>
                                        <p:cTn id="112" dur="1" fill="hold">
                                          <p:stCondLst>
                                            <p:cond delay="0"/>
                                          </p:stCondLst>
                                        </p:cTn>
                                        <p:tgtEl>
                                          <p:spTgt spid="60"/>
                                        </p:tgtEl>
                                        <p:attrNameLst>
                                          <p:attrName>style.visibility</p:attrName>
                                        </p:attrNameLst>
                                      </p:cBhvr>
                                      <p:to>
                                        <p:strVal val="visible"/>
                                      </p:to>
                                    </p:set>
                                    <p:animEffect transition="in" filter="wipe(right)">
                                      <p:cBhvr>
                                        <p:cTn id="113" dur="500"/>
                                        <p:tgtEl>
                                          <p:spTgt spid="60"/>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71"/>
                                        </p:tgtEl>
                                        <p:attrNameLst>
                                          <p:attrName>style.visibility</p:attrName>
                                        </p:attrNameLst>
                                      </p:cBhvr>
                                      <p:to>
                                        <p:strVal val="visible"/>
                                      </p:to>
                                    </p:set>
                                    <p:animEffect transition="in" filter="wipe(left)">
                                      <p:cBhvr>
                                        <p:cTn id="116" dur="500"/>
                                        <p:tgtEl>
                                          <p:spTgt spid="71"/>
                                        </p:tgtEl>
                                      </p:cBhvr>
                                    </p:animEffect>
                                  </p:childTnLst>
                                </p:cTn>
                              </p:par>
                            </p:childTnLst>
                          </p:cTn>
                        </p:par>
                        <p:par>
                          <p:cTn id="117" fill="hold">
                            <p:stCondLst>
                              <p:cond delay="5000"/>
                            </p:stCondLst>
                            <p:childTnLst>
                              <p:par>
                                <p:cTn id="118" presetID="45" presetClass="entr" presetSubtype="0"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Effect transition="in" filter="fade">
                                      <p:cBhvr>
                                        <p:cTn id="120" dur="500"/>
                                        <p:tgtEl>
                                          <p:spTgt spid="25"/>
                                        </p:tgtEl>
                                      </p:cBhvr>
                                    </p:animEffect>
                                    <p:anim calcmode="lin" valueType="num">
                                      <p:cBhvr>
                                        <p:cTn id="121" dur="500" fill="hold"/>
                                        <p:tgtEl>
                                          <p:spTgt spid="25"/>
                                        </p:tgtEl>
                                        <p:attrNameLst>
                                          <p:attrName>ppt_w</p:attrName>
                                        </p:attrNameLst>
                                      </p:cBhvr>
                                      <p:tavLst>
                                        <p:tav tm="0" fmla="#ppt_w*sin(2.5*pi*$)">
                                          <p:val>
                                            <p:fltVal val="0"/>
                                          </p:val>
                                        </p:tav>
                                        <p:tav tm="100000">
                                          <p:val>
                                            <p:fltVal val="1"/>
                                          </p:val>
                                        </p:tav>
                                      </p:tavLst>
                                    </p:anim>
                                    <p:anim calcmode="lin" valueType="num">
                                      <p:cBhvr>
                                        <p:cTn id="122" dur="500" fill="hold"/>
                                        <p:tgtEl>
                                          <p:spTgt spid="25"/>
                                        </p:tgtEl>
                                        <p:attrNameLst>
                                          <p:attrName>ppt_h</p:attrName>
                                        </p:attrNameLst>
                                      </p:cBhvr>
                                      <p:tavLst>
                                        <p:tav tm="0">
                                          <p:val>
                                            <p:strVal val="#ppt_h"/>
                                          </p:val>
                                        </p:tav>
                                        <p:tav tm="100000">
                                          <p:val>
                                            <p:strVal val="#ppt_h"/>
                                          </p:val>
                                        </p:tav>
                                      </p:tavLst>
                                    </p:anim>
                                  </p:childTnLst>
                                </p:cTn>
                              </p:par>
                              <p:par>
                                <p:cTn id="123" presetID="49" presetClass="entr" presetSubtype="0" decel="100000" fill="hold" grpId="1" nodeType="withEffect">
                                  <p:stCondLst>
                                    <p:cond delay="0"/>
                                  </p:stCondLst>
                                  <p:childTnLst>
                                    <p:set>
                                      <p:cBhvr>
                                        <p:cTn id="124" dur="1" fill="hold">
                                          <p:stCondLst>
                                            <p:cond delay="0"/>
                                          </p:stCondLst>
                                        </p:cTn>
                                        <p:tgtEl>
                                          <p:spTgt spid="25"/>
                                        </p:tgtEl>
                                        <p:attrNameLst>
                                          <p:attrName>style.visibility</p:attrName>
                                        </p:attrNameLst>
                                      </p:cBhvr>
                                      <p:to>
                                        <p:strVal val="visible"/>
                                      </p:to>
                                    </p:set>
                                    <p:anim calcmode="lin" valueType="num">
                                      <p:cBhvr>
                                        <p:cTn id="125" dur="500" fill="hold"/>
                                        <p:tgtEl>
                                          <p:spTgt spid="25"/>
                                        </p:tgtEl>
                                        <p:attrNameLst>
                                          <p:attrName>ppt_w</p:attrName>
                                        </p:attrNameLst>
                                      </p:cBhvr>
                                      <p:tavLst>
                                        <p:tav tm="0">
                                          <p:val>
                                            <p:fltVal val="0"/>
                                          </p:val>
                                        </p:tav>
                                        <p:tav tm="100000">
                                          <p:val>
                                            <p:strVal val="#ppt_w"/>
                                          </p:val>
                                        </p:tav>
                                      </p:tavLst>
                                    </p:anim>
                                    <p:anim calcmode="lin" valueType="num">
                                      <p:cBhvr>
                                        <p:cTn id="126" dur="500" fill="hold"/>
                                        <p:tgtEl>
                                          <p:spTgt spid="25"/>
                                        </p:tgtEl>
                                        <p:attrNameLst>
                                          <p:attrName>ppt_h</p:attrName>
                                        </p:attrNameLst>
                                      </p:cBhvr>
                                      <p:tavLst>
                                        <p:tav tm="0">
                                          <p:val>
                                            <p:fltVal val="0"/>
                                          </p:val>
                                        </p:tav>
                                        <p:tav tm="100000">
                                          <p:val>
                                            <p:strVal val="#ppt_h"/>
                                          </p:val>
                                        </p:tav>
                                      </p:tavLst>
                                    </p:anim>
                                    <p:anim calcmode="lin" valueType="num">
                                      <p:cBhvr>
                                        <p:cTn id="127" dur="500" fill="hold"/>
                                        <p:tgtEl>
                                          <p:spTgt spid="25"/>
                                        </p:tgtEl>
                                        <p:attrNameLst>
                                          <p:attrName>style.rotation</p:attrName>
                                        </p:attrNameLst>
                                      </p:cBhvr>
                                      <p:tavLst>
                                        <p:tav tm="0">
                                          <p:val>
                                            <p:fltVal val="360"/>
                                          </p:val>
                                        </p:tav>
                                        <p:tav tm="100000">
                                          <p:val>
                                            <p:fltVal val="0"/>
                                          </p:val>
                                        </p:tav>
                                      </p:tavLst>
                                    </p:anim>
                                    <p:animEffect transition="in" filter="fade">
                                      <p:cBhvr>
                                        <p:cTn id="128" dur="500"/>
                                        <p:tgtEl>
                                          <p:spTgt spid="25"/>
                                        </p:tgtEl>
                                      </p:cBhvr>
                                    </p:animEffect>
                                  </p:childTnLst>
                                </p:cTn>
                              </p:par>
                            </p:childTnLst>
                          </p:cTn>
                        </p:par>
                        <p:par>
                          <p:cTn id="129" fill="hold">
                            <p:stCondLst>
                              <p:cond delay="5500"/>
                            </p:stCondLst>
                            <p:childTnLst>
                              <p:par>
                                <p:cTn id="130" presetID="22" presetClass="entr" presetSubtype="8" fill="hold" grpId="0" nodeType="afterEffect">
                                  <p:stCondLst>
                                    <p:cond delay="0"/>
                                  </p:stCondLst>
                                  <p:childTnLst>
                                    <p:set>
                                      <p:cBhvr>
                                        <p:cTn id="131" dur="1" fill="hold">
                                          <p:stCondLst>
                                            <p:cond delay="0"/>
                                          </p:stCondLst>
                                        </p:cTn>
                                        <p:tgtEl>
                                          <p:spTgt spid="61"/>
                                        </p:tgtEl>
                                        <p:attrNameLst>
                                          <p:attrName>style.visibility</p:attrName>
                                        </p:attrNameLst>
                                      </p:cBhvr>
                                      <p:to>
                                        <p:strVal val="visible"/>
                                      </p:to>
                                    </p:set>
                                    <p:animEffect transition="in" filter="wipe(left)">
                                      <p:cBhvr>
                                        <p:cTn id="132" dur="500"/>
                                        <p:tgtEl>
                                          <p:spTgt spid="61"/>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left)">
                                      <p:cBhvr>
                                        <p:cTn id="135" dur="500"/>
                                        <p:tgtEl>
                                          <p:spTgt spid="72"/>
                                        </p:tgtEl>
                                      </p:cBhvr>
                                    </p:animEffect>
                                  </p:childTnLst>
                                </p:cTn>
                              </p:par>
                            </p:childTnLst>
                          </p:cTn>
                        </p:par>
                        <p:par>
                          <p:cTn id="136" fill="hold">
                            <p:stCondLst>
                              <p:cond delay="6000"/>
                            </p:stCondLst>
                            <p:childTnLst>
                              <p:par>
                                <p:cTn id="137" presetID="45" presetClass="entr" presetSubtype="0"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fade">
                                      <p:cBhvr>
                                        <p:cTn id="139" dur="500"/>
                                        <p:tgtEl>
                                          <p:spTgt spid="26"/>
                                        </p:tgtEl>
                                      </p:cBhvr>
                                    </p:animEffect>
                                    <p:anim calcmode="lin" valueType="num">
                                      <p:cBhvr>
                                        <p:cTn id="140" dur="500" fill="hold"/>
                                        <p:tgtEl>
                                          <p:spTgt spid="26"/>
                                        </p:tgtEl>
                                        <p:attrNameLst>
                                          <p:attrName>ppt_w</p:attrName>
                                        </p:attrNameLst>
                                      </p:cBhvr>
                                      <p:tavLst>
                                        <p:tav tm="0" fmla="#ppt_w*sin(2.5*pi*$)">
                                          <p:val>
                                            <p:fltVal val="0"/>
                                          </p:val>
                                        </p:tav>
                                        <p:tav tm="100000">
                                          <p:val>
                                            <p:fltVal val="1"/>
                                          </p:val>
                                        </p:tav>
                                      </p:tavLst>
                                    </p:anim>
                                    <p:anim calcmode="lin" valueType="num">
                                      <p:cBhvr>
                                        <p:cTn id="141" dur="500" fill="hold"/>
                                        <p:tgtEl>
                                          <p:spTgt spid="26"/>
                                        </p:tgtEl>
                                        <p:attrNameLst>
                                          <p:attrName>ppt_h</p:attrName>
                                        </p:attrNameLst>
                                      </p:cBhvr>
                                      <p:tavLst>
                                        <p:tav tm="0">
                                          <p:val>
                                            <p:strVal val="#ppt_h"/>
                                          </p:val>
                                        </p:tav>
                                        <p:tav tm="100000">
                                          <p:val>
                                            <p:strVal val="#ppt_h"/>
                                          </p:val>
                                        </p:tav>
                                      </p:tavLst>
                                    </p:anim>
                                  </p:childTnLst>
                                </p:cTn>
                              </p:par>
                              <p:par>
                                <p:cTn id="142" presetID="49" presetClass="entr" presetSubtype="0" decel="100000" fill="hold" grpId="1" nodeType="with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 calcmode="lin" valueType="num">
                                      <p:cBhvr>
                                        <p:cTn id="146" dur="500" fill="hold"/>
                                        <p:tgtEl>
                                          <p:spTgt spid="26"/>
                                        </p:tgtEl>
                                        <p:attrNameLst>
                                          <p:attrName>style.rotation</p:attrName>
                                        </p:attrNameLst>
                                      </p:cBhvr>
                                      <p:tavLst>
                                        <p:tav tm="0">
                                          <p:val>
                                            <p:fltVal val="360"/>
                                          </p:val>
                                        </p:tav>
                                        <p:tav tm="100000">
                                          <p:val>
                                            <p:fltVal val="0"/>
                                          </p:val>
                                        </p:tav>
                                      </p:tavLst>
                                    </p:anim>
                                    <p:animEffect transition="in" filter="fade">
                                      <p:cBhvr>
                                        <p:cTn id="147" dur="500"/>
                                        <p:tgtEl>
                                          <p:spTgt spid="26"/>
                                        </p:tgtEl>
                                      </p:cBhvr>
                                    </p:animEffect>
                                  </p:childTnLst>
                                </p:cTn>
                              </p:par>
                            </p:childTnLst>
                          </p:cTn>
                        </p:par>
                        <p:par>
                          <p:cTn id="148" fill="hold">
                            <p:stCondLst>
                              <p:cond delay="6500"/>
                            </p:stCondLst>
                            <p:childTnLst>
                              <p:par>
                                <p:cTn id="149" presetID="22" presetClass="entr" presetSubtype="8" fill="hold" grpId="0" nodeType="afterEffect">
                                  <p:stCondLst>
                                    <p:cond delay="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par>
                                <p:cTn id="152" presetID="22" presetClass="entr" presetSubtype="8" fill="hold" grpId="0" nodeType="withEffect">
                                  <p:stCondLst>
                                    <p:cond delay="0"/>
                                  </p:stCondLst>
                                  <p:childTnLst>
                                    <p:set>
                                      <p:cBhvr>
                                        <p:cTn id="153" dur="1" fill="hold">
                                          <p:stCondLst>
                                            <p:cond delay="0"/>
                                          </p:stCondLst>
                                        </p:cTn>
                                        <p:tgtEl>
                                          <p:spTgt spid="74"/>
                                        </p:tgtEl>
                                        <p:attrNameLst>
                                          <p:attrName>style.visibility</p:attrName>
                                        </p:attrNameLst>
                                      </p:cBhvr>
                                      <p:to>
                                        <p:strVal val="visible"/>
                                      </p:to>
                                    </p:set>
                                    <p:animEffect transition="in" filter="wipe(left)">
                                      <p:cBhvr>
                                        <p:cTn id="154" dur="500"/>
                                        <p:tgtEl>
                                          <p:spTgt spid="74"/>
                                        </p:tgtEl>
                                      </p:cBhvr>
                                    </p:animEffect>
                                  </p:childTnLst>
                                </p:cTn>
                              </p:par>
                            </p:childTnLst>
                          </p:cTn>
                        </p:par>
                        <p:par>
                          <p:cTn id="155" fill="hold">
                            <p:stCondLst>
                              <p:cond delay="7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100"/>
                                  </p:stCondLst>
                                  <p:childTnLst>
                                    <p:set>
                                      <p:cBhvr>
                                        <p:cTn id="162" dur="1" fill="hold">
                                          <p:stCondLst>
                                            <p:cond delay="0"/>
                                          </p:stCondLst>
                                        </p:cTn>
                                        <p:tgtEl>
                                          <p:spTgt spid="19"/>
                                        </p:tgtEl>
                                        <p:attrNameLst>
                                          <p:attrName>style.visibility</p:attrName>
                                        </p:attrNameLst>
                                      </p:cBhvr>
                                      <p:to>
                                        <p:strVal val="visible"/>
                                      </p:to>
                                    </p:set>
                                    <p:anim calcmode="lin" valueType="num">
                                      <p:cBhvr>
                                        <p:cTn id="163" dur="500" fill="hold"/>
                                        <p:tgtEl>
                                          <p:spTgt spid="19"/>
                                        </p:tgtEl>
                                        <p:attrNameLst>
                                          <p:attrName>ppt_w</p:attrName>
                                        </p:attrNameLst>
                                      </p:cBhvr>
                                      <p:tavLst>
                                        <p:tav tm="0">
                                          <p:val>
                                            <p:fltVal val="0"/>
                                          </p:val>
                                        </p:tav>
                                        <p:tav tm="100000">
                                          <p:val>
                                            <p:strVal val="#ppt_w"/>
                                          </p:val>
                                        </p:tav>
                                      </p:tavLst>
                                    </p:anim>
                                    <p:anim calcmode="lin" valueType="num">
                                      <p:cBhvr>
                                        <p:cTn id="164" dur="500" fill="hold"/>
                                        <p:tgtEl>
                                          <p:spTgt spid="19"/>
                                        </p:tgtEl>
                                        <p:attrNameLst>
                                          <p:attrName>ppt_h</p:attrName>
                                        </p:attrNameLst>
                                      </p:cBhvr>
                                      <p:tavLst>
                                        <p:tav tm="0">
                                          <p:val>
                                            <p:fltVal val="0"/>
                                          </p:val>
                                        </p:tav>
                                        <p:tav tm="100000">
                                          <p:val>
                                            <p:strVal val="#ppt_h"/>
                                          </p:val>
                                        </p:tav>
                                      </p:tavLst>
                                    </p:anim>
                                    <p:animEffect transition="in" filter="fade">
                                      <p:cBhvr>
                                        <p:cTn id="165" dur="500"/>
                                        <p:tgtEl>
                                          <p:spTgt spid="19"/>
                                        </p:tgtEl>
                                      </p:cBhvr>
                                    </p:animEffect>
                                  </p:childTnLst>
                                </p:cTn>
                              </p:par>
                              <p:par>
                                <p:cTn id="166" presetID="53" presetClass="entr" presetSubtype="16" fill="hold" grpId="0" nodeType="withEffect">
                                  <p:stCondLst>
                                    <p:cond delay="200"/>
                                  </p:stCondLst>
                                  <p:childTnLst>
                                    <p:set>
                                      <p:cBhvr>
                                        <p:cTn id="167" dur="1" fill="hold">
                                          <p:stCondLst>
                                            <p:cond delay="0"/>
                                          </p:stCondLst>
                                        </p:cTn>
                                        <p:tgtEl>
                                          <p:spTgt spid="20"/>
                                        </p:tgtEl>
                                        <p:attrNameLst>
                                          <p:attrName>style.visibility</p:attrName>
                                        </p:attrNameLst>
                                      </p:cBhvr>
                                      <p:to>
                                        <p:strVal val="visible"/>
                                      </p:to>
                                    </p:set>
                                    <p:anim calcmode="lin" valueType="num">
                                      <p:cBhvr>
                                        <p:cTn id="168" dur="500" fill="hold"/>
                                        <p:tgtEl>
                                          <p:spTgt spid="20"/>
                                        </p:tgtEl>
                                        <p:attrNameLst>
                                          <p:attrName>ppt_w</p:attrName>
                                        </p:attrNameLst>
                                      </p:cBhvr>
                                      <p:tavLst>
                                        <p:tav tm="0">
                                          <p:val>
                                            <p:fltVal val="0"/>
                                          </p:val>
                                        </p:tav>
                                        <p:tav tm="100000">
                                          <p:val>
                                            <p:strVal val="#ppt_w"/>
                                          </p:val>
                                        </p:tav>
                                      </p:tavLst>
                                    </p:anim>
                                    <p:anim calcmode="lin" valueType="num">
                                      <p:cBhvr>
                                        <p:cTn id="169" dur="500" fill="hold"/>
                                        <p:tgtEl>
                                          <p:spTgt spid="20"/>
                                        </p:tgtEl>
                                        <p:attrNameLst>
                                          <p:attrName>ppt_h</p:attrName>
                                        </p:attrNameLst>
                                      </p:cBhvr>
                                      <p:tavLst>
                                        <p:tav tm="0">
                                          <p:val>
                                            <p:fltVal val="0"/>
                                          </p:val>
                                        </p:tav>
                                        <p:tav tm="100000">
                                          <p:val>
                                            <p:strVal val="#ppt_h"/>
                                          </p:val>
                                        </p:tav>
                                      </p:tavLst>
                                    </p:anim>
                                    <p:animEffect transition="in" filter="fade">
                                      <p:cBhvr>
                                        <p:cTn id="170" dur="500"/>
                                        <p:tgtEl>
                                          <p:spTgt spid="20"/>
                                        </p:tgtEl>
                                      </p:cBhvr>
                                    </p:animEffect>
                                  </p:childTnLst>
                                </p:cTn>
                              </p:par>
                              <p:par>
                                <p:cTn id="171" presetID="2" presetClass="entr" presetSubtype="3" decel="100000" fill="hold" grpId="0" nodeType="withEffect">
                                  <p:stCondLst>
                                    <p:cond delay="300"/>
                                  </p:stCondLst>
                                  <p:childTnLst>
                                    <p:set>
                                      <p:cBhvr>
                                        <p:cTn id="172" dur="1" fill="hold">
                                          <p:stCondLst>
                                            <p:cond delay="0"/>
                                          </p:stCondLst>
                                        </p:cTn>
                                        <p:tgtEl>
                                          <p:spTgt spid="16"/>
                                        </p:tgtEl>
                                        <p:attrNameLst>
                                          <p:attrName>style.visibility</p:attrName>
                                        </p:attrNameLst>
                                      </p:cBhvr>
                                      <p:to>
                                        <p:strVal val="visible"/>
                                      </p:to>
                                    </p:set>
                                    <p:anim calcmode="lin" valueType="num">
                                      <p:cBhvr additive="base">
                                        <p:cTn id="173" dur="500" fill="hold"/>
                                        <p:tgtEl>
                                          <p:spTgt spid="16"/>
                                        </p:tgtEl>
                                        <p:attrNameLst>
                                          <p:attrName>ppt_x</p:attrName>
                                        </p:attrNameLst>
                                      </p:cBhvr>
                                      <p:tavLst>
                                        <p:tav tm="0">
                                          <p:val>
                                            <p:strVal val="1+#ppt_w/2"/>
                                          </p:val>
                                        </p:tav>
                                        <p:tav tm="100000">
                                          <p:val>
                                            <p:strVal val="#ppt_x"/>
                                          </p:val>
                                        </p:tav>
                                      </p:tavLst>
                                    </p:anim>
                                    <p:anim calcmode="lin" valueType="num">
                                      <p:cBhvr additive="base">
                                        <p:cTn id="174" dur="500" fill="hold"/>
                                        <p:tgtEl>
                                          <p:spTgt spid="16"/>
                                        </p:tgtEl>
                                        <p:attrNameLst>
                                          <p:attrName>ppt_y</p:attrName>
                                        </p:attrNameLst>
                                      </p:cBhvr>
                                      <p:tavLst>
                                        <p:tav tm="0">
                                          <p:val>
                                            <p:strVal val="0-#ppt_h/2"/>
                                          </p:val>
                                        </p:tav>
                                        <p:tav tm="100000">
                                          <p:val>
                                            <p:strVal val="#ppt_y"/>
                                          </p:val>
                                        </p:tav>
                                      </p:tavLst>
                                    </p:anim>
                                  </p:childTnLst>
                                </p:cTn>
                              </p:par>
                              <p:par>
                                <p:cTn id="175" presetID="2" presetClass="entr" presetSubtype="9" decel="100000" fill="hold" grpId="0" nodeType="withEffect">
                                  <p:stCondLst>
                                    <p:cond delay="300"/>
                                  </p:stCondLst>
                                  <p:childTnLst>
                                    <p:set>
                                      <p:cBhvr>
                                        <p:cTn id="176" dur="1" fill="hold">
                                          <p:stCondLst>
                                            <p:cond delay="0"/>
                                          </p:stCondLst>
                                        </p:cTn>
                                        <p:tgtEl>
                                          <p:spTgt spid="17"/>
                                        </p:tgtEl>
                                        <p:attrNameLst>
                                          <p:attrName>style.visibility</p:attrName>
                                        </p:attrNameLst>
                                      </p:cBhvr>
                                      <p:to>
                                        <p:strVal val="visible"/>
                                      </p:to>
                                    </p:set>
                                    <p:anim calcmode="lin" valueType="num">
                                      <p:cBhvr additive="base">
                                        <p:cTn id="177" dur="500" fill="hold"/>
                                        <p:tgtEl>
                                          <p:spTgt spid="17"/>
                                        </p:tgtEl>
                                        <p:attrNameLst>
                                          <p:attrName>ppt_x</p:attrName>
                                        </p:attrNameLst>
                                      </p:cBhvr>
                                      <p:tavLst>
                                        <p:tav tm="0">
                                          <p:val>
                                            <p:strVal val="0-#ppt_w/2"/>
                                          </p:val>
                                        </p:tav>
                                        <p:tav tm="100000">
                                          <p:val>
                                            <p:strVal val="#ppt_x"/>
                                          </p:val>
                                        </p:tav>
                                      </p:tavLst>
                                    </p:anim>
                                    <p:anim calcmode="lin" valueType="num">
                                      <p:cBhvr additive="base">
                                        <p:cTn id="178" dur="500" fill="hold"/>
                                        <p:tgtEl>
                                          <p:spTgt spid="17"/>
                                        </p:tgtEl>
                                        <p:attrNameLst>
                                          <p:attrName>ppt_y</p:attrName>
                                        </p:attrNameLst>
                                      </p:cBhvr>
                                      <p:tavLst>
                                        <p:tav tm="0">
                                          <p:val>
                                            <p:strVal val="0-#ppt_h/2"/>
                                          </p:val>
                                        </p:tav>
                                        <p:tav tm="100000">
                                          <p:val>
                                            <p:strVal val="#ppt_y"/>
                                          </p:val>
                                        </p:tav>
                                      </p:tavLst>
                                    </p:anim>
                                  </p:childTnLst>
                                </p:cTn>
                              </p:par>
                              <p:par>
                                <p:cTn id="179" presetID="2" presetClass="entr" presetSubtype="4" decel="100000" fill="hold" grpId="0" nodeType="withEffect">
                                  <p:stCondLst>
                                    <p:cond delay="300"/>
                                  </p:stCondLst>
                                  <p:childTnLst>
                                    <p:set>
                                      <p:cBhvr>
                                        <p:cTn id="180" dur="1" fill="hold">
                                          <p:stCondLst>
                                            <p:cond delay="0"/>
                                          </p:stCondLst>
                                        </p:cTn>
                                        <p:tgtEl>
                                          <p:spTgt spid="18"/>
                                        </p:tgtEl>
                                        <p:attrNameLst>
                                          <p:attrName>style.visibility</p:attrName>
                                        </p:attrNameLst>
                                      </p:cBhvr>
                                      <p:to>
                                        <p:strVal val="visible"/>
                                      </p:to>
                                    </p:set>
                                    <p:anim calcmode="lin" valueType="num">
                                      <p:cBhvr additive="base">
                                        <p:cTn id="181" dur="500" fill="hold"/>
                                        <p:tgtEl>
                                          <p:spTgt spid="18"/>
                                        </p:tgtEl>
                                        <p:attrNameLst>
                                          <p:attrName>ppt_x</p:attrName>
                                        </p:attrNameLst>
                                      </p:cBhvr>
                                      <p:tavLst>
                                        <p:tav tm="0">
                                          <p:val>
                                            <p:strVal val="#ppt_x"/>
                                          </p:val>
                                        </p:tav>
                                        <p:tav tm="100000">
                                          <p:val>
                                            <p:strVal val="#ppt_x"/>
                                          </p:val>
                                        </p:tav>
                                      </p:tavLst>
                                    </p:anim>
                                    <p:anim calcmode="lin" valueType="num">
                                      <p:cBhvr additive="base">
                                        <p:cTn id="182" dur="500" fill="hold"/>
                                        <p:tgtEl>
                                          <p:spTgt spid="18"/>
                                        </p:tgtEl>
                                        <p:attrNameLst>
                                          <p:attrName>ppt_y</p:attrName>
                                        </p:attrNameLst>
                                      </p:cBhvr>
                                      <p:tavLst>
                                        <p:tav tm="0">
                                          <p:val>
                                            <p:strVal val="1+#ppt_h/2"/>
                                          </p:val>
                                        </p:tav>
                                        <p:tav tm="100000">
                                          <p:val>
                                            <p:strVal val="#ppt_y"/>
                                          </p:val>
                                        </p:tav>
                                      </p:tavLst>
                                    </p:anim>
                                  </p:childTnLst>
                                </p:cTn>
                              </p:par>
                            </p:childTnLst>
                          </p:cTn>
                        </p:par>
                        <p:par>
                          <p:cTn id="183" fill="hold">
                            <p:stCondLst>
                              <p:cond delay="7500"/>
                            </p:stCondLst>
                            <p:childTnLst>
                              <p:par>
                                <p:cTn id="184" presetID="53" presetClass="entr" presetSubtype="16" fill="hold" nodeType="afterEffect">
                                  <p:stCondLst>
                                    <p:cond delay="0"/>
                                  </p:stCondLst>
                                  <p:childTnLst>
                                    <p:set>
                                      <p:cBhvr>
                                        <p:cTn id="185" dur="1" fill="hold">
                                          <p:stCondLst>
                                            <p:cond delay="0"/>
                                          </p:stCondLst>
                                        </p:cTn>
                                        <p:tgtEl>
                                          <p:spTgt spid="42"/>
                                        </p:tgtEl>
                                        <p:attrNameLst>
                                          <p:attrName>style.visibility</p:attrName>
                                        </p:attrNameLst>
                                      </p:cBhvr>
                                      <p:to>
                                        <p:strVal val="visible"/>
                                      </p:to>
                                    </p:set>
                                    <p:anim calcmode="lin" valueType="num">
                                      <p:cBhvr>
                                        <p:cTn id="186" dur="500" fill="hold"/>
                                        <p:tgtEl>
                                          <p:spTgt spid="42"/>
                                        </p:tgtEl>
                                        <p:attrNameLst>
                                          <p:attrName>ppt_w</p:attrName>
                                        </p:attrNameLst>
                                      </p:cBhvr>
                                      <p:tavLst>
                                        <p:tav tm="0">
                                          <p:val>
                                            <p:fltVal val="0"/>
                                          </p:val>
                                        </p:tav>
                                        <p:tav tm="100000">
                                          <p:val>
                                            <p:strVal val="#ppt_w"/>
                                          </p:val>
                                        </p:tav>
                                      </p:tavLst>
                                    </p:anim>
                                    <p:anim calcmode="lin" valueType="num">
                                      <p:cBhvr>
                                        <p:cTn id="187" dur="500" fill="hold"/>
                                        <p:tgtEl>
                                          <p:spTgt spid="42"/>
                                        </p:tgtEl>
                                        <p:attrNameLst>
                                          <p:attrName>ppt_h</p:attrName>
                                        </p:attrNameLst>
                                      </p:cBhvr>
                                      <p:tavLst>
                                        <p:tav tm="0">
                                          <p:val>
                                            <p:fltVal val="0"/>
                                          </p:val>
                                        </p:tav>
                                        <p:tav tm="100000">
                                          <p:val>
                                            <p:strVal val="#ppt_h"/>
                                          </p:val>
                                        </p:tav>
                                      </p:tavLst>
                                    </p:anim>
                                    <p:animEffect transition="in" filter="fade">
                                      <p:cBhvr>
                                        <p:cTn id="188" dur="500"/>
                                        <p:tgtEl>
                                          <p:spTgt spid="42"/>
                                        </p:tgtEl>
                                      </p:cBhvr>
                                    </p:animEffect>
                                  </p:childTnLst>
                                </p:cTn>
                              </p:par>
                            </p:childTnLst>
                          </p:cTn>
                        </p:par>
                        <p:par>
                          <p:cTn id="189" fill="hold">
                            <p:stCondLst>
                              <p:cond delay="8000"/>
                            </p:stCondLst>
                            <p:childTnLst>
                              <p:par>
                                <p:cTn id="190" presetID="10" presetClass="entr" presetSubtype="0" fill="hold" grpId="0" nodeType="afterEffect">
                                  <p:stCondLst>
                                    <p:cond delay="0"/>
                                  </p:stCondLst>
                                  <p:childTnLst>
                                    <p:set>
                                      <p:cBhvr>
                                        <p:cTn id="191" dur="1" fill="hold">
                                          <p:stCondLst>
                                            <p:cond delay="0"/>
                                          </p:stCondLst>
                                        </p:cTn>
                                        <p:tgtEl>
                                          <p:spTgt spid="73"/>
                                        </p:tgtEl>
                                        <p:attrNameLst>
                                          <p:attrName>style.visibility</p:attrName>
                                        </p:attrNameLst>
                                      </p:cBhvr>
                                      <p:to>
                                        <p:strVal val="visible"/>
                                      </p:to>
                                    </p:set>
                                    <p:animEffect transition="in" filter="fade">
                                      <p:cBhvr>
                                        <p:cTn id="192" dur="500"/>
                                        <p:tgtEl>
                                          <p:spTgt spid="73"/>
                                        </p:tgtEl>
                                      </p:cBhvr>
                                    </p:animEffect>
                                  </p:childTnLst>
                                </p:cTn>
                              </p:par>
                              <p:par>
                                <p:cTn id="193" presetID="42" presetClass="path" presetSubtype="0" accel="50000" decel="50000" fill="hold" grpId="1" nodeType="withEffect">
                                  <p:stCondLst>
                                    <p:cond delay="0"/>
                                  </p:stCondLst>
                                  <p:childTnLst>
                                    <p:animMotion origin="layout" path="M -0.14102 0.26551 L -8.33333E-7 3.7037E-6 " pathEditMode="relative" rAng="0" ptsTypes="AA">
                                      <p:cBhvr>
                                        <p:cTn id="194" dur="500" fill="hold"/>
                                        <p:tgtEl>
                                          <p:spTgt spid="73"/>
                                        </p:tgtEl>
                                        <p:attrNameLst>
                                          <p:attrName>ppt_x</p:attrName>
                                          <p:attrName>ppt_y</p:attrName>
                                        </p:attrNameLst>
                                      </p:cBhvr>
                                      <p:rCtr x="7435" y="-13681"/>
                                    </p:animMotion>
                                  </p:childTnLst>
                                </p:cTn>
                              </p:par>
                              <p:par>
                                <p:cTn id="195" presetID="53" presetClass="entr" presetSubtype="16" fill="hold" grpId="2" nodeType="withEffect">
                                  <p:stCondLst>
                                    <p:cond delay="0"/>
                                  </p:stCondLst>
                                  <p:childTnLst>
                                    <p:set>
                                      <p:cBhvr>
                                        <p:cTn id="196" dur="1" fill="hold">
                                          <p:stCondLst>
                                            <p:cond delay="0"/>
                                          </p:stCondLst>
                                        </p:cTn>
                                        <p:tgtEl>
                                          <p:spTgt spid="73"/>
                                        </p:tgtEl>
                                        <p:attrNameLst>
                                          <p:attrName>style.visibility</p:attrName>
                                        </p:attrNameLst>
                                      </p:cBhvr>
                                      <p:to>
                                        <p:strVal val="visible"/>
                                      </p:to>
                                    </p:set>
                                    <p:anim calcmode="lin" valueType="num">
                                      <p:cBhvr>
                                        <p:cTn id="197" dur="500" fill="hold"/>
                                        <p:tgtEl>
                                          <p:spTgt spid="73"/>
                                        </p:tgtEl>
                                        <p:attrNameLst>
                                          <p:attrName>ppt_w</p:attrName>
                                        </p:attrNameLst>
                                      </p:cBhvr>
                                      <p:tavLst>
                                        <p:tav tm="0">
                                          <p:val>
                                            <p:fltVal val="0"/>
                                          </p:val>
                                        </p:tav>
                                        <p:tav tm="100000">
                                          <p:val>
                                            <p:strVal val="#ppt_w"/>
                                          </p:val>
                                        </p:tav>
                                      </p:tavLst>
                                    </p:anim>
                                    <p:anim calcmode="lin" valueType="num">
                                      <p:cBhvr>
                                        <p:cTn id="198" dur="500" fill="hold"/>
                                        <p:tgtEl>
                                          <p:spTgt spid="73"/>
                                        </p:tgtEl>
                                        <p:attrNameLst>
                                          <p:attrName>ppt_h</p:attrName>
                                        </p:attrNameLst>
                                      </p:cBhvr>
                                      <p:tavLst>
                                        <p:tav tm="0">
                                          <p:val>
                                            <p:fltVal val="0"/>
                                          </p:val>
                                        </p:tav>
                                        <p:tav tm="100000">
                                          <p:val>
                                            <p:strVal val="#ppt_h"/>
                                          </p:val>
                                        </p:tav>
                                      </p:tavLst>
                                    </p:anim>
                                    <p:animEffect transition="in" filter="fade">
                                      <p:cBhvr>
                                        <p:cTn id="199" dur="500"/>
                                        <p:tgtEl>
                                          <p:spTgt spid="73"/>
                                        </p:tgtEl>
                                      </p:cBhvr>
                                    </p:animEffect>
                                  </p:childTnLst>
                                </p:cTn>
                              </p:par>
                            </p:childTnLst>
                          </p:cTn>
                        </p:par>
                        <p:par>
                          <p:cTn id="200" fill="hold">
                            <p:stCondLst>
                              <p:cond delay="8500"/>
                            </p:stCondLst>
                            <p:childTnLst>
                              <p:par>
                                <p:cTn id="201" presetID="2" presetClass="entr" presetSubtype="2" decel="100000" fill="hold" nodeType="afterEffect">
                                  <p:stCondLst>
                                    <p:cond delay="0"/>
                                  </p:stCondLst>
                                  <p:childTnLst>
                                    <p:set>
                                      <p:cBhvr>
                                        <p:cTn id="202" dur="1" fill="hold">
                                          <p:stCondLst>
                                            <p:cond delay="0"/>
                                          </p:stCondLst>
                                        </p:cTn>
                                        <p:tgtEl>
                                          <p:spTgt spid="68"/>
                                        </p:tgtEl>
                                        <p:attrNameLst>
                                          <p:attrName>style.visibility</p:attrName>
                                        </p:attrNameLst>
                                      </p:cBhvr>
                                      <p:to>
                                        <p:strVal val="visible"/>
                                      </p:to>
                                    </p:set>
                                    <p:anim calcmode="lin" valueType="num">
                                      <p:cBhvr additive="base">
                                        <p:cTn id="203" dur="500" fill="hold"/>
                                        <p:tgtEl>
                                          <p:spTgt spid="68"/>
                                        </p:tgtEl>
                                        <p:attrNameLst>
                                          <p:attrName>ppt_x</p:attrName>
                                        </p:attrNameLst>
                                      </p:cBhvr>
                                      <p:tavLst>
                                        <p:tav tm="0">
                                          <p:val>
                                            <p:strVal val="1+#ppt_w/2"/>
                                          </p:val>
                                        </p:tav>
                                        <p:tav tm="100000">
                                          <p:val>
                                            <p:strVal val="#ppt_x"/>
                                          </p:val>
                                        </p:tav>
                                      </p:tavLst>
                                    </p:anim>
                                    <p:anim calcmode="lin" valueType="num">
                                      <p:cBhvr additive="base">
                                        <p:cTn id="204" dur="500" fill="hold"/>
                                        <p:tgtEl>
                                          <p:spTgt spid="68"/>
                                        </p:tgtEl>
                                        <p:attrNameLst>
                                          <p:attrName>ppt_y</p:attrName>
                                        </p:attrNameLst>
                                      </p:cBhvr>
                                      <p:tavLst>
                                        <p:tav tm="0">
                                          <p:val>
                                            <p:strVal val="#ppt_y"/>
                                          </p:val>
                                        </p:tav>
                                        <p:tav tm="100000">
                                          <p:val>
                                            <p:strVal val="#ppt_y"/>
                                          </p:val>
                                        </p:tav>
                                      </p:tavLst>
                                    </p:anim>
                                  </p:childTnLst>
                                </p:cTn>
                              </p:par>
                            </p:childTnLst>
                          </p:cTn>
                        </p:par>
                        <p:par>
                          <p:cTn id="205" fill="hold">
                            <p:stCondLst>
                              <p:cond delay="9000"/>
                            </p:stCondLst>
                            <p:childTnLst>
                              <p:par>
                                <p:cTn id="206" presetID="10"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500"/>
                                        <p:tgtEl>
                                          <p:spTgt spid="66"/>
                                        </p:tgtEl>
                                      </p:cBhvr>
                                    </p:animEffect>
                                  </p:childTnLst>
                                </p:cTn>
                              </p:par>
                            </p:childTnLst>
                          </p:cTn>
                        </p:par>
                        <p:par>
                          <p:cTn id="209" fill="hold">
                            <p:stCondLst>
                              <p:cond delay="9500"/>
                            </p:stCondLst>
                            <p:childTnLst>
                              <p:par>
                                <p:cTn id="210" presetID="10" presetClass="entr" presetSubtype="0" fill="hold" grpId="0" nodeType="afterEffect">
                                  <p:stCondLst>
                                    <p:cond delay="0"/>
                                  </p:stCondLst>
                                  <p:iterate type="lt">
                                    <p:tmPct val="10000"/>
                                  </p:iterate>
                                  <p:childTnLst>
                                    <p:set>
                                      <p:cBhvr>
                                        <p:cTn id="211" dur="1" fill="hold">
                                          <p:stCondLst>
                                            <p:cond delay="0"/>
                                          </p:stCondLst>
                                        </p:cTn>
                                        <p:tgtEl>
                                          <p:spTgt spid="65"/>
                                        </p:tgtEl>
                                        <p:attrNameLst>
                                          <p:attrName>style.visibility</p:attrName>
                                        </p:attrNameLst>
                                      </p:cBhvr>
                                      <p:to>
                                        <p:strVal val="visible"/>
                                      </p:to>
                                    </p:set>
                                    <p:animEffect transition="in" filter="fade">
                                      <p:cBhvr>
                                        <p:cTn id="21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6" grpId="0" animBg="1"/>
      <p:bldP spid="64" grpId="0" animBg="1"/>
      <p:bldP spid="67" grpId="0" animBg="1"/>
      <p:bldP spid="71" grpId="0" animBg="1"/>
      <p:bldP spid="72" grpId="0" animBg="1"/>
      <p:bldP spid="74"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0" grpId="0" animBg="1"/>
      <p:bldP spid="21" grpId="0"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54" grpId="0" animBg="1"/>
      <p:bldP spid="54" grpId="1" animBg="1"/>
      <p:bldP spid="57" grpId="0"/>
      <p:bldP spid="58" grpId="0"/>
      <p:bldP spid="59" grpId="0"/>
      <p:bldP spid="60" grpId="0"/>
      <p:bldP spid="61" grpId="0"/>
      <p:bldP spid="62" grpId="0"/>
      <p:bldP spid="65" grpId="0"/>
      <p:bldP spid="66" grpId="0"/>
      <p:bldP spid="73" grpId="0" animBg="1"/>
      <p:bldP spid="73" grpId="1" animBg="1"/>
      <p:bldP spid="73"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595354" y="1394215"/>
            <a:ext cx="2326715" cy="3290921"/>
            <a:chOff x="4595354" y="1394215"/>
            <a:chExt cx="2326715" cy="3290921"/>
          </a:xfrm>
        </p:grpSpPr>
        <p:pic>
          <p:nvPicPr>
            <p:cNvPr id="67" name="图片 66"/>
            <p:cNvPicPr>
              <a:picLocks noChangeAspect="1"/>
            </p:cNvPicPr>
            <p:nvPr/>
          </p:nvPicPr>
          <p:blipFill>
            <a:blip r:embed="rId2">
              <a:extLst>
                <a:ext uri="{28A0092B-C50C-407E-A947-70E740481C1C}">
                  <a14:useLocalDpi xmlns:a14="http://schemas.microsoft.com/office/drawing/2010/main" val="0"/>
                </a:ext>
              </a:extLst>
            </a:blip>
            <a:srcRect l="37692" t="23807" r="43225" b="31684"/>
            <a:stretch>
              <a:fillRect/>
            </a:stretch>
          </p:blipFill>
          <p:spPr>
            <a:xfrm>
              <a:off x="4595354" y="1632659"/>
              <a:ext cx="2326715" cy="3052477"/>
            </a:xfrm>
            <a:custGeom>
              <a:avLst/>
              <a:gdLst>
                <a:gd name="connsiteX0" fmla="*/ 1349275 w 2326715"/>
                <a:gd name="connsiteY0" fmla="*/ 0 h 3052477"/>
                <a:gd name="connsiteX1" fmla="*/ 2326715 w 2326715"/>
                <a:gd name="connsiteY1" fmla="*/ 564325 h 3052477"/>
                <a:gd name="connsiteX2" fmla="*/ 1053140 w 2326715"/>
                <a:gd name="connsiteY2" fmla="*/ 2770221 h 3052477"/>
                <a:gd name="connsiteX3" fmla="*/ 282258 w 2326715"/>
                <a:gd name="connsiteY3" fmla="*/ 2976778 h 3052477"/>
                <a:gd name="connsiteX4" fmla="*/ 75700 w 2326715"/>
                <a:gd name="connsiteY4" fmla="*/ 2205896 h 3052477"/>
                <a:gd name="connsiteX5" fmla="*/ 1349275 w 2326715"/>
                <a:gd name="connsiteY5" fmla="*/ 0 h 305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6715" h="3052477">
                  <a:moveTo>
                    <a:pt x="1349275" y="0"/>
                  </a:moveTo>
                  <a:lnTo>
                    <a:pt x="2326715" y="564325"/>
                  </a:lnTo>
                  <a:lnTo>
                    <a:pt x="1053140" y="2770221"/>
                  </a:lnTo>
                  <a:cubicBezTo>
                    <a:pt x="897306" y="3040133"/>
                    <a:pt x="552170" y="3132612"/>
                    <a:pt x="282258" y="2976778"/>
                  </a:cubicBezTo>
                  <a:cubicBezTo>
                    <a:pt x="12345" y="2820944"/>
                    <a:pt x="-80134" y="2475808"/>
                    <a:pt x="75700" y="2205896"/>
                  </a:cubicBezTo>
                  <a:lnTo>
                    <a:pt x="1349275" y="0"/>
                  </a:lnTo>
                  <a:close/>
                </a:path>
              </a:pathLst>
            </a:custGeom>
          </p:spPr>
        </p:pic>
        <p:sp>
          <p:nvSpPr>
            <p:cNvPr id="68" name="同侧圆角矩形 67"/>
            <p:cNvSpPr/>
            <p:nvPr/>
          </p:nvSpPr>
          <p:spPr>
            <a:xfrm rot="1800000">
              <a:off x="5497451" y="1394215"/>
              <a:ext cx="1295670" cy="1839393"/>
            </a:xfrm>
            <a:prstGeom prst="round2SameRect">
              <a:avLst>
                <a:gd name="adj1" fmla="val 50000"/>
                <a:gd name="adj2" fmla="val 0"/>
              </a:avLst>
            </a:prstGeom>
            <a:gradFill>
              <a:gsLst>
                <a:gs pos="41000">
                  <a:srgbClr val="292A2E"/>
                </a:gs>
                <a:gs pos="100000">
                  <a:srgbClr val="292A2E">
                    <a:alpha val="3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8" name="组合 7"/>
          <p:cNvGrpSpPr/>
          <p:nvPr/>
        </p:nvGrpSpPr>
        <p:grpSpPr>
          <a:xfrm>
            <a:off x="8145476" y="1394215"/>
            <a:ext cx="2326714" cy="3290921"/>
            <a:chOff x="8145476" y="1394215"/>
            <a:chExt cx="2326714" cy="3290921"/>
          </a:xfrm>
        </p:grpSpPr>
        <p:pic>
          <p:nvPicPr>
            <p:cNvPr id="66" name="图片 65"/>
            <p:cNvPicPr>
              <a:picLocks noChangeAspect="1"/>
            </p:cNvPicPr>
            <p:nvPr/>
          </p:nvPicPr>
          <p:blipFill>
            <a:blip r:embed="rId2">
              <a:extLst>
                <a:ext uri="{28A0092B-C50C-407E-A947-70E740481C1C}">
                  <a14:useLocalDpi xmlns:a14="http://schemas.microsoft.com/office/drawing/2010/main" val="0"/>
                </a:ext>
              </a:extLst>
            </a:blip>
            <a:srcRect l="66810" t="23807" r="14106" b="31684"/>
            <a:stretch>
              <a:fillRect/>
            </a:stretch>
          </p:blipFill>
          <p:spPr>
            <a:xfrm>
              <a:off x="8145476" y="1632659"/>
              <a:ext cx="2326714" cy="3052477"/>
            </a:xfrm>
            <a:custGeom>
              <a:avLst/>
              <a:gdLst>
                <a:gd name="connsiteX0" fmla="*/ 1349275 w 2326714"/>
                <a:gd name="connsiteY0" fmla="*/ 0 h 3052477"/>
                <a:gd name="connsiteX1" fmla="*/ 2326714 w 2326714"/>
                <a:gd name="connsiteY1" fmla="*/ 564325 h 3052477"/>
                <a:gd name="connsiteX2" fmla="*/ 1053140 w 2326714"/>
                <a:gd name="connsiteY2" fmla="*/ 2770221 h 3052477"/>
                <a:gd name="connsiteX3" fmla="*/ 282258 w 2326714"/>
                <a:gd name="connsiteY3" fmla="*/ 2976778 h 3052477"/>
                <a:gd name="connsiteX4" fmla="*/ 75700 w 2326714"/>
                <a:gd name="connsiteY4" fmla="*/ 2205896 h 3052477"/>
                <a:gd name="connsiteX5" fmla="*/ 1349275 w 2326714"/>
                <a:gd name="connsiteY5" fmla="*/ 0 h 305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6714" h="3052477">
                  <a:moveTo>
                    <a:pt x="1349275" y="0"/>
                  </a:moveTo>
                  <a:lnTo>
                    <a:pt x="2326714" y="564325"/>
                  </a:lnTo>
                  <a:lnTo>
                    <a:pt x="1053140" y="2770221"/>
                  </a:lnTo>
                  <a:cubicBezTo>
                    <a:pt x="897306" y="3040133"/>
                    <a:pt x="552170" y="3132612"/>
                    <a:pt x="282258" y="2976778"/>
                  </a:cubicBezTo>
                  <a:cubicBezTo>
                    <a:pt x="12345" y="2820944"/>
                    <a:pt x="-80134" y="2475808"/>
                    <a:pt x="75700" y="2205896"/>
                  </a:cubicBezTo>
                  <a:lnTo>
                    <a:pt x="1349275" y="0"/>
                  </a:lnTo>
                  <a:close/>
                </a:path>
              </a:pathLst>
            </a:custGeom>
          </p:spPr>
        </p:pic>
        <p:sp>
          <p:nvSpPr>
            <p:cNvPr id="69" name="同侧圆角矩形 68"/>
            <p:cNvSpPr/>
            <p:nvPr/>
          </p:nvSpPr>
          <p:spPr>
            <a:xfrm rot="1800000">
              <a:off x="9104298" y="1394215"/>
              <a:ext cx="1295670" cy="1839393"/>
            </a:xfrm>
            <a:prstGeom prst="round2SameRect">
              <a:avLst>
                <a:gd name="adj1" fmla="val 50000"/>
                <a:gd name="adj2" fmla="val 0"/>
              </a:avLst>
            </a:prstGeom>
            <a:gradFill>
              <a:gsLst>
                <a:gs pos="41000">
                  <a:srgbClr val="292A2E"/>
                </a:gs>
                <a:gs pos="100000">
                  <a:srgbClr val="292A2E">
                    <a:alpha val="3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6" name="组合 5"/>
          <p:cNvGrpSpPr/>
          <p:nvPr/>
        </p:nvGrpSpPr>
        <p:grpSpPr>
          <a:xfrm>
            <a:off x="5284114" y="3589242"/>
            <a:ext cx="2326713" cy="3264240"/>
            <a:chOff x="5284114" y="3589242"/>
            <a:chExt cx="2326713" cy="3264240"/>
          </a:xfrm>
        </p:grpSpPr>
        <p:pic>
          <p:nvPicPr>
            <p:cNvPr id="64" name="图片 63"/>
            <p:cNvPicPr>
              <a:picLocks noChangeAspect="1"/>
            </p:cNvPicPr>
            <p:nvPr/>
          </p:nvPicPr>
          <p:blipFill>
            <a:blip r:embed="rId2">
              <a:extLst>
                <a:ext uri="{28A0092B-C50C-407E-A947-70E740481C1C}">
                  <a14:useLocalDpi xmlns:a14="http://schemas.microsoft.com/office/drawing/2010/main" val="0"/>
                </a:ext>
              </a:extLst>
            </a:blip>
            <a:srcRect l="43341" t="52337" r="37575" b="3154"/>
            <a:stretch>
              <a:fillRect/>
            </a:stretch>
          </p:blipFill>
          <p:spPr>
            <a:xfrm>
              <a:off x="5284114" y="3589242"/>
              <a:ext cx="2326713" cy="3052479"/>
            </a:xfrm>
            <a:custGeom>
              <a:avLst/>
              <a:gdLst>
                <a:gd name="connsiteX0" fmla="*/ 1723020 w 2326713"/>
                <a:gd name="connsiteY0" fmla="*/ 1406 h 3052479"/>
                <a:gd name="connsiteX1" fmla="*/ 2044457 w 2326713"/>
                <a:gd name="connsiteY1" fmla="*/ 75700 h 3052479"/>
                <a:gd name="connsiteX2" fmla="*/ 2251014 w 2326713"/>
                <a:gd name="connsiteY2" fmla="*/ 846583 h 3052479"/>
                <a:gd name="connsiteX3" fmla="*/ 977440 w 2326713"/>
                <a:gd name="connsiteY3" fmla="*/ 3052479 h 3052479"/>
                <a:gd name="connsiteX4" fmla="*/ 0 w 2326713"/>
                <a:gd name="connsiteY4" fmla="*/ 2488154 h 3052479"/>
                <a:gd name="connsiteX5" fmla="*/ 1273574 w 2326713"/>
                <a:gd name="connsiteY5" fmla="*/ 282258 h 3052479"/>
                <a:gd name="connsiteX6" fmla="*/ 1723020 w 2326713"/>
                <a:gd name="connsiteY6" fmla="*/ 1406 h 305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6713" h="3052479">
                  <a:moveTo>
                    <a:pt x="1723020" y="1406"/>
                  </a:moveTo>
                  <a:cubicBezTo>
                    <a:pt x="1831444" y="-6256"/>
                    <a:pt x="1943240" y="17262"/>
                    <a:pt x="2044457" y="75700"/>
                  </a:cubicBezTo>
                  <a:cubicBezTo>
                    <a:pt x="2314369" y="231534"/>
                    <a:pt x="2406848" y="576670"/>
                    <a:pt x="2251014" y="846583"/>
                  </a:cubicBezTo>
                  <a:lnTo>
                    <a:pt x="977440" y="3052479"/>
                  </a:lnTo>
                  <a:lnTo>
                    <a:pt x="0" y="2488154"/>
                  </a:lnTo>
                  <a:lnTo>
                    <a:pt x="1273574" y="282258"/>
                  </a:lnTo>
                  <a:cubicBezTo>
                    <a:pt x="1370970" y="113563"/>
                    <a:pt x="1542313" y="14177"/>
                    <a:pt x="1723020" y="1406"/>
                  </a:cubicBezTo>
                  <a:close/>
                </a:path>
              </a:pathLst>
            </a:custGeom>
          </p:spPr>
        </p:pic>
        <p:sp>
          <p:nvSpPr>
            <p:cNvPr id="70" name="同侧圆角矩形 69"/>
            <p:cNvSpPr/>
            <p:nvPr/>
          </p:nvSpPr>
          <p:spPr>
            <a:xfrm rot="12600000">
              <a:off x="5375064" y="5014089"/>
              <a:ext cx="1295670" cy="1839393"/>
            </a:xfrm>
            <a:prstGeom prst="round2SameRect">
              <a:avLst>
                <a:gd name="adj1" fmla="val 50000"/>
                <a:gd name="adj2" fmla="val 0"/>
              </a:avLst>
            </a:prstGeom>
            <a:gradFill>
              <a:gsLst>
                <a:gs pos="41000">
                  <a:srgbClr val="292A2E"/>
                </a:gs>
                <a:gs pos="100000">
                  <a:srgbClr val="292A2E">
                    <a:alpha val="3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3" name="组合 2"/>
          <p:cNvGrpSpPr/>
          <p:nvPr/>
        </p:nvGrpSpPr>
        <p:grpSpPr>
          <a:xfrm>
            <a:off x="1855714" y="3589242"/>
            <a:ext cx="2326713" cy="3264240"/>
            <a:chOff x="1855714" y="3589242"/>
            <a:chExt cx="2326713" cy="3264240"/>
          </a:xfrm>
        </p:grpSpPr>
        <p:pic>
          <p:nvPicPr>
            <p:cNvPr id="65" name="图片 64"/>
            <p:cNvPicPr>
              <a:picLocks noChangeAspect="1"/>
            </p:cNvPicPr>
            <p:nvPr/>
          </p:nvPicPr>
          <p:blipFill>
            <a:blip r:embed="rId2">
              <a:extLst>
                <a:ext uri="{28A0092B-C50C-407E-A947-70E740481C1C}">
                  <a14:useLocalDpi xmlns:a14="http://schemas.microsoft.com/office/drawing/2010/main" val="0"/>
                </a:ext>
              </a:extLst>
            </a:blip>
            <a:srcRect l="15221" t="52337" r="65695" b="3154"/>
            <a:stretch>
              <a:fillRect/>
            </a:stretch>
          </p:blipFill>
          <p:spPr>
            <a:xfrm>
              <a:off x="1855714" y="3589242"/>
              <a:ext cx="2326713" cy="3052479"/>
            </a:xfrm>
            <a:custGeom>
              <a:avLst/>
              <a:gdLst>
                <a:gd name="connsiteX0" fmla="*/ 1723020 w 2326713"/>
                <a:gd name="connsiteY0" fmla="*/ 1406 h 3052479"/>
                <a:gd name="connsiteX1" fmla="*/ 2044457 w 2326713"/>
                <a:gd name="connsiteY1" fmla="*/ 75700 h 3052479"/>
                <a:gd name="connsiteX2" fmla="*/ 2251014 w 2326713"/>
                <a:gd name="connsiteY2" fmla="*/ 846583 h 3052479"/>
                <a:gd name="connsiteX3" fmla="*/ 977439 w 2326713"/>
                <a:gd name="connsiteY3" fmla="*/ 3052479 h 3052479"/>
                <a:gd name="connsiteX4" fmla="*/ 0 w 2326713"/>
                <a:gd name="connsiteY4" fmla="*/ 2488154 h 3052479"/>
                <a:gd name="connsiteX5" fmla="*/ 1273574 w 2326713"/>
                <a:gd name="connsiteY5" fmla="*/ 282258 h 3052479"/>
                <a:gd name="connsiteX6" fmla="*/ 1723020 w 2326713"/>
                <a:gd name="connsiteY6" fmla="*/ 1406 h 305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6713" h="3052479">
                  <a:moveTo>
                    <a:pt x="1723020" y="1406"/>
                  </a:moveTo>
                  <a:cubicBezTo>
                    <a:pt x="1831444" y="-6256"/>
                    <a:pt x="1943240" y="17262"/>
                    <a:pt x="2044457" y="75700"/>
                  </a:cubicBezTo>
                  <a:cubicBezTo>
                    <a:pt x="2314369" y="231534"/>
                    <a:pt x="2406848" y="576670"/>
                    <a:pt x="2251014" y="846583"/>
                  </a:cubicBezTo>
                  <a:lnTo>
                    <a:pt x="977439" y="3052479"/>
                  </a:lnTo>
                  <a:lnTo>
                    <a:pt x="0" y="2488154"/>
                  </a:lnTo>
                  <a:lnTo>
                    <a:pt x="1273574" y="282258"/>
                  </a:lnTo>
                  <a:cubicBezTo>
                    <a:pt x="1370970" y="113563"/>
                    <a:pt x="1542313" y="14177"/>
                    <a:pt x="1723020" y="1406"/>
                  </a:cubicBezTo>
                  <a:close/>
                </a:path>
              </a:pathLst>
            </a:custGeom>
          </p:spPr>
        </p:pic>
        <p:sp>
          <p:nvSpPr>
            <p:cNvPr id="71" name="同侧圆角矩形 70"/>
            <p:cNvSpPr/>
            <p:nvPr/>
          </p:nvSpPr>
          <p:spPr>
            <a:xfrm rot="12600000">
              <a:off x="1973624" y="5014089"/>
              <a:ext cx="1295670" cy="1839393"/>
            </a:xfrm>
            <a:prstGeom prst="round2SameRect">
              <a:avLst>
                <a:gd name="adj1" fmla="val 50000"/>
                <a:gd name="adj2" fmla="val 0"/>
              </a:avLst>
            </a:prstGeom>
            <a:gradFill>
              <a:gsLst>
                <a:gs pos="41000">
                  <a:srgbClr val="292A2E"/>
                </a:gs>
                <a:gs pos="100000">
                  <a:srgbClr val="292A2E">
                    <a:alpha val="3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47" name="文本框 46"/>
          <p:cNvSpPr txBox="1"/>
          <p:nvPr/>
        </p:nvSpPr>
        <p:spPr>
          <a:xfrm flipH="1">
            <a:off x="1031156" y="2370863"/>
            <a:ext cx="3564197" cy="1121525"/>
          </a:xfrm>
          <a:prstGeom prst="rect">
            <a:avLst/>
          </a:prstGeom>
          <a:noFill/>
        </p:spPr>
        <p:txBody>
          <a:bodyPr wrap="square" rtlCol="0">
            <a:spAutoFit/>
          </a:bodyPr>
          <a:lstStyle/>
          <a:p>
            <a:pPr lvl="0" algn="r">
              <a:lnSpc>
                <a:spcPct val="130000"/>
              </a:lnSpc>
              <a:defRPr/>
            </a:pPr>
            <a:r>
              <a:rPr lang="zh-CN" altLang="en-US" dirty="0">
                <a:solidFill>
                  <a:prstClr val="white"/>
                </a:solidFill>
                <a:latin typeface="腾祥沁圆简-W1" panose="01010104010101010101" pitchFamily="2" charset="-122"/>
                <a:ea typeface="腾祥沁圆简-W1" panose="01010104010101010101" pitchFamily="2" charset="-122"/>
              </a:rPr>
              <a:t>请插入您的文本的内容请插入您的文本的内容请插入您的文本的内容</a:t>
            </a:r>
            <a:endParaRPr lang="en-US" altLang="zh-CN" dirty="0">
              <a:solidFill>
                <a:prstClr val="white"/>
              </a:solidFill>
              <a:latin typeface="腾祥沁圆简-W1" panose="01010104010101010101" pitchFamily="2" charset="-122"/>
              <a:ea typeface="腾祥沁圆简-W1" panose="01010104010101010101" pitchFamily="2" charset="-122"/>
            </a:endParaRPr>
          </a:p>
        </p:txBody>
      </p:sp>
      <p:sp>
        <p:nvSpPr>
          <p:cNvPr id="48" name="矩形 47"/>
          <p:cNvSpPr/>
          <p:nvPr/>
        </p:nvSpPr>
        <p:spPr>
          <a:xfrm flipH="1">
            <a:off x="2646984" y="1632657"/>
            <a:ext cx="2031325" cy="73866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点击添加标题</a:t>
            </a:r>
            <a:endParaRPr kumimoji="0" lang="en-US" altLang="zh-CN" sz="24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B0F0"/>
                </a:solidFill>
                <a:effectLst/>
                <a:uLnTx/>
                <a:uFillTx/>
                <a:latin typeface="腾祥沁圆简-W1" panose="01010104010101010101" pitchFamily="2" charset="-122"/>
                <a:ea typeface="腾祥沁圆简-W1" panose="01010104010101010101" pitchFamily="2" charset="-122"/>
                <a:cs typeface="+mn-cs"/>
              </a:rPr>
              <a:t>（</a:t>
            </a:r>
            <a:r>
              <a:rPr kumimoji="0" lang="en-US" altLang="zh-CN" sz="1800" b="0" i="0" u="none" strike="noStrike" kern="1200" cap="none" spc="0" normalizeH="0" baseline="0" noProof="0" dirty="0">
                <a:ln>
                  <a:noFill/>
                </a:ln>
                <a:solidFill>
                  <a:srgbClr val="00B0F0"/>
                </a:solidFill>
                <a:effectLst/>
                <a:uLnTx/>
                <a:uFillTx/>
                <a:latin typeface="腾祥沁圆简-W1" panose="01010104010101010101" pitchFamily="2" charset="-122"/>
                <a:ea typeface="腾祥沁圆简-W1" panose="01010104010101010101" pitchFamily="2" charset="-122"/>
                <a:cs typeface="+mn-cs"/>
              </a:rPr>
              <a:t>Headline</a:t>
            </a:r>
            <a:r>
              <a:rPr kumimoji="0" lang="zh-CN" altLang="en-US" sz="1800" b="0" i="0" u="none" strike="noStrike" kern="1200" cap="none" spc="0" normalizeH="0" baseline="0" noProof="0" dirty="0">
                <a:ln>
                  <a:noFill/>
                </a:ln>
                <a:solidFill>
                  <a:srgbClr val="00B0F0"/>
                </a:solidFill>
                <a:effectLst/>
                <a:uLnTx/>
                <a:uFillTx/>
                <a:latin typeface="腾祥沁圆简-W1" panose="01010104010101010101" pitchFamily="2" charset="-122"/>
                <a:ea typeface="腾祥沁圆简-W1" panose="01010104010101010101" pitchFamily="2" charset="-122"/>
                <a:cs typeface="+mn-cs"/>
              </a:rPr>
              <a:t>）</a:t>
            </a:r>
          </a:p>
        </p:txBody>
      </p:sp>
      <p:sp>
        <p:nvSpPr>
          <p:cNvPr id="51" name="文本框 50"/>
          <p:cNvSpPr txBox="1"/>
          <p:nvPr/>
        </p:nvSpPr>
        <p:spPr>
          <a:xfrm flipH="1">
            <a:off x="7513690" y="5461514"/>
            <a:ext cx="3904277" cy="812530"/>
          </a:xfrm>
          <a:prstGeom prst="rect">
            <a:avLst/>
          </a:prstGeom>
          <a:noFill/>
        </p:spPr>
        <p:txBody>
          <a:bodyPr wrap="square" rtlCol="0">
            <a:spAutoFit/>
          </a:bodyPr>
          <a:lstStyle/>
          <a:p>
            <a:pPr lvl="0">
              <a:lnSpc>
                <a:spcPct val="130000"/>
              </a:lnSpc>
              <a:defRPr/>
            </a:pPr>
            <a:r>
              <a:rPr lang="zh-CN" altLang="en-US" dirty="0">
                <a:solidFill>
                  <a:prstClr val="white"/>
                </a:solidFill>
                <a:latin typeface="腾祥沁圆简-W1" panose="01010104010101010101" pitchFamily="2" charset="-122"/>
                <a:ea typeface="腾祥沁圆简-W1" panose="01010104010101010101" pitchFamily="2" charset="-122"/>
              </a:rPr>
              <a:t>请插入您的文本的内容请插入您的文本的内容请插入您的文本的内容</a:t>
            </a:r>
            <a:endParaRPr lang="en-US" altLang="zh-CN" dirty="0">
              <a:solidFill>
                <a:prstClr val="white"/>
              </a:solidFill>
              <a:latin typeface="腾祥沁圆简-W1" panose="01010104010101010101" pitchFamily="2" charset="-122"/>
              <a:ea typeface="腾祥沁圆简-W1" panose="01010104010101010101" pitchFamily="2" charset="-122"/>
            </a:endParaRPr>
          </a:p>
        </p:txBody>
      </p:sp>
      <p:sp>
        <p:nvSpPr>
          <p:cNvPr id="52" name="矩形 51"/>
          <p:cNvSpPr/>
          <p:nvPr/>
        </p:nvSpPr>
        <p:spPr>
          <a:xfrm flipH="1">
            <a:off x="7513691" y="4723308"/>
            <a:ext cx="2031325" cy="73866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点击添加标题</a:t>
            </a:r>
            <a:endParaRPr kumimoji="0" lang="en-US" altLang="zh-CN" sz="24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C057"/>
                </a:solidFill>
                <a:effectLst/>
                <a:uLnTx/>
                <a:uFillTx/>
                <a:latin typeface="腾祥沁圆简-W1" panose="01010104010101010101" pitchFamily="2" charset="-122"/>
                <a:ea typeface="腾祥沁圆简-W1" panose="01010104010101010101" pitchFamily="2" charset="-122"/>
                <a:cs typeface="+mn-cs"/>
              </a:rPr>
              <a:t>（</a:t>
            </a:r>
            <a:r>
              <a:rPr kumimoji="0" lang="en-US" altLang="zh-CN" sz="1800" b="0" i="0" u="none" strike="noStrike" kern="1200" cap="none" spc="0" normalizeH="0" baseline="0" noProof="0" dirty="0">
                <a:ln>
                  <a:noFill/>
                </a:ln>
                <a:solidFill>
                  <a:srgbClr val="00C057"/>
                </a:solidFill>
                <a:effectLst/>
                <a:uLnTx/>
                <a:uFillTx/>
                <a:latin typeface="腾祥沁圆简-W1" panose="01010104010101010101" pitchFamily="2" charset="-122"/>
                <a:ea typeface="腾祥沁圆简-W1" panose="01010104010101010101" pitchFamily="2" charset="-122"/>
                <a:cs typeface="+mn-cs"/>
              </a:rPr>
              <a:t>Headline</a:t>
            </a:r>
            <a:r>
              <a:rPr kumimoji="0" lang="zh-CN" altLang="en-US" sz="1800" b="0" i="0" u="none" strike="noStrike" kern="1200" cap="none" spc="0" normalizeH="0" baseline="0" noProof="0" dirty="0">
                <a:ln>
                  <a:noFill/>
                </a:ln>
                <a:solidFill>
                  <a:srgbClr val="00C057"/>
                </a:solidFill>
                <a:effectLst/>
                <a:uLnTx/>
                <a:uFillTx/>
                <a:latin typeface="腾祥沁圆简-W1" panose="01010104010101010101" pitchFamily="2" charset="-122"/>
                <a:ea typeface="腾祥沁圆简-W1" panose="01010104010101010101" pitchFamily="2" charset="-122"/>
                <a:cs typeface="+mn-cs"/>
              </a:rPr>
              <a:t>）</a:t>
            </a:r>
          </a:p>
        </p:txBody>
      </p:sp>
      <p:pic>
        <p:nvPicPr>
          <p:cNvPr id="46" name="图片 45"/>
          <p:cNvPicPr>
            <a:picLocks noChangeAspect="1"/>
          </p:cNvPicPr>
          <p:nvPr/>
        </p:nvPicPr>
        <p:blipFill>
          <a:blip r:embed="rId2">
            <a:extLst>
              <a:ext uri="{28A0092B-C50C-407E-A947-70E740481C1C}">
                <a14:useLocalDpi xmlns:a14="http://schemas.microsoft.com/office/drawing/2010/main" val="0"/>
              </a:ext>
            </a:extLst>
          </a:blip>
          <a:srcRect l="4655" t="76595" r="87636" b="9701"/>
          <a:stretch>
            <a:fillRect/>
          </a:stretch>
        </p:blipFill>
        <p:spPr>
          <a:xfrm rot="16200000" flipH="1">
            <a:off x="8229912" y="3677105"/>
            <a:ext cx="939800" cy="939800"/>
          </a:xfrm>
          <a:custGeom>
            <a:avLst/>
            <a:gdLst>
              <a:gd name="connsiteX0" fmla="*/ 0 w 939800"/>
              <a:gd name="connsiteY0" fmla="*/ 469900 h 939800"/>
              <a:gd name="connsiteX1" fmla="*/ 469900 w 939800"/>
              <a:gd name="connsiteY1" fmla="*/ 939800 h 939800"/>
              <a:gd name="connsiteX2" fmla="*/ 939800 w 939800"/>
              <a:gd name="connsiteY2" fmla="*/ 469900 h 939800"/>
              <a:gd name="connsiteX3" fmla="*/ 469900 w 939800"/>
              <a:gd name="connsiteY3" fmla="*/ 0 h 939800"/>
              <a:gd name="connsiteX4" fmla="*/ 0 w 939800"/>
              <a:gd name="connsiteY4" fmla="*/ 469900 h 93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800" h="939800">
                <a:moveTo>
                  <a:pt x="0" y="469900"/>
                </a:moveTo>
                <a:cubicBezTo>
                  <a:pt x="0" y="729419"/>
                  <a:pt x="210381" y="939800"/>
                  <a:pt x="469900" y="939800"/>
                </a:cubicBezTo>
                <a:cubicBezTo>
                  <a:pt x="729419" y="939800"/>
                  <a:pt x="939800" y="729419"/>
                  <a:pt x="939800" y="469900"/>
                </a:cubicBezTo>
                <a:cubicBezTo>
                  <a:pt x="939800" y="210381"/>
                  <a:pt x="729419" y="0"/>
                  <a:pt x="469900" y="0"/>
                </a:cubicBezTo>
                <a:cubicBezTo>
                  <a:pt x="210381" y="0"/>
                  <a:pt x="0" y="210381"/>
                  <a:pt x="0" y="469900"/>
                </a:cubicBezTo>
                <a:close/>
              </a:path>
            </a:pathLst>
          </a:custGeom>
        </p:spPr>
      </p:pic>
      <p:grpSp>
        <p:nvGrpSpPr>
          <p:cNvPr id="15" name="组合 14"/>
          <p:cNvGrpSpPr/>
          <p:nvPr/>
        </p:nvGrpSpPr>
        <p:grpSpPr>
          <a:xfrm>
            <a:off x="8438794" y="3899284"/>
            <a:ext cx="522044" cy="495442"/>
            <a:chOff x="8438794" y="3899284"/>
            <a:chExt cx="522044" cy="495442"/>
          </a:xfrm>
          <a:solidFill>
            <a:schemeClr val="bg1"/>
          </a:solidFill>
        </p:grpSpPr>
        <p:sp>
          <p:nvSpPr>
            <p:cNvPr id="29" name="Freeform 14"/>
            <p:cNvSpPr/>
            <p:nvPr/>
          </p:nvSpPr>
          <p:spPr bwMode="auto">
            <a:xfrm>
              <a:off x="8792361" y="4204086"/>
              <a:ext cx="97537" cy="111946"/>
            </a:xfrm>
            <a:custGeom>
              <a:avLst/>
              <a:gdLst>
                <a:gd name="T0" fmla="*/ 10 w 37"/>
                <a:gd name="T1" fmla="*/ 0 h 42"/>
                <a:gd name="T2" fmla="*/ 0 w 37"/>
                <a:gd name="T3" fmla="*/ 10 h 42"/>
                <a:gd name="T4" fmla="*/ 0 w 37"/>
                <a:gd name="T5" fmla="*/ 33 h 42"/>
                <a:gd name="T6" fmla="*/ 10 w 37"/>
                <a:gd name="T7" fmla="*/ 42 h 42"/>
                <a:gd name="T8" fmla="*/ 27 w 37"/>
                <a:gd name="T9" fmla="*/ 42 h 42"/>
                <a:gd name="T10" fmla="*/ 37 w 37"/>
                <a:gd name="T11" fmla="*/ 33 h 42"/>
                <a:gd name="T12" fmla="*/ 37 w 37"/>
                <a:gd name="T13" fmla="*/ 10 h 42"/>
                <a:gd name="T14" fmla="*/ 27 w 37"/>
                <a:gd name="T15" fmla="*/ 0 h 42"/>
                <a:gd name="T16" fmla="*/ 10 w 37"/>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2">
                  <a:moveTo>
                    <a:pt x="10" y="0"/>
                  </a:moveTo>
                  <a:cubicBezTo>
                    <a:pt x="5" y="0"/>
                    <a:pt x="0" y="5"/>
                    <a:pt x="0" y="10"/>
                  </a:cubicBezTo>
                  <a:cubicBezTo>
                    <a:pt x="0" y="33"/>
                    <a:pt x="0" y="33"/>
                    <a:pt x="0" y="33"/>
                  </a:cubicBezTo>
                  <a:cubicBezTo>
                    <a:pt x="0" y="38"/>
                    <a:pt x="5" y="42"/>
                    <a:pt x="10" y="42"/>
                  </a:cubicBezTo>
                  <a:cubicBezTo>
                    <a:pt x="27" y="42"/>
                    <a:pt x="27" y="42"/>
                    <a:pt x="27" y="42"/>
                  </a:cubicBezTo>
                  <a:cubicBezTo>
                    <a:pt x="32" y="42"/>
                    <a:pt x="37" y="38"/>
                    <a:pt x="37" y="33"/>
                  </a:cubicBezTo>
                  <a:cubicBezTo>
                    <a:pt x="37" y="10"/>
                    <a:pt x="37" y="10"/>
                    <a:pt x="37" y="10"/>
                  </a:cubicBezTo>
                  <a:cubicBezTo>
                    <a:pt x="37" y="5"/>
                    <a:pt x="32" y="0"/>
                    <a:pt x="27" y="0"/>
                  </a:cubicBez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0" name="Freeform 15"/>
            <p:cNvSpPr/>
            <p:nvPr/>
          </p:nvSpPr>
          <p:spPr bwMode="auto">
            <a:xfrm>
              <a:off x="8646055" y="4044480"/>
              <a:ext cx="96429" cy="271552"/>
            </a:xfrm>
            <a:custGeom>
              <a:avLst/>
              <a:gdLst>
                <a:gd name="T0" fmla="*/ 10 w 37"/>
                <a:gd name="T1" fmla="*/ 0 h 102"/>
                <a:gd name="T2" fmla="*/ 0 w 37"/>
                <a:gd name="T3" fmla="*/ 10 h 102"/>
                <a:gd name="T4" fmla="*/ 0 w 37"/>
                <a:gd name="T5" fmla="*/ 93 h 102"/>
                <a:gd name="T6" fmla="*/ 10 w 37"/>
                <a:gd name="T7" fmla="*/ 102 h 102"/>
                <a:gd name="T8" fmla="*/ 27 w 37"/>
                <a:gd name="T9" fmla="*/ 102 h 102"/>
                <a:gd name="T10" fmla="*/ 37 w 37"/>
                <a:gd name="T11" fmla="*/ 93 h 102"/>
                <a:gd name="T12" fmla="*/ 37 w 37"/>
                <a:gd name="T13" fmla="*/ 10 h 102"/>
                <a:gd name="T14" fmla="*/ 27 w 37"/>
                <a:gd name="T15" fmla="*/ 0 h 102"/>
                <a:gd name="T16" fmla="*/ 10 w 37"/>
                <a:gd name="T1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02">
                  <a:moveTo>
                    <a:pt x="10" y="0"/>
                  </a:moveTo>
                  <a:cubicBezTo>
                    <a:pt x="5" y="0"/>
                    <a:pt x="0" y="5"/>
                    <a:pt x="0" y="10"/>
                  </a:cubicBezTo>
                  <a:cubicBezTo>
                    <a:pt x="0" y="93"/>
                    <a:pt x="0" y="93"/>
                    <a:pt x="0" y="93"/>
                  </a:cubicBezTo>
                  <a:cubicBezTo>
                    <a:pt x="0" y="98"/>
                    <a:pt x="5" y="102"/>
                    <a:pt x="10" y="102"/>
                  </a:cubicBezTo>
                  <a:cubicBezTo>
                    <a:pt x="27" y="102"/>
                    <a:pt x="27" y="102"/>
                    <a:pt x="27" y="102"/>
                  </a:cubicBezTo>
                  <a:cubicBezTo>
                    <a:pt x="32" y="102"/>
                    <a:pt x="37" y="98"/>
                    <a:pt x="37" y="93"/>
                  </a:cubicBezTo>
                  <a:cubicBezTo>
                    <a:pt x="37" y="10"/>
                    <a:pt x="37" y="10"/>
                    <a:pt x="37" y="10"/>
                  </a:cubicBezTo>
                  <a:cubicBezTo>
                    <a:pt x="37" y="5"/>
                    <a:pt x="32" y="0"/>
                    <a:pt x="27" y="0"/>
                  </a:cubicBez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1" name="Freeform 16"/>
            <p:cNvSpPr/>
            <p:nvPr/>
          </p:nvSpPr>
          <p:spPr bwMode="auto">
            <a:xfrm>
              <a:off x="8498642" y="4087707"/>
              <a:ext cx="97537" cy="228325"/>
            </a:xfrm>
            <a:custGeom>
              <a:avLst/>
              <a:gdLst>
                <a:gd name="T0" fmla="*/ 10 w 37"/>
                <a:gd name="T1" fmla="*/ 0 h 86"/>
                <a:gd name="T2" fmla="*/ 0 w 37"/>
                <a:gd name="T3" fmla="*/ 10 h 86"/>
                <a:gd name="T4" fmla="*/ 0 w 37"/>
                <a:gd name="T5" fmla="*/ 77 h 86"/>
                <a:gd name="T6" fmla="*/ 10 w 37"/>
                <a:gd name="T7" fmla="*/ 86 h 86"/>
                <a:gd name="T8" fmla="*/ 27 w 37"/>
                <a:gd name="T9" fmla="*/ 86 h 86"/>
                <a:gd name="T10" fmla="*/ 37 w 37"/>
                <a:gd name="T11" fmla="*/ 77 h 86"/>
                <a:gd name="T12" fmla="*/ 37 w 37"/>
                <a:gd name="T13" fmla="*/ 10 h 86"/>
                <a:gd name="T14" fmla="*/ 27 w 37"/>
                <a:gd name="T15" fmla="*/ 0 h 86"/>
                <a:gd name="T16" fmla="*/ 10 w 37"/>
                <a:gd name="T1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86">
                  <a:moveTo>
                    <a:pt x="10" y="0"/>
                  </a:moveTo>
                  <a:cubicBezTo>
                    <a:pt x="5" y="0"/>
                    <a:pt x="0" y="5"/>
                    <a:pt x="0" y="10"/>
                  </a:cubicBezTo>
                  <a:cubicBezTo>
                    <a:pt x="0" y="77"/>
                    <a:pt x="0" y="77"/>
                    <a:pt x="0" y="77"/>
                  </a:cubicBezTo>
                  <a:cubicBezTo>
                    <a:pt x="0" y="82"/>
                    <a:pt x="5" y="86"/>
                    <a:pt x="10" y="86"/>
                  </a:cubicBezTo>
                  <a:cubicBezTo>
                    <a:pt x="27" y="86"/>
                    <a:pt x="27" y="86"/>
                    <a:pt x="27" y="86"/>
                  </a:cubicBezTo>
                  <a:cubicBezTo>
                    <a:pt x="32" y="86"/>
                    <a:pt x="37" y="82"/>
                    <a:pt x="37" y="77"/>
                  </a:cubicBezTo>
                  <a:cubicBezTo>
                    <a:pt x="37" y="10"/>
                    <a:pt x="37" y="10"/>
                    <a:pt x="37" y="10"/>
                  </a:cubicBezTo>
                  <a:cubicBezTo>
                    <a:pt x="37" y="5"/>
                    <a:pt x="32" y="0"/>
                    <a:pt x="27" y="0"/>
                  </a:cubicBez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2" name="Freeform 17"/>
            <p:cNvSpPr/>
            <p:nvPr/>
          </p:nvSpPr>
          <p:spPr bwMode="auto">
            <a:xfrm>
              <a:off x="8438794" y="4352608"/>
              <a:ext cx="522044" cy="42118"/>
            </a:xfrm>
            <a:custGeom>
              <a:avLst/>
              <a:gdLst>
                <a:gd name="T0" fmla="*/ 191 w 199"/>
                <a:gd name="T1" fmla="*/ 0 h 16"/>
                <a:gd name="T2" fmla="*/ 8 w 199"/>
                <a:gd name="T3" fmla="*/ 0 h 16"/>
                <a:gd name="T4" fmla="*/ 0 w 199"/>
                <a:gd name="T5" fmla="*/ 8 h 16"/>
                <a:gd name="T6" fmla="*/ 0 w 199"/>
                <a:gd name="T7" fmla="*/ 8 h 16"/>
                <a:gd name="T8" fmla="*/ 8 w 199"/>
                <a:gd name="T9" fmla="*/ 16 h 16"/>
                <a:gd name="T10" fmla="*/ 191 w 199"/>
                <a:gd name="T11" fmla="*/ 16 h 16"/>
                <a:gd name="T12" fmla="*/ 199 w 199"/>
                <a:gd name="T13" fmla="*/ 8 h 16"/>
                <a:gd name="T14" fmla="*/ 199 w 199"/>
                <a:gd name="T15" fmla="*/ 8 h 16"/>
                <a:gd name="T16" fmla="*/ 191 w 199"/>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6">
                  <a:moveTo>
                    <a:pt x="191" y="0"/>
                  </a:moveTo>
                  <a:cubicBezTo>
                    <a:pt x="8" y="0"/>
                    <a:pt x="8" y="0"/>
                    <a:pt x="8" y="0"/>
                  </a:cubicBezTo>
                  <a:cubicBezTo>
                    <a:pt x="3" y="0"/>
                    <a:pt x="0" y="3"/>
                    <a:pt x="0" y="8"/>
                  </a:cubicBezTo>
                  <a:cubicBezTo>
                    <a:pt x="0" y="8"/>
                    <a:pt x="0" y="8"/>
                    <a:pt x="0" y="8"/>
                  </a:cubicBezTo>
                  <a:cubicBezTo>
                    <a:pt x="0" y="13"/>
                    <a:pt x="3" y="16"/>
                    <a:pt x="8" y="16"/>
                  </a:cubicBezTo>
                  <a:cubicBezTo>
                    <a:pt x="191" y="16"/>
                    <a:pt x="191" y="16"/>
                    <a:pt x="191" y="16"/>
                  </a:cubicBezTo>
                  <a:cubicBezTo>
                    <a:pt x="196" y="16"/>
                    <a:pt x="199" y="13"/>
                    <a:pt x="199" y="8"/>
                  </a:cubicBezTo>
                  <a:cubicBezTo>
                    <a:pt x="199" y="8"/>
                    <a:pt x="199" y="8"/>
                    <a:pt x="199" y="8"/>
                  </a:cubicBezTo>
                  <a:cubicBezTo>
                    <a:pt x="199" y="3"/>
                    <a:pt x="196" y="0"/>
                    <a:pt x="1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3" name="Freeform 18"/>
            <p:cNvSpPr/>
            <p:nvPr/>
          </p:nvSpPr>
          <p:spPr bwMode="auto">
            <a:xfrm>
              <a:off x="8472050" y="3899284"/>
              <a:ext cx="438916" cy="198399"/>
            </a:xfrm>
            <a:custGeom>
              <a:avLst/>
              <a:gdLst>
                <a:gd name="T0" fmla="*/ 24 w 167"/>
                <a:gd name="T1" fmla="*/ 49 h 75"/>
                <a:gd name="T2" fmla="*/ 27 w 167"/>
                <a:gd name="T3" fmla="*/ 51 h 75"/>
                <a:gd name="T4" fmla="*/ 30 w 167"/>
                <a:gd name="T5" fmla="*/ 50 h 75"/>
                <a:gd name="T6" fmla="*/ 84 w 167"/>
                <a:gd name="T7" fmla="*/ 10 h 75"/>
                <a:gd name="T8" fmla="*/ 142 w 167"/>
                <a:gd name="T9" fmla="*/ 58 h 75"/>
                <a:gd name="T10" fmla="*/ 138 w 167"/>
                <a:gd name="T11" fmla="*/ 62 h 75"/>
                <a:gd name="T12" fmla="*/ 138 w 167"/>
                <a:gd name="T13" fmla="*/ 63 h 75"/>
                <a:gd name="T14" fmla="*/ 139 w 167"/>
                <a:gd name="T15" fmla="*/ 65 h 75"/>
                <a:gd name="T16" fmla="*/ 140 w 167"/>
                <a:gd name="T17" fmla="*/ 66 h 75"/>
                <a:gd name="T18" fmla="*/ 164 w 167"/>
                <a:gd name="T19" fmla="*/ 75 h 75"/>
                <a:gd name="T20" fmla="*/ 164 w 167"/>
                <a:gd name="T21" fmla="*/ 75 h 75"/>
                <a:gd name="T22" fmla="*/ 166 w 167"/>
                <a:gd name="T23" fmla="*/ 74 h 75"/>
                <a:gd name="T24" fmla="*/ 166 w 167"/>
                <a:gd name="T25" fmla="*/ 73 h 75"/>
                <a:gd name="T26" fmla="*/ 157 w 167"/>
                <a:gd name="T27" fmla="*/ 49 h 75"/>
                <a:gd name="T28" fmla="*/ 156 w 167"/>
                <a:gd name="T29" fmla="*/ 47 h 75"/>
                <a:gd name="T30" fmla="*/ 155 w 167"/>
                <a:gd name="T31" fmla="*/ 46 h 75"/>
                <a:gd name="T32" fmla="*/ 154 w 167"/>
                <a:gd name="T33" fmla="*/ 46 h 75"/>
                <a:gd name="T34" fmla="*/ 148 w 167"/>
                <a:gd name="T35" fmla="*/ 52 h 75"/>
                <a:gd name="T36" fmla="*/ 86 w 167"/>
                <a:gd name="T37" fmla="*/ 2 h 75"/>
                <a:gd name="T38" fmla="*/ 81 w 167"/>
                <a:gd name="T39" fmla="*/ 2 h 75"/>
                <a:gd name="T40" fmla="*/ 29 w 167"/>
                <a:gd name="T41" fmla="*/ 41 h 75"/>
                <a:gd name="T42" fmla="*/ 8 w 167"/>
                <a:gd name="T43" fmla="*/ 7 h 75"/>
                <a:gd name="T44" fmla="*/ 3 w 167"/>
                <a:gd name="T45" fmla="*/ 6 h 75"/>
                <a:gd name="T46" fmla="*/ 1 w 167"/>
                <a:gd name="T47" fmla="*/ 11 h 75"/>
                <a:gd name="T48" fmla="*/ 24 w 167"/>
                <a:gd name="T49" fmla="*/ 4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7" h="75">
                  <a:moveTo>
                    <a:pt x="24" y="49"/>
                  </a:moveTo>
                  <a:cubicBezTo>
                    <a:pt x="25" y="50"/>
                    <a:pt x="26" y="51"/>
                    <a:pt x="27" y="51"/>
                  </a:cubicBezTo>
                  <a:cubicBezTo>
                    <a:pt x="28" y="51"/>
                    <a:pt x="29" y="51"/>
                    <a:pt x="30" y="50"/>
                  </a:cubicBezTo>
                  <a:cubicBezTo>
                    <a:pt x="84" y="10"/>
                    <a:pt x="84" y="10"/>
                    <a:pt x="84" y="10"/>
                  </a:cubicBezTo>
                  <a:cubicBezTo>
                    <a:pt x="142" y="58"/>
                    <a:pt x="142" y="58"/>
                    <a:pt x="142" y="58"/>
                  </a:cubicBezTo>
                  <a:cubicBezTo>
                    <a:pt x="138" y="62"/>
                    <a:pt x="138" y="62"/>
                    <a:pt x="138" y="62"/>
                  </a:cubicBezTo>
                  <a:cubicBezTo>
                    <a:pt x="138" y="62"/>
                    <a:pt x="138" y="62"/>
                    <a:pt x="138" y="63"/>
                  </a:cubicBezTo>
                  <a:cubicBezTo>
                    <a:pt x="138" y="63"/>
                    <a:pt x="138" y="64"/>
                    <a:pt x="139" y="65"/>
                  </a:cubicBezTo>
                  <a:cubicBezTo>
                    <a:pt x="139" y="65"/>
                    <a:pt x="140" y="65"/>
                    <a:pt x="140" y="66"/>
                  </a:cubicBezTo>
                  <a:cubicBezTo>
                    <a:pt x="164" y="75"/>
                    <a:pt x="164" y="75"/>
                    <a:pt x="164" y="75"/>
                  </a:cubicBezTo>
                  <a:cubicBezTo>
                    <a:pt x="164" y="75"/>
                    <a:pt x="164" y="75"/>
                    <a:pt x="164" y="75"/>
                  </a:cubicBezTo>
                  <a:cubicBezTo>
                    <a:pt x="165" y="75"/>
                    <a:pt x="166" y="75"/>
                    <a:pt x="166" y="74"/>
                  </a:cubicBezTo>
                  <a:cubicBezTo>
                    <a:pt x="167" y="74"/>
                    <a:pt x="166" y="73"/>
                    <a:pt x="166" y="73"/>
                  </a:cubicBezTo>
                  <a:cubicBezTo>
                    <a:pt x="163" y="64"/>
                    <a:pt x="157" y="49"/>
                    <a:pt x="157" y="49"/>
                  </a:cubicBezTo>
                  <a:cubicBezTo>
                    <a:pt x="157" y="48"/>
                    <a:pt x="157" y="48"/>
                    <a:pt x="156" y="47"/>
                  </a:cubicBezTo>
                  <a:cubicBezTo>
                    <a:pt x="156" y="46"/>
                    <a:pt x="155" y="46"/>
                    <a:pt x="155" y="46"/>
                  </a:cubicBezTo>
                  <a:cubicBezTo>
                    <a:pt x="154" y="46"/>
                    <a:pt x="154" y="46"/>
                    <a:pt x="154" y="46"/>
                  </a:cubicBezTo>
                  <a:cubicBezTo>
                    <a:pt x="148" y="52"/>
                    <a:pt x="148" y="52"/>
                    <a:pt x="148" y="52"/>
                  </a:cubicBezTo>
                  <a:cubicBezTo>
                    <a:pt x="86" y="2"/>
                    <a:pt x="86" y="2"/>
                    <a:pt x="86" y="2"/>
                  </a:cubicBezTo>
                  <a:cubicBezTo>
                    <a:pt x="85" y="0"/>
                    <a:pt x="83" y="0"/>
                    <a:pt x="81" y="2"/>
                  </a:cubicBezTo>
                  <a:cubicBezTo>
                    <a:pt x="29" y="41"/>
                    <a:pt x="29" y="41"/>
                    <a:pt x="29" y="41"/>
                  </a:cubicBezTo>
                  <a:cubicBezTo>
                    <a:pt x="8" y="7"/>
                    <a:pt x="8" y="7"/>
                    <a:pt x="8" y="7"/>
                  </a:cubicBezTo>
                  <a:cubicBezTo>
                    <a:pt x="7" y="5"/>
                    <a:pt x="5" y="5"/>
                    <a:pt x="3" y="6"/>
                  </a:cubicBezTo>
                  <a:cubicBezTo>
                    <a:pt x="1" y="7"/>
                    <a:pt x="0" y="9"/>
                    <a:pt x="1" y="11"/>
                  </a:cubicBezTo>
                  <a:lnTo>
                    <a:pt x="24"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pic>
        <p:nvPicPr>
          <p:cNvPr id="49" name="图片 48"/>
          <p:cNvPicPr>
            <a:picLocks noChangeAspect="1"/>
          </p:cNvPicPr>
          <p:nvPr/>
        </p:nvPicPr>
        <p:blipFill>
          <a:blip r:embed="rId2">
            <a:extLst>
              <a:ext uri="{28A0092B-C50C-407E-A947-70E740481C1C}">
                <a14:useLocalDpi xmlns:a14="http://schemas.microsoft.com/office/drawing/2010/main" val="0"/>
              </a:ext>
            </a:extLst>
          </a:blip>
          <a:srcRect l="4655" t="76595" r="87636" b="9701"/>
          <a:stretch>
            <a:fillRect/>
          </a:stretch>
        </p:blipFill>
        <p:spPr>
          <a:xfrm rot="16200000" flipH="1">
            <a:off x="6574247" y="3677105"/>
            <a:ext cx="939800" cy="939800"/>
          </a:xfrm>
          <a:custGeom>
            <a:avLst/>
            <a:gdLst>
              <a:gd name="connsiteX0" fmla="*/ 0 w 939800"/>
              <a:gd name="connsiteY0" fmla="*/ 469900 h 939800"/>
              <a:gd name="connsiteX1" fmla="*/ 469900 w 939800"/>
              <a:gd name="connsiteY1" fmla="*/ 939800 h 939800"/>
              <a:gd name="connsiteX2" fmla="*/ 939800 w 939800"/>
              <a:gd name="connsiteY2" fmla="*/ 469900 h 939800"/>
              <a:gd name="connsiteX3" fmla="*/ 469900 w 939800"/>
              <a:gd name="connsiteY3" fmla="*/ 0 h 939800"/>
              <a:gd name="connsiteX4" fmla="*/ 0 w 939800"/>
              <a:gd name="connsiteY4" fmla="*/ 469900 h 93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800" h="939800">
                <a:moveTo>
                  <a:pt x="0" y="469900"/>
                </a:moveTo>
                <a:cubicBezTo>
                  <a:pt x="0" y="729419"/>
                  <a:pt x="210381" y="939800"/>
                  <a:pt x="469900" y="939800"/>
                </a:cubicBezTo>
                <a:cubicBezTo>
                  <a:pt x="729419" y="939800"/>
                  <a:pt x="939800" y="729419"/>
                  <a:pt x="939800" y="469900"/>
                </a:cubicBezTo>
                <a:cubicBezTo>
                  <a:pt x="939800" y="210381"/>
                  <a:pt x="729419" y="0"/>
                  <a:pt x="469900" y="0"/>
                </a:cubicBezTo>
                <a:cubicBezTo>
                  <a:pt x="210381" y="0"/>
                  <a:pt x="0" y="210381"/>
                  <a:pt x="0" y="469900"/>
                </a:cubicBezTo>
                <a:close/>
              </a:path>
            </a:pathLst>
          </a:custGeom>
        </p:spPr>
      </p:pic>
      <p:grpSp>
        <p:nvGrpSpPr>
          <p:cNvPr id="14" name="组合 13"/>
          <p:cNvGrpSpPr/>
          <p:nvPr/>
        </p:nvGrpSpPr>
        <p:grpSpPr>
          <a:xfrm>
            <a:off x="6781658" y="3887695"/>
            <a:ext cx="524260" cy="493221"/>
            <a:chOff x="6781658" y="3887695"/>
            <a:chExt cx="524260" cy="493221"/>
          </a:xfrm>
          <a:solidFill>
            <a:schemeClr val="bg1"/>
          </a:solidFill>
        </p:grpSpPr>
        <p:sp>
          <p:nvSpPr>
            <p:cNvPr id="24" name="Freeform 9"/>
            <p:cNvSpPr/>
            <p:nvPr/>
          </p:nvSpPr>
          <p:spPr bwMode="auto">
            <a:xfrm>
              <a:off x="6844839" y="4127101"/>
              <a:ext cx="94212" cy="175122"/>
            </a:xfrm>
            <a:custGeom>
              <a:avLst/>
              <a:gdLst>
                <a:gd name="T0" fmla="*/ 10 w 36"/>
                <a:gd name="T1" fmla="*/ 0 h 66"/>
                <a:gd name="T2" fmla="*/ 0 w 36"/>
                <a:gd name="T3" fmla="*/ 10 h 66"/>
                <a:gd name="T4" fmla="*/ 0 w 36"/>
                <a:gd name="T5" fmla="*/ 57 h 66"/>
                <a:gd name="T6" fmla="*/ 10 w 36"/>
                <a:gd name="T7" fmla="*/ 66 h 66"/>
                <a:gd name="T8" fmla="*/ 26 w 36"/>
                <a:gd name="T9" fmla="*/ 66 h 66"/>
                <a:gd name="T10" fmla="*/ 36 w 36"/>
                <a:gd name="T11" fmla="*/ 57 h 66"/>
                <a:gd name="T12" fmla="*/ 36 w 36"/>
                <a:gd name="T13" fmla="*/ 10 h 66"/>
                <a:gd name="T14" fmla="*/ 26 w 36"/>
                <a:gd name="T15" fmla="*/ 0 h 66"/>
                <a:gd name="T16" fmla="*/ 10 w 36"/>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66">
                  <a:moveTo>
                    <a:pt x="10" y="0"/>
                  </a:moveTo>
                  <a:cubicBezTo>
                    <a:pt x="4" y="0"/>
                    <a:pt x="0" y="5"/>
                    <a:pt x="0" y="10"/>
                  </a:cubicBezTo>
                  <a:cubicBezTo>
                    <a:pt x="0" y="57"/>
                    <a:pt x="0" y="57"/>
                    <a:pt x="0" y="57"/>
                  </a:cubicBezTo>
                  <a:cubicBezTo>
                    <a:pt x="0" y="62"/>
                    <a:pt x="4" y="66"/>
                    <a:pt x="10" y="66"/>
                  </a:cubicBezTo>
                  <a:cubicBezTo>
                    <a:pt x="26" y="66"/>
                    <a:pt x="26" y="66"/>
                    <a:pt x="26" y="66"/>
                  </a:cubicBezTo>
                  <a:cubicBezTo>
                    <a:pt x="32" y="66"/>
                    <a:pt x="36" y="62"/>
                    <a:pt x="36" y="57"/>
                  </a:cubicBezTo>
                  <a:cubicBezTo>
                    <a:pt x="36" y="10"/>
                    <a:pt x="36" y="10"/>
                    <a:pt x="36" y="10"/>
                  </a:cubicBezTo>
                  <a:cubicBezTo>
                    <a:pt x="36" y="5"/>
                    <a:pt x="32" y="0"/>
                    <a:pt x="26" y="0"/>
                  </a:cubicBez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5" name="Freeform 10"/>
            <p:cNvSpPr/>
            <p:nvPr/>
          </p:nvSpPr>
          <p:spPr bwMode="auto">
            <a:xfrm>
              <a:off x="6991144" y="4190277"/>
              <a:ext cx="95320" cy="111946"/>
            </a:xfrm>
            <a:custGeom>
              <a:avLst/>
              <a:gdLst>
                <a:gd name="T0" fmla="*/ 10 w 36"/>
                <a:gd name="T1" fmla="*/ 0 h 42"/>
                <a:gd name="T2" fmla="*/ 0 w 36"/>
                <a:gd name="T3" fmla="*/ 10 h 42"/>
                <a:gd name="T4" fmla="*/ 0 w 36"/>
                <a:gd name="T5" fmla="*/ 33 h 42"/>
                <a:gd name="T6" fmla="*/ 10 w 36"/>
                <a:gd name="T7" fmla="*/ 42 h 42"/>
                <a:gd name="T8" fmla="*/ 26 w 36"/>
                <a:gd name="T9" fmla="*/ 42 h 42"/>
                <a:gd name="T10" fmla="*/ 36 w 36"/>
                <a:gd name="T11" fmla="*/ 33 h 42"/>
                <a:gd name="T12" fmla="*/ 36 w 36"/>
                <a:gd name="T13" fmla="*/ 10 h 42"/>
                <a:gd name="T14" fmla="*/ 26 w 36"/>
                <a:gd name="T15" fmla="*/ 0 h 42"/>
                <a:gd name="T16" fmla="*/ 10 w 36"/>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2">
                  <a:moveTo>
                    <a:pt x="10" y="0"/>
                  </a:moveTo>
                  <a:cubicBezTo>
                    <a:pt x="4" y="0"/>
                    <a:pt x="0" y="5"/>
                    <a:pt x="0" y="10"/>
                  </a:cubicBezTo>
                  <a:cubicBezTo>
                    <a:pt x="0" y="33"/>
                    <a:pt x="0" y="33"/>
                    <a:pt x="0" y="33"/>
                  </a:cubicBezTo>
                  <a:cubicBezTo>
                    <a:pt x="0" y="38"/>
                    <a:pt x="4" y="42"/>
                    <a:pt x="10" y="42"/>
                  </a:cubicBezTo>
                  <a:cubicBezTo>
                    <a:pt x="26" y="42"/>
                    <a:pt x="26" y="42"/>
                    <a:pt x="26" y="42"/>
                  </a:cubicBezTo>
                  <a:cubicBezTo>
                    <a:pt x="32" y="42"/>
                    <a:pt x="36" y="38"/>
                    <a:pt x="36" y="33"/>
                  </a:cubicBezTo>
                  <a:cubicBezTo>
                    <a:pt x="36" y="10"/>
                    <a:pt x="36" y="10"/>
                    <a:pt x="36" y="10"/>
                  </a:cubicBezTo>
                  <a:cubicBezTo>
                    <a:pt x="36" y="5"/>
                    <a:pt x="32" y="0"/>
                    <a:pt x="26" y="0"/>
                  </a:cubicBez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6" name="Freeform 11"/>
            <p:cNvSpPr/>
            <p:nvPr/>
          </p:nvSpPr>
          <p:spPr bwMode="auto">
            <a:xfrm>
              <a:off x="7138557" y="4052840"/>
              <a:ext cx="94212" cy="249383"/>
            </a:xfrm>
            <a:custGeom>
              <a:avLst/>
              <a:gdLst>
                <a:gd name="T0" fmla="*/ 26 w 36"/>
                <a:gd name="T1" fmla="*/ 0 h 94"/>
                <a:gd name="T2" fmla="*/ 10 w 36"/>
                <a:gd name="T3" fmla="*/ 0 h 94"/>
                <a:gd name="T4" fmla="*/ 0 w 36"/>
                <a:gd name="T5" fmla="*/ 10 h 94"/>
                <a:gd name="T6" fmla="*/ 0 w 36"/>
                <a:gd name="T7" fmla="*/ 85 h 94"/>
                <a:gd name="T8" fmla="*/ 10 w 36"/>
                <a:gd name="T9" fmla="*/ 94 h 94"/>
                <a:gd name="T10" fmla="*/ 26 w 36"/>
                <a:gd name="T11" fmla="*/ 94 h 94"/>
                <a:gd name="T12" fmla="*/ 36 w 36"/>
                <a:gd name="T13" fmla="*/ 85 h 94"/>
                <a:gd name="T14" fmla="*/ 36 w 36"/>
                <a:gd name="T15" fmla="*/ 10 h 94"/>
                <a:gd name="T16" fmla="*/ 26 w 36"/>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94">
                  <a:moveTo>
                    <a:pt x="26" y="0"/>
                  </a:moveTo>
                  <a:cubicBezTo>
                    <a:pt x="10" y="0"/>
                    <a:pt x="10" y="0"/>
                    <a:pt x="10" y="0"/>
                  </a:cubicBezTo>
                  <a:cubicBezTo>
                    <a:pt x="4" y="0"/>
                    <a:pt x="0" y="5"/>
                    <a:pt x="0" y="10"/>
                  </a:cubicBezTo>
                  <a:cubicBezTo>
                    <a:pt x="0" y="85"/>
                    <a:pt x="0" y="85"/>
                    <a:pt x="0" y="85"/>
                  </a:cubicBezTo>
                  <a:cubicBezTo>
                    <a:pt x="0" y="90"/>
                    <a:pt x="4" y="94"/>
                    <a:pt x="10" y="94"/>
                  </a:cubicBezTo>
                  <a:cubicBezTo>
                    <a:pt x="26" y="94"/>
                    <a:pt x="26" y="94"/>
                    <a:pt x="26" y="94"/>
                  </a:cubicBezTo>
                  <a:cubicBezTo>
                    <a:pt x="32" y="94"/>
                    <a:pt x="36" y="90"/>
                    <a:pt x="36" y="85"/>
                  </a:cubicBezTo>
                  <a:cubicBezTo>
                    <a:pt x="36" y="10"/>
                    <a:pt x="36" y="10"/>
                    <a:pt x="36" y="10"/>
                  </a:cubicBezTo>
                  <a:cubicBezTo>
                    <a:pt x="36" y="5"/>
                    <a:pt x="32" y="0"/>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7" name="Freeform 12"/>
            <p:cNvSpPr/>
            <p:nvPr/>
          </p:nvSpPr>
          <p:spPr bwMode="auto">
            <a:xfrm>
              <a:off x="6781658" y="4338798"/>
              <a:ext cx="524260" cy="42118"/>
            </a:xfrm>
            <a:custGeom>
              <a:avLst/>
              <a:gdLst>
                <a:gd name="T0" fmla="*/ 192 w 200"/>
                <a:gd name="T1" fmla="*/ 0 h 16"/>
                <a:gd name="T2" fmla="*/ 8 w 200"/>
                <a:gd name="T3" fmla="*/ 0 h 16"/>
                <a:gd name="T4" fmla="*/ 0 w 200"/>
                <a:gd name="T5" fmla="*/ 8 h 16"/>
                <a:gd name="T6" fmla="*/ 0 w 200"/>
                <a:gd name="T7" fmla="*/ 8 h 16"/>
                <a:gd name="T8" fmla="*/ 8 w 200"/>
                <a:gd name="T9" fmla="*/ 16 h 16"/>
                <a:gd name="T10" fmla="*/ 192 w 200"/>
                <a:gd name="T11" fmla="*/ 16 h 16"/>
                <a:gd name="T12" fmla="*/ 200 w 200"/>
                <a:gd name="T13" fmla="*/ 8 h 16"/>
                <a:gd name="T14" fmla="*/ 200 w 200"/>
                <a:gd name="T15" fmla="*/ 8 h 16"/>
                <a:gd name="T16" fmla="*/ 192 w 200"/>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16">
                  <a:moveTo>
                    <a:pt x="192" y="0"/>
                  </a:moveTo>
                  <a:cubicBezTo>
                    <a:pt x="8" y="0"/>
                    <a:pt x="8" y="0"/>
                    <a:pt x="8" y="0"/>
                  </a:cubicBezTo>
                  <a:cubicBezTo>
                    <a:pt x="4" y="0"/>
                    <a:pt x="0" y="3"/>
                    <a:pt x="0" y="8"/>
                  </a:cubicBezTo>
                  <a:cubicBezTo>
                    <a:pt x="0" y="8"/>
                    <a:pt x="0" y="8"/>
                    <a:pt x="0" y="8"/>
                  </a:cubicBezTo>
                  <a:cubicBezTo>
                    <a:pt x="0" y="13"/>
                    <a:pt x="4" y="16"/>
                    <a:pt x="8" y="16"/>
                  </a:cubicBezTo>
                  <a:cubicBezTo>
                    <a:pt x="192" y="16"/>
                    <a:pt x="192" y="16"/>
                    <a:pt x="192" y="16"/>
                  </a:cubicBezTo>
                  <a:cubicBezTo>
                    <a:pt x="196" y="16"/>
                    <a:pt x="200" y="13"/>
                    <a:pt x="200" y="8"/>
                  </a:cubicBezTo>
                  <a:cubicBezTo>
                    <a:pt x="200" y="8"/>
                    <a:pt x="200" y="8"/>
                    <a:pt x="200" y="8"/>
                  </a:cubicBezTo>
                  <a:cubicBezTo>
                    <a:pt x="200" y="3"/>
                    <a:pt x="196" y="0"/>
                    <a:pt x="1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8" name="Freeform 13"/>
            <p:cNvSpPr/>
            <p:nvPr/>
          </p:nvSpPr>
          <p:spPr bwMode="auto">
            <a:xfrm>
              <a:off x="6818232" y="3887695"/>
              <a:ext cx="435590" cy="207265"/>
            </a:xfrm>
            <a:custGeom>
              <a:avLst/>
              <a:gdLst>
                <a:gd name="T0" fmla="*/ 7 w 166"/>
                <a:gd name="T1" fmla="*/ 68 h 78"/>
                <a:gd name="T2" fmla="*/ 28 w 166"/>
                <a:gd name="T3" fmla="*/ 48 h 78"/>
                <a:gd name="T4" fmla="*/ 82 w 166"/>
                <a:gd name="T5" fmla="*/ 77 h 78"/>
                <a:gd name="T6" fmla="*/ 83 w 166"/>
                <a:gd name="T7" fmla="*/ 78 h 78"/>
                <a:gd name="T8" fmla="*/ 86 w 166"/>
                <a:gd name="T9" fmla="*/ 77 h 78"/>
                <a:gd name="T10" fmla="*/ 148 w 166"/>
                <a:gd name="T11" fmla="*/ 22 h 78"/>
                <a:gd name="T12" fmla="*/ 154 w 166"/>
                <a:gd name="T13" fmla="*/ 28 h 78"/>
                <a:gd name="T14" fmla="*/ 154 w 166"/>
                <a:gd name="T15" fmla="*/ 28 h 78"/>
                <a:gd name="T16" fmla="*/ 156 w 166"/>
                <a:gd name="T17" fmla="*/ 28 h 78"/>
                <a:gd name="T18" fmla="*/ 157 w 166"/>
                <a:gd name="T19" fmla="*/ 25 h 78"/>
                <a:gd name="T20" fmla="*/ 166 w 166"/>
                <a:gd name="T21" fmla="*/ 2 h 78"/>
                <a:gd name="T22" fmla="*/ 166 w 166"/>
                <a:gd name="T23" fmla="*/ 0 h 78"/>
                <a:gd name="T24" fmla="*/ 164 w 166"/>
                <a:gd name="T25" fmla="*/ 0 h 78"/>
                <a:gd name="T26" fmla="*/ 164 w 166"/>
                <a:gd name="T27" fmla="*/ 0 h 78"/>
                <a:gd name="T28" fmla="*/ 140 w 166"/>
                <a:gd name="T29" fmla="*/ 9 h 78"/>
                <a:gd name="T30" fmla="*/ 138 w 166"/>
                <a:gd name="T31" fmla="*/ 10 h 78"/>
                <a:gd name="T32" fmla="*/ 137 w 166"/>
                <a:gd name="T33" fmla="*/ 12 h 78"/>
                <a:gd name="T34" fmla="*/ 138 w 166"/>
                <a:gd name="T35" fmla="*/ 13 h 78"/>
                <a:gd name="T36" fmla="*/ 142 w 166"/>
                <a:gd name="T37" fmla="*/ 17 h 78"/>
                <a:gd name="T38" fmla="*/ 83 w 166"/>
                <a:gd name="T39" fmla="*/ 69 h 78"/>
                <a:gd name="T40" fmla="*/ 29 w 166"/>
                <a:gd name="T41" fmla="*/ 40 h 78"/>
                <a:gd name="T42" fmla="*/ 24 w 166"/>
                <a:gd name="T43" fmla="*/ 40 h 78"/>
                <a:gd name="T44" fmla="*/ 2 w 166"/>
                <a:gd name="T45" fmla="*/ 62 h 78"/>
                <a:gd name="T46" fmla="*/ 1 w 166"/>
                <a:gd name="T47" fmla="*/ 68 h 78"/>
                <a:gd name="T48" fmla="*/ 7 w 166"/>
                <a:gd name="T49"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6" h="78">
                  <a:moveTo>
                    <a:pt x="7" y="68"/>
                  </a:moveTo>
                  <a:cubicBezTo>
                    <a:pt x="28" y="48"/>
                    <a:pt x="28" y="48"/>
                    <a:pt x="28" y="48"/>
                  </a:cubicBezTo>
                  <a:cubicBezTo>
                    <a:pt x="82" y="77"/>
                    <a:pt x="82" y="77"/>
                    <a:pt x="82" y="77"/>
                  </a:cubicBezTo>
                  <a:cubicBezTo>
                    <a:pt x="82" y="78"/>
                    <a:pt x="83" y="78"/>
                    <a:pt x="83" y="78"/>
                  </a:cubicBezTo>
                  <a:cubicBezTo>
                    <a:pt x="84" y="78"/>
                    <a:pt x="85" y="77"/>
                    <a:pt x="86" y="77"/>
                  </a:cubicBezTo>
                  <a:cubicBezTo>
                    <a:pt x="148" y="22"/>
                    <a:pt x="148" y="22"/>
                    <a:pt x="148" y="22"/>
                  </a:cubicBezTo>
                  <a:cubicBezTo>
                    <a:pt x="154" y="28"/>
                    <a:pt x="154" y="28"/>
                    <a:pt x="154" y="28"/>
                  </a:cubicBezTo>
                  <a:cubicBezTo>
                    <a:pt x="154" y="28"/>
                    <a:pt x="154" y="28"/>
                    <a:pt x="154" y="28"/>
                  </a:cubicBezTo>
                  <a:cubicBezTo>
                    <a:pt x="155" y="28"/>
                    <a:pt x="155" y="28"/>
                    <a:pt x="156" y="28"/>
                  </a:cubicBezTo>
                  <a:cubicBezTo>
                    <a:pt x="156" y="27"/>
                    <a:pt x="157" y="26"/>
                    <a:pt x="157" y="25"/>
                  </a:cubicBezTo>
                  <a:cubicBezTo>
                    <a:pt x="157" y="25"/>
                    <a:pt x="162" y="11"/>
                    <a:pt x="166" y="2"/>
                  </a:cubicBezTo>
                  <a:cubicBezTo>
                    <a:pt x="166" y="1"/>
                    <a:pt x="166" y="1"/>
                    <a:pt x="166" y="0"/>
                  </a:cubicBezTo>
                  <a:cubicBezTo>
                    <a:pt x="165" y="0"/>
                    <a:pt x="165" y="0"/>
                    <a:pt x="164" y="0"/>
                  </a:cubicBezTo>
                  <a:cubicBezTo>
                    <a:pt x="164" y="0"/>
                    <a:pt x="164" y="0"/>
                    <a:pt x="164" y="0"/>
                  </a:cubicBezTo>
                  <a:cubicBezTo>
                    <a:pt x="140" y="9"/>
                    <a:pt x="140" y="9"/>
                    <a:pt x="140" y="9"/>
                  </a:cubicBezTo>
                  <a:cubicBezTo>
                    <a:pt x="139" y="9"/>
                    <a:pt x="139" y="9"/>
                    <a:pt x="138" y="10"/>
                  </a:cubicBezTo>
                  <a:cubicBezTo>
                    <a:pt x="138" y="10"/>
                    <a:pt x="137" y="11"/>
                    <a:pt x="137" y="12"/>
                  </a:cubicBezTo>
                  <a:cubicBezTo>
                    <a:pt x="138" y="12"/>
                    <a:pt x="138" y="13"/>
                    <a:pt x="138" y="13"/>
                  </a:cubicBezTo>
                  <a:cubicBezTo>
                    <a:pt x="142" y="17"/>
                    <a:pt x="142" y="17"/>
                    <a:pt x="142" y="17"/>
                  </a:cubicBezTo>
                  <a:cubicBezTo>
                    <a:pt x="83" y="69"/>
                    <a:pt x="83" y="69"/>
                    <a:pt x="83" y="69"/>
                  </a:cubicBezTo>
                  <a:cubicBezTo>
                    <a:pt x="29" y="40"/>
                    <a:pt x="29" y="40"/>
                    <a:pt x="29" y="40"/>
                  </a:cubicBezTo>
                  <a:cubicBezTo>
                    <a:pt x="27" y="39"/>
                    <a:pt x="25" y="39"/>
                    <a:pt x="24" y="40"/>
                  </a:cubicBezTo>
                  <a:cubicBezTo>
                    <a:pt x="2" y="62"/>
                    <a:pt x="2" y="62"/>
                    <a:pt x="2" y="62"/>
                  </a:cubicBezTo>
                  <a:cubicBezTo>
                    <a:pt x="0" y="64"/>
                    <a:pt x="0" y="66"/>
                    <a:pt x="1" y="68"/>
                  </a:cubicBezTo>
                  <a:cubicBezTo>
                    <a:pt x="3" y="70"/>
                    <a:pt x="5" y="70"/>
                    <a:pt x="7"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pic>
        <p:nvPicPr>
          <p:cNvPr id="55" name="图片 54"/>
          <p:cNvPicPr>
            <a:picLocks noChangeAspect="1"/>
          </p:cNvPicPr>
          <p:nvPr/>
        </p:nvPicPr>
        <p:blipFill>
          <a:blip r:embed="rId2">
            <a:extLst>
              <a:ext uri="{28A0092B-C50C-407E-A947-70E740481C1C}">
                <a14:useLocalDpi xmlns:a14="http://schemas.microsoft.com/office/drawing/2010/main" val="0"/>
              </a:ext>
            </a:extLst>
          </a:blip>
          <a:srcRect l="35147" t="15597" r="57145" b="70700"/>
          <a:stretch>
            <a:fillRect/>
          </a:stretch>
        </p:blipFill>
        <p:spPr>
          <a:xfrm>
            <a:off x="3153879" y="3677105"/>
            <a:ext cx="939800" cy="939800"/>
          </a:xfrm>
          <a:custGeom>
            <a:avLst/>
            <a:gdLst>
              <a:gd name="connsiteX0" fmla="*/ 469900 w 939800"/>
              <a:gd name="connsiteY0" fmla="*/ 0 h 939800"/>
              <a:gd name="connsiteX1" fmla="*/ 939800 w 939800"/>
              <a:gd name="connsiteY1" fmla="*/ 469900 h 939800"/>
              <a:gd name="connsiteX2" fmla="*/ 469900 w 939800"/>
              <a:gd name="connsiteY2" fmla="*/ 939800 h 939800"/>
              <a:gd name="connsiteX3" fmla="*/ 0 w 939800"/>
              <a:gd name="connsiteY3" fmla="*/ 469900 h 939800"/>
              <a:gd name="connsiteX4" fmla="*/ 469900 w 939800"/>
              <a:gd name="connsiteY4" fmla="*/ 0 h 93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800" h="939800">
                <a:moveTo>
                  <a:pt x="469900" y="0"/>
                </a:moveTo>
                <a:cubicBezTo>
                  <a:pt x="729419" y="0"/>
                  <a:pt x="939800" y="210381"/>
                  <a:pt x="939800" y="469900"/>
                </a:cubicBezTo>
                <a:cubicBezTo>
                  <a:pt x="939800" y="729419"/>
                  <a:pt x="729419" y="939800"/>
                  <a:pt x="469900" y="939800"/>
                </a:cubicBezTo>
                <a:cubicBezTo>
                  <a:pt x="210381" y="939800"/>
                  <a:pt x="0" y="729419"/>
                  <a:pt x="0" y="469900"/>
                </a:cubicBezTo>
                <a:cubicBezTo>
                  <a:pt x="0" y="210381"/>
                  <a:pt x="210381" y="0"/>
                  <a:pt x="469900" y="0"/>
                </a:cubicBezTo>
                <a:close/>
              </a:path>
            </a:pathLst>
          </a:custGeom>
        </p:spPr>
      </p:pic>
      <p:grpSp>
        <p:nvGrpSpPr>
          <p:cNvPr id="13" name="组合 12"/>
          <p:cNvGrpSpPr/>
          <p:nvPr/>
        </p:nvGrpSpPr>
        <p:grpSpPr>
          <a:xfrm>
            <a:off x="3439791" y="3915909"/>
            <a:ext cx="367980" cy="462192"/>
            <a:chOff x="3439791" y="3915909"/>
            <a:chExt cx="367980" cy="462192"/>
          </a:xfrm>
          <a:solidFill>
            <a:schemeClr val="bg1"/>
          </a:solidFill>
        </p:grpSpPr>
        <p:sp>
          <p:nvSpPr>
            <p:cNvPr id="20" name="Freeform 5"/>
            <p:cNvSpPr>
              <a:spLocks noEditPoints="1"/>
            </p:cNvSpPr>
            <p:nvPr/>
          </p:nvSpPr>
          <p:spPr bwMode="auto">
            <a:xfrm>
              <a:off x="3439791" y="3915909"/>
              <a:ext cx="367980" cy="462192"/>
            </a:xfrm>
            <a:custGeom>
              <a:avLst/>
              <a:gdLst>
                <a:gd name="T0" fmla="*/ 125 w 140"/>
                <a:gd name="T1" fmla="*/ 68 h 174"/>
                <a:gd name="T2" fmla="*/ 115 w 140"/>
                <a:gd name="T3" fmla="*/ 68 h 174"/>
                <a:gd name="T4" fmla="*/ 115 w 140"/>
                <a:gd name="T5" fmla="*/ 67 h 174"/>
                <a:gd name="T6" fmla="*/ 115 w 140"/>
                <a:gd name="T7" fmla="*/ 47 h 174"/>
                <a:gd name="T8" fmla="*/ 68 w 140"/>
                <a:gd name="T9" fmla="*/ 0 h 174"/>
                <a:gd name="T10" fmla="*/ 21 w 140"/>
                <a:gd name="T11" fmla="*/ 47 h 174"/>
                <a:gd name="T12" fmla="*/ 21 w 140"/>
                <a:gd name="T13" fmla="*/ 67 h 174"/>
                <a:gd name="T14" fmla="*/ 21 w 140"/>
                <a:gd name="T15" fmla="*/ 68 h 174"/>
                <a:gd name="T16" fmla="*/ 16 w 140"/>
                <a:gd name="T17" fmla="*/ 68 h 174"/>
                <a:gd name="T18" fmla="*/ 0 w 140"/>
                <a:gd name="T19" fmla="*/ 84 h 174"/>
                <a:gd name="T20" fmla="*/ 0 w 140"/>
                <a:gd name="T21" fmla="*/ 159 h 174"/>
                <a:gd name="T22" fmla="*/ 16 w 140"/>
                <a:gd name="T23" fmla="*/ 174 h 174"/>
                <a:gd name="T24" fmla="*/ 125 w 140"/>
                <a:gd name="T25" fmla="*/ 174 h 174"/>
                <a:gd name="T26" fmla="*/ 140 w 140"/>
                <a:gd name="T27" fmla="*/ 159 h 174"/>
                <a:gd name="T28" fmla="*/ 140 w 140"/>
                <a:gd name="T29" fmla="*/ 84 h 174"/>
                <a:gd name="T30" fmla="*/ 125 w 140"/>
                <a:gd name="T31" fmla="*/ 68 h 174"/>
                <a:gd name="T32" fmla="*/ 45 w 140"/>
                <a:gd name="T33" fmla="*/ 67 h 174"/>
                <a:gd name="T34" fmla="*/ 45 w 140"/>
                <a:gd name="T35" fmla="*/ 47 h 174"/>
                <a:gd name="T36" fmla="*/ 68 w 140"/>
                <a:gd name="T37" fmla="*/ 24 h 174"/>
                <a:gd name="T38" fmla="*/ 91 w 140"/>
                <a:gd name="T39" fmla="*/ 47 h 174"/>
                <a:gd name="T40" fmla="*/ 91 w 140"/>
                <a:gd name="T41" fmla="*/ 67 h 174"/>
                <a:gd name="T42" fmla="*/ 92 w 140"/>
                <a:gd name="T43" fmla="*/ 68 h 174"/>
                <a:gd name="T44" fmla="*/ 45 w 140"/>
                <a:gd name="T45" fmla="*/ 68 h 174"/>
                <a:gd name="T46" fmla="*/ 45 w 140"/>
                <a:gd name="T47" fmla="*/ 67 h 174"/>
                <a:gd name="T48" fmla="*/ 128 w 140"/>
                <a:gd name="T49" fmla="*/ 159 h 174"/>
                <a:gd name="T50" fmla="*/ 125 w 140"/>
                <a:gd name="T51" fmla="*/ 162 h 174"/>
                <a:gd name="T52" fmla="*/ 16 w 140"/>
                <a:gd name="T53" fmla="*/ 162 h 174"/>
                <a:gd name="T54" fmla="*/ 12 w 140"/>
                <a:gd name="T55" fmla="*/ 159 h 174"/>
                <a:gd name="T56" fmla="*/ 12 w 140"/>
                <a:gd name="T57" fmla="*/ 84 h 174"/>
                <a:gd name="T58" fmla="*/ 16 w 140"/>
                <a:gd name="T59" fmla="*/ 80 h 174"/>
                <a:gd name="T60" fmla="*/ 125 w 140"/>
                <a:gd name="T61" fmla="*/ 80 h 174"/>
                <a:gd name="T62" fmla="*/ 128 w 140"/>
                <a:gd name="T63" fmla="*/ 84 h 174"/>
                <a:gd name="T64" fmla="*/ 128 w 140"/>
                <a:gd name="T65" fmla="*/ 15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174">
                  <a:moveTo>
                    <a:pt x="125" y="68"/>
                  </a:moveTo>
                  <a:cubicBezTo>
                    <a:pt x="115" y="68"/>
                    <a:pt x="115" y="68"/>
                    <a:pt x="115" y="68"/>
                  </a:cubicBezTo>
                  <a:cubicBezTo>
                    <a:pt x="115" y="68"/>
                    <a:pt x="115" y="67"/>
                    <a:pt x="115" y="67"/>
                  </a:cubicBezTo>
                  <a:cubicBezTo>
                    <a:pt x="115" y="47"/>
                    <a:pt x="115" y="47"/>
                    <a:pt x="115" y="47"/>
                  </a:cubicBezTo>
                  <a:cubicBezTo>
                    <a:pt x="115" y="21"/>
                    <a:pt x="94" y="0"/>
                    <a:pt x="68" y="0"/>
                  </a:cubicBezTo>
                  <a:cubicBezTo>
                    <a:pt x="42" y="0"/>
                    <a:pt x="21" y="21"/>
                    <a:pt x="21" y="47"/>
                  </a:cubicBezTo>
                  <a:cubicBezTo>
                    <a:pt x="21" y="67"/>
                    <a:pt x="21" y="67"/>
                    <a:pt x="21" y="67"/>
                  </a:cubicBezTo>
                  <a:cubicBezTo>
                    <a:pt x="21" y="67"/>
                    <a:pt x="21" y="68"/>
                    <a:pt x="21" y="68"/>
                  </a:cubicBezTo>
                  <a:cubicBezTo>
                    <a:pt x="16" y="68"/>
                    <a:pt x="16" y="68"/>
                    <a:pt x="16" y="68"/>
                  </a:cubicBezTo>
                  <a:cubicBezTo>
                    <a:pt x="7" y="68"/>
                    <a:pt x="0" y="75"/>
                    <a:pt x="0" y="84"/>
                  </a:cubicBezTo>
                  <a:cubicBezTo>
                    <a:pt x="0" y="159"/>
                    <a:pt x="0" y="159"/>
                    <a:pt x="0" y="159"/>
                  </a:cubicBezTo>
                  <a:cubicBezTo>
                    <a:pt x="0" y="167"/>
                    <a:pt x="7" y="174"/>
                    <a:pt x="16" y="174"/>
                  </a:cubicBezTo>
                  <a:cubicBezTo>
                    <a:pt x="125" y="174"/>
                    <a:pt x="125" y="174"/>
                    <a:pt x="125" y="174"/>
                  </a:cubicBezTo>
                  <a:cubicBezTo>
                    <a:pt x="133" y="174"/>
                    <a:pt x="140" y="167"/>
                    <a:pt x="140" y="159"/>
                  </a:cubicBezTo>
                  <a:cubicBezTo>
                    <a:pt x="140" y="84"/>
                    <a:pt x="140" y="84"/>
                    <a:pt x="140" y="84"/>
                  </a:cubicBezTo>
                  <a:cubicBezTo>
                    <a:pt x="140" y="75"/>
                    <a:pt x="133" y="68"/>
                    <a:pt x="125" y="68"/>
                  </a:cubicBezTo>
                  <a:close/>
                  <a:moveTo>
                    <a:pt x="45" y="67"/>
                  </a:moveTo>
                  <a:cubicBezTo>
                    <a:pt x="45" y="47"/>
                    <a:pt x="45" y="47"/>
                    <a:pt x="45" y="47"/>
                  </a:cubicBezTo>
                  <a:cubicBezTo>
                    <a:pt x="45" y="34"/>
                    <a:pt x="56" y="24"/>
                    <a:pt x="68" y="24"/>
                  </a:cubicBezTo>
                  <a:cubicBezTo>
                    <a:pt x="81" y="24"/>
                    <a:pt x="91" y="34"/>
                    <a:pt x="91" y="47"/>
                  </a:cubicBezTo>
                  <a:cubicBezTo>
                    <a:pt x="91" y="67"/>
                    <a:pt x="91" y="67"/>
                    <a:pt x="91" y="67"/>
                  </a:cubicBezTo>
                  <a:cubicBezTo>
                    <a:pt x="91" y="67"/>
                    <a:pt x="91" y="68"/>
                    <a:pt x="92" y="68"/>
                  </a:cubicBezTo>
                  <a:cubicBezTo>
                    <a:pt x="45" y="68"/>
                    <a:pt x="45" y="68"/>
                    <a:pt x="45" y="68"/>
                  </a:cubicBezTo>
                  <a:cubicBezTo>
                    <a:pt x="45" y="68"/>
                    <a:pt x="45" y="67"/>
                    <a:pt x="45" y="67"/>
                  </a:cubicBezTo>
                  <a:close/>
                  <a:moveTo>
                    <a:pt x="128" y="159"/>
                  </a:moveTo>
                  <a:cubicBezTo>
                    <a:pt x="128" y="161"/>
                    <a:pt x="127" y="162"/>
                    <a:pt x="125" y="162"/>
                  </a:cubicBezTo>
                  <a:cubicBezTo>
                    <a:pt x="16" y="162"/>
                    <a:pt x="16" y="162"/>
                    <a:pt x="16" y="162"/>
                  </a:cubicBezTo>
                  <a:cubicBezTo>
                    <a:pt x="14" y="162"/>
                    <a:pt x="12" y="161"/>
                    <a:pt x="12" y="159"/>
                  </a:cubicBezTo>
                  <a:cubicBezTo>
                    <a:pt x="12" y="84"/>
                    <a:pt x="12" y="84"/>
                    <a:pt x="12" y="84"/>
                  </a:cubicBezTo>
                  <a:cubicBezTo>
                    <a:pt x="12" y="82"/>
                    <a:pt x="14" y="80"/>
                    <a:pt x="16" y="80"/>
                  </a:cubicBezTo>
                  <a:cubicBezTo>
                    <a:pt x="125" y="80"/>
                    <a:pt x="125" y="80"/>
                    <a:pt x="125" y="80"/>
                  </a:cubicBezTo>
                  <a:cubicBezTo>
                    <a:pt x="127" y="80"/>
                    <a:pt x="128" y="82"/>
                    <a:pt x="128" y="84"/>
                  </a:cubicBezTo>
                  <a:lnTo>
                    <a:pt x="128" y="1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1" name="Freeform 6"/>
            <p:cNvSpPr/>
            <p:nvPr/>
          </p:nvSpPr>
          <p:spPr bwMode="auto">
            <a:xfrm>
              <a:off x="3600520" y="4227366"/>
              <a:ext cx="46552" cy="70936"/>
            </a:xfrm>
            <a:custGeom>
              <a:avLst/>
              <a:gdLst>
                <a:gd name="T0" fmla="*/ 9 w 18"/>
                <a:gd name="T1" fmla="*/ 0 h 27"/>
                <a:gd name="T2" fmla="*/ 0 w 18"/>
                <a:gd name="T3" fmla="*/ 9 h 27"/>
                <a:gd name="T4" fmla="*/ 0 w 18"/>
                <a:gd name="T5" fmla="*/ 27 h 27"/>
                <a:gd name="T6" fmla="*/ 18 w 18"/>
                <a:gd name="T7" fmla="*/ 27 h 27"/>
                <a:gd name="T8" fmla="*/ 18 w 18"/>
                <a:gd name="T9" fmla="*/ 9 h 27"/>
                <a:gd name="T10" fmla="*/ 9 w 18"/>
                <a:gd name="T11" fmla="*/ 0 h 27"/>
              </a:gdLst>
              <a:ahLst/>
              <a:cxnLst>
                <a:cxn ang="0">
                  <a:pos x="T0" y="T1"/>
                </a:cxn>
                <a:cxn ang="0">
                  <a:pos x="T2" y="T3"/>
                </a:cxn>
                <a:cxn ang="0">
                  <a:pos x="T4" y="T5"/>
                </a:cxn>
                <a:cxn ang="0">
                  <a:pos x="T6" y="T7"/>
                </a:cxn>
                <a:cxn ang="0">
                  <a:pos x="T8" y="T9"/>
                </a:cxn>
                <a:cxn ang="0">
                  <a:pos x="T10" y="T11"/>
                </a:cxn>
              </a:cxnLst>
              <a:rect l="0" t="0" r="r" b="b"/>
              <a:pathLst>
                <a:path w="18" h="27">
                  <a:moveTo>
                    <a:pt x="9" y="0"/>
                  </a:moveTo>
                  <a:cubicBezTo>
                    <a:pt x="4" y="0"/>
                    <a:pt x="0" y="4"/>
                    <a:pt x="0" y="9"/>
                  </a:cubicBezTo>
                  <a:cubicBezTo>
                    <a:pt x="0" y="27"/>
                    <a:pt x="0" y="27"/>
                    <a:pt x="0" y="27"/>
                  </a:cubicBezTo>
                  <a:cubicBezTo>
                    <a:pt x="18" y="27"/>
                    <a:pt x="18" y="27"/>
                    <a:pt x="18" y="27"/>
                  </a:cubicBezTo>
                  <a:cubicBezTo>
                    <a:pt x="18" y="9"/>
                    <a:pt x="18" y="9"/>
                    <a:pt x="18" y="9"/>
                  </a:cubicBezTo>
                  <a:cubicBezTo>
                    <a:pt x="18" y="4"/>
                    <a:pt x="14"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pic>
        <p:nvPicPr>
          <p:cNvPr id="56" name="图片 55"/>
          <p:cNvPicPr>
            <a:picLocks noChangeAspect="1"/>
          </p:cNvPicPr>
          <p:nvPr/>
        </p:nvPicPr>
        <p:blipFill>
          <a:blip r:embed="rId2">
            <a:extLst>
              <a:ext uri="{28A0092B-C50C-407E-A947-70E740481C1C}">
                <a14:useLocalDpi xmlns:a14="http://schemas.microsoft.com/office/drawing/2010/main" val="0"/>
              </a:ext>
            </a:extLst>
          </a:blip>
          <a:srcRect l="35147" t="15597" r="57145" b="70700"/>
          <a:stretch>
            <a:fillRect/>
          </a:stretch>
        </p:blipFill>
        <p:spPr>
          <a:xfrm>
            <a:off x="4674802" y="3677105"/>
            <a:ext cx="939800" cy="939800"/>
          </a:xfrm>
          <a:custGeom>
            <a:avLst/>
            <a:gdLst>
              <a:gd name="connsiteX0" fmla="*/ 469900 w 939800"/>
              <a:gd name="connsiteY0" fmla="*/ 0 h 939800"/>
              <a:gd name="connsiteX1" fmla="*/ 939800 w 939800"/>
              <a:gd name="connsiteY1" fmla="*/ 469900 h 939800"/>
              <a:gd name="connsiteX2" fmla="*/ 469900 w 939800"/>
              <a:gd name="connsiteY2" fmla="*/ 939800 h 939800"/>
              <a:gd name="connsiteX3" fmla="*/ 0 w 939800"/>
              <a:gd name="connsiteY3" fmla="*/ 469900 h 939800"/>
              <a:gd name="connsiteX4" fmla="*/ 469900 w 939800"/>
              <a:gd name="connsiteY4" fmla="*/ 0 h 93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800" h="939800">
                <a:moveTo>
                  <a:pt x="469900" y="0"/>
                </a:moveTo>
                <a:cubicBezTo>
                  <a:pt x="729419" y="0"/>
                  <a:pt x="939800" y="210381"/>
                  <a:pt x="939800" y="469900"/>
                </a:cubicBezTo>
                <a:cubicBezTo>
                  <a:pt x="939800" y="729419"/>
                  <a:pt x="729419" y="939800"/>
                  <a:pt x="469900" y="939800"/>
                </a:cubicBezTo>
                <a:cubicBezTo>
                  <a:pt x="210381" y="939800"/>
                  <a:pt x="0" y="729419"/>
                  <a:pt x="0" y="469900"/>
                </a:cubicBezTo>
                <a:cubicBezTo>
                  <a:pt x="0" y="210381"/>
                  <a:pt x="210381" y="0"/>
                  <a:pt x="469900" y="0"/>
                </a:cubicBezTo>
                <a:close/>
              </a:path>
            </a:pathLst>
          </a:custGeom>
        </p:spPr>
      </p:pic>
      <p:grpSp>
        <p:nvGrpSpPr>
          <p:cNvPr id="7" name="组合 6"/>
          <p:cNvGrpSpPr/>
          <p:nvPr/>
        </p:nvGrpSpPr>
        <p:grpSpPr>
          <a:xfrm>
            <a:off x="4964772" y="3884322"/>
            <a:ext cx="366872" cy="525368"/>
            <a:chOff x="4964772" y="3884322"/>
            <a:chExt cx="366872" cy="525368"/>
          </a:xfrm>
          <a:solidFill>
            <a:schemeClr val="bg1"/>
          </a:solidFill>
        </p:grpSpPr>
        <p:sp>
          <p:nvSpPr>
            <p:cNvPr id="22" name="Freeform 7"/>
            <p:cNvSpPr>
              <a:spLocks noEditPoints="1"/>
            </p:cNvSpPr>
            <p:nvPr/>
          </p:nvSpPr>
          <p:spPr bwMode="auto">
            <a:xfrm>
              <a:off x="4964772" y="3884322"/>
              <a:ext cx="366872" cy="525368"/>
            </a:xfrm>
            <a:custGeom>
              <a:avLst/>
              <a:gdLst>
                <a:gd name="T0" fmla="*/ 124 w 140"/>
                <a:gd name="T1" fmla="*/ 92 h 198"/>
                <a:gd name="T2" fmla="*/ 115 w 140"/>
                <a:gd name="T3" fmla="*/ 92 h 198"/>
                <a:gd name="T4" fmla="*/ 115 w 140"/>
                <a:gd name="T5" fmla="*/ 91 h 198"/>
                <a:gd name="T6" fmla="*/ 115 w 140"/>
                <a:gd name="T7" fmla="*/ 47 h 198"/>
                <a:gd name="T8" fmla="*/ 68 w 140"/>
                <a:gd name="T9" fmla="*/ 0 h 198"/>
                <a:gd name="T10" fmla="*/ 21 w 140"/>
                <a:gd name="T11" fmla="*/ 47 h 198"/>
                <a:gd name="T12" fmla="*/ 21 w 140"/>
                <a:gd name="T13" fmla="*/ 51 h 198"/>
                <a:gd name="T14" fmla="*/ 33 w 140"/>
                <a:gd name="T15" fmla="*/ 63 h 198"/>
                <a:gd name="T16" fmla="*/ 45 w 140"/>
                <a:gd name="T17" fmla="*/ 51 h 198"/>
                <a:gd name="T18" fmla="*/ 45 w 140"/>
                <a:gd name="T19" fmla="*/ 47 h 198"/>
                <a:gd name="T20" fmla="*/ 68 w 140"/>
                <a:gd name="T21" fmla="*/ 24 h 198"/>
                <a:gd name="T22" fmla="*/ 91 w 140"/>
                <a:gd name="T23" fmla="*/ 47 h 198"/>
                <a:gd name="T24" fmla="*/ 91 w 140"/>
                <a:gd name="T25" fmla="*/ 91 h 198"/>
                <a:gd name="T26" fmla="*/ 91 w 140"/>
                <a:gd name="T27" fmla="*/ 92 h 198"/>
                <a:gd name="T28" fmla="*/ 15 w 140"/>
                <a:gd name="T29" fmla="*/ 92 h 198"/>
                <a:gd name="T30" fmla="*/ 0 w 140"/>
                <a:gd name="T31" fmla="*/ 108 h 198"/>
                <a:gd name="T32" fmla="*/ 0 w 140"/>
                <a:gd name="T33" fmla="*/ 183 h 198"/>
                <a:gd name="T34" fmla="*/ 15 w 140"/>
                <a:gd name="T35" fmla="*/ 198 h 198"/>
                <a:gd name="T36" fmla="*/ 124 w 140"/>
                <a:gd name="T37" fmla="*/ 198 h 198"/>
                <a:gd name="T38" fmla="*/ 140 w 140"/>
                <a:gd name="T39" fmla="*/ 183 h 198"/>
                <a:gd name="T40" fmla="*/ 140 w 140"/>
                <a:gd name="T41" fmla="*/ 108 h 198"/>
                <a:gd name="T42" fmla="*/ 124 w 140"/>
                <a:gd name="T43" fmla="*/ 92 h 198"/>
                <a:gd name="T44" fmla="*/ 128 w 140"/>
                <a:gd name="T45" fmla="*/ 183 h 198"/>
                <a:gd name="T46" fmla="*/ 124 w 140"/>
                <a:gd name="T47" fmla="*/ 186 h 198"/>
                <a:gd name="T48" fmla="*/ 15 w 140"/>
                <a:gd name="T49" fmla="*/ 186 h 198"/>
                <a:gd name="T50" fmla="*/ 12 w 140"/>
                <a:gd name="T51" fmla="*/ 183 h 198"/>
                <a:gd name="T52" fmla="*/ 12 w 140"/>
                <a:gd name="T53" fmla="*/ 108 h 198"/>
                <a:gd name="T54" fmla="*/ 15 w 140"/>
                <a:gd name="T55" fmla="*/ 104 h 198"/>
                <a:gd name="T56" fmla="*/ 124 w 140"/>
                <a:gd name="T57" fmla="*/ 104 h 198"/>
                <a:gd name="T58" fmla="*/ 128 w 140"/>
                <a:gd name="T59" fmla="*/ 108 h 198"/>
                <a:gd name="T60" fmla="*/ 128 w 140"/>
                <a:gd name="T61" fmla="*/ 18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0" h="198">
                  <a:moveTo>
                    <a:pt x="124" y="92"/>
                  </a:moveTo>
                  <a:cubicBezTo>
                    <a:pt x="115" y="92"/>
                    <a:pt x="115" y="92"/>
                    <a:pt x="115" y="92"/>
                  </a:cubicBezTo>
                  <a:cubicBezTo>
                    <a:pt x="115" y="92"/>
                    <a:pt x="115" y="91"/>
                    <a:pt x="115" y="91"/>
                  </a:cubicBezTo>
                  <a:cubicBezTo>
                    <a:pt x="115" y="47"/>
                    <a:pt x="115" y="47"/>
                    <a:pt x="115" y="47"/>
                  </a:cubicBezTo>
                  <a:cubicBezTo>
                    <a:pt x="115" y="21"/>
                    <a:pt x="94" y="0"/>
                    <a:pt x="68" y="0"/>
                  </a:cubicBezTo>
                  <a:cubicBezTo>
                    <a:pt x="42" y="0"/>
                    <a:pt x="21" y="21"/>
                    <a:pt x="21" y="47"/>
                  </a:cubicBezTo>
                  <a:cubicBezTo>
                    <a:pt x="21" y="51"/>
                    <a:pt x="21" y="51"/>
                    <a:pt x="21" y="51"/>
                  </a:cubicBezTo>
                  <a:cubicBezTo>
                    <a:pt x="21" y="58"/>
                    <a:pt x="26" y="63"/>
                    <a:pt x="33" y="63"/>
                  </a:cubicBezTo>
                  <a:cubicBezTo>
                    <a:pt x="40" y="63"/>
                    <a:pt x="45" y="58"/>
                    <a:pt x="45" y="51"/>
                  </a:cubicBezTo>
                  <a:cubicBezTo>
                    <a:pt x="45" y="47"/>
                    <a:pt x="45" y="47"/>
                    <a:pt x="45" y="47"/>
                  </a:cubicBezTo>
                  <a:cubicBezTo>
                    <a:pt x="45" y="34"/>
                    <a:pt x="55" y="24"/>
                    <a:pt x="68" y="24"/>
                  </a:cubicBezTo>
                  <a:cubicBezTo>
                    <a:pt x="81" y="24"/>
                    <a:pt x="91" y="34"/>
                    <a:pt x="91" y="47"/>
                  </a:cubicBezTo>
                  <a:cubicBezTo>
                    <a:pt x="91" y="91"/>
                    <a:pt x="91" y="91"/>
                    <a:pt x="91" y="91"/>
                  </a:cubicBezTo>
                  <a:cubicBezTo>
                    <a:pt x="91" y="91"/>
                    <a:pt x="91" y="92"/>
                    <a:pt x="91" y="92"/>
                  </a:cubicBezTo>
                  <a:cubicBezTo>
                    <a:pt x="15" y="92"/>
                    <a:pt x="15" y="92"/>
                    <a:pt x="15" y="92"/>
                  </a:cubicBezTo>
                  <a:cubicBezTo>
                    <a:pt x="7" y="92"/>
                    <a:pt x="0" y="99"/>
                    <a:pt x="0" y="108"/>
                  </a:cubicBezTo>
                  <a:cubicBezTo>
                    <a:pt x="0" y="183"/>
                    <a:pt x="0" y="183"/>
                    <a:pt x="0" y="183"/>
                  </a:cubicBezTo>
                  <a:cubicBezTo>
                    <a:pt x="0" y="191"/>
                    <a:pt x="7" y="198"/>
                    <a:pt x="15" y="198"/>
                  </a:cubicBezTo>
                  <a:cubicBezTo>
                    <a:pt x="124" y="198"/>
                    <a:pt x="124" y="198"/>
                    <a:pt x="124" y="198"/>
                  </a:cubicBezTo>
                  <a:cubicBezTo>
                    <a:pt x="133" y="198"/>
                    <a:pt x="140" y="191"/>
                    <a:pt x="140" y="183"/>
                  </a:cubicBezTo>
                  <a:cubicBezTo>
                    <a:pt x="140" y="108"/>
                    <a:pt x="140" y="108"/>
                    <a:pt x="140" y="108"/>
                  </a:cubicBezTo>
                  <a:cubicBezTo>
                    <a:pt x="140" y="99"/>
                    <a:pt x="133" y="92"/>
                    <a:pt x="124" y="92"/>
                  </a:cubicBezTo>
                  <a:close/>
                  <a:moveTo>
                    <a:pt x="128" y="183"/>
                  </a:moveTo>
                  <a:cubicBezTo>
                    <a:pt x="128" y="185"/>
                    <a:pt x="126" y="186"/>
                    <a:pt x="124" y="186"/>
                  </a:cubicBezTo>
                  <a:cubicBezTo>
                    <a:pt x="15" y="186"/>
                    <a:pt x="15" y="186"/>
                    <a:pt x="15" y="186"/>
                  </a:cubicBezTo>
                  <a:cubicBezTo>
                    <a:pt x="13" y="186"/>
                    <a:pt x="12" y="185"/>
                    <a:pt x="12" y="183"/>
                  </a:cubicBezTo>
                  <a:cubicBezTo>
                    <a:pt x="12" y="108"/>
                    <a:pt x="12" y="108"/>
                    <a:pt x="12" y="108"/>
                  </a:cubicBezTo>
                  <a:cubicBezTo>
                    <a:pt x="12" y="106"/>
                    <a:pt x="13" y="104"/>
                    <a:pt x="15" y="104"/>
                  </a:cubicBezTo>
                  <a:cubicBezTo>
                    <a:pt x="124" y="104"/>
                    <a:pt x="124" y="104"/>
                    <a:pt x="124" y="104"/>
                  </a:cubicBezTo>
                  <a:cubicBezTo>
                    <a:pt x="126" y="104"/>
                    <a:pt x="128" y="106"/>
                    <a:pt x="128" y="108"/>
                  </a:cubicBezTo>
                  <a:lnTo>
                    <a:pt x="128" y="1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3" name="Freeform 8"/>
            <p:cNvSpPr/>
            <p:nvPr/>
          </p:nvSpPr>
          <p:spPr bwMode="auto">
            <a:xfrm>
              <a:off x="5124397" y="4258961"/>
              <a:ext cx="47660" cy="70936"/>
            </a:xfrm>
            <a:custGeom>
              <a:avLst/>
              <a:gdLst>
                <a:gd name="T0" fmla="*/ 9 w 18"/>
                <a:gd name="T1" fmla="*/ 0 h 27"/>
                <a:gd name="T2" fmla="*/ 0 w 18"/>
                <a:gd name="T3" fmla="*/ 9 h 27"/>
                <a:gd name="T4" fmla="*/ 0 w 18"/>
                <a:gd name="T5" fmla="*/ 27 h 27"/>
                <a:gd name="T6" fmla="*/ 18 w 18"/>
                <a:gd name="T7" fmla="*/ 27 h 27"/>
                <a:gd name="T8" fmla="*/ 18 w 18"/>
                <a:gd name="T9" fmla="*/ 9 h 27"/>
                <a:gd name="T10" fmla="*/ 9 w 18"/>
                <a:gd name="T11" fmla="*/ 0 h 27"/>
              </a:gdLst>
              <a:ahLst/>
              <a:cxnLst>
                <a:cxn ang="0">
                  <a:pos x="T0" y="T1"/>
                </a:cxn>
                <a:cxn ang="0">
                  <a:pos x="T2" y="T3"/>
                </a:cxn>
                <a:cxn ang="0">
                  <a:pos x="T4" y="T5"/>
                </a:cxn>
                <a:cxn ang="0">
                  <a:pos x="T6" y="T7"/>
                </a:cxn>
                <a:cxn ang="0">
                  <a:pos x="T8" y="T9"/>
                </a:cxn>
                <a:cxn ang="0">
                  <a:pos x="T10" y="T11"/>
                </a:cxn>
              </a:cxnLst>
              <a:rect l="0" t="0" r="r" b="b"/>
              <a:pathLst>
                <a:path w="18" h="27">
                  <a:moveTo>
                    <a:pt x="9" y="0"/>
                  </a:moveTo>
                  <a:cubicBezTo>
                    <a:pt x="4" y="0"/>
                    <a:pt x="0" y="4"/>
                    <a:pt x="0" y="9"/>
                  </a:cubicBezTo>
                  <a:cubicBezTo>
                    <a:pt x="0" y="27"/>
                    <a:pt x="0" y="27"/>
                    <a:pt x="0" y="27"/>
                  </a:cubicBezTo>
                  <a:cubicBezTo>
                    <a:pt x="18" y="27"/>
                    <a:pt x="18" y="27"/>
                    <a:pt x="18" y="27"/>
                  </a:cubicBezTo>
                  <a:cubicBezTo>
                    <a:pt x="18" y="9"/>
                    <a:pt x="18" y="9"/>
                    <a:pt x="18" y="9"/>
                  </a:cubicBezTo>
                  <a:cubicBezTo>
                    <a:pt x="18" y="4"/>
                    <a:pt x="14"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Tree>
  </p:cSld>
  <p:clrMapOvr>
    <a:masterClrMapping/>
  </p:clrMapOvr>
  <p:transition spd="slow" advClick="0" advTm="801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42" presetClass="path" presetSubtype="0" decel="100000" fill="hold" nodeType="withEffect">
                                  <p:stCondLst>
                                    <p:cond delay="0"/>
                                  </p:stCondLst>
                                  <p:childTnLst>
                                    <p:animMotion origin="layout" path="M -0.15495 0.50648 L 3.75E-6 -2.59259E-6 " pathEditMode="relative" rAng="0" ptsTypes="AA">
                                      <p:cBhvr>
                                        <p:cTn id="8" dur="1750" fill="hold"/>
                                        <p:tgtEl>
                                          <p:spTgt spid="3"/>
                                        </p:tgtEl>
                                        <p:attrNameLst>
                                          <p:attrName>ppt_x</p:attrName>
                                          <p:attrName>ppt_y</p:attrName>
                                        </p:attrNameLst>
                                      </p:cBhvr>
                                      <p:rCtr x="7747" y="-25324"/>
                                    </p:animMotion>
                                  </p:childTnLst>
                                </p:cTn>
                              </p:par>
                              <p:par>
                                <p:cTn id="9" presetID="1" presetClass="entr" presetSubtype="0" fill="hold" nodeType="withEffect">
                                  <p:stCondLst>
                                    <p:cond delay="100"/>
                                  </p:stCondLst>
                                  <p:childTnLst>
                                    <p:set>
                                      <p:cBhvr>
                                        <p:cTn id="10" dur="1" fill="hold">
                                          <p:stCondLst>
                                            <p:cond delay="0"/>
                                          </p:stCondLst>
                                        </p:cTn>
                                        <p:tgtEl>
                                          <p:spTgt spid="5"/>
                                        </p:tgtEl>
                                        <p:attrNameLst>
                                          <p:attrName>style.visibility</p:attrName>
                                        </p:attrNameLst>
                                      </p:cBhvr>
                                      <p:to>
                                        <p:strVal val="visible"/>
                                      </p:to>
                                    </p:set>
                                  </p:childTnLst>
                                </p:cTn>
                              </p:par>
                              <p:par>
                                <p:cTn id="11" presetID="42" presetClass="path" presetSubtype="0" decel="100000" fill="hold" nodeType="withEffect">
                                  <p:stCondLst>
                                    <p:cond delay="100"/>
                                  </p:stCondLst>
                                  <p:childTnLst>
                                    <p:animMotion origin="layout" path="M 0.22474 -0.70556 L 4.375E-6 4.44444E-6 " pathEditMode="relative" rAng="0" ptsTypes="AA">
                                      <p:cBhvr>
                                        <p:cTn id="12" dur="1750" fill="hold"/>
                                        <p:tgtEl>
                                          <p:spTgt spid="5"/>
                                        </p:tgtEl>
                                        <p:attrNameLst>
                                          <p:attrName>ppt_x</p:attrName>
                                          <p:attrName>ppt_y</p:attrName>
                                        </p:attrNameLst>
                                      </p:cBhvr>
                                      <p:rCtr x="-11237" y="35278"/>
                                    </p:animMotion>
                                  </p:childTnLst>
                                </p:cTn>
                              </p:par>
                              <p:par>
                                <p:cTn id="13" presetID="1" presetClass="entr" presetSubtype="0" fill="hold" nodeType="withEffect">
                                  <p:stCondLst>
                                    <p:cond delay="200"/>
                                  </p:stCondLst>
                                  <p:childTnLst>
                                    <p:set>
                                      <p:cBhvr>
                                        <p:cTn id="14" dur="1" fill="hold">
                                          <p:stCondLst>
                                            <p:cond delay="0"/>
                                          </p:stCondLst>
                                        </p:cTn>
                                        <p:tgtEl>
                                          <p:spTgt spid="6"/>
                                        </p:tgtEl>
                                        <p:attrNameLst>
                                          <p:attrName>style.visibility</p:attrName>
                                        </p:attrNameLst>
                                      </p:cBhvr>
                                      <p:to>
                                        <p:strVal val="visible"/>
                                      </p:to>
                                    </p:set>
                                  </p:childTnLst>
                                </p:cTn>
                              </p:par>
                              <p:par>
                                <p:cTn id="15" presetID="42" presetClass="path" presetSubtype="0" decel="100000" fill="hold" nodeType="withEffect">
                                  <p:stCondLst>
                                    <p:cond delay="200"/>
                                  </p:stCondLst>
                                  <p:childTnLst>
                                    <p:animMotion origin="layout" path="M -0.14532 0.50533 L -1.45833E-6 -4.44444E-6 " pathEditMode="relative" rAng="0" ptsTypes="AA">
                                      <p:cBhvr>
                                        <p:cTn id="16" dur="1750" fill="hold"/>
                                        <p:tgtEl>
                                          <p:spTgt spid="6"/>
                                        </p:tgtEl>
                                        <p:attrNameLst>
                                          <p:attrName>ppt_x</p:attrName>
                                          <p:attrName>ppt_y</p:attrName>
                                        </p:attrNameLst>
                                      </p:cBhvr>
                                      <p:rCtr x="7122" y="-24861"/>
                                    </p:animMotion>
                                  </p:childTnLst>
                                </p:cTn>
                              </p:par>
                              <p:par>
                                <p:cTn id="17" presetID="1" presetClass="entr" presetSubtype="0" fill="hold" nodeType="withEffect">
                                  <p:stCondLst>
                                    <p:cond delay="300"/>
                                  </p:stCondLst>
                                  <p:childTnLst>
                                    <p:set>
                                      <p:cBhvr>
                                        <p:cTn id="18" dur="1" fill="hold">
                                          <p:stCondLst>
                                            <p:cond delay="0"/>
                                          </p:stCondLst>
                                        </p:cTn>
                                        <p:tgtEl>
                                          <p:spTgt spid="8"/>
                                        </p:tgtEl>
                                        <p:attrNameLst>
                                          <p:attrName>style.visibility</p:attrName>
                                        </p:attrNameLst>
                                      </p:cBhvr>
                                      <p:to>
                                        <p:strVal val="visible"/>
                                      </p:to>
                                    </p:set>
                                  </p:childTnLst>
                                </p:cTn>
                              </p:par>
                              <p:par>
                                <p:cTn id="19" presetID="42" presetClass="path" presetSubtype="0" decel="100000" fill="hold" nodeType="withEffect">
                                  <p:stCondLst>
                                    <p:cond delay="300"/>
                                  </p:stCondLst>
                                  <p:childTnLst>
                                    <p:animMotion origin="layout" path="M 0.20677 -0.73195 L -1.66667E-6 4.44444E-6 " pathEditMode="relative" rAng="0" ptsTypes="AA">
                                      <p:cBhvr>
                                        <p:cTn id="20" dur="1750" fill="hold"/>
                                        <p:tgtEl>
                                          <p:spTgt spid="8"/>
                                        </p:tgtEl>
                                        <p:attrNameLst>
                                          <p:attrName>ppt_x</p:attrName>
                                          <p:attrName>ppt_y</p:attrName>
                                        </p:attrNameLst>
                                      </p:cBhvr>
                                      <p:rCtr x="-10339" y="36597"/>
                                    </p:animMotion>
                                  </p:childTnLst>
                                </p:cTn>
                              </p:par>
                            </p:childTnLst>
                          </p:cTn>
                        </p:par>
                        <p:par>
                          <p:cTn id="21" fill="hold">
                            <p:stCondLst>
                              <p:cond delay="0"/>
                            </p:stCondLst>
                            <p:childTnLst>
                              <p:par>
                                <p:cTn id="22" presetID="53" presetClass="entr" presetSubtype="16" fill="hold" nodeType="afterEffect">
                                  <p:stCondLst>
                                    <p:cond delay="0"/>
                                  </p:stCondLst>
                                  <p:childTnLst>
                                    <p:set>
                                      <p:cBhvr>
                                        <p:cTn id="23" dur="1" fill="hold">
                                          <p:stCondLst>
                                            <p:cond delay="0"/>
                                          </p:stCondLst>
                                        </p:cTn>
                                        <p:tgtEl>
                                          <p:spTgt spid="55"/>
                                        </p:tgtEl>
                                        <p:attrNameLst>
                                          <p:attrName>style.visibility</p:attrName>
                                        </p:attrNameLst>
                                      </p:cBhvr>
                                      <p:to>
                                        <p:strVal val="visible"/>
                                      </p:to>
                                    </p:set>
                                    <p:anim calcmode="lin" valueType="num">
                                      <p:cBhvr>
                                        <p:cTn id="24" dur="500" fill="hold"/>
                                        <p:tgtEl>
                                          <p:spTgt spid="55"/>
                                        </p:tgtEl>
                                        <p:attrNameLst>
                                          <p:attrName>ppt_w</p:attrName>
                                        </p:attrNameLst>
                                      </p:cBhvr>
                                      <p:tavLst>
                                        <p:tav tm="0">
                                          <p:val>
                                            <p:fltVal val="0"/>
                                          </p:val>
                                        </p:tav>
                                        <p:tav tm="100000">
                                          <p:val>
                                            <p:strVal val="#ppt_w"/>
                                          </p:val>
                                        </p:tav>
                                      </p:tavLst>
                                    </p:anim>
                                    <p:anim calcmode="lin" valueType="num">
                                      <p:cBhvr>
                                        <p:cTn id="25" dur="500" fill="hold"/>
                                        <p:tgtEl>
                                          <p:spTgt spid="55"/>
                                        </p:tgtEl>
                                        <p:attrNameLst>
                                          <p:attrName>ppt_h</p:attrName>
                                        </p:attrNameLst>
                                      </p:cBhvr>
                                      <p:tavLst>
                                        <p:tav tm="0">
                                          <p:val>
                                            <p:fltVal val="0"/>
                                          </p:val>
                                        </p:tav>
                                        <p:tav tm="100000">
                                          <p:val>
                                            <p:strVal val="#ppt_h"/>
                                          </p:val>
                                        </p:tav>
                                      </p:tavLst>
                                    </p:anim>
                                    <p:animEffect transition="in" filter="fade">
                                      <p:cBhvr>
                                        <p:cTn id="26" dur="500"/>
                                        <p:tgtEl>
                                          <p:spTgt spid="55"/>
                                        </p:tgtEl>
                                      </p:cBhvr>
                                    </p:animEffect>
                                  </p:childTnLst>
                                </p:cTn>
                              </p:par>
                              <p:par>
                                <p:cTn id="27" presetID="53" presetClass="entr" presetSubtype="16" fill="hold" nodeType="withEffect">
                                  <p:stCondLst>
                                    <p:cond delay="5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53" presetClass="entr" presetSubtype="16" fill="hold" nodeType="withEffect">
                                  <p:stCondLst>
                                    <p:cond delay="5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par>
                                <p:cTn id="42" presetID="53" presetClass="entr" presetSubtype="16"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anim calcmode="lin" valueType="num">
                                      <p:cBhvr>
                                        <p:cTn id="44" dur="500" fill="hold"/>
                                        <p:tgtEl>
                                          <p:spTgt spid="49"/>
                                        </p:tgtEl>
                                        <p:attrNameLst>
                                          <p:attrName>ppt_w</p:attrName>
                                        </p:attrNameLst>
                                      </p:cBhvr>
                                      <p:tavLst>
                                        <p:tav tm="0">
                                          <p:val>
                                            <p:fltVal val="0"/>
                                          </p:val>
                                        </p:tav>
                                        <p:tav tm="100000">
                                          <p:val>
                                            <p:strVal val="#ppt_w"/>
                                          </p:val>
                                        </p:tav>
                                      </p:tavLst>
                                    </p:anim>
                                    <p:anim calcmode="lin" valueType="num">
                                      <p:cBhvr>
                                        <p:cTn id="45" dur="500" fill="hold"/>
                                        <p:tgtEl>
                                          <p:spTgt spid="49"/>
                                        </p:tgtEl>
                                        <p:attrNameLst>
                                          <p:attrName>ppt_h</p:attrName>
                                        </p:attrNameLst>
                                      </p:cBhvr>
                                      <p:tavLst>
                                        <p:tav tm="0">
                                          <p:val>
                                            <p:fltVal val="0"/>
                                          </p:val>
                                        </p:tav>
                                        <p:tav tm="100000">
                                          <p:val>
                                            <p:strVal val="#ppt_h"/>
                                          </p:val>
                                        </p:tav>
                                      </p:tavLst>
                                    </p:anim>
                                    <p:animEffect transition="in" filter="fade">
                                      <p:cBhvr>
                                        <p:cTn id="46" dur="500"/>
                                        <p:tgtEl>
                                          <p:spTgt spid="49"/>
                                        </p:tgtEl>
                                      </p:cBhvr>
                                    </p:animEffect>
                                  </p:childTnLst>
                                </p:cTn>
                              </p:par>
                              <p:par>
                                <p:cTn id="47" presetID="53" presetClass="entr" presetSubtype="16" fill="hold" nodeType="withEffect">
                                  <p:stCondLst>
                                    <p:cond delay="5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par>
                                <p:cTn id="52" presetID="53" presetClass="entr" presetSubtype="16" fill="hold" nodeType="withEffect">
                                  <p:stCondLst>
                                    <p:cond delay="0"/>
                                  </p:stCondLst>
                                  <p:childTnLst>
                                    <p:set>
                                      <p:cBhvr>
                                        <p:cTn id="53" dur="1" fill="hold">
                                          <p:stCondLst>
                                            <p:cond delay="0"/>
                                          </p:stCondLst>
                                        </p:cTn>
                                        <p:tgtEl>
                                          <p:spTgt spid="46"/>
                                        </p:tgtEl>
                                        <p:attrNameLst>
                                          <p:attrName>style.visibility</p:attrName>
                                        </p:attrNameLst>
                                      </p:cBhvr>
                                      <p:to>
                                        <p:strVal val="visible"/>
                                      </p:to>
                                    </p:set>
                                    <p:anim calcmode="lin" valueType="num">
                                      <p:cBhvr>
                                        <p:cTn id="54" dur="500" fill="hold"/>
                                        <p:tgtEl>
                                          <p:spTgt spid="46"/>
                                        </p:tgtEl>
                                        <p:attrNameLst>
                                          <p:attrName>ppt_w</p:attrName>
                                        </p:attrNameLst>
                                      </p:cBhvr>
                                      <p:tavLst>
                                        <p:tav tm="0">
                                          <p:val>
                                            <p:fltVal val="0"/>
                                          </p:val>
                                        </p:tav>
                                        <p:tav tm="100000">
                                          <p:val>
                                            <p:strVal val="#ppt_w"/>
                                          </p:val>
                                        </p:tav>
                                      </p:tavLst>
                                    </p:anim>
                                    <p:anim calcmode="lin" valueType="num">
                                      <p:cBhvr>
                                        <p:cTn id="55" dur="500" fill="hold"/>
                                        <p:tgtEl>
                                          <p:spTgt spid="46"/>
                                        </p:tgtEl>
                                        <p:attrNameLst>
                                          <p:attrName>ppt_h</p:attrName>
                                        </p:attrNameLst>
                                      </p:cBhvr>
                                      <p:tavLst>
                                        <p:tav tm="0">
                                          <p:val>
                                            <p:fltVal val="0"/>
                                          </p:val>
                                        </p:tav>
                                        <p:tav tm="100000">
                                          <p:val>
                                            <p:strVal val="#ppt_h"/>
                                          </p:val>
                                        </p:tav>
                                      </p:tavLst>
                                    </p:anim>
                                    <p:animEffect transition="in" filter="fade">
                                      <p:cBhvr>
                                        <p:cTn id="56" dur="500"/>
                                        <p:tgtEl>
                                          <p:spTgt spid="46"/>
                                        </p:tgtEl>
                                      </p:cBhvr>
                                    </p:animEffect>
                                  </p:childTnLst>
                                </p:cTn>
                              </p:par>
                              <p:par>
                                <p:cTn id="57" presetID="53" presetClass="entr" presetSubtype="16" fill="hold" nodeType="withEffect">
                                  <p:stCondLst>
                                    <p:cond delay="5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500"/>
                            </p:stCondLst>
                            <p:childTnLst>
                              <p:par>
                                <p:cTn id="63" presetID="50" presetClass="entr" presetSubtype="0" decel="10000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 calcmode="lin" valueType="num">
                                      <p:cBhvr>
                                        <p:cTn id="65" dur="1000" fill="hold"/>
                                        <p:tgtEl>
                                          <p:spTgt spid="52"/>
                                        </p:tgtEl>
                                        <p:attrNameLst>
                                          <p:attrName>ppt_w</p:attrName>
                                        </p:attrNameLst>
                                      </p:cBhvr>
                                      <p:tavLst>
                                        <p:tav tm="0">
                                          <p:val>
                                            <p:strVal val="#ppt_w+.3"/>
                                          </p:val>
                                        </p:tav>
                                        <p:tav tm="100000">
                                          <p:val>
                                            <p:strVal val="#ppt_w"/>
                                          </p:val>
                                        </p:tav>
                                      </p:tavLst>
                                    </p:anim>
                                    <p:anim calcmode="lin" valueType="num">
                                      <p:cBhvr>
                                        <p:cTn id="66" dur="1000" fill="hold"/>
                                        <p:tgtEl>
                                          <p:spTgt spid="52"/>
                                        </p:tgtEl>
                                        <p:attrNameLst>
                                          <p:attrName>ppt_h</p:attrName>
                                        </p:attrNameLst>
                                      </p:cBhvr>
                                      <p:tavLst>
                                        <p:tav tm="0">
                                          <p:val>
                                            <p:strVal val="#ppt_h"/>
                                          </p:val>
                                        </p:tav>
                                        <p:tav tm="100000">
                                          <p:val>
                                            <p:strVal val="#ppt_h"/>
                                          </p:val>
                                        </p:tav>
                                      </p:tavLst>
                                    </p:anim>
                                    <p:animEffect transition="in" filter="fade">
                                      <p:cBhvr>
                                        <p:cTn id="67" dur="1000"/>
                                        <p:tgtEl>
                                          <p:spTgt spid="52"/>
                                        </p:tgtEl>
                                      </p:cBhvr>
                                    </p:animEffect>
                                  </p:childTnLst>
                                </p:cTn>
                              </p:par>
                              <p:par>
                                <p:cTn id="68" presetID="50" presetClass="entr" presetSubtype="0" decel="100000"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1000" fill="hold"/>
                                        <p:tgtEl>
                                          <p:spTgt spid="48"/>
                                        </p:tgtEl>
                                        <p:attrNameLst>
                                          <p:attrName>ppt_w</p:attrName>
                                        </p:attrNameLst>
                                      </p:cBhvr>
                                      <p:tavLst>
                                        <p:tav tm="0">
                                          <p:val>
                                            <p:strVal val="#ppt_w+.3"/>
                                          </p:val>
                                        </p:tav>
                                        <p:tav tm="100000">
                                          <p:val>
                                            <p:strVal val="#ppt_w"/>
                                          </p:val>
                                        </p:tav>
                                      </p:tavLst>
                                    </p:anim>
                                    <p:anim calcmode="lin" valueType="num">
                                      <p:cBhvr>
                                        <p:cTn id="71" dur="1000" fill="hold"/>
                                        <p:tgtEl>
                                          <p:spTgt spid="48"/>
                                        </p:tgtEl>
                                        <p:attrNameLst>
                                          <p:attrName>ppt_h</p:attrName>
                                        </p:attrNameLst>
                                      </p:cBhvr>
                                      <p:tavLst>
                                        <p:tav tm="0">
                                          <p:val>
                                            <p:strVal val="#ppt_h"/>
                                          </p:val>
                                        </p:tav>
                                        <p:tav tm="100000">
                                          <p:val>
                                            <p:strVal val="#ppt_h"/>
                                          </p:val>
                                        </p:tav>
                                      </p:tavLst>
                                    </p:anim>
                                    <p:animEffect transition="in" filter="fade">
                                      <p:cBhvr>
                                        <p:cTn id="72" dur="1000"/>
                                        <p:tgtEl>
                                          <p:spTgt spid="48"/>
                                        </p:tgtEl>
                                      </p:cBhvr>
                                    </p:animEffect>
                                  </p:childTnLst>
                                </p:cTn>
                              </p:par>
                            </p:childTnLst>
                          </p:cTn>
                        </p:par>
                        <p:par>
                          <p:cTn id="73" fill="hold">
                            <p:stCondLst>
                              <p:cond delay="1500"/>
                            </p:stCondLst>
                            <p:childTnLst>
                              <p:par>
                                <p:cTn id="74" presetID="10" presetClass="entr" presetSubtype="0" fill="hold" grpId="0" nodeType="afterEffect">
                                  <p:stCondLst>
                                    <p:cond delay="0"/>
                                  </p:stCondLst>
                                  <p:iterate type="lt">
                                    <p:tmPct val="10000"/>
                                  </p:iterate>
                                  <p:childTnLst>
                                    <p:set>
                                      <p:cBhvr>
                                        <p:cTn id="75" dur="1" fill="hold">
                                          <p:stCondLst>
                                            <p:cond delay="0"/>
                                          </p:stCondLst>
                                        </p:cTn>
                                        <p:tgtEl>
                                          <p:spTgt spid="47"/>
                                        </p:tgtEl>
                                        <p:attrNameLst>
                                          <p:attrName>style.visibility</p:attrName>
                                        </p:attrNameLst>
                                      </p:cBhvr>
                                      <p:to>
                                        <p:strVal val="visible"/>
                                      </p:to>
                                    </p:set>
                                    <p:animEffect transition="in" filter="fade">
                                      <p:cBhvr>
                                        <p:cTn id="76" dur="500"/>
                                        <p:tgtEl>
                                          <p:spTgt spid="47"/>
                                        </p:tgtEl>
                                      </p:cBhvr>
                                    </p:animEffect>
                                  </p:childTnLst>
                                </p:cTn>
                              </p:par>
                              <p:par>
                                <p:cTn id="77" presetID="10" presetClass="entr" presetSubtype="0" fill="hold" grpId="0" nodeType="withEffect">
                                  <p:stCondLst>
                                    <p:cond delay="0"/>
                                  </p:stCondLst>
                                  <p:iterate type="lt">
                                    <p:tmPct val="10000"/>
                                  </p:iterate>
                                  <p:childTnLst>
                                    <p:set>
                                      <p:cBhvr>
                                        <p:cTn id="78" dur="1" fill="hold">
                                          <p:stCondLst>
                                            <p:cond delay="0"/>
                                          </p:stCondLst>
                                        </p:cTn>
                                        <p:tgtEl>
                                          <p:spTgt spid="51"/>
                                        </p:tgtEl>
                                        <p:attrNameLst>
                                          <p:attrName>style.visibility</p:attrName>
                                        </p:attrNameLst>
                                      </p:cBhvr>
                                      <p:to>
                                        <p:strVal val="visible"/>
                                      </p:to>
                                    </p:set>
                                    <p:animEffect transition="in" filter="fade">
                                      <p:cBhvr>
                                        <p:cTn id="7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0" y="1692166"/>
            <a:ext cx="11982046" cy="4541338"/>
            <a:chOff x="0" y="1692166"/>
            <a:chExt cx="11982046" cy="4541338"/>
          </a:xfrm>
        </p:grpSpPr>
        <p:sp>
          <p:nvSpPr>
            <p:cNvPr id="77" name="矩形 76"/>
            <p:cNvSpPr/>
            <p:nvPr/>
          </p:nvSpPr>
          <p:spPr>
            <a:xfrm>
              <a:off x="0" y="1692166"/>
              <a:ext cx="10431137" cy="4541338"/>
            </a:xfrm>
            <a:prstGeom prst="rect">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2" name="组合 1"/>
            <p:cNvGrpSpPr/>
            <p:nvPr/>
          </p:nvGrpSpPr>
          <p:grpSpPr>
            <a:xfrm rot="5400000">
              <a:off x="10957692" y="1263924"/>
              <a:ext cx="596111" cy="1452596"/>
              <a:chOff x="2326175" y="1119995"/>
              <a:chExt cx="1767778" cy="4307743"/>
            </a:xfrm>
          </p:grpSpPr>
          <p:grpSp>
            <p:nvGrpSpPr>
              <p:cNvPr id="3" name="组合 2"/>
              <p:cNvGrpSpPr/>
              <p:nvPr/>
            </p:nvGrpSpPr>
            <p:grpSpPr>
              <a:xfrm flipH="1">
                <a:off x="2326175" y="4038140"/>
                <a:ext cx="519105" cy="1389596"/>
                <a:chOff x="4815241" y="4038109"/>
                <a:chExt cx="519113" cy="1389588"/>
              </a:xfrm>
            </p:grpSpPr>
            <p:sp>
              <p:nvSpPr>
                <p:cNvPr id="15" name="任意多边形 14"/>
                <p:cNvSpPr/>
                <p:nvPr/>
              </p:nvSpPr>
              <p:spPr>
                <a:xfrm rot="10800000" flipH="1">
                  <a:off x="4818247" y="4038109"/>
                  <a:ext cx="516107" cy="1381550"/>
                </a:xfrm>
                <a:custGeom>
                  <a:avLst/>
                  <a:gdLst>
                    <a:gd name="connsiteX0" fmla="*/ 251981 w 516106"/>
                    <a:gd name="connsiteY0" fmla="*/ 1381548 h 1381548"/>
                    <a:gd name="connsiteX1" fmla="*/ 516106 w 516106"/>
                    <a:gd name="connsiteY1" fmla="*/ 1381548 h 1381548"/>
                    <a:gd name="connsiteX2" fmla="*/ 0 w 516106"/>
                    <a:gd name="connsiteY2" fmla="*/ 0 h 1381548"/>
                    <a:gd name="connsiteX3" fmla="*/ 251981 w 516106"/>
                    <a:gd name="connsiteY3" fmla="*/ 1381548 h 1381548"/>
                  </a:gdLst>
                  <a:ahLst/>
                  <a:cxnLst>
                    <a:cxn ang="0">
                      <a:pos x="connsiteX0" y="connsiteY0"/>
                    </a:cxn>
                    <a:cxn ang="0">
                      <a:pos x="connsiteX1" y="connsiteY1"/>
                    </a:cxn>
                    <a:cxn ang="0">
                      <a:pos x="connsiteX2" y="connsiteY2"/>
                    </a:cxn>
                    <a:cxn ang="0">
                      <a:pos x="connsiteX3" y="connsiteY3"/>
                    </a:cxn>
                  </a:cxnLst>
                  <a:rect l="l" t="t" r="r" b="b"/>
                  <a:pathLst>
                    <a:path w="516106" h="1381548">
                      <a:moveTo>
                        <a:pt x="251981" y="1381548"/>
                      </a:moveTo>
                      <a:lnTo>
                        <a:pt x="516106" y="1381548"/>
                      </a:lnTo>
                      <a:lnTo>
                        <a:pt x="0" y="0"/>
                      </a:lnTo>
                      <a:lnTo>
                        <a:pt x="251981" y="1381548"/>
                      </a:lnTo>
                      <a:close/>
                    </a:path>
                  </a:pathLst>
                </a:custGeom>
                <a:solidFill>
                  <a:srgbClr val="2CC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任意多边形 15"/>
                <p:cNvSpPr/>
                <p:nvPr/>
              </p:nvSpPr>
              <p:spPr>
                <a:xfrm rot="10800000" flipH="1">
                  <a:off x="4815241" y="4038110"/>
                  <a:ext cx="254984" cy="1389587"/>
                </a:xfrm>
                <a:custGeom>
                  <a:avLst/>
                  <a:gdLst>
                    <a:gd name="connsiteX0" fmla="*/ 0 w 254983"/>
                    <a:gd name="connsiteY0" fmla="*/ 1389585 h 1389585"/>
                    <a:gd name="connsiteX1" fmla="*/ 254983 w 254983"/>
                    <a:gd name="connsiteY1" fmla="*/ 1389585 h 1389585"/>
                    <a:gd name="connsiteX2" fmla="*/ 3002 w 254983"/>
                    <a:gd name="connsiteY2" fmla="*/ 8037 h 1389585"/>
                    <a:gd name="connsiteX3" fmla="*/ 0 w 254983"/>
                    <a:gd name="connsiteY3" fmla="*/ 0 h 1389585"/>
                    <a:gd name="connsiteX4" fmla="*/ 0 w 254983"/>
                    <a:gd name="connsiteY4" fmla="*/ 1389585 h 138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83" h="1389585">
                      <a:moveTo>
                        <a:pt x="0" y="1389585"/>
                      </a:moveTo>
                      <a:lnTo>
                        <a:pt x="254983" y="1389585"/>
                      </a:lnTo>
                      <a:lnTo>
                        <a:pt x="3002" y="8037"/>
                      </a:lnTo>
                      <a:lnTo>
                        <a:pt x="0" y="0"/>
                      </a:lnTo>
                      <a:lnTo>
                        <a:pt x="0" y="1389585"/>
                      </a:lnTo>
                      <a:close/>
                    </a:path>
                  </a:pathLst>
                </a:custGeom>
                <a:solidFill>
                  <a:srgbClr val="278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4" name="组合 3"/>
              <p:cNvGrpSpPr/>
              <p:nvPr/>
            </p:nvGrpSpPr>
            <p:grpSpPr>
              <a:xfrm>
                <a:off x="3572771" y="4038140"/>
                <a:ext cx="519105" cy="1389596"/>
                <a:chOff x="4815243" y="4038109"/>
                <a:chExt cx="519116" cy="1389588"/>
              </a:xfrm>
            </p:grpSpPr>
            <p:sp>
              <p:nvSpPr>
                <p:cNvPr id="13" name="任意多边形 12"/>
                <p:cNvSpPr/>
                <p:nvPr/>
              </p:nvSpPr>
              <p:spPr>
                <a:xfrm rot="10800000" flipH="1">
                  <a:off x="4818252" y="4038109"/>
                  <a:ext cx="516107" cy="1381550"/>
                </a:xfrm>
                <a:custGeom>
                  <a:avLst/>
                  <a:gdLst>
                    <a:gd name="connsiteX0" fmla="*/ 251981 w 516106"/>
                    <a:gd name="connsiteY0" fmla="*/ 1381548 h 1381548"/>
                    <a:gd name="connsiteX1" fmla="*/ 516106 w 516106"/>
                    <a:gd name="connsiteY1" fmla="*/ 1381548 h 1381548"/>
                    <a:gd name="connsiteX2" fmla="*/ 0 w 516106"/>
                    <a:gd name="connsiteY2" fmla="*/ 0 h 1381548"/>
                    <a:gd name="connsiteX3" fmla="*/ 251981 w 516106"/>
                    <a:gd name="connsiteY3" fmla="*/ 1381548 h 1381548"/>
                  </a:gdLst>
                  <a:ahLst/>
                  <a:cxnLst>
                    <a:cxn ang="0">
                      <a:pos x="connsiteX0" y="connsiteY0"/>
                    </a:cxn>
                    <a:cxn ang="0">
                      <a:pos x="connsiteX1" y="connsiteY1"/>
                    </a:cxn>
                    <a:cxn ang="0">
                      <a:pos x="connsiteX2" y="connsiteY2"/>
                    </a:cxn>
                    <a:cxn ang="0">
                      <a:pos x="connsiteX3" y="connsiteY3"/>
                    </a:cxn>
                  </a:cxnLst>
                  <a:rect l="l" t="t" r="r" b="b"/>
                  <a:pathLst>
                    <a:path w="516106" h="1381548">
                      <a:moveTo>
                        <a:pt x="251981" y="1381548"/>
                      </a:moveTo>
                      <a:lnTo>
                        <a:pt x="516106" y="1381548"/>
                      </a:lnTo>
                      <a:lnTo>
                        <a:pt x="0" y="0"/>
                      </a:lnTo>
                      <a:lnTo>
                        <a:pt x="251981" y="1381548"/>
                      </a:lnTo>
                      <a:close/>
                    </a:path>
                  </a:pathLst>
                </a:custGeom>
                <a:solidFill>
                  <a:srgbClr val="278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任意多边形 13"/>
                <p:cNvSpPr/>
                <p:nvPr/>
              </p:nvSpPr>
              <p:spPr>
                <a:xfrm rot="10800000" flipH="1">
                  <a:off x="4815243" y="4038110"/>
                  <a:ext cx="254984" cy="1389587"/>
                </a:xfrm>
                <a:custGeom>
                  <a:avLst/>
                  <a:gdLst>
                    <a:gd name="connsiteX0" fmla="*/ 0 w 254983"/>
                    <a:gd name="connsiteY0" fmla="*/ 1389585 h 1389585"/>
                    <a:gd name="connsiteX1" fmla="*/ 254983 w 254983"/>
                    <a:gd name="connsiteY1" fmla="*/ 1389585 h 1389585"/>
                    <a:gd name="connsiteX2" fmla="*/ 3002 w 254983"/>
                    <a:gd name="connsiteY2" fmla="*/ 8037 h 1389585"/>
                    <a:gd name="connsiteX3" fmla="*/ 0 w 254983"/>
                    <a:gd name="connsiteY3" fmla="*/ 0 h 1389585"/>
                    <a:gd name="connsiteX4" fmla="*/ 0 w 254983"/>
                    <a:gd name="connsiteY4" fmla="*/ 1389585 h 138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83" h="1389585">
                      <a:moveTo>
                        <a:pt x="0" y="1389585"/>
                      </a:moveTo>
                      <a:lnTo>
                        <a:pt x="254983" y="1389585"/>
                      </a:lnTo>
                      <a:lnTo>
                        <a:pt x="3002" y="8037"/>
                      </a:lnTo>
                      <a:lnTo>
                        <a:pt x="0" y="0"/>
                      </a:lnTo>
                      <a:lnTo>
                        <a:pt x="0" y="1389585"/>
                      </a:lnTo>
                      <a:close/>
                    </a:path>
                  </a:pathLst>
                </a:custGeom>
                <a:solidFill>
                  <a:srgbClr val="2CC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5" name="任意多边形 4"/>
              <p:cNvSpPr/>
              <p:nvPr/>
            </p:nvSpPr>
            <p:spPr>
              <a:xfrm>
                <a:off x="2328249" y="3237088"/>
                <a:ext cx="1765704" cy="878710"/>
              </a:xfrm>
              <a:custGeom>
                <a:avLst/>
                <a:gdLst>
                  <a:gd name="connsiteX0" fmla="*/ 117296 w 514385"/>
                  <a:gd name="connsiteY0" fmla="*/ 0 h 255983"/>
                  <a:gd name="connsiteX1" fmla="*/ 397088 w 514385"/>
                  <a:gd name="connsiteY1" fmla="*/ 0 h 255983"/>
                  <a:gd name="connsiteX2" fmla="*/ 514385 w 514385"/>
                  <a:gd name="connsiteY2" fmla="*/ 233575 h 255983"/>
                  <a:gd name="connsiteX3" fmla="*/ 430757 w 514385"/>
                  <a:gd name="connsiteY3" fmla="*/ 255983 h 255983"/>
                  <a:gd name="connsiteX4" fmla="*/ 83624 w 514385"/>
                  <a:gd name="connsiteY4" fmla="*/ 255983 h 255983"/>
                  <a:gd name="connsiteX5" fmla="*/ 0 w 514385"/>
                  <a:gd name="connsiteY5" fmla="*/ 233576 h 255983"/>
                  <a:gd name="connsiteX6" fmla="*/ 117296 w 514385"/>
                  <a:gd name="connsiteY6" fmla="*/ 0 h 25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85" h="255983">
                    <a:moveTo>
                      <a:pt x="117296" y="0"/>
                    </a:moveTo>
                    <a:lnTo>
                      <a:pt x="397088" y="0"/>
                    </a:lnTo>
                    <a:lnTo>
                      <a:pt x="514385" y="233575"/>
                    </a:lnTo>
                    <a:lnTo>
                      <a:pt x="430757" y="255983"/>
                    </a:lnTo>
                    <a:lnTo>
                      <a:pt x="83624" y="255983"/>
                    </a:lnTo>
                    <a:lnTo>
                      <a:pt x="0" y="233576"/>
                    </a:lnTo>
                    <a:lnTo>
                      <a:pt x="117296" y="0"/>
                    </a:lnTo>
                    <a:close/>
                  </a:path>
                </a:pathLst>
              </a:custGeom>
              <a:gradFill flip="none" rotWithShape="1">
                <a:gsLst>
                  <a:gs pos="50000">
                    <a:srgbClr val="24B0DE"/>
                  </a:gs>
                  <a:gs pos="50000">
                    <a:srgbClr val="278E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任意多边形 5"/>
              <p:cNvSpPr/>
              <p:nvPr/>
            </p:nvSpPr>
            <p:spPr>
              <a:xfrm rot="10800000">
                <a:off x="2651184" y="1119995"/>
                <a:ext cx="1119839" cy="2640224"/>
              </a:xfrm>
              <a:custGeom>
                <a:avLst/>
                <a:gdLst>
                  <a:gd name="connsiteX0" fmla="*/ 163115 w 326231"/>
                  <a:gd name="connsiteY0" fmla="*/ 769142 h 769142"/>
                  <a:gd name="connsiteX1" fmla="*/ 0 w 326231"/>
                  <a:gd name="connsiteY1" fmla="*/ 107155 h 769142"/>
                  <a:gd name="connsiteX2" fmla="*/ 4 w 326231"/>
                  <a:gd name="connsiteY2" fmla="*/ 107155 h 769142"/>
                  <a:gd name="connsiteX3" fmla="*/ 163116 w 326231"/>
                  <a:gd name="connsiteY3" fmla="*/ 0 h 769142"/>
                  <a:gd name="connsiteX4" fmla="*/ 326228 w 326231"/>
                  <a:gd name="connsiteY4" fmla="*/ 107155 h 769142"/>
                  <a:gd name="connsiteX5" fmla="*/ 326231 w 326231"/>
                  <a:gd name="connsiteY5" fmla="*/ 107155 h 769142"/>
                  <a:gd name="connsiteX6" fmla="*/ 326231 w 326231"/>
                  <a:gd name="connsiteY6" fmla="*/ 107157 h 769142"/>
                  <a:gd name="connsiteX7" fmla="*/ 326231 w 326231"/>
                  <a:gd name="connsiteY7" fmla="*/ 107157 h 769142"/>
                  <a:gd name="connsiteX8" fmla="*/ 326231 w 326231"/>
                  <a:gd name="connsiteY8" fmla="*/ 107157 h 76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231" h="769142">
                    <a:moveTo>
                      <a:pt x="163115" y="769142"/>
                    </a:moveTo>
                    <a:lnTo>
                      <a:pt x="0" y="107155"/>
                    </a:lnTo>
                    <a:lnTo>
                      <a:pt x="4" y="107155"/>
                    </a:lnTo>
                    <a:lnTo>
                      <a:pt x="163116" y="0"/>
                    </a:lnTo>
                    <a:lnTo>
                      <a:pt x="326228" y="107155"/>
                    </a:lnTo>
                    <a:lnTo>
                      <a:pt x="326231" y="107155"/>
                    </a:lnTo>
                    <a:lnTo>
                      <a:pt x="326231" y="107157"/>
                    </a:lnTo>
                    <a:lnTo>
                      <a:pt x="326231" y="107157"/>
                    </a:lnTo>
                    <a:lnTo>
                      <a:pt x="326231" y="107157"/>
                    </a:lnTo>
                    <a:close/>
                  </a:path>
                </a:pathLst>
              </a:custGeom>
              <a:gradFill flip="none" rotWithShape="1">
                <a:gsLst>
                  <a:gs pos="50000">
                    <a:srgbClr val="00B0F0"/>
                  </a:gs>
                  <a:gs pos="50000">
                    <a:srgbClr val="2482AF"/>
                  </a:gs>
                </a:gsLst>
                <a:lin ang="1080000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矩形 6"/>
              <p:cNvSpPr/>
              <p:nvPr/>
            </p:nvSpPr>
            <p:spPr>
              <a:xfrm>
                <a:off x="2900553" y="4229318"/>
                <a:ext cx="621101" cy="1198420"/>
              </a:xfrm>
              <a:prstGeom prst="rect">
                <a:avLst/>
              </a:prstGeom>
              <a:gradFill flip="none" rotWithShape="1">
                <a:gsLst>
                  <a:gs pos="0">
                    <a:schemeClr val="accent4">
                      <a:lumMod val="60000"/>
                      <a:lumOff val="40000"/>
                      <a:alpha val="50000"/>
                    </a:schemeClr>
                  </a:gs>
                  <a:gs pos="95000">
                    <a:schemeClr val="accent4">
                      <a:lumMod val="60000"/>
                      <a:lumOff val="4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任意多边形 7"/>
              <p:cNvSpPr/>
              <p:nvPr/>
            </p:nvSpPr>
            <p:spPr>
              <a:xfrm>
                <a:off x="3620599" y="3625401"/>
                <a:ext cx="72967" cy="252997"/>
              </a:xfrm>
              <a:custGeom>
                <a:avLst/>
                <a:gdLst>
                  <a:gd name="connsiteX0" fmla="*/ 7620 w 72967"/>
                  <a:gd name="connsiteY0" fmla="*/ 0 h 252995"/>
                  <a:gd name="connsiteX1" fmla="*/ 65347 w 72967"/>
                  <a:gd name="connsiteY1" fmla="*/ 0 h 252995"/>
                  <a:gd name="connsiteX2" fmla="*/ 72967 w 72967"/>
                  <a:gd name="connsiteY2" fmla="*/ 7620 h 252995"/>
                  <a:gd name="connsiteX3" fmla="*/ 72967 w 72967"/>
                  <a:gd name="connsiteY3" fmla="*/ 38099 h 252995"/>
                  <a:gd name="connsiteX4" fmla="*/ 65347 w 72967"/>
                  <a:gd name="connsiteY4" fmla="*/ 45719 h 252995"/>
                  <a:gd name="connsiteX5" fmla="*/ 59343 w 72967"/>
                  <a:gd name="connsiteY5" fmla="*/ 45719 h 252995"/>
                  <a:gd name="connsiteX6" fmla="*/ 59343 w 72967"/>
                  <a:gd name="connsiteY6" fmla="*/ 252995 h 252995"/>
                  <a:gd name="connsiteX7" fmla="*/ 13624 w 72967"/>
                  <a:gd name="connsiteY7" fmla="*/ 252995 h 252995"/>
                  <a:gd name="connsiteX8" fmla="*/ 13624 w 72967"/>
                  <a:gd name="connsiteY8" fmla="*/ 45719 h 252995"/>
                  <a:gd name="connsiteX9" fmla="*/ 7620 w 72967"/>
                  <a:gd name="connsiteY9" fmla="*/ 45719 h 252995"/>
                  <a:gd name="connsiteX10" fmla="*/ 0 w 72967"/>
                  <a:gd name="connsiteY10" fmla="*/ 38099 h 252995"/>
                  <a:gd name="connsiteX11" fmla="*/ 0 w 72967"/>
                  <a:gd name="connsiteY11" fmla="*/ 7620 h 252995"/>
                  <a:gd name="connsiteX12" fmla="*/ 7620 w 72967"/>
                  <a:gd name="connsiteY12" fmla="*/ 0 h 2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67" h="252995">
                    <a:moveTo>
                      <a:pt x="7620" y="0"/>
                    </a:moveTo>
                    <a:lnTo>
                      <a:pt x="65347" y="0"/>
                    </a:lnTo>
                    <a:cubicBezTo>
                      <a:pt x="69555" y="0"/>
                      <a:pt x="72967" y="3412"/>
                      <a:pt x="72967" y="7620"/>
                    </a:cubicBezTo>
                    <a:lnTo>
                      <a:pt x="72967" y="38099"/>
                    </a:lnTo>
                    <a:cubicBezTo>
                      <a:pt x="72967" y="42307"/>
                      <a:pt x="69555" y="45719"/>
                      <a:pt x="65347" y="45719"/>
                    </a:cubicBezTo>
                    <a:lnTo>
                      <a:pt x="59343" y="45719"/>
                    </a:lnTo>
                    <a:lnTo>
                      <a:pt x="59343" y="252995"/>
                    </a:lnTo>
                    <a:lnTo>
                      <a:pt x="13624" y="252995"/>
                    </a:lnTo>
                    <a:lnTo>
                      <a:pt x="13624" y="45719"/>
                    </a:lnTo>
                    <a:lnTo>
                      <a:pt x="7620" y="45719"/>
                    </a:lnTo>
                    <a:cubicBezTo>
                      <a:pt x="3412" y="45719"/>
                      <a:pt x="0" y="42307"/>
                      <a:pt x="0" y="38099"/>
                    </a:cubicBezTo>
                    <a:lnTo>
                      <a:pt x="0" y="7620"/>
                    </a:lnTo>
                    <a:cubicBezTo>
                      <a:pt x="0" y="3412"/>
                      <a:pt x="3412" y="0"/>
                      <a:pt x="7620" y="0"/>
                    </a:cubicBezTo>
                    <a:close/>
                  </a:path>
                </a:pathLst>
              </a:custGeom>
              <a:gradFill flip="none" rotWithShape="1">
                <a:gsLst>
                  <a:gs pos="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任意多边形 8"/>
              <p:cNvSpPr/>
              <p:nvPr/>
            </p:nvSpPr>
            <p:spPr>
              <a:xfrm rot="10800000">
                <a:off x="3576236" y="3750009"/>
                <a:ext cx="161695" cy="265948"/>
              </a:xfrm>
              <a:custGeom>
                <a:avLst/>
                <a:gdLst>
                  <a:gd name="connsiteX0" fmla="*/ 161694 w 161694"/>
                  <a:gd name="connsiteY0" fmla="*/ 265945 h 265945"/>
                  <a:gd name="connsiteX1" fmla="*/ 80846 w 161694"/>
                  <a:gd name="connsiteY1" fmla="*/ 176450 h 265945"/>
                  <a:gd name="connsiteX2" fmla="*/ 0 w 161694"/>
                  <a:gd name="connsiteY2" fmla="*/ 265944 h 265945"/>
                  <a:gd name="connsiteX3" fmla="*/ 80847 w 161694"/>
                  <a:gd name="connsiteY3" fmla="*/ 0 h 265945"/>
                  <a:gd name="connsiteX4" fmla="*/ 161694 w 161694"/>
                  <a:gd name="connsiteY4" fmla="*/ 265945 h 265945"/>
                  <a:gd name="connsiteX0-1" fmla="*/ 161694 w 161694"/>
                  <a:gd name="connsiteY0-2" fmla="*/ 265945 h 265945"/>
                  <a:gd name="connsiteX1-3" fmla="*/ 80846 w 161694"/>
                  <a:gd name="connsiteY1-4" fmla="*/ 192325 h 265945"/>
                  <a:gd name="connsiteX2-5" fmla="*/ 0 w 161694"/>
                  <a:gd name="connsiteY2-6" fmla="*/ 265944 h 265945"/>
                  <a:gd name="connsiteX3-7" fmla="*/ 80847 w 161694"/>
                  <a:gd name="connsiteY3-8" fmla="*/ 0 h 265945"/>
                  <a:gd name="connsiteX4-9" fmla="*/ 161694 w 161694"/>
                  <a:gd name="connsiteY4-10" fmla="*/ 265945 h 2659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1694" h="265945">
                    <a:moveTo>
                      <a:pt x="161694" y="265945"/>
                    </a:moveTo>
                    <a:lnTo>
                      <a:pt x="80846" y="192325"/>
                    </a:lnTo>
                    <a:lnTo>
                      <a:pt x="0" y="265944"/>
                    </a:lnTo>
                    <a:lnTo>
                      <a:pt x="80847" y="0"/>
                    </a:lnTo>
                    <a:lnTo>
                      <a:pt x="161694" y="265945"/>
                    </a:lnTo>
                    <a:close/>
                  </a:path>
                </a:pathLst>
              </a:custGeom>
              <a:gradFill flip="none" rotWithShape="1">
                <a:gsLst>
                  <a:gs pos="50000">
                    <a:srgbClr val="24B0DE"/>
                  </a:gs>
                  <a:gs pos="50000">
                    <a:srgbClr val="23729D"/>
                  </a:gs>
                </a:gsLst>
                <a:lin ang="10800000" scaled="1"/>
                <a:tileRect/>
              </a:gradFill>
              <a:ln>
                <a:noFill/>
              </a:ln>
              <a:effectLst>
                <a:outerShdw blurRad="25400" dist="38100" dir="5400000" sx="96000" sy="96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矩形 9"/>
              <p:cNvSpPr/>
              <p:nvPr/>
            </p:nvSpPr>
            <p:spPr>
              <a:xfrm>
                <a:off x="2900560" y="4149694"/>
                <a:ext cx="621102" cy="4572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任意多边形 10"/>
              <p:cNvSpPr/>
              <p:nvPr/>
            </p:nvSpPr>
            <p:spPr>
              <a:xfrm>
                <a:off x="2681314" y="3625379"/>
                <a:ext cx="72967" cy="252997"/>
              </a:xfrm>
              <a:custGeom>
                <a:avLst/>
                <a:gdLst>
                  <a:gd name="connsiteX0" fmla="*/ 7620 w 72967"/>
                  <a:gd name="connsiteY0" fmla="*/ 0 h 252995"/>
                  <a:gd name="connsiteX1" fmla="*/ 65347 w 72967"/>
                  <a:gd name="connsiteY1" fmla="*/ 0 h 252995"/>
                  <a:gd name="connsiteX2" fmla="*/ 72967 w 72967"/>
                  <a:gd name="connsiteY2" fmla="*/ 7620 h 252995"/>
                  <a:gd name="connsiteX3" fmla="*/ 72967 w 72967"/>
                  <a:gd name="connsiteY3" fmla="*/ 38099 h 252995"/>
                  <a:gd name="connsiteX4" fmla="*/ 65347 w 72967"/>
                  <a:gd name="connsiteY4" fmla="*/ 45719 h 252995"/>
                  <a:gd name="connsiteX5" fmla="*/ 59343 w 72967"/>
                  <a:gd name="connsiteY5" fmla="*/ 45719 h 252995"/>
                  <a:gd name="connsiteX6" fmla="*/ 59343 w 72967"/>
                  <a:gd name="connsiteY6" fmla="*/ 252995 h 252995"/>
                  <a:gd name="connsiteX7" fmla="*/ 13624 w 72967"/>
                  <a:gd name="connsiteY7" fmla="*/ 252995 h 252995"/>
                  <a:gd name="connsiteX8" fmla="*/ 13624 w 72967"/>
                  <a:gd name="connsiteY8" fmla="*/ 45719 h 252995"/>
                  <a:gd name="connsiteX9" fmla="*/ 7620 w 72967"/>
                  <a:gd name="connsiteY9" fmla="*/ 45719 h 252995"/>
                  <a:gd name="connsiteX10" fmla="*/ 0 w 72967"/>
                  <a:gd name="connsiteY10" fmla="*/ 38099 h 252995"/>
                  <a:gd name="connsiteX11" fmla="*/ 0 w 72967"/>
                  <a:gd name="connsiteY11" fmla="*/ 7620 h 252995"/>
                  <a:gd name="connsiteX12" fmla="*/ 7620 w 72967"/>
                  <a:gd name="connsiteY12" fmla="*/ 0 h 2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67" h="252995">
                    <a:moveTo>
                      <a:pt x="7620" y="0"/>
                    </a:moveTo>
                    <a:lnTo>
                      <a:pt x="65347" y="0"/>
                    </a:lnTo>
                    <a:cubicBezTo>
                      <a:pt x="69555" y="0"/>
                      <a:pt x="72967" y="3412"/>
                      <a:pt x="72967" y="7620"/>
                    </a:cubicBezTo>
                    <a:lnTo>
                      <a:pt x="72967" y="38099"/>
                    </a:lnTo>
                    <a:cubicBezTo>
                      <a:pt x="72967" y="42307"/>
                      <a:pt x="69555" y="45719"/>
                      <a:pt x="65347" y="45719"/>
                    </a:cubicBezTo>
                    <a:lnTo>
                      <a:pt x="59343" y="45719"/>
                    </a:lnTo>
                    <a:lnTo>
                      <a:pt x="59343" y="252995"/>
                    </a:lnTo>
                    <a:lnTo>
                      <a:pt x="13624" y="252995"/>
                    </a:lnTo>
                    <a:lnTo>
                      <a:pt x="13624" y="45719"/>
                    </a:lnTo>
                    <a:lnTo>
                      <a:pt x="7620" y="45719"/>
                    </a:lnTo>
                    <a:cubicBezTo>
                      <a:pt x="3412" y="45719"/>
                      <a:pt x="0" y="42307"/>
                      <a:pt x="0" y="38099"/>
                    </a:cubicBezTo>
                    <a:lnTo>
                      <a:pt x="0" y="7620"/>
                    </a:lnTo>
                    <a:cubicBezTo>
                      <a:pt x="0" y="3412"/>
                      <a:pt x="3412" y="0"/>
                      <a:pt x="7620" y="0"/>
                    </a:cubicBezTo>
                    <a:close/>
                  </a:path>
                </a:pathLst>
              </a:custGeom>
              <a:gradFill flip="none" rotWithShape="1">
                <a:gsLst>
                  <a:gs pos="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任意多边形 11"/>
              <p:cNvSpPr/>
              <p:nvPr/>
            </p:nvSpPr>
            <p:spPr>
              <a:xfrm rot="10800000">
                <a:off x="2636950" y="3749980"/>
                <a:ext cx="161695" cy="265945"/>
              </a:xfrm>
              <a:custGeom>
                <a:avLst/>
                <a:gdLst>
                  <a:gd name="connsiteX0" fmla="*/ 161694 w 161694"/>
                  <a:gd name="connsiteY0" fmla="*/ 265945 h 265945"/>
                  <a:gd name="connsiteX1" fmla="*/ 80846 w 161694"/>
                  <a:gd name="connsiteY1" fmla="*/ 176450 h 265945"/>
                  <a:gd name="connsiteX2" fmla="*/ 0 w 161694"/>
                  <a:gd name="connsiteY2" fmla="*/ 265944 h 265945"/>
                  <a:gd name="connsiteX3" fmla="*/ 80847 w 161694"/>
                  <a:gd name="connsiteY3" fmla="*/ 0 h 265945"/>
                  <a:gd name="connsiteX4" fmla="*/ 161694 w 161694"/>
                  <a:gd name="connsiteY4" fmla="*/ 265945 h 265945"/>
                  <a:gd name="connsiteX0-1" fmla="*/ 161694 w 161694"/>
                  <a:gd name="connsiteY0-2" fmla="*/ 265945 h 265945"/>
                  <a:gd name="connsiteX1-3" fmla="*/ 80846 w 161694"/>
                  <a:gd name="connsiteY1-4" fmla="*/ 192325 h 265945"/>
                  <a:gd name="connsiteX2-5" fmla="*/ 0 w 161694"/>
                  <a:gd name="connsiteY2-6" fmla="*/ 265944 h 265945"/>
                  <a:gd name="connsiteX3-7" fmla="*/ 80847 w 161694"/>
                  <a:gd name="connsiteY3-8" fmla="*/ 0 h 265945"/>
                  <a:gd name="connsiteX4-9" fmla="*/ 161694 w 161694"/>
                  <a:gd name="connsiteY4-10" fmla="*/ 265945 h 2659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1694" h="265945">
                    <a:moveTo>
                      <a:pt x="161694" y="265945"/>
                    </a:moveTo>
                    <a:lnTo>
                      <a:pt x="80846" y="192325"/>
                    </a:lnTo>
                    <a:lnTo>
                      <a:pt x="0" y="265944"/>
                    </a:lnTo>
                    <a:lnTo>
                      <a:pt x="80847" y="0"/>
                    </a:lnTo>
                    <a:lnTo>
                      <a:pt x="161694" y="265945"/>
                    </a:lnTo>
                    <a:close/>
                  </a:path>
                </a:pathLst>
              </a:custGeom>
              <a:gradFill flip="none" rotWithShape="1">
                <a:gsLst>
                  <a:gs pos="50000">
                    <a:srgbClr val="24B0DE"/>
                  </a:gs>
                  <a:gs pos="50000">
                    <a:srgbClr val="23729D"/>
                  </a:gs>
                </a:gsLst>
                <a:lin ang="10800000" scaled="1"/>
                <a:tileRect/>
              </a:gradFill>
              <a:ln>
                <a:noFill/>
              </a:ln>
              <a:effectLst>
                <a:outerShdw blurRad="25400" dist="38100" dir="5400000" sx="96000" sy="96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7" name="组合 16"/>
            <p:cNvGrpSpPr/>
            <p:nvPr/>
          </p:nvGrpSpPr>
          <p:grpSpPr>
            <a:xfrm rot="5400000">
              <a:off x="10957690" y="5209149"/>
              <a:ext cx="596112" cy="1452598"/>
              <a:chOff x="2067597" y="764379"/>
              <a:chExt cx="1767779" cy="4307718"/>
            </a:xfrm>
          </p:grpSpPr>
          <p:sp>
            <p:nvSpPr>
              <p:cNvPr id="18" name="任意多边形 17"/>
              <p:cNvSpPr/>
              <p:nvPr/>
            </p:nvSpPr>
            <p:spPr>
              <a:xfrm rot="10800000">
                <a:off x="2067597" y="3682505"/>
                <a:ext cx="516103" cy="1381547"/>
              </a:xfrm>
              <a:custGeom>
                <a:avLst/>
                <a:gdLst>
                  <a:gd name="connsiteX0" fmla="*/ 251981 w 516106"/>
                  <a:gd name="connsiteY0" fmla="*/ 1381548 h 1381548"/>
                  <a:gd name="connsiteX1" fmla="*/ 516106 w 516106"/>
                  <a:gd name="connsiteY1" fmla="*/ 1381548 h 1381548"/>
                  <a:gd name="connsiteX2" fmla="*/ 0 w 516106"/>
                  <a:gd name="connsiteY2" fmla="*/ 0 h 1381548"/>
                  <a:gd name="connsiteX3" fmla="*/ 251981 w 516106"/>
                  <a:gd name="connsiteY3" fmla="*/ 1381548 h 1381548"/>
                </a:gdLst>
                <a:ahLst/>
                <a:cxnLst>
                  <a:cxn ang="0">
                    <a:pos x="connsiteX0" y="connsiteY0"/>
                  </a:cxn>
                  <a:cxn ang="0">
                    <a:pos x="connsiteX1" y="connsiteY1"/>
                  </a:cxn>
                  <a:cxn ang="0">
                    <a:pos x="connsiteX2" y="connsiteY2"/>
                  </a:cxn>
                  <a:cxn ang="0">
                    <a:pos x="connsiteX3" y="connsiteY3"/>
                  </a:cxn>
                </a:cxnLst>
                <a:rect l="l" t="t" r="r" b="b"/>
                <a:pathLst>
                  <a:path w="516106" h="1381548">
                    <a:moveTo>
                      <a:pt x="251981" y="1381548"/>
                    </a:moveTo>
                    <a:lnTo>
                      <a:pt x="516106" y="1381548"/>
                    </a:lnTo>
                    <a:lnTo>
                      <a:pt x="0" y="0"/>
                    </a:lnTo>
                    <a:lnTo>
                      <a:pt x="251981" y="1381548"/>
                    </a:lnTo>
                    <a:close/>
                  </a:path>
                </a:pathLst>
              </a:custGeom>
              <a:solidFill>
                <a:srgbClr val="4CD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任意多边形 18"/>
              <p:cNvSpPr/>
              <p:nvPr/>
            </p:nvSpPr>
            <p:spPr>
              <a:xfrm rot="10800000">
                <a:off x="2331716" y="3682506"/>
                <a:ext cx="254981" cy="1389583"/>
              </a:xfrm>
              <a:custGeom>
                <a:avLst/>
                <a:gdLst>
                  <a:gd name="connsiteX0" fmla="*/ 0 w 254983"/>
                  <a:gd name="connsiteY0" fmla="*/ 1389585 h 1389585"/>
                  <a:gd name="connsiteX1" fmla="*/ 254983 w 254983"/>
                  <a:gd name="connsiteY1" fmla="*/ 1389585 h 1389585"/>
                  <a:gd name="connsiteX2" fmla="*/ 3002 w 254983"/>
                  <a:gd name="connsiteY2" fmla="*/ 8037 h 1389585"/>
                  <a:gd name="connsiteX3" fmla="*/ 0 w 254983"/>
                  <a:gd name="connsiteY3" fmla="*/ 0 h 1389585"/>
                  <a:gd name="connsiteX4" fmla="*/ 0 w 254983"/>
                  <a:gd name="connsiteY4" fmla="*/ 1389585 h 138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83" h="1389585">
                    <a:moveTo>
                      <a:pt x="0" y="1389585"/>
                    </a:moveTo>
                    <a:lnTo>
                      <a:pt x="254983" y="1389585"/>
                    </a:lnTo>
                    <a:lnTo>
                      <a:pt x="3002" y="8037"/>
                    </a:lnTo>
                    <a:lnTo>
                      <a:pt x="0" y="0"/>
                    </a:lnTo>
                    <a:lnTo>
                      <a:pt x="0" y="1389585"/>
                    </a:lnTo>
                    <a:close/>
                  </a:path>
                </a:pathLst>
              </a:custGeom>
              <a:solidFill>
                <a:srgbClr val="00C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任意多边形 19"/>
              <p:cNvSpPr/>
              <p:nvPr/>
            </p:nvSpPr>
            <p:spPr>
              <a:xfrm rot="10800000" flipH="1">
                <a:off x="3317194" y="3682505"/>
                <a:ext cx="516103" cy="1381547"/>
              </a:xfrm>
              <a:custGeom>
                <a:avLst/>
                <a:gdLst>
                  <a:gd name="connsiteX0" fmla="*/ 251981 w 516106"/>
                  <a:gd name="connsiteY0" fmla="*/ 1381548 h 1381548"/>
                  <a:gd name="connsiteX1" fmla="*/ 516106 w 516106"/>
                  <a:gd name="connsiteY1" fmla="*/ 1381548 h 1381548"/>
                  <a:gd name="connsiteX2" fmla="*/ 0 w 516106"/>
                  <a:gd name="connsiteY2" fmla="*/ 0 h 1381548"/>
                  <a:gd name="connsiteX3" fmla="*/ 251981 w 516106"/>
                  <a:gd name="connsiteY3" fmla="*/ 1381548 h 1381548"/>
                </a:gdLst>
                <a:ahLst/>
                <a:cxnLst>
                  <a:cxn ang="0">
                    <a:pos x="connsiteX0" y="connsiteY0"/>
                  </a:cxn>
                  <a:cxn ang="0">
                    <a:pos x="connsiteX1" y="connsiteY1"/>
                  </a:cxn>
                  <a:cxn ang="0">
                    <a:pos x="connsiteX2" y="connsiteY2"/>
                  </a:cxn>
                  <a:cxn ang="0">
                    <a:pos x="connsiteX3" y="connsiteY3"/>
                  </a:cxn>
                </a:cxnLst>
                <a:rect l="l" t="t" r="r" b="b"/>
                <a:pathLst>
                  <a:path w="516106" h="1381548">
                    <a:moveTo>
                      <a:pt x="251981" y="1381548"/>
                    </a:moveTo>
                    <a:lnTo>
                      <a:pt x="516106" y="1381548"/>
                    </a:lnTo>
                    <a:lnTo>
                      <a:pt x="0" y="0"/>
                    </a:lnTo>
                    <a:lnTo>
                      <a:pt x="251981" y="1381548"/>
                    </a:lnTo>
                    <a:close/>
                  </a:path>
                </a:pathLst>
              </a:custGeom>
              <a:solidFill>
                <a:srgbClr val="00C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任意多边形 20"/>
              <p:cNvSpPr/>
              <p:nvPr/>
            </p:nvSpPr>
            <p:spPr>
              <a:xfrm rot="10800000" flipH="1">
                <a:off x="3314191" y="3682506"/>
                <a:ext cx="254981" cy="1389583"/>
              </a:xfrm>
              <a:custGeom>
                <a:avLst/>
                <a:gdLst>
                  <a:gd name="connsiteX0" fmla="*/ 0 w 254983"/>
                  <a:gd name="connsiteY0" fmla="*/ 1389585 h 1389585"/>
                  <a:gd name="connsiteX1" fmla="*/ 254983 w 254983"/>
                  <a:gd name="connsiteY1" fmla="*/ 1389585 h 1389585"/>
                  <a:gd name="connsiteX2" fmla="*/ 3002 w 254983"/>
                  <a:gd name="connsiteY2" fmla="*/ 8037 h 1389585"/>
                  <a:gd name="connsiteX3" fmla="*/ 0 w 254983"/>
                  <a:gd name="connsiteY3" fmla="*/ 0 h 1389585"/>
                  <a:gd name="connsiteX4" fmla="*/ 0 w 254983"/>
                  <a:gd name="connsiteY4" fmla="*/ 1389585 h 138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83" h="1389585">
                    <a:moveTo>
                      <a:pt x="0" y="1389585"/>
                    </a:moveTo>
                    <a:lnTo>
                      <a:pt x="254983" y="1389585"/>
                    </a:lnTo>
                    <a:lnTo>
                      <a:pt x="3002" y="8037"/>
                    </a:lnTo>
                    <a:lnTo>
                      <a:pt x="0" y="0"/>
                    </a:lnTo>
                    <a:lnTo>
                      <a:pt x="0" y="1389585"/>
                    </a:lnTo>
                    <a:close/>
                  </a:path>
                </a:pathLst>
              </a:custGeom>
              <a:solidFill>
                <a:srgbClr val="4CD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 name="任意多边形 21"/>
              <p:cNvSpPr/>
              <p:nvPr/>
            </p:nvSpPr>
            <p:spPr>
              <a:xfrm>
                <a:off x="2069673" y="2881457"/>
                <a:ext cx="1765703" cy="878703"/>
              </a:xfrm>
              <a:custGeom>
                <a:avLst/>
                <a:gdLst>
                  <a:gd name="connsiteX0" fmla="*/ 117296 w 514385"/>
                  <a:gd name="connsiteY0" fmla="*/ 0 h 255983"/>
                  <a:gd name="connsiteX1" fmla="*/ 397088 w 514385"/>
                  <a:gd name="connsiteY1" fmla="*/ 0 h 255983"/>
                  <a:gd name="connsiteX2" fmla="*/ 514385 w 514385"/>
                  <a:gd name="connsiteY2" fmla="*/ 233575 h 255983"/>
                  <a:gd name="connsiteX3" fmla="*/ 430757 w 514385"/>
                  <a:gd name="connsiteY3" fmla="*/ 255983 h 255983"/>
                  <a:gd name="connsiteX4" fmla="*/ 83624 w 514385"/>
                  <a:gd name="connsiteY4" fmla="*/ 255983 h 255983"/>
                  <a:gd name="connsiteX5" fmla="*/ 0 w 514385"/>
                  <a:gd name="connsiteY5" fmla="*/ 233576 h 255983"/>
                  <a:gd name="connsiteX6" fmla="*/ 117296 w 514385"/>
                  <a:gd name="connsiteY6" fmla="*/ 0 h 25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85" h="255983">
                    <a:moveTo>
                      <a:pt x="117296" y="0"/>
                    </a:moveTo>
                    <a:lnTo>
                      <a:pt x="397088" y="0"/>
                    </a:lnTo>
                    <a:lnTo>
                      <a:pt x="514385" y="233575"/>
                    </a:lnTo>
                    <a:lnTo>
                      <a:pt x="430757" y="255983"/>
                    </a:lnTo>
                    <a:lnTo>
                      <a:pt x="83624" y="255983"/>
                    </a:lnTo>
                    <a:lnTo>
                      <a:pt x="0" y="233576"/>
                    </a:lnTo>
                    <a:lnTo>
                      <a:pt x="117296" y="0"/>
                    </a:lnTo>
                    <a:close/>
                  </a:path>
                </a:pathLst>
              </a:custGeom>
              <a:gradFill flip="none" rotWithShape="1">
                <a:gsLst>
                  <a:gs pos="50000">
                    <a:srgbClr val="2CC75F"/>
                  </a:gs>
                  <a:gs pos="50000">
                    <a:srgbClr val="00B050"/>
                  </a:gs>
                </a:gsLst>
                <a:lin ang="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任意多边形 22"/>
              <p:cNvSpPr/>
              <p:nvPr/>
            </p:nvSpPr>
            <p:spPr>
              <a:xfrm rot="10800000">
                <a:off x="2392613" y="764379"/>
                <a:ext cx="1119839" cy="2640206"/>
              </a:xfrm>
              <a:custGeom>
                <a:avLst/>
                <a:gdLst>
                  <a:gd name="connsiteX0" fmla="*/ 163115 w 326231"/>
                  <a:gd name="connsiteY0" fmla="*/ 769142 h 769142"/>
                  <a:gd name="connsiteX1" fmla="*/ 0 w 326231"/>
                  <a:gd name="connsiteY1" fmla="*/ 107155 h 769142"/>
                  <a:gd name="connsiteX2" fmla="*/ 4 w 326231"/>
                  <a:gd name="connsiteY2" fmla="*/ 107155 h 769142"/>
                  <a:gd name="connsiteX3" fmla="*/ 163116 w 326231"/>
                  <a:gd name="connsiteY3" fmla="*/ 0 h 769142"/>
                  <a:gd name="connsiteX4" fmla="*/ 326228 w 326231"/>
                  <a:gd name="connsiteY4" fmla="*/ 107155 h 769142"/>
                  <a:gd name="connsiteX5" fmla="*/ 326231 w 326231"/>
                  <a:gd name="connsiteY5" fmla="*/ 107155 h 769142"/>
                  <a:gd name="connsiteX6" fmla="*/ 326231 w 326231"/>
                  <a:gd name="connsiteY6" fmla="*/ 107157 h 769142"/>
                  <a:gd name="connsiteX7" fmla="*/ 326231 w 326231"/>
                  <a:gd name="connsiteY7" fmla="*/ 107157 h 769142"/>
                  <a:gd name="connsiteX8" fmla="*/ 326231 w 326231"/>
                  <a:gd name="connsiteY8" fmla="*/ 107157 h 76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231" h="769142">
                    <a:moveTo>
                      <a:pt x="163115" y="769142"/>
                    </a:moveTo>
                    <a:lnTo>
                      <a:pt x="0" y="107155"/>
                    </a:lnTo>
                    <a:lnTo>
                      <a:pt x="4" y="107155"/>
                    </a:lnTo>
                    <a:lnTo>
                      <a:pt x="163116" y="0"/>
                    </a:lnTo>
                    <a:lnTo>
                      <a:pt x="326228" y="107155"/>
                    </a:lnTo>
                    <a:lnTo>
                      <a:pt x="326231" y="107155"/>
                    </a:lnTo>
                    <a:lnTo>
                      <a:pt x="326231" y="107157"/>
                    </a:lnTo>
                    <a:lnTo>
                      <a:pt x="326231" y="107157"/>
                    </a:lnTo>
                    <a:lnTo>
                      <a:pt x="326231" y="107157"/>
                    </a:lnTo>
                    <a:close/>
                  </a:path>
                </a:pathLst>
              </a:custGeom>
              <a:gradFill flip="none" rotWithShape="1">
                <a:gsLst>
                  <a:gs pos="50000">
                    <a:srgbClr val="2CC75F"/>
                  </a:gs>
                  <a:gs pos="50000">
                    <a:srgbClr val="009A46"/>
                  </a:gs>
                </a:gsLst>
                <a:lin ang="1080000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4" name="矩形 23"/>
              <p:cNvSpPr/>
              <p:nvPr/>
            </p:nvSpPr>
            <p:spPr>
              <a:xfrm>
                <a:off x="2641976" y="3873686"/>
                <a:ext cx="621101" cy="1198411"/>
              </a:xfrm>
              <a:prstGeom prst="rect">
                <a:avLst/>
              </a:prstGeom>
              <a:gradFill flip="none" rotWithShape="1">
                <a:gsLst>
                  <a:gs pos="0">
                    <a:schemeClr val="accent4">
                      <a:lumMod val="60000"/>
                      <a:lumOff val="40000"/>
                      <a:alpha val="50000"/>
                    </a:schemeClr>
                  </a:gs>
                  <a:gs pos="95000">
                    <a:schemeClr val="accent4">
                      <a:lumMod val="60000"/>
                      <a:lumOff val="4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5" name="任意多边形 24"/>
              <p:cNvSpPr/>
              <p:nvPr/>
            </p:nvSpPr>
            <p:spPr>
              <a:xfrm>
                <a:off x="3362021" y="3269771"/>
                <a:ext cx="72967" cy="252995"/>
              </a:xfrm>
              <a:custGeom>
                <a:avLst/>
                <a:gdLst>
                  <a:gd name="connsiteX0" fmla="*/ 7620 w 72967"/>
                  <a:gd name="connsiteY0" fmla="*/ 0 h 252995"/>
                  <a:gd name="connsiteX1" fmla="*/ 65347 w 72967"/>
                  <a:gd name="connsiteY1" fmla="*/ 0 h 252995"/>
                  <a:gd name="connsiteX2" fmla="*/ 72967 w 72967"/>
                  <a:gd name="connsiteY2" fmla="*/ 7620 h 252995"/>
                  <a:gd name="connsiteX3" fmla="*/ 72967 w 72967"/>
                  <a:gd name="connsiteY3" fmla="*/ 38099 h 252995"/>
                  <a:gd name="connsiteX4" fmla="*/ 65347 w 72967"/>
                  <a:gd name="connsiteY4" fmla="*/ 45719 h 252995"/>
                  <a:gd name="connsiteX5" fmla="*/ 59343 w 72967"/>
                  <a:gd name="connsiteY5" fmla="*/ 45719 h 252995"/>
                  <a:gd name="connsiteX6" fmla="*/ 59343 w 72967"/>
                  <a:gd name="connsiteY6" fmla="*/ 252995 h 252995"/>
                  <a:gd name="connsiteX7" fmla="*/ 13624 w 72967"/>
                  <a:gd name="connsiteY7" fmla="*/ 252995 h 252995"/>
                  <a:gd name="connsiteX8" fmla="*/ 13624 w 72967"/>
                  <a:gd name="connsiteY8" fmla="*/ 45719 h 252995"/>
                  <a:gd name="connsiteX9" fmla="*/ 7620 w 72967"/>
                  <a:gd name="connsiteY9" fmla="*/ 45719 h 252995"/>
                  <a:gd name="connsiteX10" fmla="*/ 0 w 72967"/>
                  <a:gd name="connsiteY10" fmla="*/ 38099 h 252995"/>
                  <a:gd name="connsiteX11" fmla="*/ 0 w 72967"/>
                  <a:gd name="connsiteY11" fmla="*/ 7620 h 252995"/>
                  <a:gd name="connsiteX12" fmla="*/ 7620 w 72967"/>
                  <a:gd name="connsiteY12" fmla="*/ 0 h 2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67" h="252995">
                    <a:moveTo>
                      <a:pt x="7620" y="0"/>
                    </a:moveTo>
                    <a:lnTo>
                      <a:pt x="65347" y="0"/>
                    </a:lnTo>
                    <a:cubicBezTo>
                      <a:pt x="69555" y="0"/>
                      <a:pt x="72967" y="3412"/>
                      <a:pt x="72967" y="7620"/>
                    </a:cubicBezTo>
                    <a:lnTo>
                      <a:pt x="72967" y="38099"/>
                    </a:lnTo>
                    <a:cubicBezTo>
                      <a:pt x="72967" y="42307"/>
                      <a:pt x="69555" y="45719"/>
                      <a:pt x="65347" y="45719"/>
                    </a:cubicBezTo>
                    <a:lnTo>
                      <a:pt x="59343" y="45719"/>
                    </a:lnTo>
                    <a:lnTo>
                      <a:pt x="59343" y="252995"/>
                    </a:lnTo>
                    <a:lnTo>
                      <a:pt x="13624" y="252995"/>
                    </a:lnTo>
                    <a:lnTo>
                      <a:pt x="13624" y="45719"/>
                    </a:lnTo>
                    <a:lnTo>
                      <a:pt x="7620" y="45719"/>
                    </a:lnTo>
                    <a:cubicBezTo>
                      <a:pt x="3412" y="45719"/>
                      <a:pt x="0" y="42307"/>
                      <a:pt x="0" y="38099"/>
                    </a:cubicBezTo>
                    <a:lnTo>
                      <a:pt x="0" y="7620"/>
                    </a:lnTo>
                    <a:cubicBezTo>
                      <a:pt x="0" y="3412"/>
                      <a:pt x="3412" y="0"/>
                      <a:pt x="7620" y="0"/>
                    </a:cubicBezTo>
                    <a:close/>
                  </a:path>
                </a:pathLst>
              </a:custGeom>
              <a:gradFill flip="none" rotWithShape="1">
                <a:gsLst>
                  <a:gs pos="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6" name="任意多边形 25"/>
              <p:cNvSpPr/>
              <p:nvPr/>
            </p:nvSpPr>
            <p:spPr>
              <a:xfrm rot="10800000">
                <a:off x="3317663" y="3394377"/>
                <a:ext cx="161695" cy="265946"/>
              </a:xfrm>
              <a:custGeom>
                <a:avLst/>
                <a:gdLst>
                  <a:gd name="connsiteX0" fmla="*/ 161694 w 161694"/>
                  <a:gd name="connsiteY0" fmla="*/ 265945 h 265945"/>
                  <a:gd name="connsiteX1" fmla="*/ 80846 w 161694"/>
                  <a:gd name="connsiteY1" fmla="*/ 176450 h 265945"/>
                  <a:gd name="connsiteX2" fmla="*/ 0 w 161694"/>
                  <a:gd name="connsiteY2" fmla="*/ 265944 h 265945"/>
                  <a:gd name="connsiteX3" fmla="*/ 80847 w 161694"/>
                  <a:gd name="connsiteY3" fmla="*/ 0 h 265945"/>
                  <a:gd name="connsiteX4" fmla="*/ 161694 w 161694"/>
                  <a:gd name="connsiteY4" fmla="*/ 265945 h 265945"/>
                  <a:gd name="connsiteX0-1" fmla="*/ 161694 w 161694"/>
                  <a:gd name="connsiteY0-2" fmla="*/ 265945 h 265945"/>
                  <a:gd name="connsiteX1-3" fmla="*/ 80846 w 161694"/>
                  <a:gd name="connsiteY1-4" fmla="*/ 192325 h 265945"/>
                  <a:gd name="connsiteX2-5" fmla="*/ 0 w 161694"/>
                  <a:gd name="connsiteY2-6" fmla="*/ 265944 h 265945"/>
                  <a:gd name="connsiteX3-7" fmla="*/ 80847 w 161694"/>
                  <a:gd name="connsiteY3-8" fmla="*/ 0 h 265945"/>
                  <a:gd name="connsiteX4-9" fmla="*/ 161694 w 161694"/>
                  <a:gd name="connsiteY4-10" fmla="*/ 265945 h 2659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1694" h="265945">
                    <a:moveTo>
                      <a:pt x="161694" y="265945"/>
                    </a:moveTo>
                    <a:lnTo>
                      <a:pt x="80846" y="192325"/>
                    </a:lnTo>
                    <a:lnTo>
                      <a:pt x="0" y="265944"/>
                    </a:lnTo>
                    <a:lnTo>
                      <a:pt x="80847" y="0"/>
                    </a:lnTo>
                    <a:lnTo>
                      <a:pt x="161694" y="265945"/>
                    </a:lnTo>
                    <a:close/>
                  </a:path>
                </a:pathLst>
              </a:custGeom>
              <a:gradFill flip="none" rotWithShape="1">
                <a:gsLst>
                  <a:gs pos="50000">
                    <a:srgbClr val="2CC75F"/>
                  </a:gs>
                  <a:gs pos="50000">
                    <a:srgbClr val="009A46"/>
                  </a:gs>
                </a:gsLst>
                <a:lin ang="1080000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 name="矩形 26"/>
              <p:cNvSpPr/>
              <p:nvPr/>
            </p:nvSpPr>
            <p:spPr>
              <a:xfrm>
                <a:off x="2641987" y="3794061"/>
                <a:ext cx="621105" cy="4572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任意多边形 27"/>
              <p:cNvSpPr/>
              <p:nvPr/>
            </p:nvSpPr>
            <p:spPr>
              <a:xfrm>
                <a:off x="2422743" y="3269768"/>
                <a:ext cx="72967" cy="252996"/>
              </a:xfrm>
              <a:custGeom>
                <a:avLst/>
                <a:gdLst>
                  <a:gd name="connsiteX0" fmla="*/ 7620 w 72967"/>
                  <a:gd name="connsiteY0" fmla="*/ 0 h 252995"/>
                  <a:gd name="connsiteX1" fmla="*/ 65347 w 72967"/>
                  <a:gd name="connsiteY1" fmla="*/ 0 h 252995"/>
                  <a:gd name="connsiteX2" fmla="*/ 72967 w 72967"/>
                  <a:gd name="connsiteY2" fmla="*/ 7620 h 252995"/>
                  <a:gd name="connsiteX3" fmla="*/ 72967 w 72967"/>
                  <a:gd name="connsiteY3" fmla="*/ 38099 h 252995"/>
                  <a:gd name="connsiteX4" fmla="*/ 65347 w 72967"/>
                  <a:gd name="connsiteY4" fmla="*/ 45719 h 252995"/>
                  <a:gd name="connsiteX5" fmla="*/ 59343 w 72967"/>
                  <a:gd name="connsiteY5" fmla="*/ 45719 h 252995"/>
                  <a:gd name="connsiteX6" fmla="*/ 59343 w 72967"/>
                  <a:gd name="connsiteY6" fmla="*/ 252995 h 252995"/>
                  <a:gd name="connsiteX7" fmla="*/ 13624 w 72967"/>
                  <a:gd name="connsiteY7" fmla="*/ 252995 h 252995"/>
                  <a:gd name="connsiteX8" fmla="*/ 13624 w 72967"/>
                  <a:gd name="connsiteY8" fmla="*/ 45719 h 252995"/>
                  <a:gd name="connsiteX9" fmla="*/ 7620 w 72967"/>
                  <a:gd name="connsiteY9" fmla="*/ 45719 h 252995"/>
                  <a:gd name="connsiteX10" fmla="*/ 0 w 72967"/>
                  <a:gd name="connsiteY10" fmla="*/ 38099 h 252995"/>
                  <a:gd name="connsiteX11" fmla="*/ 0 w 72967"/>
                  <a:gd name="connsiteY11" fmla="*/ 7620 h 252995"/>
                  <a:gd name="connsiteX12" fmla="*/ 7620 w 72967"/>
                  <a:gd name="connsiteY12" fmla="*/ 0 h 2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67" h="252995">
                    <a:moveTo>
                      <a:pt x="7620" y="0"/>
                    </a:moveTo>
                    <a:lnTo>
                      <a:pt x="65347" y="0"/>
                    </a:lnTo>
                    <a:cubicBezTo>
                      <a:pt x="69555" y="0"/>
                      <a:pt x="72967" y="3412"/>
                      <a:pt x="72967" y="7620"/>
                    </a:cubicBezTo>
                    <a:lnTo>
                      <a:pt x="72967" y="38099"/>
                    </a:lnTo>
                    <a:cubicBezTo>
                      <a:pt x="72967" y="42307"/>
                      <a:pt x="69555" y="45719"/>
                      <a:pt x="65347" y="45719"/>
                    </a:cubicBezTo>
                    <a:lnTo>
                      <a:pt x="59343" y="45719"/>
                    </a:lnTo>
                    <a:lnTo>
                      <a:pt x="59343" y="252995"/>
                    </a:lnTo>
                    <a:lnTo>
                      <a:pt x="13624" y="252995"/>
                    </a:lnTo>
                    <a:lnTo>
                      <a:pt x="13624" y="45719"/>
                    </a:lnTo>
                    <a:lnTo>
                      <a:pt x="7620" y="45719"/>
                    </a:lnTo>
                    <a:cubicBezTo>
                      <a:pt x="3412" y="45719"/>
                      <a:pt x="0" y="42307"/>
                      <a:pt x="0" y="38099"/>
                    </a:cubicBezTo>
                    <a:lnTo>
                      <a:pt x="0" y="7620"/>
                    </a:lnTo>
                    <a:cubicBezTo>
                      <a:pt x="0" y="3412"/>
                      <a:pt x="3412" y="0"/>
                      <a:pt x="7620" y="0"/>
                    </a:cubicBezTo>
                    <a:close/>
                  </a:path>
                </a:pathLst>
              </a:custGeom>
              <a:gradFill flip="none" rotWithShape="1">
                <a:gsLst>
                  <a:gs pos="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9" name="任意多边形 28"/>
              <p:cNvSpPr/>
              <p:nvPr/>
            </p:nvSpPr>
            <p:spPr>
              <a:xfrm rot="10800000">
                <a:off x="2378380" y="3394379"/>
                <a:ext cx="161695" cy="265947"/>
              </a:xfrm>
              <a:custGeom>
                <a:avLst/>
                <a:gdLst>
                  <a:gd name="connsiteX0" fmla="*/ 161694 w 161694"/>
                  <a:gd name="connsiteY0" fmla="*/ 265945 h 265945"/>
                  <a:gd name="connsiteX1" fmla="*/ 80846 w 161694"/>
                  <a:gd name="connsiteY1" fmla="*/ 176450 h 265945"/>
                  <a:gd name="connsiteX2" fmla="*/ 0 w 161694"/>
                  <a:gd name="connsiteY2" fmla="*/ 265944 h 265945"/>
                  <a:gd name="connsiteX3" fmla="*/ 80847 w 161694"/>
                  <a:gd name="connsiteY3" fmla="*/ 0 h 265945"/>
                  <a:gd name="connsiteX4" fmla="*/ 161694 w 161694"/>
                  <a:gd name="connsiteY4" fmla="*/ 265945 h 265945"/>
                  <a:gd name="connsiteX0-1" fmla="*/ 161694 w 161694"/>
                  <a:gd name="connsiteY0-2" fmla="*/ 265945 h 265945"/>
                  <a:gd name="connsiteX1-3" fmla="*/ 80846 w 161694"/>
                  <a:gd name="connsiteY1-4" fmla="*/ 192325 h 265945"/>
                  <a:gd name="connsiteX2-5" fmla="*/ 0 w 161694"/>
                  <a:gd name="connsiteY2-6" fmla="*/ 265944 h 265945"/>
                  <a:gd name="connsiteX3-7" fmla="*/ 80847 w 161694"/>
                  <a:gd name="connsiteY3-8" fmla="*/ 0 h 265945"/>
                  <a:gd name="connsiteX4-9" fmla="*/ 161694 w 161694"/>
                  <a:gd name="connsiteY4-10" fmla="*/ 265945 h 2659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1694" h="265945">
                    <a:moveTo>
                      <a:pt x="161694" y="265945"/>
                    </a:moveTo>
                    <a:lnTo>
                      <a:pt x="80846" y="192325"/>
                    </a:lnTo>
                    <a:lnTo>
                      <a:pt x="0" y="265944"/>
                    </a:lnTo>
                    <a:lnTo>
                      <a:pt x="80847" y="0"/>
                    </a:lnTo>
                    <a:lnTo>
                      <a:pt x="161694" y="265945"/>
                    </a:lnTo>
                    <a:close/>
                  </a:path>
                </a:pathLst>
              </a:custGeom>
              <a:gradFill flip="none" rotWithShape="1">
                <a:gsLst>
                  <a:gs pos="50000">
                    <a:srgbClr val="2CC75F"/>
                  </a:gs>
                  <a:gs pos="50000">
                    <a:srgbClr val="009A46"/>
                  </a:gs>
                </a:gsLst>
                <a:lin ang="10800000" scaled="1"/>
                <a:tileRect/>
              </a:gradFill>
              <a:ln>
                <a:noFill/>
              </a:ln>
              <a:effectLst>
                <a:outerShdw blurRad="50800" dist="38100" dir="5400000" sx="99000" sy="99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pic>
          <p:nvPicPr>
            <p:cNvPr id="78" name="图片 77"/>
            <p:cNvPicPr>
              <a:picLocks noChangeAspect="1"/>
            </p:cNvPicPr>
            <p:nvPr/>
          </p:nvPicPr>
          <p:blipFill>
            <a:blip r:embed="rId3">
              <a:extLst>
                <a:ext uri="{28A0092B-C50C-407E-A947-70E740481C1C}">
                  <a14:useLocalDpi xmlns:a14="http://schemas.microsoft.com/office/drawing/2010/main" val="0"/>
                </a:ext>
              </a:extLst>
            </a:blip>
            <a:srcRect l="9841" t="24674" r="89648" b="9106"/>
            <a:stretch>
              <a:fillRect/>
            </a:stretch>
          </p:blipFill>
          <p:spPr>
            <a:xfrm>
              <a:off x="10371498" y="1692166"/>
              <a:ext cx="62350" cy="4541338"/>
            </a:xfrm>
            <a:custGeom>
              <a:avLst/>
              <a:gdLst>
                <a:gd name="connsiteX0" fmla="*/ 31175 w 62350"/>
                <a:gd name="connsiteY0" fmla="*/ 0 h 4541338"/>
                <a:gd name="connsiteX1" fmla="*/ 62350 w 62350"/>
                <a:gd name="connsiteY1" fmla="*/ 31175 h 4541338"/>
                <a:gd name="connsiteX2" fmla="*/ 62350 w 62350"/>
                <a:gd name="connsiteY2" fmla="*/ 4510163 h 4541338"/>
                <a:gd name="connsiteX3" fmla="*/ 31175 w 62350"/>
                <a:gd name="connsiteY3" fmla="*/ 4541338 h 4541338"/>
                <a:gd name="connsiteX4" fmla="*/ 0 w 62350"/>
                <a:gd name="connsiteY4" fmla="*/ 4510163 h 4541338"/>
                <a:gd name="connsiteX5" fmla="*/ 0 w 62350"/>
                <a:gd name="connsiteY5" fmla="*/ 31175 h 4541338"/>
                <a:gd name="connsiteX6" fmla="*/ 31175 w 62350"/>
                <a:gd name="connsiteY6" fmla="*/ 0 h 454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50" h="4541338">
                  <a:moveTo>
                    <a:pt x="31175" y="0"/>
                  </a:moveTo>
                  <a:cubicBezTo>
                    <a:pt x="48392" y="0"/>
                    <a:pt x="62350" y="13958"/>
                    <a:pt x="62350" y="31175"/>
                  </a:cubicBezTo>
                  <a:lnTo>
                    <a:pt x="62350" y="4510163"/>
                  </a:lnTo>
                  <a:cubicBezTo>
                    <a:pt x="62350" y="4527380"/>
                    <a:pt x="48392" y="4541338"/>
                    <a:pt x="31175" y="4541338"/>
                  </a:cubicBezTo>
                  <a:cubicBezTo>
                    <a:pt x="13958" y="4541338"/>
                    <a:pt x="0" y="4527380"/>
                    <a:pt x="0" y="4510163"/>
                  </a:cubicBezTo>
                  <a:lnTo>
                    <a:pt x="0" y="31175"/>
                  </a:lnTo>
                  <a:cubicBezTo>
                    <a:pt x="0" y="13958"/>
                    <a:pt x="13958" y="0"/>
                    <a:pt x="31175" y="0"/>
                  </a:cubicBezTo>
                  <a:close/>
                </a:path>
              </a:pathLst>
            </a:custGeom>
          </p:spPr>
        </p:pic>
      </p:grpSp>
      <p:sp>
        <p:nvSpPr>
          <p:cNvPr id="85" name="任意多边形 84"/>
          <p:cNvSpPr/>
          <p:nvPr/>
        </p:nvSpPr>
        <p:spPr>
          <a:xfrm>
            <a:off x="1185317" y="2258498"/>
            <a:ext cx="2441354" cy="1707266"/>
          </a:xfrm>
          <a:custGeom>
            <a:avLst/>
            <a:gdLst>
              <a:gd name="connsiteX0" fmla="*/ 1133328 w 2381118"/>
              <a:gd name="connsiteY0" fmla="*/ 0 h 2139841"/>
              <a:gd name="connsiteX1" fmla="*/ 1247791 w 2381118"/>
              <a:gd name="connsiteY1" fmla="*/ 0 h 2139841"/>
              <a:gd name="connsiteX2" fmla="*/ 2381118 w 2381118"/>
              <a:gd name="connsiteY2" fmla="*/ 2139841 h 2139841"/>
              <a:gd name="connsiteX3" fmla="*/ 0 w 2381118"/>
              <a:gd name="connsiteY3" fmla="*/ 2139841 h 2139841"/>
              <a:gd name="connsiteX4" fmla="*/ 1133328 w 2381118"/>
              <a:gd name="connsiteY4" fmla="*/ 0 h 2139841"/>
              <a:gd name="connsiteX0-1" fmla="*/ 0 w 2381118"/>
              <a:gd name="connsiteY0-2" fmla="*/ 2139841 h 2231281"/>
              <a:gd name="connsiteX1-3" fmla="*/ 1133328 w 2381118"/>
              <a:gd name="connsiteY1-4" fmla="*/ 0 h 2231281"/>
              <a:gd name="connsiteX2-5" fmla="*/ 1247791 w 2381118"/>
              <a:gd name="connsiteY2-6" fmla="*/ 0 h 2231281"/>
              <a:gd name="connsiteX3-7" fmla="*/ 2381118 w 2381118"/>
              <a:gd name="connsiteY3-8" fmla="*/ 2139841 h 2231281"/>
              <a:gd name="connsiteX4-9" fmla="*/ 91440 w 2381118"/>
              <a:gd name="connsiteY4-10" fmla="*/ 2231281 h 2231281"/>
              <a:gd name="connsiteX0-11" fmla="*/ 0 w 2381118"/>
              <a:gd name="connsiteY0-12" fmla="*/ 2139841 h 2139841"/>
              <a:gd name="connsiteX1-13" fmla="*/ 1133328 w 2381118"/>
              <a:gd name="connsiteY1-14" fmla="*/ 0 h 2139841"/>
              <a:gd name="connsiteX2-15" fmla="*/ 1247791 w 2381118"/>
              <a:gd name="connsiteY2-16" fmla="*/ 0 h 2139841"/>
              <a:gd name="connsiteX3-17" fmla="*/ 2381118 w 2381118"/>
              <a:gd name="connsiteY3-18" fmla="*/ 2139841 h 2139841"/>
            </a:gdLst>
            <a:ahLst/>
            <a:cxnLst>
              <a:cxn ang="0">
                <a:pos x="connsiteX0-1" y="connsiteY0-2"/>
              </a:cxn>
              <a:cxn ang="0">
                <a:pos x="connsiteX1-3" y="connsiteY1-4"/>
              </a:cxn>
              <a:cxn ang="0">
                <a:pos x="connsiteX2-5" y="connsiteY2-6"/>
              </a:cxn>
              <a:cxn ang="0">
                <a:pos x="connsiteX3-7" y="connsiteY3-8"/>
              </a:cxn>
            </a:cxnLst>
            <a:rect l="l" t="t" r="r" b="b"/>
            <a:pathLst>
              <a:path w="2381118" h="2139841">
                <a:moveTo>
                  <a:pt x="0" y="2139841"/>
                </a:moveTo>
                <a:lnTo>
                  <a:pt x="1133328" y="0"/>
                </a:lnTo>
                <a:lnTo>
                  <a:pt x="1247791" y="0"/>
                </a:lnTo>
                <a:lnTo>
                  <a:pt x="2381118" y="2139841"/>
                </a:lnTo>
              </a:path>
            </a:pathLst>
          </a:custGeom>
          <a:noFill/>
          <a:ln w="25400" cap="rnd">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6" name="任意多边形 85"/>
          <p:cNvSpPr/>
          <p:nvPr/>
        </p:nvSpPr>
        <p:spPr>
          <a:xfrm>
            <a:off x="6797577" y="2258498"/>
            <a:ext cx="2441354" cy="1707266"/>
          </a:xfrm>
          <a:custGeom>
            <a:avLst/>
            <a:gdLst>
              <a:gd name="connsiteX0" fmla="*/ 1133328 w 2381118"/>
              <a:gd name="connsiteY0" fmla="*/ 0 h 2139841"/>
              <a:gd name="connsiteX1" fmla="*/ 1247791 w 2381118"/>
              <a:gd name="connsiteY1" fmla="*/ 0 h 2139841"/>
              <a:gd name="connsiteX2" fmla="*/ 2381118 w 2381118"/>
              <a:gd name="connsiteY2" fmla="*/ 2139841 h 2139841"/>
              <a:gd name="connsiteX3" fmla="*/ 0 w 2381118"/>
              <a:gd name="connsiteY3" fmla="*/ 2139841 h 2139841"/>
              <a:gd name="connsiteX4" fmla="*/ 1133328 w 2381118"/>
              <a:gd name="connsiteY4" fmla="*/ 0 h 2139841"/>
              <a:gd name="connsiteX0-1" fmla="*/ 0 w 2381118"/>
              <a:gd name="connsiteY0-2" fmla="*/ 2139841 h 2231281"/>
              <a:gd name="connsiteX1-3" fmla="*/ 1133328 w 2381118"/>
              <a:gd name="connsiteY1-4" fmla="*/ 0 h 2231281"/>
              <a:gd name="connsiteX2-5" fmla="*/ 1247791 w 2381118"/>
              <a:gd name="connsiteY2-6" fmla="*/ 0 h 2231281"/>
              <a:gd name="connsiteX3-7" fmla="*/ 2381118 w 2381118"/>
              <a:gd name="connsiteY3-8" fmla="*/ 2139841 h 2231281"/>
              <a:gd name="connsiteX4-9" fmla="*/ 91440 w 2381118"/>
              <a:gd name="connsiteY4-10" fmla="*/ 2231281 h 2231281"/>
              <a:gd name="connsiteX0-11" fmla="*/ 0 w 2381118"/>
              <a:gd name="connsiteY0-12" fmla="*/ 2139841 h 2139841"/>
              <a:gd name="connsiteX1-13" fmla="*/ 1133328 w 2381118"/>
              <a:gd name="connsiteY1-14" fmla="*/ 0 h 2139841"/>
              <a:gd name="connsiteX2-15" fmla="*/ 1247791 w 2381118"/>
              <a:gd name="connsiteY2-16" fmla="*/ 0 h 2139841"/>
              <a:gd name="connsiteX3-17" fmla="*/ 2381118 w 2381118"/>
              <a:gd name="connsiteY3-18" fmla="*/ 2139841 h 2139841"/>
            </a:gdLst>
            <a:ahLst/>
            <a:cxnLst>
              <a:cxn ang="0">
                <a:pos x="connsiteX0-1" y="connsiteY0-2"/>
              </a:cxn>
              <a:cxn ang="0">
                <a:pos x="connsiteX1-3" y="connsiteY1-4"/>
              </a:cxn>
              <a:cxn ang="0">
                <a:pos x="connsiteX2-5" y="connsiteY2-6"/>
              </a:cxn>
              <a:cxn ang="0">
                <a:pos x="connsiteX3-7" y="connsiteY3-8"/>
              </a:cxn>
            </a:cxnLst>
            <a:rect l="l" t="t" r="r" b="b"/>
            <a:pathLst>
              <a:path w="2381118" h="2139841">
                <a:moveTo>
                  <a:pt x="0" y="2139841"/>
                </a:moveTo>
                <a:lnTo>
                  <a:pt x="1133328" y="0"/>
                </a:lnTo>
                <a:lnTo>
                  <a:pt x="1247791" y="0"/>
                </a:lnTo>
                <a:lnTo>
                  <a:pt x="2381118" y="2139841"/>
                </a:lnTo>
              </a:path>
            </a:pathLst>
          </a:custGeom>
          <a:noFill/>
          <a:ln w="25400" cap="rnd">
            <a:gradFill flip="none" rotWithShape="1">
              <a:gsLst>
                <a:gs pos="0">
                  <a:srgbClr val="00C057"/>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7" name="任意多边形 86"/>
          <p:cNvSpPr/>
          <p:nvPr/>
        </p:nvSpPr>
        <p:spPr>
          <a:xfrm>
            <a:off x="3991447" y="3965763"/>
            <a:ext cx="2441354" cy="1706088"/>
          </a:xfrm>
          <a:custGeom>
            <a:avLst/>
            <a:gdLst>
              <a:gd name="connsiteX0" fmla="*/ 0 w 2381118"/>
              <a:gd name="connsiteY0" fmla="*/ 0 h 2138364"/>
              <a:gd name="connsiteX1" fmla="*/ 2381118 w 2381118"/>
              <a:gd name="connsiteY1" fmla="*/ 0 h 2138364"/>
              <a:gd name="connsiteX2" fmla="*/ 1248573 w 2381118"/>
              <a:gd name="connsiteY2" fmla="*/ 2138364 h 2138364"/>
              <a:gd name="connsiteX3" fmla="*/ 1132546 w 2381118"/>
              <a:gd name="connsiteY3" fmla="*/ 2138364 h 2138364"/>
              <a:gd name="connsiteX4" fmla="*/ 0 w 2381118"/>
              <a:gd name="connsiteY4" fmla="*/ 0 h 2138364"/>
              <a:gd name="connsiteX0-1" fmla="*/ 2381118 w 2472558"/>
              <a:gd name="connsiteY0-2" fmla="*/ 0 h 2138364"/>
              <a:gd name="connsiteX1-3" fmla="*/ 1248573 w 2472558"/>
              <a:gd name="connsiteY1-4" fmla="*/ 2138364 h 2138364"/>
              <a:gd name="connsiteX2-5" fmla="*/ 1132546 w 2472558"/>
              <a:gd name="connsiteY2-6" fmla="*/ 2138364 h 2138364"/>
              <a:gd name="connsiteX3-7" fmla="*/ 0 w 2472558"/>
              <a:gd name="connsiteY3-8" fmla="*/ 0 h 2138364"/>
              <a:gd name="connsiteX4-9" fmla="*/ 2472558 w 2472558"/>
              <a:gd name="connsiteY4-10" fmla="*/ 91440 h 2138364"/>
              <a:gd name="connsiteX0-11" fmla="*/ 2381118 w 2381118"/>
              <a:gd name="connsiteY0-12" fmla="*/ 0 h 2138364"/>
              <a:gd name="connsiteX1-13" fmla="*/ 1248573 w 2381118"/>
              <a:gd name="connsiteY1-14" fmla="*/ 2138364 h 2138364"/>
              <a:gd name="connsiteX2-15" fmla="*/ 1132546 w 2381118"/>
              <a:gd name="connsiteY2-16" fmla="*/ 2138364 h 2138364"/>
              <a:gd name="connsiteX3-17" fmla="*/ 0 w 2381118"/>
              <a:gd name="connsiteY3-18" fmla="*/ 0 h 2138364"/>
            </a:gdLst>
            <a:ahLst/>
            <a:cxnLst>
              <a:cxn ang="0">
                <a:pos x="connsiteX0-1" y="connsiteY0-2"/>
              </a:cxn>
              <a:cxn ang="0">
                <a:pos x="connsiteX1-3" y="connsiteY1-4"/>
              </a:cxn>
              <a:cxn ang="0">
                <a:pos x="connsiteX2-5" y="connsiteY2-6"/>
              </a:cxn>
              <a:cxn ang="0">
                <a:pos x="connsiteX3-7" y="connsiteY3-8"/>
              </a:cxn>
            </a:cxnLst>
            <a:rect l="l" t="t" r="r" b="b"/>
            <a:pathLst>
              <a:path w="2381118" h="2138364">
                <a:moveTo>
                  <a:pt x="2381118" y="0"/>
                </a:moveTo>
                <a:lnTo>
                  <a:pt x="1248573" y="2138364"/>
                </a:lnTo>
                <a:lnTo>
                  <a:pt x="1132546" y="2138364"/>
                </a:lnTo>
                <a:lnTo>
                  <a:pt x="0" y="0"/>
                </a:lnTo>
              </a:path>
            </a:pathLst>
          </a:custGeom>
          <a:noFill/>
          <a:ln w="25400" cap="rnd">
            <a:solidFill>
              <a:srgbClr val="00C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0" name="等腰三角形 89"/>
          <p:cNvSpPr/>
          <p:nvPr/>
        </p:nvSpPr>
        <p:spPr>
          <a:xfrm rot="10800000">
            <a:off x="7961197" y="2319906"/>
            <a:ext cx="122284" cy="105417"/>
          </a:xfrm>
          <a:prstGeom prst="triangle">
            <a:avLst/>
          </a:prstGeom>
          <a:gradFill flip="none" rotWithShape="1">
            <a:gsLst>
              <a:gs pos="0">
                <a:srgbClr val="00B0F0"/>
              </a:gs>
              <a:gs pos="100000">
                <a:srgbClr val="00C057"/>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1" name="等腰三角形 90"/>
          <p:cNvSpPr/>
          <p:nvPr/>
        </p:nvSpPr>
        <p:spPr>
          <a:xfrm rot="10800000">
            <a:off x="2344852" y="2319906"/>
            <a:ext cx="122284" cy="105417"/>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2" name="等腰三角形 91"/>
          <p:cNvSpPr/>
          <p:nvPr/>
        </p:nvSpPr>
        <p:spPr>
          <a:xfrm>
            <a:off x="5150982" y="5508052"/>
            <a:ext cx="122284" cy="105417"/>
          </a:xfrm>
          <a:prstGeom prst="triangle">
            <a:avLst/>
          </a:prstGeom>
          <a:solidFill>
            <a:srgbClr val="00C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16" name="组合 115"/>
          <p:cNvGrpSpPr/>
          <p:nvPr/>
        </p:nvGrpSpPr>
        <p:grpSpPr>
          <a:xfrm>
            <a:off x="4961811" y="4402457"/>
            <a:ext cx="500625" cy="668902"/>
            <a:chOff x="6577020" y="3052765"/>
            <a:chExt cx="566739" cy="757236"/>
          </a:xfrm>
          <a:solidFill>
            <a:schemeClr val="bg1"/>
          </a:solidFill>
        </p:grpSpPr>
        <p:sp>
          <p:nvSpPr>
            <p:cNvPr id="96" name="Freeform 5"/>
            <p:cNvSpPr/>
            <p:nvPr/>
          </p:nvSpPr>
          <p:spPr bwMode="auto">
            <a:xfrm>
              <a:off x="6607186" y="3052765"/>
              <a:ext cx="520701" cy="147638"/>
            </a:xfrm>
            <a:custGeom>
              <a:avLst/>
              <a:gdLst>
                <a:gd name="T0" fmla="*/ 12 w 139"/>
                <a:gd name="T1" fmla="*/ 35 h 39"/>
                <a:gd name="T2" fmla="*/ 70 w 139"/>
                <a:gd name="T3" fmla="*/ 22 h 39"/>
                <a:gd name="T4" fmla="*/ 125 w 139"/>
                <a:gd name="T5" fmla="*/ 35 h 39"/>
                <a:gd name="T6" fmla="*/ 129 w 139"/>
                <a:gd name="T7" fmla="*/ 39 h 39"/>
                <a:gd name="T8" fmla="*/ 139 w 139"/>
                <a:gd name="T9" fmla="*/ 34 h 39"/>
                <a:gd name="T10" fmla="*/ 135 w 139"/>
                <a:gd name="T11" fmla="*/ 30 h 39"/>
                <a:gd name="T12" fmla="*/ 68 w 139"/>
                <a:gd name="T13" fmla="*/ 0 h 39"/>
                <a:gd name="T14" fmla="*/ 2 w 139"/>
                <a:gd name="T15" fmla="*/ 31 h 39"/>
                <a:gd name="T16" fmla="*/ 0 w 139"/>
                <a:gd name="T17" fmla="*/ 35 h 39"/>
                <a:gd name="T18" fmla="*/ 9 w 139"/>
                <a:gd name="T19" fmla="*/ 39 h 39"/>
                <a:gd name="T20" fmla="*/ 12 w 139"/>
                <a:gd name="T21"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39">
                  <a:moveTo>
                    <a:pt x="12" y="35"/>
                  </a:moveTo>
                  <a:cubicBezTo>
                    <a:pt x="23" y="26"/>
                    <a:pt x="46" y="22"/>
                    <a:pt x="70" y="22"/>
                  </a:cubicBezTo>
                  <a:cubicBezTo>
                    <a:pt x="93" y="22"/>
                    <a:pt x="112" y="24"/>
                    <a:pt x="125" y="35"/>
                  </a:cubicBezTo>
                  <a:cubicBezTo>
                    <a:pt x="129" y="39"/>
                    <a:pt x="129" y="39"/>
                    <a:pt x="129" y="39"/>
                  </a:cubicBezTo>
                  <a:cubicBezTo>
                    <a:pt x="139" y="34"/>
                    <a:pt x="139" y="34"/>
                    <a:pt x="139" y="34"/>
                  </a:cubicBezTo>
                  <a:cubicBezTo>
                    <a:pt x="135" y="30"/>
                    <a:pt x="135" y="30"/>
                    <a:pt x="135" y="30"/>
                  </a:cubicBezTo>
                  <a:cubicBezTo>
                    <a:pt x="119" y="12"/>
                    <a:pt x="100" y="0"/>
                    <a:pt x="68" y="0"/>
                  </a:cubicBezTo>
                  <a:cubicBezTo>
                    <a:pt x="37" y="0"/>
                    <a:pt x="15" y="15"/>
                    <a:pt x="2" y="31"/>
                  </a:cubicBezTo>
                  <a:cubicBezTo>
                    <a:pt x="0" y="35"/>
                    <a:pt x="0" y="35"/>
                    <a:pt x="0" y="35"/>
                  </a:cubicBezTo>
                  <a:cubicBezTo>
                    <a:pt x="9" y="39"/>
                    <a:pt x="9" y="39"/>
                    <a:pt x="9" y="39"/>
                  </a:cubicBezTo>
                  <a:lnTo>
                    <a:pt x="12"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7" name="Freeform 6"/>
            <p:cNvSpPr/>
            <p:nvPr/>
          </p:nvSpPr>
          <p:spPr bwMode="auto">
            <a:xfrm>
              <a:off x="6696087" y="3224211"/>
              <a:ext cx="334964" cy="95250"/>
            </a:xfrm>
            <a:custGeom>
              <a:avLst/>
              <a:gdLst>
                <a:gd name="T0" fmla="*/ 44 w 89"/>
                <a:gd name="T1" fmla="*/ 0 h 25"/>
                <a:gd name="T2" fmla="*/ 2 w 89"/>
                <a:gd name="T3" fmla="*/ 20 h 25"/>
                <a:gd name="T4" fmla="*/ 0 w 89"/>
                <a:gd name="T5" fmla="*/ 22 h 25"/>
                <a:gd name="T6" fmla="*/ 6 w 89"/>
                <a:gd name="T7" fmla="*/ 25 h 25"/>
                <a:gd name="T8" fmla="*/ 8 w 89"/>
                <a:gd name="T9" fmla="*/ 23 h 25"/>
                <a:gd name="T10" fmla="*/ 45 w 89"/>
                <a:gd name="T11" fmla="*/ 14 h 25"/>
                <a:gd name="T12" fmla="*/ 80 w 89"/>
                <a:gd name="T13" fmla="*/ 22 h 25"/>
                <a:gd name="T14" fmla="*/ 83 w 89"/>
                <a:gd name="T15" fmla="*/ 25 h 25"/>
                <a:gd name="T16" fmla="*/ 89 w 89"/>
                <a:gd name="T17" fmla="*/ 22 h 25"/>
                <a:gd name="T18" fmla="*/ 87 w 89"/>
                <a:gd name="T19" fmla="*/ 19 h 25"/>
                <a:gd name="T20" fmla="*/ 44 w 89"/>
                <a:gd name="T2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25">
                  <a:moveTo>
                    <a:pt x="44" y="0"/>
                  </a:moveTo>
                  <a:cubicBezTo>
                    <a:pt x="24" y="0"/>
                    <a:pt x="10" y="10"/>
                    <a:pt x="2" y="20"/>
                  </a:cubicBezTo>
                  <a:cubicBezTo>
                    <a:pt x="0" y="22"/>
                    <a:pt x="0" y="22"/>
                    <a:pt x="0" y="22"/>
                  </a:cubicBezTo>
                  <a:cubicBezTo>
                    <a:pt x="6" y="25"/>
                    <a:pt x="6" y="25"/>
                    <a:pt x="6" y="25"/>
                  </a:cubicBezTo>
                  <a:cubicBezTo>
                    <a:pt x="8" y="23"/>
                    <a:pt x="8" y="23"/>
                    <a:pt x="8" y="23"/>
                  </a:cubicBezTo>
                  <a:cubicBezTo>
                    <a:pt x="15" y="16"/>
                    <a:pt x="30" y="14"/>
                    <a:pt x="45" y="14"/>
                  </a:cubicBezTo>
                  <a:cubicBezTo>
                    <a:pt x="60" y="14"/>
                    <a:pt x="72" y="15"/>
                    <a:pt x="80" y="22"/>
                  </a:cubicBezTo>
                  <a:cubicBezTo>
                    <a:pt x="83" y="25"/>
                    <a:pt x="83" y="25"/>
                    <a:pt x="83" y="25"/>
                  </a:cubicBezTo>
                  <a:cubicBezTo>
                    <a:pt x="89" y="22"/>
                    <a:pt x="89" y="22"/>
                    <a:pt x="89" y="22"/>
                  </a:cubicBezTo>
                  <a:cubicBezTo>
                    <a:pt x="87" y="19"/>
                    <a:pt x="87" y="19"/>
                    <a:pt x="87" y="19"/>
                  </a:cubicBezTo>
                  <a:cubicBezTo>
                    <a:pt x="76" y="7"/>
                    <a:pt x="64" y="0"/>
                    <a:pt x="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8" name="Freeform 7"/>
            <p:cNvSpPr/>
            <p:nvPr/>
          </p:nvSpPr>
          <p:spPr bwMode="auto">
            <a:xfrm>
              <a:off x="6577020" y="3409951"/>
              <a:ext cx="566739" cy="185738"/>
            </a:xfrm>
            <a:custGeom>
              <a:avLst/>
              <a:gdLst>
                <a:gd name="T0" fmla="*/ 139 w 151"/>
                <a:gd name="T1" fmla="*/ 14 h 49"/>
                <a:gd name="T2" fmla="*/ 73 w 151"/>
                <a:gd name="T3" fmla="*/ 1 h 49"/>
                <a:gd name="T4" fmla="*/ 58 w 151"/>
                <a:gd name="T5" fmla="*/ 1 h 49"/>
                <a:gd name="T6" fmla="*/ 52 w 151"/>
                <a:gd name="T7" fmla="*/ 2 h 49"/>
                <a:gd name="T8" fmla="*/ 45 w 151"/>
                <a:gd name="T9" fmla="*/ 3 h 49"/>
                <a:gd name="T10" fmla="*/ 36 w 151"/>
                <a:gd name="T11" fmla="*/ 4 h 49"/>
                <a:gd name="T12" fmla="*/ 1 w 151"/>
                <a:gd name="T13" fmla="*/ 33 h 49"/>
                <a:gd name="T14" fmla="*/ 3 w 151"/>
                <a:gd name="T15" fmla="*/ 39 h 49"/>
                <a:gd name="T16" fmla="*/ 8 w 151"/>
                <a:gd name="T17" fmla="*/ 43 h 49"/>
                <a:gd name="T18" fmla="*/ 41 w 151"/>
                <a:gd name="T19" fmla="*/ 32 h 49"/>
                <a:gd name="T20" fmla="*/ 41 w 151"/>
                <a:gd name="T21" fmla="*/ 24 h 49"/>
                <a:gd name="T22" fmla="*/ 49 w 151"/>
                <a:gd name="T23" fmla="*/ 19 h 49"/>
                <a:gd name="T24" fmla="*/ 73 w 151"/>
                <a:gd name="T25" fmla="*/ 17 h 49"/>
                <a:gd name="T26" fmla="*/ 98 w 151"/>
                <a:gd name="T27" fmla="*/ 19 h 49"/>
                <a:gd name="T28" fmla="*/ 106 w 151"/>
                <a:gd name="T29" fmla="*/ 24 h 49"/>
                <a:gd name="T30" fmla="*/ 108 w 151"/>
                <a:gd name="T31" fmla="*/ 38 h 49"/>
                <a:gd name="T32" fmla="*/ 148 w 151"/>
                <a:gd name="T33" fmla="*/ 36 h 49"/>
                <a:gd name="T34" fmla="*/ 139 w 151"/>
                <a:gd name="T35" fmla="*/ 1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 h="49">
                  <a:moveTo>
                    <a:pt x="139" y="14"/>
                  </a:moveTo>
                  <a:cubicBezTo>
                    <a:pt x="127" y="7"/>
                    <a:pt x="107" y="0"/>
                    <a:pt x="73" y="1"/>
                  </a:cubicBezTo>
                  <a:cubicBezTo>
                    <a:pt x="67" y="1"/>
                    <a:pt x="62" y="1"/>
                    <a:pt x="58" y="1"/>
                  </a:cubicBezTo>
                  <a:cubicBezTo>
                    <a:pt x="56" y="2"/>
                    <a:pt x="54" y="2"/>
                    <a:pt x="52" y="2"/>
                  </a:cubicBezTo>
                  <a:cubicBezTo>
                    <a:pt x="50" y="2"/>
                    <a:pt x="47" y="2"/>
                    <a:pt x="45" y="3"/>
                  </a:cubicBezTo>
                  <a:cubicBezTo>
                    <a:pt x="42" y="3"/>
                    <a:pt x="39" y="3"/>
                    <a:pt x="36" y="4"/>
                  </a:cubicBezTo>
                  <a:cubicBezTo>
                    <a:pt x="20" y="5"/>
                    <a:pt x="0" y="14"/>
                    <a:pt x="1" y="33"/>
                  </a:cubicBezTo>
                  <a:cubicBezTo>
                    <a:pt x="2" y="35"/>
                    <a:pt x="2" y="37"/>
                    <a:pt x="3" y="39"/>
                  </a:cubicBezTo>
                  <a:cubicBezTo>
                    <a:pt x="4" y="41"/>
                    <a:pt x="6" y="42"/>
                    <a:pt x="8" y="43"/>
                  </a:cubicBezTo>
                  <a:cubicBezTo>
                    <a:pt x="19" y="48"/>
                    <a:pt x="38" y="47"/>
                    <a:pt x="41" y="32"/>
                  </a:cubicBezTo>
                  <a:cubicBezTo>
                    <a:pt x="41" y="30"/>
                    <a:pt x="41" y="26"/>
                    <a:pt x="41" y="24"/>
                  </a:cubicBezTo>
                  <a:cubicBezTo>
                    <a:pt x="41" y="20"/>
                    <a:pt x="49" y="19"/>
                    <a:pt x="49" y="19"/>
                  </a:cubicBezTo>
                  <a:cubicBezTo>
                    <a:pt x="62" y="18"/>
                    <a:pt x="70" y="17"/>
                    <a:pt x="73" y="17"/>
                  </a:cubicBezTo>
                  <a:cubicBezTo>
                    <a:pt x="76" y="17"/>
                    <a:pt x="84" y="18"/>
                    <a:pt x="98" y="19"/>
                  </a:cubicBezTo>
                  <a:cubicBezTo>
                    <a:pt x="98" y="19"/>
                    <a:pt x="107" y="20"/>
                    <a:pt x="106" y="24"/>
                  </a:cubicBezTo>
                  <a:cubicBezTo>
                    <a:pt x="106" y="29"/>
                    <a:pt x="105" y="37"/>
                    <a:pt x="108" y="38"/>
                  </a:cubicBezTo>
                  <a:cubicBezTo>
                    <a:pt x="110" y="40"/>
                    <a:pt x="140" y="49"/>
                    <a:pt x="148" y="36"/>
                  </a:cubicBezTo>
                  <a:cubicBezTo>
                    <a:pt x="148" y="36"/>
                    <a:pt x="151" y="21"/>
                    <a:pt x="13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9" name="Freeform 8"/>
            <p:cNvSpPr>
              <a:spLocks noEditPoints="1"/>
            </p:cNvSpPr>
            <p:nvPr/>
          </p:nvSpPr>
          <p:spPr bwMode="auto">
            <a:xfrm>
              <a:off x="6673849" y="3502026"/>
              <a:ext cx="363538" cy="307975"/>
            </a:xfrm>
            <a:custGeom>
              <a:avLst/>
              <a:gdLst>
                <a:gd name="T0" fmla="*/ 70 w 97"/>
                <a:gd name="T1" fmla="*/ 1 h 81"/>
                <a:gd name="T2" fmla="*/ 54 w 97"/>
                <a:gd name="T3" fmla="*/ 6 h 81"/>
                <a:gd name="T4" fmla="*/ 42 w 97"/>
                <a:gd name="T5" fmla="*/ 9 h 81"/>
                <a:gd name="T6" fmla="*/ 39 w 97"/>
                <a:gd name="T7" fmla="*/ 1 h 81"/>
                <a:gd name="T8" fmla="*/ 21 w 97"/>
                <a:gd name="T9" fmla="*/ 5 h 81"/>
                <a:gd name="T10" fmla="*/ 0 w 97"/>
                <a:gd name="T11" fmla="*/ 51 h 81"/>
                <a:gd name="T12" fmla="*/ 3 w 97"/>
                <a:gd name="T13" fmla="*/ 81 h 81"/>
                <a:gd name="T14" fmla="*/ 97 w 97"/>
                <a:gd name="T15" fmla="*/ 77 h 81"/>
                <a:gd name="T16" fmla="*/ 75 w 97"/>
                <a:gd name="T17" fmla="*/ 17 h 81"/>
                <a:gd name="T18" fmla="*/ 38 w 97"/>
                <a:gd name="T19" fmla="*/ 49 h 81"/>
                <a:gd name="T20" fmla="*/ 30 w 97"/>
                <a:gd name="T21" fmla="*/ 51 h 81"/>
                <a:gd name="T22" fmla="*/ 27 w 97"/>
                <a:gd name="T23" fmla="*/ 47 h 81"/>
                <a:gd name="T24" fmla="*/ 35 w 97"/>
                <a:gd name="T25" fmla="*/ 45 h 81"/>
                <a:gd name="T26" fmla="*/ 38 w 97"/>
                <a:gd name="T27" fmla="*/ 49 h 81"/>
                <a:gd name="T28" fmla="*/ 35 w 97"/>
                <a:gd name="T29" fmla="*/ 41 h 81"/>
                <a:gd name="T30" fmla="*/ 27 w 97"/>
                <a:gd name="T31" fmla="*/ 39 h 81"/>
                <a:gd name="T32" fmla="*/ 30 w 97"/>
                <a:gd name="T33" fmla="*/ 35 h 81"/>
                <a:gd name="T34" fmla="*/ 38 w 97"/>
                <a:gd name="T35" fmla="*/ 37 h 81"/>
                <a:gd name="T36" fmla="*/ 38 w 97"/>
                <a:gd name="T37" fmla="*/ 29 h 81"/>
                <a:gd name="T38" fmla="*/ 30 w 97"/>
                <a:gd name="T39" fmla="*/ 31 h 81"/>
                <a:gd name="T40" fmla="*/ 27 w 97"/>
                <a:gd name="T41" fmla="*/ 27 h 81"/>
                <a:gd name="T42" fmla="*/ 35 w 97"/>
                <a:gd name="T43" fmla="*/ 25 h 81"/>
                <a:gd name="T44" fmla="*/ 38 w 97"/>
                <a:gd name="T45" fmla="*/ 29 h 81"/>
                <a:gd name="T46" fmla="*/ 52 w 97"/>
                <a:gd name="T47" fmla="*/ 51 h 81"/>
                <a:gd name="T48" fmla="*/ 44 w 97"/>
                <a:gd name="T49" fmla="*/ 49 h 81"/>
                <a:gd name="T50" fmla="*/ 47 w 97"/>
                <a:gd name="T51" fmla="*/ 45 h 81"/>
                <a:gd name="T52" fmla="*/ 54 w 97"/>
                <a:gd name="T53" fmla="*/ 47 h 81"/>
                <a:gd name="T54" fmla="*/ 54 w 97"/>
                <a:gd name="T55" fmla="*/ 39 h 81"/>
                <a:gd name="T56" fmla="*/ 47 w 97"/>
                <a:gd name="T57" fmla="*/ 41 h 81"/>
                <a:gd name="T58" fmla="*/ 44 w 97"/>
                <a:gd name="T59" fmla="*/ 37 h 81"/>
                <a:gd name="T60" fmla="*/ 52 w 97"/>
                <a:gd name="T61" fmla="*/ 35 h 81"/>
                <a:gd name="T62" fmla="*/ 54 w 97"/>
                <a:gd name="T63" fmla="*/ 39 h 81"/>
                <a:gd name="T64" fmla="*/ 52 w 97"/>
                <a:gd name="T65" fmla="*/ 31 h 81"/>
                <a:gd name="T66" fmla="*/ 44 w 97"/>
                <a:gd name="T67" fmla="*/ 29 h 81"/>
                <a:gd name="T68" fmla="*/ 47 w 97"/>
                <a:gd name="T69" fmla="*/ 25 h 81"/>
                <a:gd name="T70" fmla="*/ 54 w 97"/>
                <a:gd name="T71" fmla="*/ 27 h 81"/>
                <a:gd name="T72" fmla="*/ 71 w 97"/>
                <a:gd name="T73" fmla="*/ 49 h 81"/>
                <a:gd name="T74" fmla="*/ 63 w 97"/>
                <a:gd name="T75" fmla="*/ 51 h 81"/>
                <a:gd name="T76" fmla="*/ 61 w 97"/>
                <a:gd name="T77" fmla="*/ 47 h 81"/>
                <a:gd name="T78" fmla="*/ 68 w 97"/>
                <a:gd name="T79" fmla="*/ 45 h 81"/>
                <a:gd name="T80" fmla="*/ 71 w 97"/>
                <a:gd name="T81" fmla="*/ 49 h 81"/>
                <a:gd name="T82" fmla="*/ 68 w 97"/>
                <a:gd name="T83" fmla="*/ 41 h 81"/>
                <a:gd name="T84" fmla="*/ 61 w 97"/>
                <a:gd name="T85" fmla="*/ 39 h 81"/>
                <a:gd name="T86" fmla="*/ 63 w 97"/>
                <a:gd name="T87" fmla="*/ 35 h 81"/>
                <a:gd name="T88" fmla="*/ 71 w 97"/>
                <a:gd name="T89" fmla="*/ 37 h 81"/>
                <a:gd name="T90" fmla="*/ 71 w 97"/>
                <a:gd name="T91" fmla="*/ 29 h 81"/>
                <a:gd name="T92" fmla="*/ 63 w 97"/>
                <a:gd name="T93" fmla="*/ 31 h 81"/>
                <a:gd name="T94" fmla="*/ 61 w 97"/>
                <a:gd name="T95" fmla="*/ 27 h 81"/>
                <a:gd name="T96" fmla="*/ 68 w 97"/>
                <a:gd name="T97" fmla="*/ 25 h 81"/>
                <a:gd name="T98" fmla="*/ 71 w 97"/>
                <a:gd name="T99" fmla="*/ 2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81">
                  <a:moveTo>
                    <a:pt x="75" y="5"/>
                  </a:moveTo>
                  <a:cubicBezTo>
                    <a:pt x="75" y="5"/>
                    <a:pt x="74" y="1"/>
                    <a:pt x="70" y="1"/>
                  </a:cubicBezTo>
                  <a:cubicBezTo>
                    <a:pt x="67" y="1"/>
                    <a:pt x="57" y="1"/>
                    <a:pt x="57" y="1"/>
                  </a:cubicBezTo>
                  <a:cubicBezTo>
                    <a:pt x="57" y="1"/>
                    <a:pt x="55" y="2"/>
                    <a:pt x="54" y="6"/>
                  </a:cubicBezTo>
                  <a:cubicBezTo>
                    <a:pt x="54" y="9"/>
                    <a:pt x="54" y="9"/>
                    <a:pt x="54" y="9"/>
                  </a:cubicBezTo>
                  <a:cubicBezTo>
                    <a:pt x="42" y="9"/>
                    <a:pt x="42" y="9"/>
                    <a:pt x="42" y="9"/>
                  </a:cubicBezTo>
                  <a:cubicBezTo>
                    <a:pt x="42" y="6"/>
                    <a:pt x="42" y="6"/>
                    <a:pt x="42" y="6"/>
                  </a:cubicBezTo>
                  <a:cubicBezTo>
                    <a:pt x="42" y="6"/>
                    <a:pt x="42" y="1"/>
                    <a:pt x="39" y="1"/>
                  </a:cubicBezTo>
                  <a:cubicBezTo>
                    <a:pt x="35" y="1"/>
                    <a:pt x="25" y="1"/>
                    <a:pt x="25" y="1"/>
                  </a:cubicBezTo>
                  <a:cubicBezTo>
                    <a:pt x="25" y="1"/>
                    <a:pt x="21" y="0"/>
                    <a:pt x="21" y="5"/>
                  </a:cubicBezTo>
                  <a:cubicBezTo>
                    <a:pt x="21" y="9"/>
                    <a:pt x="21" y="14"/>
                    <a:pt x="21" y="14"/>
                  </a:cubicBezTo>
                  <a:cubicBezTo>
                    <a:pt x="0" y="51"/>
                    <a:pt x="0" y="51"/>
                    <a:pt x="0" y="51"/>
                  </a:cubicBezTo>
                  <a:cubicBezTo>
                    <a:pt x="0" y="76"/>
                    <a:pt x="0" y="76"/>
                    <a:pt x="0" y="76"/>
                  </a:cubicBezTo>
                  <a:cubicBezTo>
                    <a:pt x="0" y="76"/>
                    <a:pt x="0" y="81"/>
                    <a:pt x="3" y="81"/>
                  </a:cubicBezTo>
                  <a:cubicBezTo>
                    <a:pt x="6" y="81"/>
                    <a:pt x="93" y="81"/>
                    <a:pt x="93" y="81"/>
                  </a:cubicBezTo>
                  <a:cubicBezTo>
                    <a:pt x="93" y="81"/>
                    <a:pt x="97" y="80"/>
                    <a:pt x="97" y="77"/>
                  </a:cubicBezTo>
                  <a:cubicBezTo>
                    <a:pt x="97" y="73"/>
                    <a:pt x="97" y="52"/>
                    <a:pt x="97" y="52"/>
                  </a:cubicBezTo>
                  <a:cubicBezTo>
                    <a:pt x="75" y="17"/>
                    <a:pt x="75" y="17"/>
                    <a:pt x="75" y="17"/>
                  </a:cubicBezTo>
                  <a:lnTo>
                    <a:pt x="75" y="5"/>
                  </a:lnTo>
                  <a:close/>
                  <a:moveTo>
                    <a:pt x="38" y="49"/>
                  </a:moveTo>
                  <a:cubicBezTo>
                    <a:pt x="38" y="50"/>
                    <a:pt x="36" y="51"/>
                    <a:pt x="35" y="51"/>
                  </a:cubicBezTo>
                  <a:cubicBezTo>
                    <a:pt x="30" y="51"/>
                    <a:pt x="30" y="51"/>
                    <a:pt x="30" y="51"/>
                  </a:cubicBezTo>
                  <a:cubicBezTo>
                    <a:pt x="29" y="51"/>
                    <a:pt x="27" y="50"/>
                    <a:pt x="27" y="49"/>
                  </a:cubicBezTo>
                  <a:cubicBezTo>
                    <a:pt x="27" y="47"/>
                    <a:pt x="27" y="47"/>
                    <a:pt x="27" y="47"/>
                  </a:cubicBezTo>
                  <a:cubicBezTo>
                    <a:pt x="27" y="46"/>
                    <a:pt x="29" y="45"/>
                    <a:pt x="30" y="45"/>
                  </a:cubicBezTo>
                  <a:cubicBezTo>
                    <a:pt x="35" y="45"/>
                    <a:pt x="35" y="45"/>
                    <a:pt x="35" y="45"/>
                  </a:cubicBezTo>
                  <a:cubicBezTo>
                    <a:pt x="36" y="45"/>
                    <a:pt x="38" y="46"/>
                    <a:pt x="38" y="47"/>
                  </a:cubicBezTo>
                  <a:lnTo>
                    <a:pt x="38" y="49"/>
                  </a:lnTo>
                  <a:close/>
                  <a:moveTo>
                    <a:pt x="38" y="39"/>
                  </a:moveTo>
                  <a:cubicBezTo>
                    <a:pt x="38" y="40"/>
                    <a:pt x="36" y="41"/>
                    <a:pt x="35" y="41"/>
                  </a:cubicBezTo>
                  <a:cubicBezTo>
                    <a:pt x="30" y="41"/>
                    <a:pt x="30" y="41"/>
                    <a:pt x="30" y="41"/>
                  </a:cubicBezTo>
                  <a:cubicBezTo>
                    <a:pt x="29" y="41"/>
                    <a:pt x="27" y="40"/>
                    <a:pt x="27" y="39"/>
                  </a:cubicBezTo>
                  <a:cubicBezTo>
                    <a:pt x="27" y="37"/>
                    <a:pt x="27" y="37"/>
                    <a:pt x="27" y="37"/>
                  </a:cubicBezTo>
                  <a:cubicBezTo>
                    <a:pt x="27" y="36"/>
                    <a:pt x="29" y="35"/>
                    <a:pt x="30" y="35"/>
                  </a:cubicBezTo>
                  <a:cubicBezTo>
                    <a:pt x="35" y="35"/>
                    <a:pt x="35" y="35"/>
                    <a:pt x="35" y="35"/>
                  </a:cubicBezTo>
                  <a:cubicBezTo>
                    <a:pt x="36" y="35"/>
                    <a:pt x="38" y="36"/>
                    <a:pt x="38" y="37"/>
                  </a:cubicBezTo>
                  <a:lnTo>
                    <a:pt x="38" y="39"/>
                  </a:lnTo>
                  <a:close/>
                  <a:moveTo>
                    <a:pt x="38" y="29"/>
                  </a:moveTo>
                  <a:cubicBezTo>
                    <a:pt x="38" y="30"/>
                    <a:pt x="36" y="31"/>
                    <a:pt x="35" y="31"/>
                  </a:cubicBezTo>
                  <a:cubicBezTo>
                    <a:pt x="30" y="31"/>
                    <a:pt x="30" y="31"/>
                    <a:pt x="30" y="31"/>
                  </a:cubicBezTo>
                  <a:cubicBezTo>
                    <a:pt x="29" y="31"/>
                    <a:pt x="27" y="30"/>
                    <a:pt x="27" y="29"/>
                  </a:cubicBezTo>
                  <a:cubicBezTo>
                    <a:pt x="27" y="27"/>
                    <a:pt x="27" y="27"/>
                    <a:pt x="27" y="27"/>
                  </a:cubicBezTo>
                  <a:cubicBezTo>
                    <a:pt x="27" y="26"/>
                    <a:pt x="29" y="25"/>
                    <a:pt x="30" y="25"/>
                  </a:cubicBezTo>
                  <a:cubicBezTo>
                    <a:pt x="35" y="25"/>
                    <a:pt x="35" y="25"/>
                    <a:pt x="35" y="25"/>
                  </a:cubicBezTo>
                  <a:cubicBezTo>
                    <a:pt x="36" y="25"/>
                    <a:pt x="38" y="26"/>
                    <a:pt x="38" y="27"/>
                  </a:cubicBezTo>
                  <a:lnTo>
                    <a:pt x="38" y="29"/>
                  </a:lnTo>
                  <a:close/>
                  <a:moveTo>
                    <a:pt x="54" y="49"/>
                  </a:moveTo>
                  <a:cubicBezTo>
                    <a:pt x="54" y="50"/>
                    <a:pt x="53" y="51"/>
                    <a:pt x="52" y="51"/>
                  </a:cubicBezTo>
                  <a:cubicBezTo>
                    <a:pt x="47" y="51"/>
                    <a:pt x="47" y="51"/>
                    <a:pt x="47" y="51"/>
                  </a:cubicBezTo>
                  <a:cubicBezTo>
                    <a:pt x="45" y="51"/>
                    <a:pt x="44" y="50"/>
                    <a:pt x="44" y="49"/>
                  </a:cubicBezTo>
                  <a:cubicBezTo>
                    <a:pt x="44" y="47"/>
                    <a:pt x="44" y="47"/>
                    <a:pt x="44" y="47"/>
                  </a:cubicBezTo>
                  <a:cubicBezTo>
                    <a:pt x="44" y="46"/>
                    <a:pt x="45" y="45"/>
                    <a:pt x="47" y="45"/>
                  </a:cubicBezTo>
                  <a:cubicBezTo>
                    <a:pt x="52" y="45"/>
                    <a:pt x="52" y="45"/>
                    <a:pt x="52" y="45"/>
                  </a:cubicBezTo>
                  <a:cubicBezTo>
                    <a:pt x="53" y="45"/>
                    <a:pt x="54" y="46"/>
                    <a:pt x="54" y="47"/>
                  </a:cubicBezTo>
                  <a:lnTo>
                    <a:pt x="54" y="49"/>
                  </a:lnTo>
                  <a:close/>
                  <a:moveTo>
                    <a:pt x="54" y="39"/>
                  </a:moveTo>
                  <a:cubicBezTo>
                    <a:pt x="54" y="40"/>
                    <a:pt x="53" y="41"/>
                    <a:pt x="52" y="41"/>
                  </a:cubicBezTo>
                  <a:cubicBezTo>
                    <a:pt x="47" y="41"/>
                    <a:pt x="47" y="41"/>
                    <a:pt x="47" y="41"/>
                  </a:cubicBezTo>
                  <a:cubicBezTo>
                    <a:pt x="45" y="41"/>
                    <a:pt x="44" y="40"/>
                    <a:pt x="44" y="39"/>
                  </a:cubicBezTo>
                  <a:cubicBezTo>
                    <a:pt x="44" y="37"/>
                    <a:pt x="44" y="37"/>
                    <a:pt x="44" y="37"/>
                  </a:cubicBezTo>
                  <a:cubicBezTo>
                    <a:pt x="44" y="36"/>
                    <a:pt x="45" y="35"/>
                    <a:pt x="47" y="35"/>
                  </a:cubicBezTo>
                  <a:cubicBezTo>
                    <a:pt x="52" y="35"/>
                    <a:pt x="52" y="35"/>
                    <a:pt x="52" y="35"/>
                  </a:cubicBezTo>
                  <a:cubicBezTo>
                    <a:pt x="53" y="35"/>
                    <a:pt x="54" y="36"/>
                    <a:pt x="54" y="37"/>
                  </a:cubicBezTo>
                  <a:lnTo>
                    <a:pt x="54" y="39"/>
                  </a:lnTo>
                  <a:close/>
                  <a:moveTo>
                    <a:pt x="54" y="29"/>
                  </a:moveTo>
                  <a:cubicBezTo>
                    <a:pt x="54" y="30"/>
                    <a:pt x="53" y="31"/>
                    <a:pt x="52" y="31"/>
                  </a:cubicBezTo>
                  <a:cubicBezTo>
                    <a:pt x="47" y="31"/>
                    <a:pt x="47" y="31"/>
                    <a:pt x="47" y="31"/>
                  </a:cubicBezTo>
                  <a:cubicBezTo>
                    <a:pt x="45" y="31"/>
                    <a:pt x="44" y="30"/>
                    <a:pt x="44" y="29"/>
                  </a:cubicBezTo>
                  <a:cubicBezTo>
                    <a:pt x="44" y="27"/>
                    <a:pt x="44" y="27"/>
                    <a:pt x="44" y="27"/>
                  </a:cubicBezTo>
                  <a:cubicBezTo>
                    <a:pt x="44" y="26"/>
                    <a:pt x="45" y="25"/>
                    <a:pt x="47" y="25"/>
                  </a:cubicBezTo>
                  <a:cubicBezTo>
                    <a:pt x="52" y="25"/>
                    <a:pt x="52" y="25"/>
                    <a:pt x="52" y="25"/>
                  </a:cubicBezTo>
                  <a:cubicBezTo>
                    <a:pt x="53" y="25"/>
                    <a:pt x="54" y="26"/>
                    <a:pt x="54" y="27"/>
                  </a:cubicBezTo>
                  <a:lnTo>
                    <a:pt x="54" y="29"/>
                  </a:lnTo>
                  <a:close/>
                  <a:moveTo>
                    <a:pt x="71" y="49"/>
                  </a:moveTo>
                  <a:cubicBezTo>
                    <a:pt x="71" y="50"/>
                    <a:pt x="70" y="51"/>
                    <a:pt x="68" y="51"/>
                  </a:cubicBezTo>
                  <a:cubicBezTo>
                    <a:pt x="63" y="51"/>
                    <a:pt x="63" y="51"/>
                    <a:pt x="63" y="51"/>
                  </a:cubicBezTo>
                  <a:cubicBezTo>
                    <a:pt x="62" y="51"/>
                    <a:pt x="61" y="50"/>
                    <a:pt x="61" y="49"/>
                  </a:cubicBezTo>
                  <a:cubicBezTo>
                    <a:pt x="61" y="47"/>
                    <a:pt x="61" y="47"/>
                    <a:pt x="61" y="47"/>
                  </a:cubicBezTo>
                  <a:cubicBezTo>
                    <a:pt x="61" y="46"/>
                    <a:pt x="62" y="45"/>
                    <a:pt x="63" y="45"/>
                  </a:cubicBezTo>
                  <a:cubicBezTo>
                    <a:pt x="68" y="45"/>
                    <a:pt x="68" y="45"/>
                    <a:pt x="68" y="45"/>
                  </a:cubicBezTo>
                  <a:cubicBezTo>
                    <a:pt x="70" y="45"/>
                    <a:pt x="71" y="46"/>
                    <a:pt x="71" y="47"/>
                  </a:cubicBezTo>
                  <a:lnTo>
                    <a:pt x="71" y="49"/>
                  </a:lnTo>
                  <a:close/>
                  <a:moveTo>
                    <a:pt x="71" y="39"/>
                  </a:moveTo>
                  <a:cubicBezTo>
                    <a:pt x="71" y="40"/>
                    <a:pt x="70" y="41"/>
                    <a:pt x="68" y="41"/>
                  </a:cubicBezTo>
                  <a:cubicBezTo>
                    <a:pt x="63" y="41"/>
                    <a:pt x="63" y="41"/>
                    <a:pt x="63" y="41"/>
                  </a:cubicBezTo>
                  <a:cubicBezTo>
                    <a:pt x="62" y="41"/>
                    <a:pt x="61" y="40"/>
                    <a:pt x="61" y="39"/>
                  </a:cubicBezTo>
                  <a:cubicBezTo>
                    <a:pt x="61" y="37"/>
                    <a:pt x="61" y="37"/>
                    <a:pt x="61" y="37"/>
                  </a:cubicBezTo>
                  <a:cubicBezTo>
                    <a:pt x="61" y="36"/>
                    <a:pt x="62" y="35"/>
                    <a:pt x="63" y="35"/>
                  </a:cubicBezTo>
                  <a:cubicBezTo>
                    <a:pt x="68" y="35"/>
                    <a:pt x="68" y="35"/>
                    <a:pt x="68" y="35"/>
                  </a:cubicBezTo>
                  <a:cubicBezTo>
                    <a:pt x="70" y="35"/>
                    <a:pt x="71" y="36"/>
                    <a:pt x="71" y="37"/>
                  </a:cubicBezTo>
                  <a:lnTo>
                    <a:pt x="71" y="39"/>
                  </a:lnTo>
                  <a:close/>
                  <a:moveTo>
                    <a:pt x="71" y="29"/>
                  </a:moveTo>
                  <a:cubicBezTo>
                    <a:pt x="71" y="30"/>
                    <a:pt x="70" y="31"/>
                    <a:pt x="68" y="31"/>
                  </a:cubicBezTo>
                  <a:cubicBezTo>
                    <a:pt x="63" y="31"/>
                    <a:pt x="63" y="31"/>
                    <a:pt x="63" y="31"/>
                  </a:cubicBezTo>
                  <a:cubicBezTo>
                    <a:pt x="62" y="31"/>
                    <a:pt x="61" y="30"/>
                    <a:pt x="61" y="29"/>
                  </a:cubicBezTo>
                  <a:cubicBezTo>
                    <a:pt x="61" y="27"/>
                    <a:pt x="61" y="27"/>
                    <a:pt x="61" y="27"/>
                  </a:cubicBezTo>
                  <a:cubicBezTo>
                    <a:pt x="61" y="26"/>
                    <a:pt x="62" y="25"/>
                    <a:pt x="63" y="25"/>
                  </a:cubicBezTo>
                  <a:cubicBezTo>
                    <a:pt x="68" y="25"/>
                    <a:pt x="68" y="25"/>
                    <a:pt x="68" y="25"/>
                  </a:cubicBezTo>
                  <a:cubicBezTo>
                    <a:pt x="70" y="25"/>
                    <a:pt x="71" y="26"/>
                    <a:pt x="71" y="27"/>
                  </a:cubicBezTo>
                  <a:lnTo>
                    <a:pt x="71"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115" name="组合 114"/>
          <p:cNvGrpSpPr/>
          <p:nvPr/>
        </p:nvGrpSpPr>
        <p:grpSpPr>
          <a:xfrm>
            <a:off x="7687309" y="2870207"/>
            <a:ext cx="661890" cy="650672"/>
            <a:chOff x="12476269" y="3068638"/>
            <a:chExt cx="749309" cy="736626"/>
          </a:xfrm>
          <a:solidFill>
            <a:schemeClr val="bg1"/>
          </a:solidFill>
        </p:grpSpPr>
        <p:sp>
          <p:nvSpPr>
            <p:cNvPr id="100" name="Freeform 9"/>
            <p:cNvSpPr/>
            <p:nvPr/>
          </p:nvSpPr>
          <p:spPr bwMode="auto">
            <a:xfrm>
              <a:off x="13084292" y="3322658"/>
              <a:ext cx="66676" cy="60326"/>
            </a:xfrm>
            <a:custGeom>
              <a:avLst/>
              <a:gdLst>
                <a:gd name="T0" fmla="*/ 1 w 18"/>
                <a:gd name="T1" fmla="*/ 9 h 16"/>
                <a:gd name="T2" fmla="*/ 2 w 18"/>
                <a:gd name="T3" fmla="*/ 12 h 16"/>
                <a:gd name="T4" fmla="*/ 8 w 18"/>
                <a:gd name="T5" fmla="*/ 15 h 16"/>
                <a:gd name="T6" fmla="*/ 13 w 18"/>
                <a:gd name="T7" fmla="*/ 13 h 16"/>
                <a:gd name="T8" fmla="*/ 17 w 18"/>
                <a:gd name="T9" fmla="*/ 7 h 16"/>
                <a:gd name="T10" fmla="*/ 16 w 18"/>
                <a:gd name="T11" fmla="*/ 4 h 16"/>
                <a:gd name="T12" fmla="*/ 9 w 18"/>
                <a:gd name="T13" fmla="*/ 1 h 16"/>
                <a:gd name="T14" fmla="*/ 4 w 18"/>
                <a:gd name="T15" fmla="*/ 2 h 16"/>
                <a:gd name="T16" fmla="*/ 1 w 18"/>
                <a:gd name="T17"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6">
                  <a:moveTo>
                    <a:pt x="1" y="9"/>
                  </a:moveTo>
                  <a:cubicBezTo>
                    <a:pt x="2" y="12"/>
                    <a:pt x="2" y="12"/>
                    <a:pt x="2" y="12"/>
                  </a:cubicBezTo>
                  <a:cubicBezTo>
                    <a:pt x="3" y="15"/>
                    <a:pt x="6" y="16"/>
                    <a:pt x="8" y="15"/>
                  </a:cubicBezTo>
                  <a:cubicBezTo>
                    <a:pt x="13" y="13"/>
                    <a:pt x="13" y="13"/>
                    <a:pt x="13" y="13"/>
                  </a:cubicBezTo>
                  <a:cubicBezTo>
                    <a:pt x="16" y="12"/>
                    <a:pt x="18" y="9"/>
                    <a:pt x="17" y="7"/>
                  </a:cubicBezTo>
                  <a:cubicBezTo>
                    <a:pt x="16" y="4"/>
                    <a:pt x="16" y="4"/>
                    <a:pt x="16" y="4"/>
                  </a:cubicBezTo>
                  <a:cubicBezTo>
                    <a:pt x="15" y="1"/>
                    <a:pt x="12" y="0"/>
                    <a:pt x="9" y="1"/>
                  </a:cubicBezTo>
                  <a:cubicBezTo>
                    <a:pt x="4" y="2"/>
                    <a:pt x="4" y="2"/>
                    <a:pt x="4" y="2"/>
                  </a:cubicBezTo>
                  <a:cubicBezTo>
                    <a:pt x="1" y="3"/>
                    <a:pt x="0" y="6"/>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1" name="Freeform 10"/>
            <p:cNvSpPr/>
            <p:nvPr/>
          </p:nvSpPr>
          <p:spPr bwMode="auto">
            <a:xfrm>
              <a:off x="12685827" y="3087707"/>
              <a:ext cx="150815" cy="33338"/>
            </a:xfrm>
            <a:custGeom>
              <a:avLst/>
              <a:gdLst>
                <a:gd name="T0" fmla="*/ 38 w 40"/>
                <a:gd name="T1" fmla="*/ 9 h 9"/>
                <a:gd name="T2" fmla="*/ 39 w 40"/>
                <a:gd name="T3" fmla="*/ 1 h 9"/>
                <a:gd name="T4" fmla="*/ 40 w 40"/>
                <a:gd name="T5" fmla="*/ 0 h 9"/>
                <a:gd name="T6" fmla="*/ 0 w 40"/>
                <a:gd name="T7" fmla="*/ 0 h 9"/>
                <a:gd name="T8" fmla="*/ 1 w 40"/>
                <a:gd name="T9" fmla="*/ 4 h 9"/>
                <a:gd name="T10" fmla="*/ 0 w 40"/>
                <a:gd name="T11" fmla="*/ 9 h 9"/>
                <a:gd name="T12" fmla="*/ 38 w 40"/>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40" h="9">
                  <a:moveTo>
                    <a:pt x="38" y="9"/>
                  </a:moveTo>
                  <a:cubicBezTo>
                    <a:pt x="38" y="6"/>
                    <a:pt x="38" y="4"/>
                    <a:pt x="39" y="1"/>
                  </a:cubicBezTo>
                  <a:cubicBezTo>
                    <a:pt x="40" y="0"/>
                    <a:pt x="40" y="0"/>
                    <a:pt x="40" y="0"/>
                  </a:cubicBezTo>
                  <a:cubicBezTo>
                    <a:pt x="0" y="0"/>
                    <a:pt x="0" y="0"/>
                    <a:pt x="0" y="0"/>
                  </a:cubicBezTo>
                  <a:cubicBezTo>
                    <a:pt x="1" y="1"/>
                    <a:pt x="1" y="3"/>
                    <a:pt x="1" y="4"/>
                  </a:cubicBezTo>
                  <a:cubicBezTo>
                    <a:pt x="1" y="6"/>
                    <a:pt x="1" y="7"/>
                    <a:pt x="0" y="9"/>
                  </a:cubicBezTo>
                  <a:lnTo>
                    <a:pt x="3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2" name="Freeform 11"/>
            <p:cNvSpPr/>
            <p:nvPr/>
          </p:nvSpPr>
          <p:spPr bwMode="auto">
            <a:xfrm>
              <a:off x="12476269" y="3132156"/>
              <a:ext cx="311153" cy="201614"/>
            </a:xfrm>
            <a:custGeom>
              <a:avLst/>
              <a:gdLst>
                <a:gd name="T0" fmla="*/ 83 w 83"/>
                <a:gd name="T1" fmla="*/ 45 h 53"/>
                <a:gd name="T2" fmla="*/ 55 w 83"/>
                <a:gd name="T3" fmla="*/ 0 h 53"/>
                <a:gd name="T4" fmla="*/ 41 w 83"/>
                <a:gd name="T5" fmla="*/ 8 h 53"/>
                <a:gd name="T6" fmla="*/ 28 w 83"/>
                <a:gd name="T7" fmla="*/ 0 h 53"/>
                <a:gd name="T8" fmla="*/ 0 w 83"/>
                <a:gd name="T9" fmla="*/ 45 h 53"/>
                <a:gd name="T10" fmla="*/ 1 w 83"/>
                <a:gd name="T11" fmla="*/ 53 h 53"/>
                <a:gd name="T12" fmla="*/ 83 w 83"/>
                <a:gd name="T13" fmla="*/ 53 h 53"/>
                <a:gd name="T14" fmla="*/ 83 w 83"/>
                <a:gd name="T15" fmla="*/ 45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53">
                  <a:moveTo>
                    <a:pt x="83" y="45"/>
                  </a:moveTo>
                  <a:cubicBezTo>
                    <a:pt x="83" y="24"/>
                    <a:pt x="71" y="6"/>
                    <a:pt x="55" y="0"/>
                  </a:cubicBezTo>
                  <a:cubicBezTo>
                    <a:pt x="52" y="4"/>
                    <a:pt x="47" y="8"/>
                    <a:pt x="41" y="8"/>
                  </a:cubicBezTo>
                  <a:cubicBezTo>
                    <a:pt x="36" y="8"/>
                    <a:pt x="31" y="5"/>
                    <a:pt x="28" y="0"/>
                  </a:cubicBezTo>
                  <a:cubicBezTo>
                    <a:pt x="12" y="7"/>
                    <a:pt x="0" y="24"/>
                    <a:pt x="0" y="45"/>
                  </a:cubicBezTo>
                  <a:cubicBezTo>
                    <a:pt x="0" y="48"/>
                    <a:pt x="0" y="50"/>
                    <a:pt x="1" y="53"/>
                  </a:cubicBezTo>
                  <a:cubicBezTo>
                    <a:pt x="83" y="53"/>
                    <a:pt x="83" y="53"/>
                    <a:pt x="83" y="53"/>
                  </a:cubicBezTo>
                  <a:cubicBezTo>
                    <a:pt x="83" y="50"/>
                    <a:pt x="83" y="48"/>
                    <a:pt x="83"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3" name="Freeform 12"/>
            <p:cNvSpPr/>
            <p:nvPr/>
          </p:nvSpPr>
          <p:spPr bwMode="auto">
            <a:xfrm>
              <a:off x="12903310" y="3125806"/>
              <a:ext cx="203202" cy="196851"/>
            </a:xfrm>
            <a:custGeom>
              <a:avLst/>
              <a:gdLst>
                <a:gd name="T0" fmla="*/ 45 w 54"/>
                <a:gd name="T1" fmla="*/ 52 h 52"/>
                <a:gd name="T2" fmla="*/ 50 w 54"/>
                <a:gd name="T3" fmla="*/ 49 h 52"/>
                <a:gd name="T4" fmla="*/ 54 w 54"/>
                <a:gd name="T5" fmla="*/ 47 h 52"/>
                <a:gd name="T6" fmla="*/ 6 w 54"/>
                <a:gd name="T7" fmla="*/ 0 h 52"/>
                <a:gd name="T8" fmla="*/ 4 w 54"/>
                <a:gd name="T9" fmla="*/ 2 h 52"/>
                <a:gd name="T10" fmla="*/ 0 w 54"/>
                <a:gd name="T11" fmla="*/ 7 h 52"/>
                <a:gd name="T12" fmla="*/ 45 w 54"/>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4" h="52">
                  <a:moveTo>
                    <a:pt x="45" y="52"/>
                  </a:moveTo>
                  <a:cubicBezTo>
                    <a:pt x="47" y="50"/>
                    <a:pt x="48" y="49"/>
                    <a:pt x="50" y="49"/>
                  </a:cubicBezTo>
                  <a:cubicBezTo>
                    <a:pt x="54" y="47"/>
                    <a:pt x="54" y="47"/>
                    <a:pt x="54" y="47"/>
                  </a:cubicBezTo>
                  <a:cubicBezTo>
                    <a:pt x="6" y="0"/>
                    <a:pt x="6" y="0"/>
                    <a:pt x="6" y="0"/>
                  </a:cubicBezTo>
                  <a:cubicBezTo>
                    <a:pt x="4" y="2"/>
                    <a:pt x="4" y="2"/>
                    <a:pt x="4" y="2"/>
                  </a:cubicBezTo>
                  <a:cubicBezTo>
                    <a:pt x="3" y="4"/>
                    <a:pt x="2" y="6"/>
                    <a:pt x="0" y="7"/>
                  </a:cubicBezTo>
                  <a:lnTo>
                    <a:pt x="45"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4" name="Freeform 13"/>
            <p:cNvSpPr/>
            <p:nvPr/>
          </p:nvSpPr>
          <p:spPr bwMode="auto">
            <a:xfrm>
              <a:off x="12757261" y="3395686"/>
              <a:ext cx="468317" cy="409578"/>
            </a:xfrm>
            <a:custGeom>
              <a:avLst/>
              <a:gdLst>
                <a:gd name="T0" fmla="*/ 117 w 125"/>
                <a:gd name="T1" fmla="*/ 91 h 108"/>
                <a:gd name="T2" fmla="*/ 101 w 125"/>
                <a:gd name="T3" fmla="*/ 91 h 108"/>
                <a:gd name="T4" fmla="*/ 101 w 125"/>
                <a:gd name="T5" fmla="*/ 91 h 108"/>
                <a:gd name="T6" fmla="*/ 101 w 125"/>
                <a:gd name="T7" fmla="*/ 0 h 108"/>
                <a:gd name="T8" fmla="*/ 97 w 125"/>
                <a:gd name="T9" fmla="*/ 2 h 108"/>
                <a:gd name="T10" fmla="*/ 94 w 125"/>
                <a:gd name="T11" fmla="*/ 2 h 108"/>
                <a:gd name="T12" fmla="*/ 93 w 125"/>
                <a:gd name="T13" fmla="*/ 2 h 108"/>
                <a:gd name="T14" fmla="*/ 93 w 125"/>
                <a:gd name="T15" fmla="*/ 91 h 108"/>
                <a:gd name="T16" fmla="*/ 93 w 125"/>
                <a:gd name="T17" fmla="*/ 91 h 108"/>
                <a:gd name="T18" fmla="*/ 9 w 125"/>
                <a:gd name="T19" fmla="*/ 91 h 108"/>
                <a:gd name="T20" fmla="*/ 0 w 125"/>
                <a:gd name="T21" fmla="*/ 99 h 108"/>
                <a:gd name="T22" fmla="*/ 9 w 125"/>
                <a:gd name="T23" fmla="*/ 108 h 108"/>
                <a:gd name="T24" fmla="*/ 117 w 125"/>
                <a:gd name="T25" fmla="*/ 108 h 108"/>
                <a:gd name="T26" fmla="*/ 125 w 125"/>
                <a:gd name="T27" fmla="*/ 99 h 108"/>
                <a:gd name="T28" fmla="*/ 117 w 125"/>
                <a:gd name="T29" fmla="*/ 9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108">
                  <a:moveTo>
                    <a:pt x="117" y="91"/>
                  </a:moveTo>
                  <a:cubicBezTo>
                    <a:pt x="101" y="91"/>
                    <a:pt x="101" y="91"/>
                    <a:pt x="101" y="91"/>
                  </a:cubicBezTo>
                  <a:cubicBezTo>
                    <a:pt x="101" y="91"/>
                    <a:pt x="101" y="91"/>
                    <a:pt x="101" y="91"/>
                  </a:cubicBezTo>
                  <a:cubicBezTo>
                    <a:pt x="101" y="0"/>
                    <a:pt x="101" y="0"/>
                    <a:pt x="101" y="0"/>
                  </a:cubicBezTo>
                  <a:cubicBezTo>
                    <a:pt x="97" y="2"/>
                    <a:pt x="97" y="2"/>
                    <a:pt x="97" y="2"/>
                  </a:cubicBezTo>
                  <a:cubicBezTo>
                    <a:pt x="96" y="2"/>
                    <a:pt x="95" y="2"/>
                    <a:pt x="94" y="2"/>
                  </a:cubicBezTo>
                  <a:cubicBezTo>
                    <a:pt x="93" y="2"/>
                    <a:pt x="93" y="2"/>
                    <a:pt x="93" y="2"/>
                  </a:cubicBezTo>
                  <a:cubicBezTo>
                    <a:pt x="93" y="91"/>
                    <a:pt x="93" y="91"/>
                    <a:pt x="93" y="91"/>
                  </a:cubicBezTo>
                  <a:cubicBezTo>
                    <a:pt x="93" y="91"/>
                    <a:pt x="93" y="91"/>
                    <a:pt x="93" y="91"/>
                  </a:cubicBezTo>
                  <a:cubicBezTo>
                    <a:pt x="9" y="91"/>
                    <a:pt x="9" y="91"/>
                    <a:pt x="9" y="91"/>
                  </a:cubicBezTo>
                  <a:cubicBezTo>
                    <a:pt x="4" y="91"/>
                    <a:pt x="0" y="95"/>
                    <a:pt x="0" y="99"/>
                  </a:cubicBezTo>
                  <a:cubicBezTo>
                    <a:pt x="0" y="104"/>
                    <a:pt x="4" y="108"/>
                    <a:pt x="9" y="108"/>
                  </a:cubicBezTo>
                  <a:cubicBezTo>
                    <a:pt x="117" y="108"/>
                    <a:pt x="117" y="108"/>
                    <a:pt x="117" y="108"/>
                  </a:cubicBezTo>
                  <a:cubicBezTo>
                    <a:pt x="122" y="108"/>
                    <a:pt x="125" y="104"/>
                    <a:pt x="125" y="99"/>
                  </a:cubicBezTo>
                  <a:cubicBezTo>
                    <a:pt x="125" y="95"/>
                    <a:pt x="122" y="91"/>
                    <a:pt x="117"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5" name="Freeform 14"/>
            <p:cNvSpPr/>
            <p:nvPr/>
          </p:nvSpPr>
          <p:spPr bwMode="auto">
            <a:xfrm>
              <a:off x="12847745" y="3068658"/>
              <a:ext cx="63500" cy="71438"/>
            </a:xfrm>
            <a:custGeom>
              <a:avLst/>
              <a:gdLst>
                <a:gd name="T0" fmla="*/ 4 w 17"/>
                <a:gd name="T1" fmla="*/ 16 h 19"/>
                <a:gd name="T2" fmla="*/ 7 w 17"/>
                <a:gd name="T3" fmla="*/ 17 h 19"/>
                <a:gd name="T4" fmla="*/ 14 w 17"/>
                <a:gd name="T5" fmla="*/ 15 h 19"/>
                <a:gd name="T6" fmla="*/ 16 w 17"/>
                <a:gd name="T7" fmla="*/ 10 h 19"/>
                <a:gd name="T8" fmla="*/ 14 w 17"/>
                <a:gd name="T9" fmla="*/ 3 h 19"/>
                <a:gd name="T10" fmla="*/ 11 w 17"/>
                <a:gd name="T11" fmla="*/ 2 h 19"/>
                <a:gd name="T12" fmla="*/ 4 w 17"/>
                <a:gd name="T13" fmla="*/ 4 h 19"/>
                <a:gd name="T14" fmla="*/ 2 w 17"/>
                <a:gd name="T15" fmla="*/ 9 h 19"/>
                <a:gd name="T16" fmla="*/ 4 w 17"/>
                <a:gd name="T1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9">
                  <a:moveTo>
                    <a:pt x="4" y="16"/>
                  </a:moveTo>
                  <a:cubicBezTo>
                    <a:pt x="7" y="17"/>
                    <a:pt x="7" y="17"/>
                    <a:pt x="7" y="17"/>
                  </a:cubicBezTo>
                  <a:cubicBezTo>
                    <a:pt x="9" y="19"/>
                    <a:pt x="12" y="17"/>
                    <a:pt x="14" y="15"/>
                  </a:cubicBezTo>
                  <a:cubicBezTo>
                    <a:pt x="16" y="10"/>
                    <a:pt x="16" y="10"/>
                    <a:pt x="16" y="10"/>
                  </a:cubicBezTo>
                  <a:cubicBezTo>
                    <a:pt x="17" y="7"/>
                    <a:pt x="16" y="4"/>
                    <a:pt x="14" y="3"/>
                  </a:cubicBezTo>
                  <a:cubicBezTo>
                    <a:pt x="11" y="2"/>
                    <a:pt x="11" y="2"/>
                    <a:pt x="11" y="2"/>
                  </a:cubicBezTo>
                  <a:cubicBezTo>
                    <a:pt x="8" y="0"/>
                    <a:pt x="5" y="2"/>
                    <a:pt x="4" y="4"/>
                  </a:cubicBezTo>
                  <a:cubicBezTo>
                    <a:pt x="2" y="9"/>
                    <a:pt x="2" y="9"/>
                    <a:pt x="2" y="9"/>
                  </a:cubicBezTo>
                  <a:cubicBezTo>
                    <a:pt x="0" y="12"/>
                    <a:pt x="1" y="15"/>
                    <a:pt x="4"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6" name="Freeform 15"/>
            <p:cNvSpPr/>
            <p:nvPr/>
          </p:nvSpPr>
          <p:spPr bwMode="auto">
            <a:xfrm>
              <a:off x="12581042" y="3363936"/>
              <a:ext cx="96838" cy="38100"/>
            </a:xfrm>
            <a:custGeom>
              <a:avLst/>
              <a:gdLst>
                <a:gd name="T0" fmla="*/ 13 w 26"/>
                <a:gd name="T1" fmla="*/ 10 h 10"/>
                <a:gd name="T2" fmla="*/ 26 w 26"/>
                <a:gd name="T3" fmla="*/ 0 h 10"/>
                <a:gd name="T4" fmla="*/ 0 w 26"/>
                <a:gd name="T5" fmla="*/ 0 h 10"/>
                <a:gd name="T6" fmla="*/ 13 w 26"/>
                <a:gd name="T7" fmla="*/ 10 h 10"/>
              </a:gdLst>
              <a:ahLst/>
              <a:cxnLst>
                <a:cxn ang="0">
                  <a:pos x="T0" y="T1"/>
                </a:cxn>
                <a:cxn ang="0">
                  <a:pos x="T2" y="T3"/>
                </a:cxn>
                <a:cxn ang="0">
                  <a:pos x="T4" y="T5"/>
                </a:cxn>
                <a:cxn ang="0">
                  <a:pos x="T6" y="T7"/>
                </a:cxn>
              </a:cxnLst>
              <a:rect l="0" t="0" r="r" b="b"/>
              <a:pathLst>
                <a:path w="26" h="10">
                  <a:moveTo>
                    <a:pt x="13" y="10"/>
                  </a:moveTo>
                  <a:cubicBezTo>
                    <a:pt x="20" y="10"/>
                    <a:pt x="25" y="6"/>
                    <a:pt x="26" y="0"/>
                  </a:cubicBezTo>
                  <a:cubicBezTo>
                    <a:pt x="0" y="0"/>
                    <a:pt x="0" y="0"/>
                    <a:pt x="0" y="0"/>
                  </a:cubicBezTo>
                  <a:cubicBezTo>
                    <a:pt x="2" y="6"/>
                    <a:pt x="7" y="10"/>
                    <a:pt x="1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7" name="Freeform 16"/>
            <p:cNvSpPr/>
            <p:nvPr/>
          </p:nvSpPr>
          <p:spPr bwMode="auto">
            <a:xfrm>
              <a:off x="12696912" y="3382985"/>
              <a:ext cx="52389" cy="38100"/>
            </a:xfrm>
            <a:custGeom>
              <a:avLst/>
              <a:gdLst>
                <a:gd name="T0" fmla="*/ 4 w 14"/>
                <a:gd name="T1" fmla="*/ 0 h 10"/>
                <a:gd name="T2" fmla="*/ 1 w 14"/>
                <a:gd name="T3" fmla="*/ 1 h 10"/>
                <a:gd name="T4" fmla="*/ 1 w 14"/>
                <a:gd name="T5" fmla="*/ 4 h 10"/>
                <a:gd name="T6" fmla="*/ 11 w 14"/>
                <a:gd name="T7" fmla="*/ 10 h 10"/>
                <a:gd name="T8" fmla="*/ 12 w 14"/>
                <a:gd name="T9" fmla="*/ 10 h 10"/>
                <a:gd name="T10" fmla="*/ 14 w 14"/>
                <a:gd name="T11" fmla="*/ 9 h 10"/>
                <a:gd name="T12" fmla="*/ 13 w 14"/>
                <a:gd name="T13" fmla="*/ 7 h 10"/>
                <a:gd name="T14" fmla="*/ 4 w 14"/>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0">
                  <a:moveTo>
                    <a:pt x="4" y="0"/>
                  </a:moveTo>
                  <a:cubicBezTo>
                    <a:pt x="3" y="0"/>
                    <a:pt x="2" y="0"/>
                    <a:pt x="1" y="1"/>
                  </a:cubicBezTo>
                  <a:cubicBezTo>
                    <a:pt x="0" y="2"/>
                    <a:pt x="1" y="3"/>
                    <a:pt x="1" y="4"/>
                  </a:cubicBezTo>
                  <a:cubicBezTo>
                    <a:pt x="11" y="10"/>
                    <a:pt x="11" y="10"/>
                    <a:pt x="11" y="10"/>
                  </a:cubicBezTo>
                  <a:cubicBezTo>
                    <a:pt x="11" y="10"/>
                    <a:pt x="11" y="10"/>
                    <a:pt x="12" y="10"/>
                  </a:cubicBezTo>
                  <a:cubicBezTo>
                    <a:pt x="13" y="10"/>
                    <a:pt x="13" y="10"/>
                    <a:pt x="14" y="9"/>
                  </a:cubicBezTo>
                  <a:cubicBezTo>
                    <a:pt x="14" y="8"/>
                    <a:pt x="14" y="7"/>
                    <a:pt x="13" y="7"/>
                  </a:cubicBez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8" name="Freeform 17"/>
            <p:cNvSpPr/>
            <p:nvPr/>
          </p:nvSpPr>
          <p:spPr bwMode="auto">
            <a:xfrm>
              <a:off x="12506396" y="3382985"/>
              <a:ext cx="52389" cy="38100"/>
            </a:xfrm>
            <a:custGeom>
              <a:avLst/>
              <a:gdLst>
                <a:gd name="T0" fmla="*/ 10 w 14"/>
                <a:gd name="T1" fmla="*/ 0 h 10"/>
                <a:gd name="T2" fmla="*/ 1 w 14"/>
                <a:gd name="T3" fmla="*/ 7 h 10"/>
                <a:gd name="T4" fmla="*/ 0 w 14"/>
                <a:gd name="T5" fmla="*/ 9 h 10"/>
                <a:gd name="T6" fmla="*/ 2 w 14"/>
                <a:gd name="T7" fmla="*/ 10 h 10"/>
                <a:gd name="T8" fmla="*/ 3 w 14"/>
                <a:gd name="T9" fmla="*/ 10 h 10"/>
                <a:gd name="T10" fmla="*/ 13 w 14"/>
                <a:gd name="T11" fmla="*/ 4 h 10"/>
                <a:gd name="T12" fmla="*/ 13 w 14"/>
                <a:gd name="T13" fmla="*/ 1 h 10"/>
                <a:gd name="T14" fmla="*/ 10 w 14"/>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0">
                  <a:moveTo>
                    <a:pt x="10" y="0"/>
                  </a:moveTo>
                  <a:cubicBezTo>
                    <a:pt x="1" y="7"/>
                    <a:pt x="1" y="7"/>
                    <a:pt x="1" y="7"/>
                  </a:cubicBezTo>
                  <a:cubicBezTo>
                    <a:pt x="0" y="7"/>
                    <a:pt x="0" y="8"/>
                    <a:pt x="0" y="9"/>
                  </a:cubicBezTo>
                  <a:cubicBezTo>
                    <a:pt x="1" y="10"/>
                    <a:pt x="1" y="10"/>
                    <a:pt x="2" y="10"/>
                  </a:cubicBezTo>
                  <a:cubicBezTo>
                    <a:pt x="3" y="10"/>
                    <a:pt x="3" y="10"/>
                    <a:pt x="3" y="10"/>
                  </a:cubicBezTo>
                  <a:cubicBezTo>
                    <a:pt x="13" y="4"/>
                    <a:pt x="13" y="4"/>
                    <a:pt x="13" y="4"/>
                  </a:cubicBezTo>
                  <a:cubicBezTo>
                    <a:pt x="13" y="3"/>
                    <a:pt x="14" y="2"/>
                    <a:pt x="13" y="1"/>
                  </a:cubicBezTo>
                  <a:cubicBezTo>
                    <a:pt x="12" y="0"/>
                    <a:pt x="11"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9" name="Freeform 18"/>
            <p:cNvSpPr/>
            <p:nvPr/>
          </p:nvSpPr>
          <p:spPr bwMode="auto">
            <a:xfrm>
              <a:off x="12622285" y="3421085"/>
              <a:ext cx="14288" cy="65088"/>
            </a:xfrm>
            <a:custGeom>
              <a:avLst/>
              <a:gdLst>
                <a:gd name="T0" fmla="*/ 2 w 4"/>
                <a:gd name="T1" fmla="*/ 0 h 17"/>
                <a:gd name="T2" fmla="*/ 0 w 4"/>
                <a:gd name="T3" fmla="*/ 2 h 17"/>
                <a:gd name="T4" fmla="*/ 0 w 4"/>
                <a:gd name="T5" fmla="*/ 15 h 17"/>
                <a:gd name="T6" fmla="*/ 2 w 4"/>
                <a:gd name="T7" fmla="*/ 17 h 17"/>
                <a:gd name="T8" fmla="*/ 4 w 4"/>
                <a:gd name="T9" fmla="*/ 15 h 17"/>
                <a:gd name="T10" fmla="*/ 4 w 4"/>
                <a:gd name="T11" fmla="*/ 2 h 17"/>
                <a:gd name="T12" fmla="*/ 2 w 4"/>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4" h="17">
                  <a:moveTo>
                    <a:pt x="2" y="0"/>
                  </a:moveTo>
                  <a:cubicBezTo>
                    <a:pt x="1" y="0"/>
                    <a:pt x="0" y="0"/>
                    <a:pt x="0" y="2"/>
                  </a:cubicBezTo>
                  <a:cubicBezTo>
                    <a:pt x="0" y="15"/>
                    <a:pt x="0" y="15"/>
                    <a:pt x="0" y="15"/>
                  </a:cubicBezTo>
                  <a:cubicBezTo>
                    <a:pt x="0" y="16"/>
                    <a:pt x="1" y="17"/>
                    <a:pt x="2" y="17"/>
                  </a:cubicBezTo>
                  <a:cubicBezTo>
                    <a:pt x="3" y="17"/>
                    <a:pt x="4" y="16"/>
                    <a:pt x="4" y="15"/>
                  </a:cubicBezTo>
                  <a:cubicBezTo>
                    <a:pt x="4" y="2"/>
                    <a:pt x="4" y="2"/>
                    <a:pt x="4" y="2"/>
                  </a:cubicBezTo>
                  <a:cubicBezTo>
                    <a:pt x="4" y="0"/>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0" name="Oval 19"/>
            <p:cNvSpPr>
              <a:spLocks noChangeArrowheads="1"/>
            </p:cNvSpPr>
            <p:nvPr/>
          </p:nvSpPr>
          <p:spPr bwMode="auto">
            <a:xfrm>
              <a:off x="12595225" y="3068638"/>
              <a:ext cx="71438" cy="714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117" name="组合 116"/>
          <p:cNvGrpSpPr/>
          <p:nvPr/>
        </p:nvGrpSpPr>
        <p:grpSpPr>
          <a:xfrm>
            <a:off x="2075047" y="2912978"/>
            <a:ext cx="661891" cy="565132"/>
            <a:chOff x="-1033463" y="3170237"/>
            <a:chExt cx="749300" cy="639764"/>
          </a:xfrm>
          <a:solidFill>
            <a:schemeClr val="bg1"/>
          </a:solidFill>
        </p:grpSpPr>
        <p:sp>
          <p:nvSpPr>
            <p:cNvPr id="111" name="Freeform 20"/>
            <p:cNvSpPr/>
            <p:nvPr/>
          </p:nvSpPr>
          <p:spPr bwMode="auto">
            <a:xfrm>
              <a:off x="-793751" y="3276600"/>
              <a:ext cx="44450" cy="122237"/>
            </a:xfrm>
            <a:custGeom>
              <a:avLst/>
              <a:gdLst>
                <a:gd name="T0" fmla="*/ 4 w 12"/>
                <a:gd name="T1" fmla="*/ 32 h 32"/>
                <a:gd name="T2" fmla="*/ 5 w 12"/>
                <a:gd name="T3" fmla="*/ 32 h 32"/>
                <a:gd name="T4" fmla="*/ 9 w 12"/>
                <a:gd name="T5" fmla="*/ 29 h 32"/>
                <a:gd name="T6" fmla="*/ 12 w 12"/>
                <a:gd name="T7" fmla="*/ 16 h 32"/>
                <a:gd name="T8" fmla="*/ 9 w 12"/>
                <a:gd name="T9" fmla="*/ 3 h 32"/>
                <a:gd name="T10" fmla="*/ 4 w 12"/>
                <a:gd name="T11" fmla="*/ 1 h 32"/>
                <a:gd name="T12" fmla="*/ 0 w 12"/>
                <a:gd name="T13" fmla="*/ 4 h 32"/>
                <a:gd name="T14" fmla="*/ 0 w 12"/>
                <a:gd name="T15" fmla="*/ 4 h 32"/>
                <a:gd name="T16" fmla="*/ 2 w 12"/>
                <a:gd name="T17" fmla="*/ 16 h 32"/>
                <a:gd name="T18" fmla="*/ 0 w 12"/>
                <a:gd name="T19" fmla="*/ 28 h 32"/>
                <a:gd name="T20" fmla="*/ 4 w 12"/>
                <a:gd name="T2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32">
                  <a:moveTo>
                    <a:pt x="4" y="32"/>
                  </a:moveTo>
                  <a:cubicBezTo>
                    <a:pt x="4" y="32"/>
                    <a:pt x="4" y="32"/>
                    <a:pt x="5" y="32"/>
                  </a:cubicBezTo>
                  <a:cubicBezTo>
                    <a:pt x="7" y="32"/>
                    <a:pt x="9" y="31"/>
                    <a:pt x="9" y="29"/>
                  </a:cubicBezTo>
                  <a:cubicBezTo>
                    <a:pt x="11" y="25"/>
                    <a:pt x="12" y="20"/>
                    <a:pt x="12" y="16"/>
                  </a:cubicBezTo>
                  <a:cubicBezTo>
                    <a:pt x="12" y="12"/>
                    <a:pt x="11" y="7"/>
                    <a:pt x="9" y="3"/>
                  </a:cubicBezTo>
                  <a:cubicBezTo>
                    <a:pt x="9" y="1"/>
                    <a:pt x="6" y="0"/>
                    <a:pt x="4" y="1"/>
                  </a:cubicBezTo>
                  <a:cubicBezTo>
                    <a:pt x="1" y="1"/>
                    <a:pt x="0" y="3"/>
                    <a:pt x="0" y="4"/>
                  </a:cubicBezTo>
                  <a:cubicBezTo>
                    <a:pt x="0" y="4"/>
                    <a:pt x="0" y="4"/>
                    <a:pt x="0" y="4"/>
                  </a:cubicBezTo>
                  <a:cubicBezTo>
                    <a:pt x="2" y="8"/>
                    <a:pt x="2" y="12"/>
                    <a:pt x="2" y="16"/>
                  </a:cubicBezTo>
                  <a:cubicBezTo>
                    <a:pt x="2" y="20"/>
                    <a:pt x="2" y="24"/>
                    <a:pt x="0" y="28"/>
                  </a:cubicBezTo>
                  <a:cubicBezTo>
                    <a:pt x="0" y="29"/>
                    <a:pt x="1" y="31"/>
                    <a:pt x="4"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2" name="Freeform 21"/>
            <p:cNvSpPr/>
            <p:nvPr/>
          </p:nvSpPr>
          <p:spPr bwMode="auto">
            <a:xfrm>
              <a:off x="-647700" y="3170237"/>
              <a:ext cx="85725" cy="334963"/>
            </a:xfrm>
            <a:custGeom>
              <a:avLst/>
              <a:gdLst>
                <a:gd name="T0" fmla="*/ 3 w 23"/>
                <a:gd name="T1" fmla="*/ 87 h 88"/>
                <a:gd name="T2" fmla="*/ 5 w 23"/>
                <a:gd name="T3" fmla="*/ 88 h 88"/>
                <a:gd name="T4" fmla="*/ 10 w 23"/>
                <a:gd name="T5" fmla="*/ 86 h 88"/>
                <a:gd name="T6" fmla="*/ 23 w 23"/>
                <a:gd name="T7" fmla="*/ 44 h 88"/>
                <a:gd name="T8" fmla="*/ 10 w 23"/>
                <a:gd name="T9" fmla="*/ 2 h 88"/>
                <a:gd name="T10" fmla="*/ 3 w 23"/>
                <a:gd name="T11" fmla="*/ 1 h 88"/>
                <a:gd name="T12" fmla="*/ 1 w 23"/>
                <a:gd name="T13" fmla="*/ 5 h 88"/>
                <a:gd name="T14" fmla="*/ 1 w 23"/>
                <a:gd name="T15" fmla="*/ 5 h 88"/>
                <a:gd name="T16" fmla="*/ 14 w 23"/>
                <a:gd name="T17" fmla="*/ 44 h 88"/>
                <a:gd name="T18" fmla="*/ 1 w 23"/>
                <a:gd name="T19" fmla="*/ 83 h 88"/>
                <a:gd name="T20" fmla="*/ 3 w 23"/>
                <a:gd name="T21"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88">
                  <a:moveTo>
                    <a:pt x="3" y="87"/>
                  </a:moveTo>
                  <a:cubicBezTo>
                    <a:pt x="4" y="88"/>
                    <a:pt x="5" y="88"/>
                    <a:pt x="5" y="88"/>
                  </a:cubicBezTo>
                  <a:cubicBezTo>
                    <a:pt x="7" y="88"/>
                    <a:pt x="9" y="87"/>
                    <a:pt x="10" y="86"/>
                  </a:cubicBezTo>
                  <a:cubicBezTo>
                    <a:pt x="19" y="73"/>
                    <a:pt x="23" y="58"/>
                    <a:pt x="23" y="44"/>
                  </a:cubicBezTo>
                  <a:cubicBezTo>
                    <a:pt x="23" y="30"/>
                    <a:pt x="19" y="16"/>
                    <a:pt x="10" y="2"/>
                  </a:cubicBezTo>
                  <a:cubicBezTo>
                    <a:pt x="9" y="1"/>
                    <a:pt x="6" y="0"/>
                    <a:pt x="3" y="1"/>
                  </a:cubicBezTo>
                  <a:cubicBezTo>
                    <a:pt x="1" y="2"/>
                    <a:pt x="0" y="3"/>
                    <a:pt x="1" y="5"/>
                  </a:cubicBezTo>
                  <a:cubicBezTo>
                    <a:pt x="1" y="5"/>
                    <a:pt x="1" y="5"/>
                    <a:pt x="1" y="5"/>
                  </a:cubicBezTo>
                  <a:cubicBezTo>
                    <a:pt x="10" y="17"/>
                    <a:pt x="14" y="31"/>
                    <a:pt x="14" y="44"/>
                  </a:cubicBezTo>
                  <a:cubicBezTo>
                    <a:pt x="14" y="57"/>
                    <a:pt x="10" y="71"/>
                    <a:pt x="1" y="83"/>
                  </a:cubicBezTo>
                  <a:cubicBezTo>
                    <a:pt x="0" y="85"/>
                    <a:pt x="1" y="87"/>
                    <a:pt x="3"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3" name="Freeform 22"/>
            <p:cNvSpPr/>
            <p:nvPr/>
          </p:nvSpPr>
          <p:spPr bwMode="auto">
            <a:xfrm>
              <a:off x="-714375" y="3235327"/>
              <a:ext cx="58738" cy="204788"/>
            </a:xfrm>
            <a:custGeom>
              <a:avLst/>
              <a:gdLst>
                <a:gd name="T0" fmla="*/ 4 w 16"/>
                <a:gd name="T1" fmla="*/ 54 h 54"/>
                <a:gd name="T2" fmla="*/ 5 w 16"/>
                <a:gd name="T3" fmla="*/ 54 h 54"/>
                <a:gd name="T4" fmla="*/ 10 w 16"/>
                <a:gd name="T5" fmla="*/ 52 h 54"/>
                <a:gd name="T6" fmla="*/ 16 w 16"/>
                <a:gd name="T7" fmla="*/ 27 h 54"/>
                <a:gd name="T8" fmla="*/ 10 w 16"/>
                <a:gd name="T9" fmla="*/ 2 h 54"/>
                <a:gd name="T10" fmla="*/ 4 w 16"/>
                <a:gd name="T11" fmla="*/ 0 h 54"/>
                <a:gd name="T12" fmla="*/ 1 w 16"/>
                <a:gd name="T13" fmla="*/ 4 h 54"/>
                <a:gd name="T14" fmla="*/ 7 w 16"/>
                <a:gd name="T15" fmla="*/ 27 h 54"/>
                <a:gd name="T16" fmla="*/ 1 w 16"/>
                <a:gd name="T17" fmla="*/ 50 h 54"/>
                <a:gd name="T18" fmla="*/ 4 w 16"/>
                <a:gd name="T1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54">
                  <a:moveTo>
                    <a:pt x="4" y="54"/>
                  </a:moveTo>
                  <a:cubicBezTo>
                    <a:pt x="4" y="54"/>
                    <a:pt x="5" y="54"/>
                    <a:pt x="5" y="54"/>
                  </a:cubicBezTo>
                  <a:cubicBezTo>
                    <a:pt x="7" y="54"/>
                    <a:pt x="9" y="53"/>
                    <a:pt x="10" y="52"/>
                  </a:cubicBezTo>
                  <a:cubicBezTo>
                    <a:pt x="14" y="44"/>
                    <a:pt x="16" y="36"/>
                    <a:pt x="16" y="27"/>
                  </a:cubicBezTo>
                  <a:cubicBezTo>
                    <a:pt x="16" y="19"/>
                    <a:pt x="14" y="10"/>
                    <a:pt x="10" y="2"/>
                  </a:cubicBezTo>
                  <a:cubicBezTo>
                    <a:pt x="9" y="1"/>
                    <a:pt x="6" y="0"/>
                    <a:pt x="4" y="0"/>
                  </a:cubicBezTo>
                  <a:cubicBezTo>
                    <a:pt x="1" y="1"/>
                    <a:pt x="0" y="3"/>
                    <a:pt x="1" y="4"/>
                  </a:cubicBezTo>
                  <a:cubicBezTo>
                    <a:pt x="5" y="12"/>
                    <a:pt x="7" y="19"/>
                    <a:pt x="7" y="27"/>
                  </a:cubicBezTo>
                  <a:cubicBezTo>
                    <a:pt x="7" y="35"/>
                    <a:pt x="5" y="43"/>
                    <a:pt x="1" y="50"/>
                  </a:cubicBezTo>
                  <a:cubicBezTo>
                    <a:pt x="0" y="52"/>
                    <a:pt x="1" y="53"/>
                    <a:pt x="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4" name="Freeform 23"/>
            <p:cNvSpPr>
              <a:spLocks noEditPoints="1"/>
            </p:cNvSpPr>
            <p:nvPr/>
          </p:nvSpPr>
          <p:spPr bwMode="auto">
            <a:xfrm>
              <a:off x="-1033463" y="3281363"/>
              <a:ext cx="749300" cy="528638"/>
            </a:xfrm>
            <a:custGeom>
              <a:avLst/>
              <a:gdLst>
                <a:gd name="T0" fmla="*/ 191 w 200"/>
                <a:gd name="T1" fmla="*/ 81 h 139"/>
                <a:gd name="T2" fmla="*/ 50 w 200"/>
                <a:gd name="T3" fmla="*/ 81 h 139"/>
                <a:gd name="T4" fmla="*/ 50 w 200"/>
                <a:gd name="T5" fmla="*/ 2 h 139"/>
                <a:gd name="T6" fmla="*/ 49 w 200"/>
                <a:gd name="T7" fmla="*/ 0 h 139"/>
                <a:gd name="T8" fmla="*/ 40 w 200"/>
                <a:gd name="T9" fmla="*/ 0 h 139"/>
                <a:gd name="T10" fmla="*/ 39 w 200"/>
                <a:gd name="T11" fmla="*/ 2 h 139"/>
                <a:gd name="T12" fmla="*/ 39 w 200"/>
                <a:gd name="T13" fmla="*/ 81 h 139"/>
                <a:gd name="T14" fmla="*/ 9 w 200"/>
                <a:gd name="T15" fmla="*/ 81 h 139"/>
                <a:gd name="T16" fmla="*/ 0 w 200"/>
                <a:gd name="T17" fmla="*/ 89 h 139"/>
                <a:gd name="T18" fmla="*/ 0 w 200"/>
                <a:gd name="T19" fmla="*/ 130 h 139"/>
                <a:gd name="T20" fmla="*/ 9 w 200"/>
                <a:gd name="T21" fmla="*/ 139 h 139"/>
                <a:gd name="T22" fmla="*/ 191 w 200"/>
                <a:gd name="T23" fmla="*/ 139 h 139"/>
                <a:gd name="T24" fmla="*/ 200 w 200"/>
                <a:gd name="T25" fmla="*/ 130 h 139"/>
                <a:gd name="T26" fmla="*/ 200 w 200"/>
                <a:gd name="T27" fmla="*/ 89 h 139"/>
                <a:gd name="T28" fmla="*/ 191 w 200"/>
                <a:gd name="T29" fmla="*/ 81 h 139"/>
                <a:gd name="T30" fmla="*/ 27 w 200"/>
                <a:gd name="T31" fmla="*/ 116 h 139"/>
                <a:gd name="T32" fmla="*/ 22 w 200"/>
                <a:gd name="T33" fmla="*/ 110 h 139"/>
                <a:gd name="T34" fmla="*/ 27 w 200"/>
                <a:gd name="T35" fmla="*/ 105 h 139"/>
                <a:gd name="T36" fmla="*/ 33 w 200"/>
                <a:gd name="T37" fmla="*/ 110 h 139"/>
                <a:gd name="T38" fmla="*/ 27 w 200"/>
                <a:gd name="T39" fmla="*/ 116 h 139"/>
                <a:gd name="T40" fmla="*/ 47 w 200"/>
                <a:gd name="T41" fmla="*/ 116 h 139"/>
                <a:gd name="T42" fmla="*/ 42 w 200"/>
                <a:gd name="T43" fmla="*/ 110 h 139"/>
                <a:gd name="T44" fmla="*/ 47 w 200"/>
                <a:gd name="T45" fmla="*/ 105 h 139"/>
                <a:gd name="T46" fmla="*/ 53 w 200"/>
                <a:gd name="T47" fmla="*/ 110 h 139"/>
                <a:gd name="T48" fmla="*/ 47 w 200"/>
                <a:gd name="T49" fmla="*/ 116 h 139"/>
                <a:gd name="T50" fmla="*/ 67 w 200"/>
                <a:gd name="T51" fmla="*/ 116 h 139"/>
                <a:gd name="T52" fmla="*/ 62 w 200"/>
                <a:gd name="T53" fmla="*/ 110 h 139"/>
                <a:gd name="T54" fmla="*/ 67 w 200"/>
                <a:gd name="T55" fmla="*/ 105 h 139"/>
                <a:gd name="T56" fmla="*/ 72 w 200"/>
                <a:gd name="T57" fmla="*/ 110 h 139"/>
                <a:gd name="T58" fmla="*/ 67 w 200"/>
                <a:gd name="T59" fmla="*/ 11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0" h="139">
                  <a:moveTo>
                    <a:pt x="191" y="81"/>
                  </a:moveTo>
                  <a:cubicBezTo>
                    <a:pt x="50" y="81"/>
                    <a:pt x="50" y="81"/>
                    <a:pt x="50" y="81"/>
                  </a:cubicBezTo>
                  <a:cubicBezTo>
                    <a:pt x="50" y="2"/>
                    <a:pt x="50" y="2"/>
                    <a:pt x="50" y="2"/>
                  </a:cubicBezTo>
                  <a:cubicBezTo>
                    <a:pt x="50" y="1"/>
                    <a:pt x="50" y="0"/>
                    <a:pt x="49" y="0"/>
                  </a:cubicBezTo>
                  <a:cubicBezTo>
                    <a:pt x="40" y="0"/>
                    <a:pt x="40" y="0"/>
                    <a:pt x="40" y="0"/>
                  </a:cubicBezTo>
                  <a:cubicBezTo>
                    <a:pt x="39" y="0"/>
                    <a:pt x="39" y="1"/>
                    <a:pt x="39" y="2"/>
                  </a:cubicBezTo>
                  <a:cubicBezTo>
                    <a:pt x="39" y="81"/>
                    <a:pt x="39" y="81"/>
                    <a:pt x="39" y="81"/>
                  </a:cubicBezTo>
                  <a:cubicBezTo>
                    <a:pt x="9" y="81"/>
                    <a:pt x="9" y="81"/>
                    <a:pt x="9" y="81"/>
                  </a:cubicBezTo>
                  <a:cubicBezTo>
                    <a:pt x="4" y="81"/>
                    <a:pt x="0" y="85"/>
                    <a:pt x="0" y="89"/>
                  </a:cubicBezTo>
                  <a:cubicBezTo>
                    <a:pt x="0" y="130"/>
                    <a:pt x="0" y="130"/>
                    <a:pt x="0" y="130"/>
                  </a:cubicBezTo>
                  <a:cubicBezTo>
                    <a:pt x="0" y="135"/>
                    <a:pt x="4" y="139"/>
                    <a:pt x="9" y="139"/>
                  </a:cubicBezTo>
                  <a:cubicBezTo>
                    <a:pt x="191" y="139"/>
                    <a:pt x="191" y="139"/>
                    <a:pt x="191" y="139"/>
                  </a:cubicBezTo>
                  <a:cubicBezTo>
                    <a:pt x="196" y="139"/>
                    <a:pt x="200" y="135"/>
                    <a:pt x="200" y="130"/>
                  </a:cubicBezTo>
                  <a:cubicBezTo>
                    <a:pt x="200" y="89"/>
                    <a:pt x="200" y="89"/>
                    <a:pt x="200" y="89"/>
                  </a:cubicBezTo>
                  <a:cubicBezTo>
                    <a:pt x="200" y="85"/>
                    <a:pt x="196" y="81"/>
                    <a:pt x="191" y="81"/>
                  </a:cubicBezTo>
                  <a:close/>
                  <a:moveTo>
                    <a:pt x="27" y="116"/>
                  </a:moveTo>
                  <a:cubicBezTo>
                    <a:pt x="25" y="116"/>
                    <a:pt x="22" y="113"/>
                    <a:pt x="22" y="110"/>
                  </a:cubicBezTo>
                  <a:cubicBezTo>
                    <a:pt x="22" y="107"/>
                    <a:pt x="25" y="105"/>
                    <a:pt x="27" y="105"/>
                  </a:cubicBezTo>
                  <a:cubicBezTo>
                    <a:pt x="30" y="105"/>
                    <a:pt x="33" y="107"/>
                    <a:pt x="33" y="110"/>
                  </a:cubicBezTo>
                  <a:cubicBezTo>
                    <a:pt x="33" y="113"/>
                    <a:pt x="30" y="116"/>
                    <a:pt x="27" y="116"/>
                  </a:cubicBezTo>
                  <a:close/>
                  <a:moveTo>
                    <a:pt x="47" y="116"/>
                  </a:moveTo>
                  <a:cubicBezTo>
                    <a:pt x="44" y="116"/>
                    <a:pt x="42" y="113"/>
                    <a:pt x="42" y="110"/>
                  </a:cubicBezTo>
                  <a:cubicBezTo>
                    <a:pt x="42" y="107"/>
                    <a:pt x="44" y="105"/>
                    <a:pt x="47" y="105"/>
                  </a:cubicBezTo>
                  <a:cubicBezTo>
                    <a:pt x="50" y="105"/>
                    <a:pt x="53" y="107"/>
                    <a:pt x="53" y="110"/>
                  </a:cubicBezTo>
                  <a:cubicBezTo>
                    <a:pt x="53" y="113"/>
                    <a:pt x="50" y="116"/>
                    <a:pt x="47" y="116"/>
                  </a:cubicBezTo>
                  <a:close/>
                  <a:moveTo>
                    <a:pt x="67" y="116"/>
                  </a:moveTo>
                  <a:cubicBezTo>
                    <a:pt x="64" y="116"/>
                    <a:pt x="62" y="113"/>
                    <a:pt x="62" y="110"/>
                  </a:cubicBezTo>
                  <a:cubicBezTo>
                    <a:pt x="62" y="107"/>
                    <a:pt x="64" y="105"/>
                    <a:pt x="67" y="105"/>
                  </a:cubicBezTo>
                  <a:cubicBezTo>
                    <a:pt x="70" y="105"/>
                    <a:pt x="72" y="107"/>
                    <a:pt x="72" y="110"/>
                  </a:cubicBezTo>
                  <a:cubicBezTo>
                    <a:pt x="72" y="113"/>
                    <a:pt x="70" y="116"/>
                    <a:pt x="67" y="1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118" name="文本框 117"/>
          <p:cNvSpPr txBox="1"/>
          <p:nvPr/>
        </p:nvSpPr>
        <p:spPr>
          <a:xfrm flipH="1">
            <a:off x="585222" y="4674860"/>
            <a:ext cx="3307912" cy="1172629"/>
          </a:xfrm>
          <a:prstGeom prst="rect">
            <a:avLst/>
          </a:prstGeom>
          <a:noFill/>
        </p:spPr>
        <p:txBody>
          <a:bodyPr wrap="square" rtlCol="0">
            <a:spAutoFit/>
          </a:bodyPr>
          <a:lstStyle/>
          <a:p>
            <a:pPr lvl="0">
              <a:lnSpc>
                <a:spcPct val="130000"/>
              </a:lnSpc>
              <a:defRPr/>
            </a:pPr>
            <a:r>
              <a:rPr lang="zh-CN" altLang="en-US" dirty="0">
                <a:solidFill>
                  <a:prstClr val="white"/>
                </a:solidFill>
                <a:latin typeface="腾祥沁圆简-W1" panose="01010104010101010101" pitchFamily="2" charset="-122"/>
                <a:ea typeface="腾祥沁圆简-W1" panose="01010104010101010101" pitchFamily="2" charset="-122"/>
              </a:rPr>
              <a:t>请插入您的文本的内容请插入您的文本的内容请插入您的文本的内容</a:t>
            </a:r>
            <a:endParaRPr lang="en-US" altLang="zh-CN" dirty="0">
              <a:solidFill>
                <a:prstClr val="white"/>
              </a:solidFill>
              <a:latin typeface="腾祥沁圆简-W1" panose="01010104010101010101" pitchFamily="2" charset="-122"/>
              <a:ea typeface="腾祥沁圆简-W1" panose="01010104010101010101" pitchFamily="2" charset="-122"/>
            </a:endParaRPr>
          </a:p>
        </p:txBody>
      </p:sp>
      <p:sp>
        <p:nvSpPr>
          <p:cNvPr id="119" name="矩形 118"/>
          <p:cNvSpPr/>
          <p:nvPr/>
        </p:nvSpPr>
        <p:spPr>
          <a:xfrm flipH="1">
            <a:off x="1393136" y="3965721"/>
            <a:ext cx="2031325" cy="73866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点击添加标题</a:t>
            </a:r>
            <a:endParaRPr kumimoji="0" lang="en-US" altLang="zh-CN" sz="24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B0F0"/>
                </a:solidFill>
                <a:effectLst/>
                <a:uLnTx/>
                <a:uFillTx/>
                <a:latin typeface="腾祥沁圆简-W1" panose="01010104010101010101" pitchFamily="2" charset="-122"/>
                <a:ea typeface="腾祥沁圆简-W1" panose="01010104010101010101" pitchFamily="2" charset="-122"/>
                <a:cs typeface="+mn-cs"/>
              </a:rPr>
              <a:t>（</a:t>
            </a:r>
            <a:r>
              <a:rPr kumimoji="0" lang="en-US" altLang="zh-CN" sz="1800" b="0" i="0" u="none" strike="noStrike" kern="1200" cap="none" spc="0" normalizeH="0" baseline="0" noProof="0" dirty="0">
                <a:ln>
                  <a:noFill/>
                </a:ln>
                <a:solidFill>
                  <a:srgbClr val="00B0F0"/>
                </a:solidFill>
                <a:effectLst/>
                <a:uLnTx/>
                <a:uFillTx/>
                <a:latin typeface="腾祥沁圆简-W1" panose="01010104010101010101" pitchFamily="2" charset="-122"/>
                <a:ea typeface="腾祥沁圆简-W1" panose="01010104010101010101" pitchFamily="2" charset="-122"/>
                <a:cs typeface="+mn-cs"/>
              </a:rPr>
              <a:t>Headline</a:t>
            </a:r>
            <a:r>
              <a:rPr kumimoji="0" lang="zh-CN" altLang="en-US" sz="1800" b="0" i="0" u="none" strike="noStrike" kern="1200" cap="none" spc="0" normalizeH="0" baseline="0" noProof="0" dirty="0">
                <a:ln>
                  <a:noFill/>
                </a:ln>
                <a:solidFill>
                  <a:srgbClr val="00B0F0"/>
                </a:solidFill>
                <a:effectLst/>
                <a:uLnTx/>
                <a:uFillTx/>
                <a:latin typeface="腾祥沁圆简-W1" panose="01010104010101010101" pitchFamily="2" charset="-122"/>
                <a:ea typeface="腾祥沁圆简-W1" panose="01010104010101010101" pitchFamily="2" charset="-122"/>
                <a:cs typeface="+mn-cs"/>
              </a:rPr>
              <a:t>）</a:t>
            </a:r>
          </a:p>
        </p:txBody>
      </p:sp>
      <p:sp>
        <p:nvSpPr>
          <p:cNvPr id="126" name="文本框 125"/>
          <p:cNvSpPr txBox="1"/>
          <p:nvPr/>
        </p:nvSpPr>
        <p:spPr>
          <a:xfrm flipH="1">
            <a:off x="6198762" y="4674860"/>
            <a:ext cx="3450563" cy="1172629"/>
          </a:xfrm>
          <a:prstGeom prst="rect">
            <a:avLst/>
          </a:prstGeom>
          <a:noFill/>
        </p:spPr>
        <p:txBody>
          <a:bodyPr wrap="square" rtlCol="0">
            <a:spAutoFit/>
          </a:bodyPr>
          <a:lstStyle/>
          <a:p>
            <a:pPr lvl="0">
              <a:lnSpc>
                <a:spcPct val="130000"/>
              </a:lnSpc>
              <a:defRPr/>
            </a:pPr>
            <a:r>
              <a:rPr lang="zh-CN" altLang="en-US" dirty="0">
                <a:solidFill>
                  <a:prstClr val="white"/>
                </a:solidFill>
                <a:latin typeface="腾祥沁圆简-W1" panose="01010104010101010101" pitchFamily="2" charset="-122"/>
                <a:ea typeface="腾祥沁圆简-W1" panose="01010104010101010101" pitchFamily="2" charset="-122"/>
              </a:rPr>
              <a:t>请插入您的文本的内容请插入您的文本的内容请插入您的文本的内容</a:t>
            </a:r>
            <a:endParaRPr lang="en-US" altLang="zh-CN" dirty="0">
              <a:solidFill>
                <a:prstClr val="white"/>
              </a:solidFill>
              <a:latin typeface="腾祥沁圆简-W1" panose="01010104010101010101" pitchFamily="2" charset="-122"/>
              <a:ea typeface="腾祥沁圆简-W1" panose="01010104010101010101" pitchFamily="2" charset="-122"/>
            </a:endParaRPr>
          </a:p>
        </p:txBody>
      </p:sp>
      <p:sp>
        <p:nvSpPr>
          <p:cNvPr id="127" name="矩形 126"/>
          <p:cNvSpPr/>
          <p:nvPr/>
        </p:nvSpPr>
        <p:spPr>
          <a:xfrm flipH="1">
            <a:off x="7006677" y="3965721"/>
            <a:ext cx="2031325" cy="73866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点击添加标题</a:t>
            </a:r>
            <a:endParaRPr kumimoji="0" lang="en-US" altLang="zh-CN" sz="24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B0F0"/>
                </a:solidFill>
                <a:effectLst/>
                <a:uLnTx/>
                <a:uFillTx/>
                <a:latin typeface="腾祥沁圆简-W1" panose="01010104010101010101" pitchFamily="2" charset="-122"/>
                <a:ea typeface="腾祥沁圆简-W1" panose="01010104010101010101" pitchFamily="2" charset="-122"/>
                <a:cs typeface="+mn-cs"/>
              </a:rPr>
              <a:t>（</a:t>
            </a:r>
            <a:r>
              <a:rPr kumimoji="0" lang="en-US" altLang="zh-CN" sz="1800" b="0" i="0" u="none" strike="noStrike" kern="1200" cap="none" spc="0" normalizeH="0" baseline="0" noProof="0" dirty="0">
                <a:ln>
                  <a:noFill/>
                </a:ln>
                <a:solidFill>
                  <a:srgbClr val="00B0F0"/>
                </a:solidFill>
                <a:effectLst/>
                <a:uLnTx/>
                <a:uFillTx/>
                <a:latin typeface="腾祥沁圆简-W1" panose="01010104010101010101" pitchFamily="2" charset="-122"/>
                <a:ea typeface="腾祥沁圆简-W1" panose="01010104010101010101" pitchFamily="2" charset="-122"/>
                <a:cs typeface="+mn-cs"/>
              </a:rPr>
              <a:t>Headline</a:t>
            </a:r>
            <a:r>
              <a:rPr kumimoji="0" lang="zh-CN" altLang="en-US" sz="1800" b="0" i="0" u="none" strike="noStrike" kern="1200" cap="none" spc="0" normalizeH="0" baseline="0" noProof="0" dirty="0">
                <a:ln>
                  <a:noFill/>
                </a:ln>
                <a:solidFill>
                  <a:srgbClr val="00B0F0"/>
                </a:solidFill>
                <a:effectLst/>
                <a:uLnTx/>
                <a:uFillTx/>
                <a:latin typeface="腾祥沁圆简-W1" panose="01010104010101010101" pitchFamily="2" charset="-122"/>
                <a:ea typeface="腾祥沁圆简-W1" panose="01010104010101010101" pitchFamily="2" charset="-122"/>
                <a:cs typeface="+mn-cs"/>
              </a:rPr>
              <a:t>）</a:t>
            </a:r>
          </a:p>
        </p:txBody>
      </p:sp>
      <p:sp>
        <p:nvSpPr>
          <p:cNvPr id="129" name="文本框 128"/>
          <p:cNvSpPr txBox="1"/>
          <p:nvPr/>
        </p:nvSpPr>
        <p:spPr>
          <a:xfrm flipH="1">
            <a:off x="3400314" y="2100880"/>
            <a:ext cx="3355244" cy="1172629"/>
          </a:xfrm>
          <a:prstGeom prst="rect">
            <a:avLst/>
          </a:prstGeom>
          <a:noFill/>
        </p:spPr>
        <p:txBody>
          <a:bodyPr wrap="square" rtlCol="0">
            <a:spAutoFit/>
          </a:bodyPr>
          <a:lstStyle/>
          <a:p>
            <a:pPr lvl="0">
              <a:lnSpc>
                <a:spcPct val="130000"/>
              </a:lnSpc>
              <a:defRPr/>
            </a:pPr>
            <a:r>
              <a:rPr lang="zh-CN" altLang="en-US" dirty="0">
                <a:solidFill>
                  <a:prstClr val="white"/>
                </a:solidFill>
                <a:latin typeface="腾祥沁圆简-W1" panose="01010104010101010101" pitchFamily="2" charset="-122"/>
                <a:ea typeface="腾祥沁圆简-W1" panose="01010104010101010101" pitchFamily="2" charset="-122"/>
              </a:rPr>
              <a:t>请插入您的文本的内容请插入您的文本的内容请插入您的文本的内容</a:t>
            </a:r>
            <a:endParaRPr lang="en-US" altLang="zh-CN" dirty="0">
              <a:solidFill>
                <a:prstClr val="white"/>
              </a:solidFill>
              <a:latin typeface="腾祥沁圆简-W1" panose="01010104010101010101" pitchFamily="2" charset="-122"/>
              <a:ea typeface="腾祥沁圆简-W1" panose="01010104010101010101" pitchFamily="2" charset="-122"/>
            </a:endParaRPr>
          </a:p>
        </p:txBody>
      </p:sp>
      <p:sp>
        <p:nvSpPr>
          <p:cNvPr id="130" name="矩形 129"/>
          <p:cNvSpPr/>
          <p:nvPr/>
        </p:nvSpPr>
        <p:spPr>
          <a:xfrm flipH="1">
            <a:off x="4208228" y="3221285"/>
            <a:ext cx="2031325" cy="73866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点击添加标题</a:t>
            </a:r>
            <a:endParaRPr kumimoji="0" lang="en-US" altLang="zh-CN" sz="24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B0F0"/>
                </a:solidFill>
                <a:effectLst/>
                <a:uLnTx/>
                <a:uFillTx/>
                <a:latin typeface="腾祥沁圆简-W1" panose="01010104010101010101" pitchFamily="2" charset="-122"/>
                <a:ea typeface="腾祥沁圆简-W1" panose="01010104010101010101" pitchFamily="2" charset="-122"/>
                <a:cs typeface="+mn-cs"/>
              </a:rPr>
              <a:t>（</a:t>
            </a:r>
            <a:r>
              <a:rPr kumimoji="0" lang="en-US" altLang="zh-CN" sz="1800" b="0" i="0" u="none" strike="noStrike" kern="1200" cap="none" spc="0" normalizeH="0" baseline="0" noProof="0" dirty="0">
                <a:ln>
                  <a:noFill/>
                </a:ln>
                <a:solidFill>
                  <a:srgbClr val="00B0F0"/>
                </a:solidFill>
                <a:effectLst/>
                <a:uLnTx/>
                <a:uFillTx/>
                <a:latin typeface="腾祥沁圆简-W1" panose="01010104010101010101" pitchFamily="2" charset="-122"/>
                <a:ea typeface="腾祥沁圆简-W1" panose="01010104010101010101" pitchFamily="2" charset="-122"/>
                <a:cs typeface="+mn-cs"/>
              </a:rPr>
              <a:t>Headline</a:t>
            </a:r>
            <a:r>
              <a:rPr kumimoji="0" lang="zh-CN" altLang="en-US" sz="1800" b="0" i="0" u="none" strike="noStrike" kern="1200" cap="none" spc="0" normalizeH="0" baseline="0" noProof="0" dirty="0">
                <a:ln>
                  <a:noFill/>
                </a:ln>
                <a:solidFill>
                  <a:srgbClr val="00B0F0"/>
                </a:solidFill>
                <a:effectLst/>
                <a:uLnTx/>
                <a:uFillTx/>
                <a:latin typeface="腾祥沁圆简-W1" panose="01010104010101010101" pitchFamily="2" charset="-122"/>
                <a:ea typeface="腾祥沁圆简-W1" panose="01010104010101010101" pitchFamily="2" charset="-122"/>
                <a:cs typeface="+mn-cs"/>
              </a:rPr>
              <a:t>）</a:t>
            </a:r>
          </a:p>
        </p:txBody>
      </p:sp>
    </p:spTree>
  </p:cSld>
  <p:clrMapOvr>
    <a:masterClrMapping/>
  </p:clrMapOvr>
  <p:transition spd="slow" advClick="0" advTm="12538">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000" fill="hold"/>
                                        <p:tgtEl>
                                          <p:spTgt spid="31"/>
                                        </p:tgtEl>
                                        <p:attrNameLst>
                                          <p:attrName>ppt_x</p:attrName>
                                        </p:attrNameLst>
                                      </p:cBhvr>
                                      <p:tavLst>
                                        <p:tav tm="0">
                                          <p:val>
                                            <p:strVal val="0-#ppt_w/2"/>
                                          </p:val>
                                        </p:tav>
                                        <p:tav tm="100000">
                                          <p:val>
                                            <p:strVal val="#ppt_x"/>
                                          </p:val>
                                        </p:tav>
                                      </p:tavLst>
                                    </p:anim>
                                    <p:anim calcmode="lin" valueType="num">
                                      <p:cBhvr additive="base">
                                        <p:cTn id="8" dur="20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47" presetClass="entr" presetSubtype="0" fill="hold" grpId="0" nodeType="after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fade">
                                      <p:cBhvr>
                                        <p:cTn id="12" dur="500"/>
                                        <p:tgtEl>
                                          <p:spTgt spid="85"/>
                                        </p:tgtEl>
                                      </p:cBhvr>
                                    </p:animEffect>
                                    <p:anim calcmode="lin" valueType="num">
                                      <p:cBhvr>
                                        <p:cTn id="13" dur="500" fill="hold"/>
                                        <p:tgtEl>
                                          <p:spTgt spid="85"/>
                                        </p:tgtEl>
                                        <p:attrNameLst>
                                          <p:attrName>ppt_x</p:attrName>
                                        </p:attrNameLst>
                                      </p:cBhvr>
                                      <p:tavLst>
                                        <p:tav tm="0">
                                          <p:val>
                                            <p:strVal val="#ppt_x"/>
                                          </p:val>
                                        </p:tav>
                                        <p:tav tm="100000">
                                          <p:val>
                                            <p:strVal val="#ppt_x"/>
                                          </p:val>
                                        </p:tav>
                                      </p:tavLst>
                                    </p:anim>
                                    <p:anim calcmode="lin" valueType="num">
                                      <p:cBhvr>
                                        <p:cTn id="14" dur="500" fill="hold"/>
                                        <p:tgtEl>
                                          <p:spTgt spid="8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1"/>
                                        </p:tgtEl>
                                        <p:attrNameLst>
                                          <p:attrName>style.visibility</p:attrName>
                                        </p:attrNameLst>
                                      </p:cBhvr>
                                      <p:to>
                                        <p:strVal val="visible"/>
                                      </p:to>
                                    </p:set>
                                    <p:animEffect transition="in" filter="fade">
                                      <p:cBhvr>
                                        <p:cTn id="17" dur="500"/>
                                        <p:tgtEl>
                                          <p:spTgt spid="91"/>
                                        </p:tgtEl>
                                      </p:cBhvr>
                                    </p:animEffect>
                                    <p:anim calcmode="lin" valueType="num">
                                      <p:cBhvr>
                                        <p:cTn id="18" dur="500" fill="hold"/>
                                        <p:tgtEl>
                                          <p:spTgt spid="91"/>
                                        </p:tgtEl>
                                        <p:attrNameLst>
                                          <p:attrName>ppt_x</p:attrName>
                                        </p:attrNameLst>
                                      </p:cBhvr>
                                      <p:tavLst>
                                        <p:tav tm="0">
                                          <p:val>
                                            <p:strVal val="#ppt_x"/>
                                          </p:val>
                                        </p:tav>
                                        <p:tav tm="100000">
                                          <p:val>
                                            <p:strVal val="#ppt_x"/>
                                          </p:val>
                                        </p:tav>
                                      </p:tavLst>
                                    </p:anim>
                                    <p:anim calcmode="lin" valueType="num">
                                      <p:cBhvr>
                                        <p:cTn id="19" dur="500" fill="hold"/>
                                        <p:tgtEl>
                                          <p:spTgt spid="9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17"/>
                                        </p:tgtEl>
                                        <p:attrNameLst>
                                          <p:attrName>style.visibility</p:attrName>
                                        </p:attrNameLst>
                                      </p:cBhvr>
                                      <p:to>
                                        <p:strVal val="visible"/>
                                      </p:to>
                                    </p:set>
                                    <p:anim calcmode="lin" valueType="num">
                                      <p:cBhvr>
                                        <p:cTn id="23" dur="500" fill="hold"/>
                                        <p:tgtEl>
                                          <p:spTgt spid="117"/>
                                        </p:tgtEl>
                                        <p:attrNameLst>
                                          <p:attrName>ppt_w</p:attrName>
                                        </p:attrNameLst>
                                      </p:cBhvr>
                                      <p:tavLst>
                                        <p:tav tm="0">
                                          <p:val>
                                            <p:fltVal val="0"/>
                                          </p:val>
                                        </p:tav>
                                        <p:tav tm="100000">
                                          <p:val>
                                            <p:strVal val="#ppt_w"/>
                                          </p:val>
                                        </p:tav>
                                      </p:tavLst>
                                    </p:anim>
                                    <p:anim calcmode="lin" valueType="num">
                                      <p:cBhvr>
                                        <p:cTn id="24" dur="500" fill="hold"/>
                                        <p:tgtEl>
                                          <p:spTgt spid="117"/>
                                        </p:tgtEl>
                                        <p:attrNameLst>
                                          <p:attrName>ppt_h</p:attrName>
                                        </p:attrNameLst>
                                      </p:cBhvr>
                                      <p:tavLst>
                                        <p:tav tm="0">
                                          <p:val>
                                            <p:fltVal val="0"/>
                                          </p:val>
                                        </p:tav>
                                        <p:tav tm="100000">
                                          <p:val>
                                            <p:strVal val="#ppt_h"/>
                                          </p:val>
                                        </p:tav>
                                      </p:tavLst>
                                    </p:anim>
                                    <p:animEffect transition="in" filter="fade">
                                      <p:cBhvr>
                                        <p:cTn id="25" dur="500"/>
                                        <p:tgtEl>
                                          <p:spTgt spid="117"/>
                                        </p:tgtEl>
                                      </p:cBhvr>
                                    </p:animEffect>
                                  </p:childTnLst>
                                </p:cTn>
                              </p:par>
                            </p:childTnLst>
                          </p:cTn>
                        </p:par>
                        <p:par>
                          <p:cTn id="26" fill="hold">
                            <p:stCondLst>
                              <p:cond delay="3000"/>
                            </p:stCondLst>
                            <p:childTnLst>
                              <p:par>
                                <p:cTn id="27" presetID="50" presetClass="entr" presetSubtype="0" decel="100000" fill="hold" grpId="0" nodeType="afterEffect">
                                  <p:stCondLst>
                                    <p:cond delay="0"/>
                                  </p:stCondLst>
                                  <p:childTnLst>
                                    <p:set>
                                      <p:cBhvr>
                                        <p:cTn id="28" dur="1" fill="hold">
                                          <p:stCondLst>
                                            <p:cond delay="0"/>
                                          </p:stCondLst>
                                        </p:cTn>
                                        <p:tgtEl>
                                          <p:spTgt spid="119"/>
                                        </p:tgtEl>
                                        <p:attrNameLst>
                                          <p:attrName>style.visibility</p:attrName>
                                        </p:attrNameLst>
                                      </p:cBhvr>
                                      <p:to>
                                        <p:strVal val="visible"/>
                                      </p:to>
                                    </p:set>
                                    <p:anim calcmode="lin" valueType="num">
                                      <p:cBhvr>
                                        <p:cTn id="29" dur="1000" fill="hold"/>
                                        <p:tgtEl>
                                          <p:spTgt spid="119"/>
                                        </p:tgtEl>
                                        <p:attrNameLst>
                                          <p:attrName>ppt_w</p:attrName>
                                        </p:attrNameLst>
                                      </p:cBhvr>
                                      <p:tavLst>
                                        <p:tav tm="0">
                                          <p:val>
                                            <p:strVal val="#ppt_w+.3"/>
                                          </p:val>
                                        </p:tav>
                                        <p:tav tm="100000">
                                          <p:val>
                                            <p:strVal val="#ppt_w"/>
                                          </p:val>
                                        </p:tav>
                                      </p:tavLst>
                                    </p:anim>
                                    <p:anim calcmode="lin" valueType="num">
                                      <p:cBhvr>
                                        <p:cTn id="30" dur="1000" fill="hold"/>
                                        <p:tgtEl>
                                          <p:spTgt spid="119"/>
                                        </p:tgtEl>
                                        <p:attrNameLst>
                                          <p:attrName>ppt_h</p:attrName>
                                        </p:attrNameLst>
                                      </p:cBhvr>
                                      <p:tavLst>
                                        <p:tav tm="0">
                                          <p:val>
                                            <p:strVal val="#ppt_h"/>
                                          </p:val>
                                        </p:tav>
                                        <p:tav tm="100000">
                                          <p:val>
                                            <p:strVal val="#ppt_h"/>
                                          </p:val>
                                        </p:tav>
                                      </p:tavLst>
                                    </p:anim>
                                    <p:animEffect transition="in" filter="fade">
                                      <p:cBhvr>
                                        <p:cTn id="31" dur="1000"/>
                                        <p:tgtEl>
                                          <p:spTgt spid="119"/>
                                        </p:tgtEl>
                                      </p:cBhvr>
                                    </p:animEffect>
                                  </p:childTnLst>
                                </p:cTn>
                              </p:par>
                            </p:childTnLst>
                          </p:cTn>
                        </p:par>
                        <p:par>
                          <p:cTn id="32" fill="hold">
                            <p:stCondLst>
                              <p:cond delay="4000"/>
                            </p:stCondLst>
                            <p:childTnLst>
                              <p:par>
                                <p:cTn id="33" presetID="22" presetClass="entr" presetSubtype="1" fill="hold" grpId="0" nodeType="afterEffect">
                                  <p:stCondLst>
                                    <p:cond delay="0"/>
                                  </p:stCondLst>
                                  <p:childTnLst>
                                    <p:set>
                                      <p:cBhvr>
                                        <p:cTn id="34" dur="1" fill="hold">
                                          <p:stCondLst>
                                            <p:cond delay="0"/>
                                          </p:stCondLst>
                                        </p:cTn>
                                        <p:tgtEl>
                                          <p:spTgt spid="118"/>
                                        </p:tgtEl>
                                        <p:attrNameLst>
                                          <p:attrName>style.visibility</p:attrName>
                                        </p:attrNameLst>
                                      </p:cBhvr>
                                      <p:to>
                                        <p:strVal val="visible"/>
                                      </p:to>
                                    </p:set>
                                    <p:animEffect transition="in" filter="wipe(up)">
                                      <p:cBhvr>
                                        <p:cTn id="35" dur="1000"/>
                                        <p:tgtEl>
                                          <p:spTgt spid="118"/>
                                        </p:tgtEl>
                                      </p:cBhvr>
                                    </p:animEffect>
                                  </p:childTnLst>
                                </p:cTn>
                              </p:par>
                            </p:childTnLst>
                          </p:cTn>
                        </p:par>
                        <p:par>
                          <p:cTn id="36" fill="hold">
                            <p:stCondLst>
                              <p:cond delay="5000"/>
                            </p:stCondLst>
                            <p:childTnLst>
                              <p:par>
                                <p:cTn id="37" presetID="42" presetClass="entr" presetSubtype="0"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fade">
                                      <p:cBhvr>
                                        <p:cTn id="39" dur="500"/>
                                        <p:tgtEl>
                                          <p:spTgt spid="87"/>
                                        </p:tgtEl>
                                      </p:cBhvr>
                                    </p:animEffect>
                                    <p:anim calcmode="lin" valueType="num">
                                      <p:cBhvr>
                                        <p:cTn id="40" dur="500" fill="hold"/>
                                        <p:tgtEl>
                                          <p:spTgt spid="87"/>
                                        </p:tgtEl>
                                        <p:attrNameLst>
                                          <p:attrName>ppt_x</p:attrName>
                                        </p:attrNameLst>
                                      </p:cBhvr>
                                      <p:tavLst>
                                        <p:tav tm="0">
                                          <p:val>
                                            <p:strVal val="#ppt_x"/>
                                          </p:val>
                                        </p:tav>
                                        <p:tav tm="100000">
                                          <p:val>
                                            <p:strVal val="#ppt_x"/>
                                          </p:val>
                                        </p:tav>
                                      </p:tavLst>
                                    </p:anim>
                                    <p:anim calcmode="lin" valueType="num">
                                      <p:cBhvr>
                                        <p:cTn id="41" dur="500" fill="hold"/>
                                        <p:tgtEl>
                                          <p:spTgt spid="8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2"/>
                                        </p:tgtEl>
                                        <p:attrNameLst>
                                          <p:attrName>style.visibility</p:attrName>
                                        </p:attrNameLst>
                                      </p:cBhvr>
                                      <p:to>
                                        <p:strVal val="visible"/>
                                      </p:to>
                                    </p:set>
                                    <p:animEffect transition="in" filter="fade">
                                      <p:cBhvr>
                                        <p:cTn id="44" dur="500"/>
                                        <p:tgtEl>
                                          <p:spTgt spid="92"/>
                                        </p:tgtEl>
                                      </p:cBhvr>
                                    </p:animEffect>
                                    <p:anim calcmode="lin" valueType="num">
                                      <p:cBhvr>
                                        <p:cTn id="45" dur="500" fill="hold"/>
                                        <p:tgtEl>
                                          <p:spTgt spid="92"/>
                                        </p:tgtEl>
                                        <p:attrNameLst>
                                          <p:attrName>ppt_x</p:attrName>
                                        </p:attrNameLst>
                                      </p:cBhvr>
                                      <p:tavLst>
                                        <p:tav tm="0">
                                          <p:val>
                                            <p:strVal val="#ppt_x"/>
                                          </p:val>
                                        </p:tav>
                                        <p:tav tm="100000">
                                          <p:val>
                                            <p:strVal val="#ppt_x"/>
                                          </p:val>
                                        </p:tav>
                                      </p:tavLst>
                                    </p:anim>
                                    <p:anim calcmode="lin" valueType="num">
                                      <p:cBhvr>
                                        <p:cTn id="46" dur="500" fill="hold"/>
                                        <p:tgtEl>
                                          <p:spTgt spid="92"/>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53" presetClass="entr" presetSubtype="16" fill="hold" nodeType="afterEffect">
                                  <p:stCondLst>
                                    <p:cond delay="0"/>
                                  </p:stCondLst>
                                  <p:childTnLst>
                                    <p:set>
                                      <p:cBhvr>
                                        <p:cTn id="49" dur="1" fill="hold">
                                          <p:stCondLst>
                                            <p:cond delay="0"/>
                                          </p:stCondLst>
                                        </p:cTn>
                                        <p:tgtEl>
                                          <p:spTgt spid="116"/>
                                        </p:tgtEl>
                                        <p:attrNameLst>
                                          <p:attrName>style.visibility</p:attrName>
                                        </p:attrNameLst>
                                      </p:cBhvr>
                                      <p:to>
                                        <p:strVal val="visible"/>
                                      </p:to>
                                    </p:set>
                                    <p:anim calcmode="lin" valueType="num">
                                      <p:cBhvr>
                                        <p:cTn id="50" dur="500" fill="hold"/>
                                        <p:tgtEl>
                                          <p:spTgt spid="116"/>
                                        </p:tgtEl>
                                        <p:attrNameLst>
                                          <p:attrName>ppt_w</p:attrName>
                                        </p:attrNameLst>
                                      </p:cBhvr>
                                      <p:tavLst>
                                        <p:tav tm="0">
                                          <p:val>
                                            <p:fltVal val="0"/>
                                          </p:val>
                                        </p:tav>
                                        <p:tav tm="100000">
                                          <p:val>
                                            <p:strVal val="#ppt_w"/>
                                          </p:val>
                                        </p:tav>
                                      </p:tavLst>
                                    </p:anim>
                                    <p:anim calcmode="lin" valueType="num">
                                      <p:cBhvr>
                                        <p:cTn id="51" dur="500" fill="hold"/>
                                        <p:tgtEl>
                                          <p:spTgt spid="116"/>
                                        </p:tgtEl>
                                        <p:attrNameLst>
                                          <p:attrName>ppt_h</p:attrName>
                                        </p:attrNameLst>
                                      </p:cBhvr>
                                      <p:tavLst>
                                        <p:tav tm="0">
                                          <p:val>
                                            <p:fltVal val="0"/>
                                          </p:val>
                                        </p:tav>
                                        <p:tav tm="100000">
                                          <p:val>
                                            <p:strVal val="#ppt_h"/>
                                          </p:val>
                                        </p:tav>
                                      </p:tavLst>
                                    </p:anim>
                                    <p:animEffect transition="in" filter="fade">
                                      <p:cBhvr>
                                        <p:cTn id="52" dur="500"/>
                                        <p:tgtEl>
                                          <p:spTgt spid="116"/>
                                        </p:tgtEl>
                                      </p:cBhvr>
                                    </p:animEffect>
                                  </p:childTnLst>
                                </p:cTn>
                              </p:par>
                            </p:childTnLst>
                          </p:cTn>
                        </p:par>
                        <p:par>
                          <p:cTn id="53" fill="hold">
                            <p:stCondLst>
                              <p:cond delay="6000"/>
                            </p:stCondLst>
                            <p:childTnLst>
                              <p:par>
                                <p:cTn id="54" presetID="50" presetClass="entr" presetSubtype="0" decel="100000" fill="hold" grpId="0" nodeType="afterEffect">
                                  <p:stCondLst>
                                    <p:cond delay="0"/>
                                  </p:stCondLst>
                                  <p:childTnLst>
                                    <p:set>
                                      <p:cBhvr>
                                        <p:cTn id="55" dur="1" fill="hold">
                                          <p:stCondLst>
                                            <p:cond delay="0"/>
                                          </p:stCondLst>
                                        </p:cTn>
                                        <p:tgtEl>
                                          <p:spTgt spid="130"/>
                                        </p:tgtEl>
                                        <p:attrNameLst>
                                          <p:attrName>style.visibility</p:attrName>
                                        </p:attrNameLst>
                                      </p:cBhvr>
                                      <p:to>
                                        <p:strVal val="visible"/>
                                      </p:to>
                                    </p:set>
                                    <p:anim calcmode="lin" valueType="num">
                                      <p:cBhvr>
                                        <p:cTn id="56" dur="1000" fill="hold"/>
                                        <p:tgtEl>
                                          <p:spTgt spid="130"/>
                                        </p:tgtEl>
                                        <p:attrNameLst>
                                          <p:attrName>ppt_w</p:attrName>
                                        </p:attrNameLst>
                                      </p:cBhvr>
                                      <p:tavLst>
                                        <p:tav tm="0">
                                          <p:val>
                                            <p:strVal val="#ppt_w+.3"/>
                                          </p:val>
                                        </p:tav>
                                        <p:tav tm="100000">
                                          <p:val>
                                            <p:strVal val="#ppt_w"/>
                                          </p:val>
                                        </p:tav>
                                      </p:tavLst>
                                    </p:anim>
                                    <p:anim calcmode="lin" valueType="num">
                                      <p:cBhvr>
                                        <p:cTn id="57" dur="1000" fill="hold"/>
                                        <p:tgtEl>
                                          <p:spTgt spid="130"/>
                                        </p:tgtEl>
                                        <p:attrNameLst>
                                          <p:attrName>ppt_h</p:attrName>
                                        </p:attrNameLst>
                                      </p:cBhvr>
                                      <p:tavLst>
                                        <p:tav tm="0">
                                          <p:val>
                                            <p:strVal val="#ppt_h"/>
                                          </p:val>
                                        </p:tav>
                                        <p:tav tm="100000">
                                          <p:val>
                                            <p:strVal val="#ppt_h"/>
                                          </p:val>
                                        </p:tav>
                                      </p:tavLst>
                                    </p:anim>
                                    <p:animEffect transition="in" filter="fade">
                                      <p:cBhvr>
                                        <p:cTn id="58" dur="1000"/>
                                        <p:tgtEl>
                                          <p:spTgt spid="130"/>
                                        </p:tgtEl>
                                      </p:cBhvr>
                                    </p:animEffect>
                                  </p:childTnLst>
                                </p:cTn>
                              </p:par>
                            </p:childTnLst>
                          </p:cTn>
                        </p:par>
                        <p:par>
                          <p:cTn id="59" fill="hold">
                            <p:stCondLst>
                              <p:cond delay="7000"/>
                            </p:stCondLst>
                            <p:childTnLst>
                              <p:par>
                                <p:cTn id="60" presetID="22" presetClass="entr" presetSubtype="4" fill="hold" grpId="0" nodeType="afterEffect">
                                  <p:stCondLst>
                                    <p:cond delay="0"/>
                                  </p:stCondLst>
                                  <p:childTnLst>
                                    <p:set>
                                      <p:cBhvr>
                                        <p:cTn id="61" dur="1" fill="hold">
                                          <p:stCondLst>
                                            <p:cond delay="0"/>
                                          </p:stCondLst>
                                        </p:cTn>
                                        <p:tgtEl>
                                          <p:spTgt spid="129"/>
                                        </p:tgtEl>
                                        <p:attrNameLst>
                                          <p:attrName>style.visibility</p:attrName>
                                        </p:attrNameLst>
                                      </p:cBhvr>
                                      <p:to>
                                        <p:strVal val="visible"/>
                                      </p:to>
                                    </p:set>
                                    <p:animEffect transition="in" filter="wipe(down)">
                                      <p:cBhvr>
                                        <p:cTn id="62" dur="1000"/>
                                        <p:tgtEl>
                                          <p:spTgt spid="129"/>
                                        </p:tgtEl>
                                      </p:cBhvr>
                                    </p:animEffect>
                                  </p:childTnLst>
                                </p:cTn>
                              </p:par>
                            </p:childTnLst>
                          </p:cTn>
                        </p:par>
                        <p:par>
                          <p:cTn id="63" fill="hold">
                            <p:stCondLst>
                              <p:cond delay="8000"/>
                            </p:stCondLst>
                            <p:childTnLst>
                              <p:par>
                                <p:cTn id="64" presetID="47"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500"/>
                                        <p:tgtEl>
                                          <p:spTgt spid="86"/>
                                        </p:tgtEl>
                                      </p:cBhvr>
                                    </p:animEffect>
                                    <p:anim calcmode="lin" valueType="num">
                                      <p:cBhvr>
                                        <p:cTn id="67" dur="500" fill="hold"/>
                                        <p:tgtEl>
                                          <p:spTgt spid="86"/>
                                        </p:tgtEl>
                                        <p:attrNameLst>
                                          <p:attrName>ppt_x</p:attrName>
                                        </p:attrNameLst>
                                      </p:cBhvr>
                                      <p:tavLst>
                                        <p:tav tm="0">
                                          <p:val>
                                            <p:strVal val="#ppt_x"/>
                                          </p:val>
                                        </p:tav>
                                        <p:tav tm="100000">
                                          <p:val>
                                            <p:strVal val="#ppt_x"/>
                                          </p:val>
                                        </p:tav>
                                      </p:tavLst>
                                    </p:anim>
                                    <p:anim calcmode="lin" valueType="num">
                                      <p:cBhvr>
                                        <p:cTn id="68" dur="500" fill="hold"/>
                                        <p:tgtEl>
                                          <p:spTgt spid="86"/>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90"/>
                                        </p:tgtEl>
                                        <p:attrNameLst>
                                          <p:attrName>style.visibility</p:attrName>
                                        </p:attrNameLst>
                                      </p:cBhvr>
                                      <p:to>
                                        <p:strVal val="visible"/>
                                      </p:to>
                                    </p:set>
                                    <p:animEffect transition="in" filter="fade">
                                      <p:cBhvr>
                                        <p:cTn id="71" dur="500"/>
                                        <p:tgtEl>
                                          <p:spTgt spid="90"/>
                                        </p:tgtEl>
                                      </p:cBhvr>
                                    </p:animEffect>
                                    <p:anim calcmode="lin" valueType="num">
                                      <p:cBhvr>
                                        <p:cTn id="72" dur="500" fill="hold"/>
                                        <p:tgtEl>
                                          <p:spTgt spid="90"/>
                                        </p:tgtEl>
                                        <p:attrNameLst>
                                          <p:attrName>ppt_x</p:attrName>
                                        </p:attrNameLst>
                                      </p:cBhvr>
                                      <p:tavLst>
                                        <p:tav tm="0">
                                          <p:val>
                                            <p:strVal val="#ppt_x"/>
                                          </p:val>
                                        </p:tav>
                                        <p:tav tm="100000">
                                          <p:val>
                                            <p:strVal val="#ppt_x"/>
                                          </p:val>
                                        </p:tav>
                                      </p:tavLst>
                                    </p:anim>
                                    <p:anim calcmode="lin" valueType="num">
                                      <p:cBhvr>
                                        <p:cTn id="73" dur="500" fill="hold"/>
                                        <p:tgtEl>
                                          <p:spTgt spid="90"/>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53" presetClass="entr" presetSubtype="16" fill="hold" nodeType="afterEffect">
                                  <p:stCondLst>
                                    <p:cond delay="0"/>
                                  </p:stCondLst>
                                  <p:childTnLst>
                                    <p:set>
                                      <p:cBhvr>
                                        <p:cTn id="76" dur="1" fill="hold">
                                          <p:stCondLst>
                                            <p:cond delay="0"/>
                                          </p:stCondLst>
                                        </p:cTn>
                                        <p:tgtEl>
                                          <p:spTgt spid="115"/>
                                        </p:tgtEl>
                                        <p:attrNameLst>
                                          <p:attrName>style.visibility</p:attrName>
                                        </p:attrNameLst>
                                      </p:cBhvr>
                                      <p:to>
                                        <p:strVal val="visible"/>
                                      </p:to>
                                    </p:set>
                                    <p:anim calcmode="lin" valueType="num">
                                      <p:cBhvr>
                                        <p:cTn id="77" dur="500" fill="hold"/>
                                        <p:tgtEl>
                                          <p:spTgt spid="115"/>
                                        </p:tgtEl>
                                        <p:attrNameLst>
                                          <p:attrName>ppt_w</p:attrName>
                                        </p:attrNameLst>
                                      </p:cBhvr>
                                      <p:tavLst>
                                        <p:tav tm="0">
                                          <p:val>
                                            <p:fltVal val="0"/>
                                          </p:val>
                                        </p:tav>
                                        <p:tav tm="100000">
                                          <p:val>
                                            <p:strVal val="#ppt_w"/>
                                          </p:val>
                                        </p:tav>
                                      </p:tavLst>
                                    </p:anim>
                                    <p:anim calcmode="lin" valueType="num">
                                      <p:cBhvr>
                                        <p:cTn id="78" dur="500" fill="hold"/>
                                        <p:tgtEl>
                                          <p:spTgt spid="115"/>
                                        </p:tgtEl>
                                        <p:attrNameLst>
                                          <p:attrName>ppt_h</p:attrName>
                                        </p:attrNameLst>
                                      </p:cBhvr>
                                      <p:tavLst>
                                        <p:tav tm="0">
                                          <p:val>
                                            <p:fltVal val="0"/>
                                          </p:val>
                                        </p:tav>
                                        <p:tav tm="100000">
                                          <p:val>
                                            <p:strVal val="#ppt_h"/>
                                          </p:val>
                                        </p:tav>
                                      </p:tavLst>
                                    </p:anim>
                                    <p:animEffect transition="in" filter="fade">
                                      <p:cBhvr>
                                        <p:cTn id="79" dur="500"/>
                                        <p:tgtEl>
                                          <p:spTgt spid="115"/>
                                        </p:tgtEl>
                                      </p:cBhvr>
                                    </p:animEffect>
                                  </p:childTnLst>
                                </p:cTn>
                              </p:par>
                              <p:par>
                                <p:cTn id="80" presetID="50" presetClass="entr" presetSubtype="0" decel="100000" fill="hold" grpId="0" nodeType="withEffect">
                                  <p:stCondLst>
                                    <p:cond delay="0"/>
                                  </p:stCondLst>
                                  <p:childTnLst>
                                    <p:set>
                                      <p:cBhvr>
                                        <p:cTn id="81" dur="1" fill="hold">
                                          <p:stCondLst>
                                            <p:cond delay="0"/>
                                          </p:stCondLst>
                                        </p:cTn>
                                        <p:tgtEl>
                                          <p:spTgt spid="127"/>
                                        </p:tgtEl>
                                        <p:attrNameLst>
                                          <p:attrName>style.visibility</p:attrName>
                                        </p:attrNameLst>
                                      </p:cBhvr>
                                      <p:to>
                                        <p:strVal val="visible"/>
                                      </p:to>
                                    </p:set>
                                    <p:anim calcmode="lin" valueType="num">
                                      <p:cBhvr>
                                        <p:cTn id="82" dur="1000" fill="hold"/>
                                        <p:tgtEl>
                                          <p:spTgt spid="127"/>
                                        </p:tgtEl>
                                        <p:attrNameLst>
                                          <p:attrName>ppt_w</p:attrName>
                                        </p:attrNameLst>
                                      </p:cBhvr>
                                      <p:tavLst>
                                        <p:tav tm="0">
                                          <p:val>
                                            <p:strVal val="#ppt_w+.3"/>
                                          </p:val>
                                        </p:tav>
                                        <p:tav tm="100000">
                                          <p:val>
                                            <p:strVal val="#ppt_w"/>
                                          </p:val>
                                        </p:tav>
                                      </p:tavLst>
                                    </p:anim>
                                    <p:anim calcmode="lin" valueType="num">
                                      <p:cBhvr>
                                        <p:cTn id="83" dur="1000" fill="hold"/>
                                        <p:tgtEl>
                                          <p:spTgt spid="127"/>
                                        </p:tgtEl>
                                        <p:attrNameLst>
                                          <p:attrName>ppt_h</p:attrName>
                                        </p:attrNameLst>
                                      </p:cBhvr>
                                      <p:tavLst>
                                        <p:tav tm="0">
                                          <p:val>
                                            <p:strVal val="#ppt_h"/>
                                          </p:val>
                                        </p:tav>
                                        <p:tav tm="100000">
                                          <p:val>
                                            <p:strVal val="#ppt_h"/>
                                          </p:val>
                                        </p:tav>
                                      </p:tavLst>
                                    </p:anim>
                                    <p:animEffect transition="in" filter="fade">
                                      <p:cBhvr>
                                        <p:cTn id="84" dur="1000"/>
                                        <p:tgtEl>
                                          <p:spTgt spid="1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26"/>
                                        </p:tgtEl>
                                        <p:attrNameLst>
                                          <p:attrName>style.visibility</p:attrName>
                                        </p:attrNameLst>
                                      </p:cBhvr>
                                      <p:to>
                                        <p:strVal val="visible"/>
                                      </p:to>
                                    </p:set>
                                    <p:animEffect transition="in" filter="wipe(up)">
                                      <p:cBhvr>
                                        <p:cTn id="88" dur="10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6" grpId="0" animBg="1"/>
      <p:bldP spid="87" grpId="0" animBg="1"/>
      <p:bldP spid="90" grpId="0" animBg="1"/>
      <p:bldP spid="91" grpId="0" animBg="1"/>
      <p:bldP spid="92" grpId="0" animBg="1"/>
      <p:bldP spid="118" grpId="0"/>
      <p:bldP spid="119" grpId="0"/>
      <p:bldP spid="126" grpId="0"/>
      <p:bldP spid="127" grpId="0"/>
      <p:bldP spid="129" grpId="0"/>
      <p:bldP spid="1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382793" y="2298814"/>
            <a:ext cx="3585707" cy="4115027"/>
            <a:chOff x="6382793" y="2298814"/>
            <a:chExt cx="3585707" cy="4115027"/>
          </a:xfrm>
        </p:grpSpPr>
        <p:sp>
          <p:nvSpPr>
            <p:cNvPr id="22" name="任意多边形 21"/>
            <p:cNvSpPr/>
            <p:nvPr/>
          </p:nvSpPr>
          <p:spPr>
            <a:xfrm rot="16200000">
              <a:off x="6118133" y="2563474"/>
              <a:ext cx="4115027" cy="3585707"/>
            </a:xfrm>
            <a:custGeom>
              <a:avLst/>
              <a:gdLst>
                <a:gd name="connsiteX0" fmla="*/ 4115027 w 4115027"/>
                <a:gd name="connsiteY0" fmla="*/ 203878 h 3585707"/>
                <a:gd name="connsiteX1" fmla="*/ 4115027 w 4115027"/>
                <a:gd name="connsiteY1" fmla="*/ 3585707 h 3585707"/>
                <a:gd name="connsiteX2" fmla="*/ 0 w 4115027"/>
                <a:gd name="connsiteY2" fmla="*/ 3585707 h 3585707"/>
                <a:gd name="connsiteX3" fmla="*/ 0 w 4115027"/>
                <a:gd name="connsiteY3" fmla="*/ 203878 h 3585707"/>
                <a:gd name="connsiteX4" fmla="*/ 3650172 w 4115027"/>
                <a:gd name="connsiteY4" fmla="*/ 203878 h 3585707"/>
                <a:gd name="connsiteX5" fmla="*/ 3768421 w 4115027"/>
                <a:gd name="connsiteY5" fmla="*/ 0 h 3585707"/>
                <a:gd name="connsiteX6" fmla="*/ 3886670 w 4115027"/>
                <a:gd name="connsiteY6" fmla="*/ 203878 h 358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5027" h="3585707">
                  <a:moveTo>
                    <a:pt x="4115027" y="203878"/>
                  </a:moveTo>
                  <a:lnTo>
                    <a:pt x="4115027" y="3585707"/>
                  </a:lnTo>
                  <a:lnTo>
                    <a:pt x="0" y="3585707"/>
                  </a:lnTo>
                  <a:lnTo>
                    <a:pt x="0" y="203878"/>
                  </a:lnTo>
                  <a:lnTo>
                    <a:pt x="3650172" y="203878"/>
                  </a:lnTo>
                  <a:lnTo>
                    <a:pt x="3768421" y="0"/>
                  </a:lnTo>
                  <a:lnTo>
                    <a:pt x="3886670" y="203878"/>
                  </a:lnTo>
                  <a:close/>
                </a:path>
              </a:pathLst>
            </a:custGeom>
            <a:solidFill>
              <a:srgbClr val="4D4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40" name="图片 39"/>
            <p:cNvPicPr>
              <a:picLocks noChangeAspect="1"/>
            </p:cNvPicPr>
            <p:nvPr/>
          </p:nvPicPr>
          <p:blipFill>
            <a:blip r:embed="rId2" cstate="print">
              <a:extLst>
                <a:ext uri="{28A0092B-C50C-407E-A947-70E740481C1C}">
                  <a14:useLocalDpi xmlns:a14="http://schemas.microsoft.com/office/drawing/2010/main" val="0"/>
                </a:ext>
              </a:extLst>
            </a:blip>
            <a:srcRect l="47" t="7555" r="1322" b="7078"/>
            <a:stretch>
              <a:fillRect/>
            </a:stretch>
          </p:blipFill>
          <p:spPr>
            <a:xfrm>
              <a:off x="6382793" y="2298814"/>
              <a:ext cx="3585707" cy="2069986"/>
            </a:xfrm>
            <a:custGeom>
              <a:avLst/>
              <a:gdLst>
                <a:gd name="connsiteX0" fmla="*/ 203878 w 3585707"/>
                <a:gd name="connsiteY0" fmla="*/ 0 h 2069986"/>
                <a:gd name="connsiteX1" fmla="*/ 3585707 w 3585707"/>
                <a:gd name="connsiteY1" fmla="*/ 0 h 2069986"/>
                <a:gd name="connsiteX2" fmla="*/ 3585707 w 3585707"/>
                <a:gd name="connsiteY2" fmla="*/ 2069986 h 2069986"/>
                <a:gd name="connsiteX3" fmla="*/ 203878 w 3585707"/>
                <a:gd name="connsiteY3" fmla="*/ 2069986 h 2069986"/>
                <a:gd name="connsiteX4" fmla="*/ 203878 w 3585707"/>
                <a:gd name="connsiteY4" fmla="*/ 464855 h 2069986"/>
                <a:gd name="connsiteX5" fmla="*/ 0 w 3585707"/>
                <a:gd name="connsiteY5" fmla="*/ 346606 h 2069986"/>
                <a:gd name="connsiteX6" fmla="*/ 203878 w 3585707"/>
                <a:gd name="connsiteY6" fmla="*/ 228357 h 206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5707" h="2069986">
                  <a:moveTo>
                    <a:pt x="203878" y="0"/>
                  </a:moveTo>
                  <a:lnTo>
                    <a:pt x="3585707" y="0"/>
                  </a:lnTo>
                  <a:lnTo>
                    <a:pt x="3585707" y="2069986"/>
                  </a:lnTo>
                  <a:lnTo>
                    <a:pt x="203878" y="2069986"/>
                  </a:lnTo>
                  <a:lnTo>
                    <a:pt x="203878" y="464855"/>
                  </a:lnTo>
                  <a:lnTo>
                    <a:pt x="0" y="346606"/>
                  </a:lnTo>
                  <a:lnTo>
                    <a:pt x="203878" y="228357"/>
                  </a:lnTo>
                  <a:close/>
                </a:path>
              </a:pathLst>
            </a:custGeom>
          </p:spPr>
        </p:pic>
      </p:grpSp>
      <p:grpSp>
        <p:nvGrpSpPr>
          <p:cNvPr id="2" name="组合 1"/>
          <p:cNvGrpSpPr/>
          <p:nvPr/>
        </p:nvGrpSpPr>
        <p:grpSpPr>
          <a:xfrm>
            <a:off x="2223501" y="1598386"/>
            <a:ext cx="3585707" cy="4115027"/>
            <a:chOff x="2223501" y="1598386"/>
            <a:chExt cx="3585707" cy="4115027"/>
          </a:xfrm>
        </p:grpSpPr>
        <p:sp>
          <p:nvSpPr>
            <p:cNvPr id="53" name="任意多边形 52"/>
            <p:cNvSpPr/>
            <p:nvPr/>
          </p:nvSpPr>
          <p:spPr>
            <a:xfrm rot="5400000" flipH="1">
              <a:off x="1958841" y="1863046"/>
              <a:ext cx="4115027" cy="3585707"/>
            </a:xfrm>
            <a:custGeom>
              <a:avLst/>
              <a:gdLst>
                <a:gd name="connsiteX0" fmla="*/ 4115027 w 4115027"/>
                <a:gd name="connsiteY0" fmla="*/ 203878 h 3585707"/>
                <a:gd name="connsiteX1" fmla="*/ 4115027 w 4115027"/>
                <a:gd name="connsiteY1" fmla="*/ 3585707 h 3585707"/>
                <a:gd name="connsiteX2" fmla="*/ 0 w 4115027"/>
                <a:gd name="connsiteY2" fmla="*/ 3585707 h 3585707"/>
                <a:gd name="connsiteX3" fmla="*/ 0 w 4115027"/>
                <a:gd name="connsiteY3" fmla="*/ 203878 h 3585707"/>
                <a:gd name="connsiteX4" fmla="*/ 3650172 w 4115027"/>
                <a:gd name="connsiteY4" fmla="*/ 203878 h 3585707"/>
                <a:gd name="connsiteX5" fmla="*/ 3768421 w 4115027"/>
                <a:gd name="connsiteY5" fmla="*/ 0 h 3585707"/>
                <a:gd name="connsiteX6" fmla="*/ 3886670 w 4115027"/>
                <a:gd name="connsiteY6" fmla="*/ 203878 h 358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5027" h="3585707">
                  <a:moveTo>
                    <a:pt x="4115027" y="203878"/>
                  </a:moveTo>
                  <a:lnTo>
                    <a:pt x="4115027" y="3585707"/>
                  </a:lnTo>
                  <a:lnTo>
                    <a:pt x="0" y="3585707"/>
                  </a:lnTo>
                  <a:lnTo>
                    <a:pt x="0" y="203878"/>
                  </a:lnTo>
                  <a:lnTo>
                    <a:pt x="3650172" y="203878"/>
                  </a:lnTo>
                  <a:lnTo>
                    <a:pt x="3768421" y="0"/>
                  </a:lnTo>
                  <a:lnTo>
                    <a:pt x="3886670" y="203878"/>
                  </a:lnTo>
                  <a:close/>
                </a:path>
              </a:pathLst>
            </a:custGeom>
            <a:solidFill>
              <a:srgbClr val="4D4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49" name="图片 48"/>
            <p:cNvPicPr>
              <a:picLocks noChangeAspect="1"/>
            </p:cNvPicPr>
            <p:nvPr/>
          </p:nvPicPr>
          <p:blipFill>
            <a:blip r:embed="rId3" cstate="print">
              <a:extLst>
                <a:ext uri="{28A0092B-C50C-407E-A947-70E740481C1C}">
                  <a14:useLocalDpi xmlns:a14="http://schemas.microsoft.com/office/drawing/2010/main" val="0"/>
                </a:ext>
              </a:extLst>
            </a:blip>
            <a:srcRect l="1289" t="1011" r="1089" b="14372"/>
            <a:stretch>
              <a:fillRect/>
            </a:stretch>
          </p:blipFill>
          <p:spPr>
            <a:xfrm>
              <a:off x="2223501" y="1598386"/>
              <a:ext cx="3585707" cy="2069986"/>
            </a:xfrm>
            <a:custGeom>
              <a:avLst/>
              <a:gdLst>
                <a:gd name="connsiteX0" fmla="*/ 0 w 3585707"/>
                <a:gd name="connsiteY0" fmla="*/ 0 h 2069986"/>
                <a:gd name="connsiteX1" fmla="*/ 3381829 w 3585707"/>
                <a:gd name="connsiteY1" fmla="*/ 0 h 2069986"/>
                <a:gd name="connsiteX2" fmla="*/ 3381829 w 3585707"/>
                <a:gd name="connsiteY2" fmla="*/ 228357 h 2069986"/>
                <a:gd name="connsiteX3" fmla="*/ 3585707 w 3585707"/>
                <a:gd name="connsiteY3" fmla="*/ 346606 h 2069986"/>
                <a:gd name="connsiteX4" fmla="*/ 3381829 w 3585707"/>
                <a:gd name="connsiteY4" fmla="*/ 464855 h 2069986"/>
                <a:gd name="connsiteX5" fmla="*/ 3381829 w 3585707"/>
                <a:gd name="connsiteY5" fmla="*/ 2069986 h 2069986"/>
                <a:gd name="connsiteX6" fmla="*/ 0 w 3585707"/>
                <a:gd name="connsiteY6" fmla="*/ 2069986 h 206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5707" h="2069986">
                  <a:moveTo>
                    <a:pt x="0" y="0"/>
                  </a:moveTo>
                  <a:lnTo>
                    <a:pt x="3381829" y="0"/>
                  </a:lnTo>
                  <a:lnTo>
                    <a:pt x="3381829" y="228357"/>
                  </a:lnTo>
                  <a:lnTo>
                    <a:pt x="3585707" y="346606"/>
                  </a:lnTo>
                  <a:lnTo>
                    <a:pt x="3381829" y="464855"/>
                  </a:lnTo>
                  <a:lnTo>
                    <a:pt x="3381829" y="2069986"/>
                  </a:lnTo>
                  <a:lnTo>
                    <a:pt x="0" y="2069986"/>
                  </a:lnTo>
                  <a:close/>
                </a:path>
              </a:pathLst>
            </a:custGeom>
          </p:spPr>
        </p:pic>
      </p:grpSp>
      <p:cxnSp>
        <p:nvCxnSpPr>
          <p:cNvPr id="10" name="直接连接符 9"/>
          <p:cNvCxnSpPr/>
          <p:nvPr/>
        </p:nvCxnSpPr>
        <p:spPr>
          <a:xfrm flipH="1" flipV="1">
            <a:off x="6094299" y="1373982"/>
            <a:ext cx="3402" cy="448808"/>
          </a:xfrm>
          <a:prstGeom prst="line">
            <a:avLst/>
          </a:prstGeom>
          <a:ln w="19050" cap="rnd">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flipV="1">
            <a:off x="6096000" y="2032000"/>
            <a:ext cx="1" cy="500517"/>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5992586" y="1825171"/>
            <a:ext cx="206829" cy="206829"/>
          </a:xfrm>
          <a:prstGeom prst="ellipse">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 name="椭圆 3"/>
          <p:cNvSpPr/>
          <p:nvPr/>
        </p:nvSpPr>
        <p:spPr>
          <a:xfrm>
            <a:off x="5992586" y="2532517"/>
            <a:ext cx="206829" cy="206829"/>
          </a:xfrm>
          <a:prstGeom prst="ellipse">
            <a:avLst/>
          </a:prstGeom>
          <a:solidFill>
            <a:srgbClr val="00C057"/>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13" name="直接连接符 12"/>
          <p:cNvCxnSpPr/>
          <p:nvPr/>
        </p:nvCxnSpPr>
        <p:spPr>
          <a:xfrm flipV="1">
            <a:off x="6094299" y="2739346"/>
            <a:ext cx="1702" cy="4118655"/>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6053819" y="1282472"/>
            <a:ext cx="84364" cy="84364"/>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9" name="文本框 28"/>
          <p:cNvSpPr txBox="1"/>
          <p:nvPr/>
        </p:nvSpPr>
        <p:spPr>
          <a:xfrm>
            <a:off x="6659805" y="5240868"/>
            <a:ext cx="2592479" cy="1052596"/>
          </a:xfrm>
          <a:prstGeom prst="rect">
            <a:avLst/>
          </a:prstGeom>
          <a:noFill/>
        </p:spPr>
        <p:txBody>
          <a:bodyPr wrap="square" rtlCol="0">
            <a:spAutoFit/>
          </a:bodyPr>
          <a:lstStyle/>
          <a:p>
            <a:pPr lvl="0">
              <a:lnSpc>
                <a:spcPct val="130000"/>
              </a:lnSpc>
              <a:defRPr/>
            </a:pPr>
            <a:r>
              <a:rPr lang="zh-CN" altLang="en-US" sz="1600" dirty="0">
                <a:solidFill>
                  <a:prstClr val="white"/>
                </a:solidFill>
                <a:latin typeface="腾祥沁圆简-W1" panose="01010104010101010101" pitchFamily="2" charset="-122"/>
                <a:ea typeface="腾祥沁圆简-W1" panose="01010104010101010101" pitchFamily="2" charset="-122"/>
              </a:rPr>
              <a:t>请插入您的文本的内容请插入您的文本的内容请插入您的文本的内容</a:t>
            </a:r>
            <a:endParaRPr lang="en-US" altLang="zh-CN" sz="1600" dirty="0">
              <a:solidFill>
                <a:prstClr val="white"/>
              </a:solidFill>
              <a:latin typeface="腾祥沁圆简-W1" panose="01010104010101010101" pitchFamily="2" charset="-122"/>
              <a:ea typeface="腾祥沁圆简-W1" panose="01010104010101010101" pitchFamily="2" charset="-122"/>
            </a:endParaRPr>
          </a:p>
        </p:txBody>
      </p:sp>
      <p:sp>
        <p:nvSpPr>
          <p:cNvPr id="30" name="矩形 29"/>
          <p:cNvSpPr/>
          <p:nvPr/>
        </p:nvSpPr>
        <p:spPr>
          <a:xfrm>
            <a:off x="6798465" y="4840758"/>
            <a:ext cx="2985113"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点击添加标题</a:t>
            </a:r>
            <a:r>
              <a:rPr kumimoji="0" lang="zh-CN" altLang="en-US" sz="1600" b="0" i="0" u="none" strike="noStrike" kern="1200" cap="none" spc="0" normalizeH="0" baseline="0" noProof="0" dirty="0">
                <a:ln>
                  <a:noFill/>
                </a:ln>
                <a:solidFill>
                  <a:srgbClr val="00C057"/>
                </a:solidFill>
                <a:effectLst/>
                <a:uLnTx/>
                <a:uFillTx/>
                <a:latin typeface="腾祥沁圆简-W1" panose="01010104010101010101" pitchFamily="2" charset="-122"/>
                <a:ea typeface="腾祥沁圆简-W1" panose="01010104010101010101" pitchFamily="2" charset="-122"/>
                <a:cs typeface="+mn-cs"/>
              </a:rPr>
              <a:t>（</a:t>
            </a:r>
            <a:r>
              <a:rPr kumimoji="0" lang="en-US" altLang="zh-CN" sz="1600" b="0" i="0" u="none" strike="noStrike" kern="1200" cap="none" spc="0" normalizeH="0" baseline="0" noProof="0" dirty="0">
                <a:ln>
                  <a:noFill/>
                </a:ln>
                <a:solidFill>
                  <a:srgbClr val="00C057"/>
                </a:solidFill>
                <a:effectLst/>
                <a:uLnTx/>
                <a:uFillTx/>
                <a:latin typeface="腾祥沁圆简-W1" panose="01010104010101010101" pitchFamily="2" charset="-122"/>
                <a:ea typeface="腾祥沁圆简-W1" panose="01010104010101010101" pitchFamily="2" charset="-122"/>
                <a:cs typeface="+mn-cs"/>
              </a:rPr>
              <a:t>Headline</a:t>
            </a:r>
            <a:r>
              <a:rPr kumimoji="0" lang="zh-CN" altLang="en-US" sz="1600" b="0" i="0" u="none" strike="noStrike" kern="1200" cap="none" spc="0" normalizeH="0" baseline="0" noProof="0" dirty="0">
                <a:ln>
                  <a:noFill/>
                </a:ln>
                <a:solidFill>
                  <a:srgbClr val="00C057"/>
                </a:solidFill>
                <a:effectLst/>
                <a:uLnTx/>
                <a:uFillTx/>
                <a:latin typeface="腾祥沁圆简-W1" panose="01010104010101010101" pitchFamily="2" charset="-122"/>
                <a:ea typeface="腾祥沁圆简-W1" panose="01010104010101010101" pitchFamily="2" charset="-122"/>
                <a:cs typeface="+mn-cs"/>
              </a:rPr>
              <a:t>）</a:t>
            </a:r>
          </a:p>
        </p:txBody>
      </p:sp>
      <p:sp>
        <p:nvSpPr>
          <p:cNvPr id="66" name="文本框 65"/>
          <p:cNvSpPr txBox="1"/>
          <p:nvPr/>
        </p:nvSpPr>
        <p:spPr>
          <a:xfrm flipH="1">
            <a:off x="2269763" y="4540440"/>
            <a:ext cx="3082749" cy="1052596"/>
          </a:xfrm>
          <a:prstGeom prst="rect">
            <a:avLst/>
          </a:prstGeom>
          <a:noFill/>
        </p:spPr>
        <p:txBody>
          <a:bodyPr wrap="square" rtlCol="0">
            <a:spAutoFit/>
          </a:bodyPr>
          <a:lstStyle/>
          <a:p>
            <a:pPr lvl="0">
              <a:lnSpc>
                <a:spcPct val="130000"/>
              </a:lnSpc>
              <a:defRPr/>
            </a:pPr>
            <a:r>
              <a:rPr lang="zh-CN" altLang="en-US" sz="1600" dirty="0">
                <a:solidFill>
                  <a:prstClr val="white"/>
                </a:solidFill>
                <a:latin typeface="腾祥沁圆简-W1" panose="01010104010101010101" pitchFamily="2" charset="-122"/>
                <a:ea typeface="腾祥沁圆简-W1" panose="01010104010101010101" pitchFamily="2" charset="-122"/>
              </a:rPr>
              <a:t>请插入您的文本的内容请插入您的文本的内容请插入您的文本的内容</a:t>
            </a:r>
            <a:endParaRPr lang="en-US" altLang="zh-CN" sz="1600" dirty="0">
              <a:solidFill>
                <a:prstClr val="white"/>
              </a:solidFill>
              <a:latin typeface="腾祥沁圆简-W1" panose="01010104010101010101" pitchFamily="2" charset="-122"/>
              <a:ea typeface="腾祥沁圆简-W1" panose="01010104010101010101" pitchFamily="2" charset="-122"/>
            </a:endParaRPr>
          </a:p>
        </p:txBody>
      </p:sp>
      <p:sp>
        <p:nvSpPr>
          <p:cNvPr id="67" name="矩形 66"/>
          <p:cNvSpPr/>
          <p:nvPr/>
        </p:nvSpPr>
        <p:spPr>
          <a:xfrm flipH="1">
            <a:off x="2408423" y="4140330"/>
            <a:ext cx="2985113"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点击添加标题</a:t>
            </a:r>
            <a:r>
              <a:rPr kumimoji="0" lang="zh-CN" altLang="en-US" sz="1600" b="0" i="0" u="none" strike="noStrike" kern="1200" cap="none" spc="0" normalizeH="0" baseline="0" noProof="0" dirty="0">
                <a:ln>
                  <a:noFill/>
                </a:ln>
                <a:solidFill>
                  <a:srgbClr val="00B0F0"/>
                </a:solidFill>
                <a:effectLst/>
                <a:uLnTx/>
                <a:uFillTx/>
                <a:latin typeface="腾祥沁圆简-W1" panose="01010104010101010101" pitchFamily="2" charset="-122"/>
                <a:ea typeface="腾祥沁圆简-W1" panose="01010104010101010101" pitchFamily="2" charset="-122"/>
                <a:cs typeface="+mn-cs"/>
              </a:rPr>
              <a:t>（</a:t>
            </a:r>
            <a:r>
              <a:rPr kumimoji="0" lang="en-US" altLang="zh-CN" sz="1600" b="0" i="0" u="none" strike="noStrike" kern="1200" cap="none" spc="0" normalizeH="0" baseline="0" noProof="0" dirty="0">
                <a:ln>
                  <a:noFill/>
                </a:ln>
                <a:solidFill>
                  <a:srgbClr val="00B0F0"/>
                </a:solidFill>
                <a:effectLst/>
                <a:uLnTx/>
                <a:uFillTx/>
                <a:latin typeface="腾祥沁圆简-W1" panose="01010104010101010101" pitchFamily="2" charset="-122"/>
                <a:ea typeface="腾祥沁圆简-W1" panose="01010104010101010101" pitchFamily="2" charset="-122"/>
                <a:cs typeface="+mn-cs"/>
              </a:rPr>
              <a:t>Headline</a:t>
            </a:r>
            <a:r>
              <a:rPr kumimoji="0" lang="zh-CN" altLang="en-US" sz="1600" b="0" i="0" u="none" strike="noStrike" kern="1200" cap="none" spc="0" normalizeH="0" baseline="0" noProof="0" dirty="0">
                <a:ln>
                  <a:noFill/>
                </a:ln>
                <a:solidFill>
                  <a:srgbClr val="00B0F0"/>
                </a:solidFill>
                <a:effectLst/>
                <a:uLnTx/>
                <a:uFillTx/>
                <a:latin typeface="腾祥沁圆简-W1" panose="01010104010101010101" pitchFamily="2" charset="-122"/>
                <a:ea typeface="腾祥沁圆简-W1" panose="01010104010101010101" pitchFamily="2" charset="-122"/>
                <a:cs typeface="+mn-cs"/>
              </a:rPr>
              <a:t>）</a:t>
            </a:r>
          </a:p>
        </p:txBody>
      </p:sp>
      <p:pic>
        <p:nvPicPr>
          <p:cNvPr id="54" name="图片 53"/>
          <p:cNvPicPr>
            <a:picLocks noChangeAspect="1"/>
          </p:cNvPicPr>
          <p:nvPr/>
        </p:nvPicPr>
        <p:blipFill>
          <a:blip r:embed="rId4">
            <a:extLst>
              <a:ext uri="{28A0092B-C50C-407E-A947-70E740481C1C}">
                <a14:useLocalDpi xmlns:a14="http://schemas.microsoft.com/office/drawing/2010/main" val="0"/>
              </a:ext>
            </a:extLst>
          </a:blip>
          <a:srcRect l="7472" t="69" r="86978" b="59484"/>
          <a:stretch>
            <a:fillRect/>
          </a:stretch>
        </p:blipFill>
        <p:spPr>
          <a:xfrm rot="16200000" flipH="1">
            <a:off x="3536925" y="2163343"/>
            <a:ext cx="728111" cy="2985113"/>
          </a:xfrm>
          <a:custGeom>
            <a:avLst/>
            <a:gdLst>
              <a:gd name="connsiteX0" fmla="*/ 0 w 728111"/>
              <a:gd name="connsiteY0" fmla="*/ 0 h 2985113"/>
              <a:gd name="connsiteX1" fmla="*/ 0 w 728111"/>
              <a:gd name="connsiteY1" fmla="*/ 2985113 h 2985113"/>
              <a:gd name="connsiteX2" fmla="*/ 728111 w 728111"/>
              <a:gd name="connsiteY2" fmla="*/ 2985113 h 2985113"/>
              <a:gd name="connsiteX3" fmla="*/ 728111 w 728111"/>
              <a:gd name="connsiteY3" fmla="*/ 0 h 2985113"/>
              <a:gd name="connsiteX4" fmla="*/ 0 w 728111"/>
              <a:gd name="connsiteY4" fmla="*/ 0 h 2985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11" h="2985113">
                <a:moveTo>
                  <a:pt x="0" y="0"/>
                </a:moveTo>
                <a:lnTo>
                  <a:pt x="0" y="2985113"/>
                </a:lnTo>
                <a:lnTo>
                  <a:pt x="728111" y="2985113"/>
                </a:lnTo>
                <a:lnTo>
                  <a:pt x="728111" y="0"/>
                </a:lnTo>
                <a:lnTo>
                  <a:pt x="0" y="0"/>
                </a:lnTo>
                <a:close/>
              </a:path>
            </a:pathLst>
          </a:custGeom>
        </p:spPr>
      </p:pic>
      <p:pic>
        <p:nvPicPr>
          <p:cNvPr id="52" name="图片 51"/>
          <p:cNvPicPr>
            <a:picLocks noChangeAspect="1"/>
          </p:cNvPicPr>
          <p:nvPr/>
        </p:nvPicPr>
        <p:blipFill>
          <a:blip r:embed="rId4">
            <a:extLst>
              <a:ext uri="{28A0092B-C50C-407E-A947-70E740481C1C}">
                <a14:useLocalDpi xmlns:a14="http://schemas.microsoft.com/office/drawing/2010/main" val="0"/>
              </a:ext>
            </a:extLst>
          </a:blip>
          <a:srcRect l="12811" t="59553" r="81640"/>
          <a:stretch>
            <a:fillRect/>
          </a:stretch>
        </p:blipFill>
        <p:spPr>
          <a:xfrm rot="16200000" flipH="1">
            <a:off x="7926966" y="2863771"/>
            <a:ext cx="728111" cy="2985112"/>
          </a:xfrm>
          <a:custGeom>
            <a:avLst/>
            <a:gdLst>
              <a:gd name="connsiteX0" fmla="*/ 0 w 728111"/>
              <a:gd name="connsiteY0" fmla="*/ 0 h 2985112"/>
              <a:gd name="connsiteX1" fmla="*/ 0 w 728111"/>
              <a:gd name="connsiteY1" fmla="*/ 2985112 h 2985112"/>
              <a:gd name="connsiteX2" fmla="*/ 728111 w 728111"/>
              <a:gd name="connsiteY2" fmla="*/ 2985112 h 2985112"/>
              <a:gd name="connsiteX3" fmla="*/ 728111 w 728111"/>
              <a:gd name="connsiteY3" fmla="*/ 0 h 2985112"/>
              <a:gd name="connsiteX4" fmla="*/ 0 w 728111"/>
              <a:gd name="connsiteY4" fmla="*/ 0 h 2985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11" h="2985112">
                <a:moveTo>
                  <a:pt x="0" y="0"/>
                </a:moveTo>
                <a:lnTo>
                  <a:pt x="0" y="2985112"/>
                </a:lnTo>
                <a:lnTo>
                  <a:pt x="728111" y="2985112"/>
                </a:lnTo>
                <a:lnTo>
                  <a:pt x="728111" y="0"/>
                </a:lnTo>
                <a:lnTo>
                  <a:pt x="0" y="0"/>
                </a:lnTo>
                <a:close/>
              </a:path>
            </a:pathLst>
          </a:custGeom>
        </p:spPr>
      </p:pic>
      <p:sp>
        <p:nvSpPr>
          <p:cNvPr id="64" name="Freeform 7"/>
          <p:cNvSpPr/>
          <p:nvPr/>
        </p:nvSpPr>
        <p:spPr bwMode="auto">
          <a:xfrm flipH="1">
            <a:off x="4458227" y="3400557"/>
            <a:ext cx="259367" cy="239264"/>
          </a:xfrm>
          <a:custGeom>
            <a:avLst/>
            <a:gdLst>
              <a:gd name="T0" fmla="*/ 261 w 278"/>
              <a:gd name="T1" fmla="*/ 149 h 256"/>
              <a:gd name="T2" fmla="*/ 259 w 278"/>
              <a:gd name="T3" fmla="*/ 148 h 256"/>
              <a:gd name="T4" fmla="*/ 253 w 278"/>
              <a:gd name="T5" fmla="*/ 147 h 256"/>
              <a:gd name="T6" fmla="*/ 253 w 278"/>
              <a:gd name="T7" fmla="*/ 147 h 256"/>
              <a:gd name="T8" fmla="*/ 262 w 278"/>
              <a:gd name="T9" fmla="*/ 129 h 256"/>
              <a:gd name="T10" fmla="*/ 241 w 278"/>
              <a:gd name="T11" fmla="*/ 110 h 256"/>
              <a:gd name="T12" fmla="*/ 236 w 278"/>
              <a:gd name="T13" fmla="*/ 110 h 256"/>
              <a:gd name="T14" fmla="*/ 224 w 278"/>
              <a:gd name="T15" fmla="*/ 109 h 256"/>
              <a:gd name="T16" fmla="*/ 142 w 278"/>
              <a:gd name="T17" fmla="*/ 111 h 256"/>
              <a:gd name="T18" fmla="*/ 147 w 278"/>
              <a:gd name="T19" fmla="*/ 30 h 256"/>
              <a:gd name="T20" fmla="*/ 112 w 278"/>
              <a:gd name="T21" fmla="*/ 7 h 256"/>
              <a:gd name="T22" fmla="*/ 112 w 278"/>
              <a:gd name="T23" fmla="*/ 53 h 256"/>
              <a:gd name="T24" fmla="*/ 78 w 278"/>
              <a:gd name="T25" fmla="*/ 108 h 256"/>
              <a:gd name="T26" fmla="*/ 38 w 278"/>
              <a:gd name="T27" fmla="*/ 135 h 256"/>
              <a:gd name="T28" fmla="*/ 0 w 278"/>
              <a:gd name="T29" fmla="*/ 144 h 256"/>
              <a:gd name="T30" fmla="*/ 0 w 278"/>
              <a:gd name="T31" fmla="*/ 246 h 256"/>
              <a:gd name="T32" fmla="*/ 9 w 278"/>
              <a:gd name="T33" fmla="*/ 244 h 256"/>
              <a:gd name="T34" fmla="*/ 94 w 278"/>
              <a:gd name="T35" fmla="*/ 251 h 256"/>
              <a:gd name="T36" fmla="*/ 194 w 278"/>
              <a:gd name="T37" fmla="*/ 244 h 256"/>
              <a:gd name="T38" fmla="*/ 213 w 278"/>
              <a:gd name="T39" fmla="*/ 219 h 256"/>
              <a:gd name="T40" fmla="*/ 240 w 278"/>
              <a:gd name="T41" fmla="*/ 209 h 256"/>
              <a:gd name="T42" fmla="*/ 236 w 278"/>
              <a:gd name="T43" fmla="*/ 184 h 256"/>
              <a:gd name="T44" fmla="*/ 256 w 278"/>
              <a:gd name="T45" fmla="*/ 179 h 256"/>
              <a:gd name="T46" fmla="*/ 261 w 278"/>
              <a:gd name="T47" fmla="*/ 14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256">
                <a:moveTo>
                  <a:pt x="261" y="149"/>
                </a:moveTo>
                <a:cubicBezTo>
                  <a:pt x="261" y="148"/>
                  <a:pt x="260" y="148"/>
                  <a:pt x="259" y="148"/>
                </a:cubicBezTo>
                <a:cubicBezTo>
                  <a:pt x="257" y="148"/>
                  <a:pt x="255" y="147"/>
                  <a:pt x="253" y="147"/>
                </a:cubicBezTo>
                <a:cubicBezTo>
                  <a:pt x="253" y="147"/>
                  <a:pt x="253" y="147"/>
                  <a:pt x="253" y="147"/>
                </a:cubicBezTo>
                <a:cubicBezTo>
                  <a:pt x="258" y="143"/>
                  <a:pt x="261" y="138"/>
                  <a:pt x="262" y="129"/>
                </a:cubicBezTo>
                <a:cubicBezTo>
                  <a:pt x="263" y="117"/>
                  <a:pt x="252" y="112"/>
                  <a:pt x="241" y="110"/>
                </a:cubicBezTo>
                <a:cubicBezTo>
                  <a:pt x="240" y="110"/>
                  <a:pt x="238" y="110"/>
                  <a:pt x="236" y="110"/>
                </a:cubicBezTo>
                <a:cubicBezTo>
                  <a:pt x="230" y="109"/>
                  <a:pt x="224" y="109"/>
                  <a:pt x="224" y="109"/>
                </a:cubicBezTo>
                <a:cubicBezTo>
                  <a:pt x="195" y="108"/>
                  <a:pt x="142" y="111"/>
                  <a:pt x="142" y="111"/>
                </a:cubicBezTo>
                <a:cubicBezTo>
                  <a:pt x="149" y="98"/>
                  <a:pt x="154" y="61"/>
                  <a:pt x="147" y="30"/>
                </a:cubicBezTo>
                <a:cubicBezTo>
                  <a:pt x="139" y="0"/>
                  <a:pt x="112" y="7"/>
                  <a:pt x="112" y="7"/>
                </a:cubicBezTo>
                <a:cubicBezTo>
                  <a:pt x="112" y="7"/>
                  <a:pt x="113" y="34"/>
                  <a:pt x="112" y="53"/>
                </a:cubicBezTo>
                <a:cubicBezTo>
                  <a:pt x="111" y="71"/>
                  <a:pt x="89" y="105"/>
                  <a:pt x="78" y="108"/>
                </a:cubicBezTo>
                <a:cubicBezTo>
                  <a:pt x="67" y="112"/>
                  <a:pt x="59" y="120"/>
                  <a:pt x="38" y="135"/>
                </a:cubicBezTo>
                <a:cubicBezTo>
                  <a:pt x="29" y="141"/>
                  <a:pt x="14" y="144"/>
                  <a:pt x="0" y="144"/>
                </a:cubicBezTo>
                <a:cubicBezTo>
                  <a:pt x="0" y="246"/>
                  <a:pt x="0" y="246"/>
                  <a:pt x="0" y="246"/>
                </a:cubicBezTo>
                <a:cubicBezTo>
                  <a:pt x="3" y="245"/>
                  <a:pt x="6" y="245"/>
                  <a:pt x="9" y="244"/>
                </a:cubicBezTo>
                <a:cubicBezTo>
                  <a:pt x="24" y="242"/>
                  <a:pt x="68" y="246"/>
                  <a:pt x="94" y="251"/>
                </a:cubicBezTo>
                <a:cubicBezTo>
                  <a:pt x="120" y="256"/>
                  <a:pt x="165" y="250"/>
                  <a:pt x="194" y="244"/>
                </a:cubicBezTo>
                <a:cubicBezTo>
                  <a:pt x="223" y="237"/>
                  <a:pt x="213" y="219"/>
                  <a:pt x="213" y="219"/>
                </a:cubicBezTo>
                <a:cubicBezTo>
                  <a:pt x="213" y="219"/>
                  <a:pt x="230" y="219"/>
                  <a:pt x="240" y="209"/>
                </a:cubicBezTo>
                <a:cubicBezTo>
                  <a:pt x="250" y="198"/>
                  <a:pt x="236" y="184"/>
                  <a:pt x="236" y="184"/>
                </a:cubicBezTo>
                <a:cubicBezTo>
                  <a:pt x="243" y="183"/>
                  <a:pt x="250" y="181"/>
                  <a:pt x="256" y="179"/>
                </a:cubicBezTo>
                <a:cubicBezTo>
                  <a:pt x="278" y="161"/>
                  <a:pt x="261" y="149"/>
                  <a:pt x="261"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5" name="矩形 64"/>
          <p:cNvSpPr/>
          <p:nvPr/>
        </p:nvSpPr>
        <p:spPr>
          <a:xfrm flipH="1">
            <a:off x="4085209" y="3648883"/>
            <a:ext cx="1005403"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添加标题</a:t>
            </a:r>
            <a:endParaRPr kumimoji="0" lang="zh-CN" altLang="en-US" sz="1200" b="0" i="0" u="none" strike="noStrike" kern="1200" cap="none" spc="0" normalizeH="0" baseline="0" noProof="0" dirty="0">
              <a:ln>
                <a:noFill/>
              </a:ln>
              <a:solidFill>
                <a:srgbClr val="00C057"/>
              </a:solidFill>
              <a:effectLst/>
              <a:uLnTx/>
              <a:uFillTx/>
              <a:latin typeface="腾祥沁圆简-W1" panose="01010104010101010101" pitchFamily="2" charset="-122"/>
              <a:ea typeface="腾祥沁圆简-W1" panose="01010104010101010101" pitchFamily="2" charset="-122"/>
              <a:cs typeface="+mn-cs"/>
            </a:endParaRPr>
          </a:p>
        </p:txBody>
      </p:sp>
      <p:grpSp>
        <p:nvGrpSpPr>
          <p:cNvPr id="60" name="组合 59"/>
          <p:cNvGrpSpPr/>
          <p:nvPr/>
        </p:nvGrpSpPr>
        <p:grpSpPr>
          <a:xfrm flipH="1">
            <a:off x="3084676" y="3394250"/>
            <a:ext cx="258747" cy="258747"/>
            <a:chOff x="4192830" y="4348406"/>
            <a:chExt cx="292084" cy="292084"/>
          </a:xfrm>
        </p:grpSpPr>
        <p:sp>
          <p:nvSpPr>
            <p:cNvPr id="62" name="Freeform 5"/>
            <p:cNvSpPr>
              <a:spLocks noEditPoints="1"/>
            </p:cNvSpPr>
            <p:nvPr/>
          </p:nvSpPr>
          <p:spPr bwMode="auto">
            <a:xfrm>
              <a:off x="4192830" y="4348406"/>
              <a:ext cx="292084" cy="292084"/>
            </a:xfrm>
            <a:custGeom>
              <a:avLst/>
              <a:gdLst>
                <a:gd name="T0" fmla="*/ 309 w 313"/>
                <a:gd name="T1" fmla="*/ 119 h 313"/>
                <a:gd name="T2" fmla="*/ 157 w 313"/>
                <a:gd name="T3" fmla="*/ 0 h 313"/>
                <a:gd name="T4" fmla="*/ 0 w 313"/>
                <a:gd name="T5" fmla="*/ 157 h 313"/>
                <a:gd name="T6" fmla="*/ 18 w 313"/>
                <a:gd name="T7" fmla="*/ 230 h 313"/>
                <a:gd name="T8" fmla="*/ 157 w 313"/>
                <a:gd name="T9" fmla="*/ 313 h 313"/>
                <a:gd name="T10" fmla="*/ 313 w 313"/>
                <a:gd name="T11" fmla="*/ 157 h 313"/>
                <a:gd name="T12" fmla="*/ 309 w 313"/>
                <a:gd name="T13" fmla="*/ 119 h 313"/>
                <a:gd name="T14" fmla="*/ 157 w 313"/>
                <a:gd name="T15" fmla="*/ 284 h 313"/>
                <a:gd name="T16" fmla="*/ 46 w 313"/>
                <a:gd name="T17" fmla="*/ 219 h 313"/>
                <a:gd name="T18" fmla="*/ 30 w 313"/>
                <a:gd name="T19" fmla="*/ 157 h 313"/>
                <a:gd name="T20" fmla="*/ 157 w 313"/>
                <a:gd name="T21" fmla="*/ 30 h 313"/>
                <a:gd name="T22" fmla="*/ 281 w 313"/>
                <a:gd name="T23" fmla="*/ 129 h 313"/>
                <a:gd name="T24" fmla="*/ 284 w 313"/>
                <a:gd name="T25" fmla="*/ 157 h 313"/>
                <a:gd name="T26" fmla="*/ 157 w 313"/>
                <a:gd name="T27" fmla="*/ 284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3" h="313">
                  <a:moveTo>
                    <a:pt x="309" y="119"/>
                  </a:moveTo>
                  <a:cubicBezTo>
                    <a:pt x="292" y="51"/>
                    <a:pt x="230" y="0"/>
                    <a:pt x="157" y="0"/>
                  </a:cubicBezTo>
                  <a:cubicBezTo>
                    <a:pt x="70" y="0"/>
                    <a:pt x="0" y="70"/>
                    <a:pt x="0" y="157"/>
                  </a:cubicBezTo>
                  <a:cubicBezTo>
                    <a:pt x="0" y="183"/>
                    <a:pt x="7" y="208"/>
                    <a:pt x="18" y="230"/>
                  </a:cubicBezTo>
                  <a:cubicBezTo>
                    <a:pt x="44" y="279"/>
                    <a:pt x="97" y="313"/>
                    <a:pt x="157" y="313"/>
                  </a:cubicBezTo>
                  <a:cubicBezTo>
                    <a:pt x="243" y="313"/>
                    <a:pt x="313" y="243"/>
                    <a:pt x="313" y="157"/>
                  </a:cubicBezTo>
                  <a:cubicBezTo>
                    <a:pt x="313" y="144"/>
                    <a:pt x="312" y="131"/>
                    <a:pt x="309" y="119"/>
                  </a:cubicBezTo>
                  <a:close/>
                  <a:moveTo>
                    <a:pt x="157" y="284"/>
                  </a:moveTo>
                  <a:cubicBezTo>
                    <a:pt x="109" y="284"/>
                    <a:pt x="68" y="258"/>
                    <a:pt x="46" y="219"/>
                  </a:cubicBezTo>
                  <a:cubicBezTo>
                    <a:pt x="36" y="201"/>
                    <a:pt x="30" y="179"/>
                    <a:pt x="30" y="157"/>
                  </a:cubicBezTo>
                  <a:cubicBezTo>
                    <a:pt x="30" y="87"/>
                    <a:pt x="87" y="30"/>
                    <a:pt x="157" y="30"/>
                  </a:cubicBezTo>
                  <a:cubicBezTo>
                    <a:pt x="217" y="30"/>
                    <a:pt x="268" y="72"/>
                    <a:pt x="281" y="129"/>
                  </a:cubicBezTo>
                  <a:cubicBezTo>
                    <a:pt x="283" y="138"/>
                    <a:pt x="284" y="147"/>
                    <a:pt x="284" y="157"/>
                  </a:cubicBezTo>
                  <a:cubicBezTo>
                    <a:pt x="284" y="227"/>
                    <a:pt x="227" y="284"/>
                    <a:pt x="157" y="2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3" name="Freeform 6"/>
            <p:cNvSpPr/>
            <p:nvPr/>
          </p:nvSpPr>
          <p:spPr bwMode="auto">
            <a:xfrm>
              <a:off x="4232248" y="4381123"/>
              <a:ext cx="163977" cy="192357"/>
            </a:xfrm>
            <a:custGeom>
              <a:avLst/>
              <a:gdLst>
                <a:gd name="T0" fmla="*/ 136 w 176"/>
                <a:gd name="T1" fmla="*/ 122 h 206"/>
                <a:gd name="T2" fmla="*/ 122 w 176"/>
                <a:gd name="T3" fmla="*/ 102 h 206"/>
                <a:gd name="T4" fmla="*/ 122 w 176"/>
                <a:gd name="T5" fmla="*/ 0 h 206"/>
                <a:gd name="T6" fmla="*/ 107 w 176"/>
                <a:gd name="T7" fmla="*/ 0 h 206"/>
                <a:gd name="T8" fmla="*/ 107 w 176"/>
                <a:gd name="T9" fmla="*/ 102 h 206"/>
                <a:gd name="T10" fmla="*/ 94 w 176"/>
                <a:gd name="T11" fmla="*/ 120 h 206"/>
                <a:gd name="T12" fmla="*/ 0 w 176"/>
                <a:gd name="T13" fmla="*/ 120 h 206"/>
                <a:gd name="T14" fmla="*/ 0 w 176"/>
                <a:gd name="T15" fmla="*/ 126 h 206"/>
                <a:gd name="T16" fmla="*/ 94 w 176"/>
                <a:gd name="T17" fmla="*/ 126 h 206"/>
                <a:gd name="T18" fmla="*/ 115 w 176"/>
                <a:gd name="T19" fmla="*/ 143 h 206"/>
                <a:gd name="T20" fmla="*/ 119 w 176"/>
                <a:gd name="T21" fmla="*/ 142 h 206"/>
                <a:gd name="T22" fmla="*/ 164 w 176"/>
                <a:gd name="T23" fmla="*/ 206 h 206"/>
                <a:gd name="T24" fmla="*/ 176 w 176"/>
                <a:gd name="T25" fmla="*/ 197 h 206"/>
                <a:gd name="T26" fmla="*/ 132 w 176"/>
                <a:gd name="T27" fmla="*/ 134 h 206"/>
                <a:gd name="T28" fmla="*/ 136 w 176"/>
                <a:gd name="T29" fmla="*/ 12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6" h="206">
                  <a:moveTo>
                    <a:pt x="136" y="122"/>
                  </a:moveTo>
                  <a:cubicBezTo>
                    <a:pt x="136" y="113"/>
                    <a:pt x="130" y="105"/>
                    <a:pt x="122" y="102"/>
                  </a:cubicBezTo>
                  <a:cubicBezTo>
                    <a:pt x="122" y="0"/>
                    <a:pt x="122" y="0"/>
                    <a:pt x="122" y="0"/>
                  </a:cubicBezTo>
                  <a:cubicBezTo>
                    <a:pt x="107" y="0"/>
                    <a:pt x="107" y="0"/>
                    <a:pt x="107" y="0"/>
                  </a:cubicBezTo>
                  <a:cubicBezTo>
                    <a:pt x="107" y="102"/>
                    <a:pt x="107" y="102"/>
                    <a:pt x="107" y="102"/>
                  </a:cubicBezTo>
                  <a:cubicBezTo>
                    <a:pt x="100" y="105"/>
                    <a:pt x="94" y="112"/>
                    <a:pt x="94" y="120"/>
                  </a:cubicBezTo>
                  <a:cubicBezTo>
                    <a:pt x="0" y="120"/>
                    <a:pt x="0" y="120"/>
                    <a:pt x="0" y="120"/>
                  </a:cubicBezTo>
                  <a:cubicBezTo>
                    <a:pt x="0" y="126"/>
                    <a:pt x="0" y="126"/>
                    <a:pt x="0" y="126"/>
                  </a:cubicBezTo>
                  <a:cubicBezTo>
                    <a:pt x="94" y="126"/>
                    <a:pt x="94" y="126"/>
                    <a:pt x="94" y="126"/>
                  </a:cubicBezTo>
                  <a:cubicBezTo>
                    <a:pt x="96" y="135"/>
                    <a:pt x="104" y="143"/>
                    <a:pt x="115" y="143"/>
                  </a:cubicBezTo>
                  <a:cubicBezTo>
                    <a:pt x="116" y="143"/>
                    <a:pt x="118" y="143"/>
                    <a:pt x="119" y="142"/>
                  </a:cubicBezTo>
                  <a:cubicBezTo>
                    <a:pt x="164" y="206"/>
                    <a:pt x="164" y="206"/>
                    <a:pt x="164" y="206"/>
                  </a:cubicBezTo>
                  <a:cubicBezTo>
                    <a:pt x="176" y="197"/>
                    <a:pt x="176" y="197"/>
                    <a:pt x="176" y="197"/>
                  </a:cubicBezTo>
                  <a:cubicBezTo>
                    <a:pt x="132" y="134"/>
                    <a:pt x="132" y="134"/>
                    <a:pt x="132" y="134"/>
                  </a:cubicBezTo>
                  <a:cubicBezTo>
                    <a:pt x="134" y="131"/>
                    <a:pt x="136" y="126"/>
                    <a:pt x="136"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61" name="矩形 60"/>
          <p:cNvSpPr/>
          <p:nvPr/>
        </p:nvSpPr>
        <p:spPr>
          <a:xfrm flipH="1">
            <a:off x="2711349" y="3655191"/>
            <a:ext cx="1005403"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添加标题</a:t>
            </a:r>
            <a:endParaRPr kumimoji="0" lang="zh-CN" altLang="en-US" sz="1200" b="0" i="0" u="none" strike="noStrike" kern="1200" cap="none" spc="0" normalizeH="0" baseline="0" noProof="0" dirty="0">
              <a:ln>
                <a:noFill/>
              </a:ln>
              <a:solidFill>
                <a:srgbClr val="00C057"/>
              </a:solidFill>
              <a:effectLst/>
              <a:uLnTx/>
              <a:uFillTx/>
              <a:latin typeface="腾祥沁圆简-W1" panose="01010104010101010101" pitchFamily="2" charset="-122"/>
              <a:ea typeface="腾祥沁圆简-W1" panose="01010104010101010101" pitchFamily="2" charset="-122"/>
              <a:cs typeface="+mn-cs"/>
            </a:endParaRPr>
          </a:p>
        </p:txBody>
      </p:sp>
      <p:sp>
        <p:nvSpPr>
          <p:cNvPr id="43" name="Freeform 7"/>
          <p:cNvSpPr/>
          <p:nvPr/>
        </p:nvSpPr>
        <p:spPr bwMode="auto">
          <a:xfrm>
            <a:off x="7474407" y="4100985"/>
            <a:ext cx="259367" cy="239264"/>
          </a:xfrm>
          <a:custGeom>
            <a:avLst/>
            <a:gdLst>
              <a:gd name="T0" fmla="*/ 261 w 278"/>
              <a:gd name="T1" fmla="*/ 149 h 256"/>
              <a:gd name="T2" fmla="*/ 259 w 278"/>
              <a:gd name="T3" fmla="*/ 148 h 256"/>
              <a:gd name="T4" fmla="*/ 253 w 278"/>
              <a:gd name="T5" fmla="*/ 147 h 256"/>
              <a:gd name="T6" fmla="*/ 253 w 278"/>
              <a:gd name="T7" fmla="*/ 147 h 256"/>
              <a:gd name="T8" fmla="*/ 262 w 278"/>
              <a:gd name="T9" fmla="*/ 129 h 256"/>
              <a:gd name="T10" fmla="*/ 241 w 278"/>
              <a:gd name="T11" fmla="*/ 110 h 256"/>
              <a:gd name="T12" fmla="*/ 236 w 278"/>
              <a:gd name="T13" fmla="*/ 110 h 256"/>
              <a:gd name="T14" fmla="*/ 224 w 278"/>
              <a:gd name="T15" fmla="*/ 109 h 256"/>
              <a:gd name="T16" fmla="*/ 142 w 278"/>
              <a:gd name="T17" fmla="*/ 111 h 256"/>
              <a:gd name="T18" fmla="*/ 147 w 278"/>
              <a:gd name="T19" fmla="*/ 30 h 256"/>
              <a:gd name="T20" fmla="*/ 112 w 278"/>
              <a:gd name="T21" fmla="*/ 7 h 256"/>
              <a:gd name="T22" fmla="*/ 112 w 278"/>
              <a:gd name="T23" fmla="*/ 53 h 256"/>
              <a:gd name="T24" fmla="*/ 78 w 278"/>
              <a:gd name="T25" fmla="*/ 108 h 256"/>
              <a:gd name="T26" fmla="*/ 38 w 278"/>
              <a:gd name="T27" fmla="*/ 135 h 256"/>
              <a:gd name="T28" fmla="*/ 0 w 278"/>
              <a:gd name="T29" fmla="*/ 144 h 256"/>
              <a:gd name="T30" fmla="*/ 0 w 278"/>
              <a:gd name="T31" fmla="*/ 246 h 256"/>
              <a:gd name="T32" fmla="*/ 9 w 278"/>
              <a:gd name="T33" fmla="*/ 244 h 256"/>
              <a:gd name="T34" fmla="*/ 94 w 278"/>
              <a:gd name="T35" fmla="*/ 251 h 256"/>
              <a:gd name="T36" fmla="*/ 194 w 278"/>
              <a:gd name="T37" fmla="*/ 244 h 256"/>
              <a:gd name="T38" fmla="*/ 213 w 278"/>
              <a:gd name="T39" fmla="*/ 219 h 256"/>
              <a:gd name="T40" fmla="*/ 240 w 278"/>
              <a:gd name="T41" fmla="*/ 209 h 256"/>
              <a:gd name="T42" fmla="*/ 236 w 278"/>
              <a:gd name="T43" fmla="*/ 184 h 256"/>
              <a:gd name="T44" fmla="*/ 256 w 278"/>
              <a:gd name="T45" fmla="*/ 179 h 256"/>
              <a:gd name="T46" fmla="*/ 261 w 278"/>
              <a:gd name="T47" fmla="*/ 14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256">
                <a:moveTo>
                  <a:pt x="261" y="149"/>
                </a:moveTo>
                <a:cubicBezTo>
                  <a:pt x="261" y="148"/>
                  <a:pt x="260" y="148"/>
                  <a:pt x="259" y="148"/>
                </a:cubicBezTo>
                <a:cubicBezTo>
                  <a:pt x="257" y="148"/>
                  <a:pt x="255" y="147"/>
                  <a:pt x="253" y="147"/>
                </a:cubicBezTo>
                <a:cubicBezTo>
                  <a:pt x="253" y="147"/>
                  <a:pt x="253" y="147"/>
                  <a:pt x="253" y="147"/>
                </a:cubicBezTo>
                <a:cubicBezTo>
                  <a:pt x="258" y="143"/>
                  <a:pt x="261" y="138"/>
                  <a:pt x="262" y="129"/>
                </a:cubicBezTo>
                <a:cubicBezTo>
                  <a:pt x="263" y="117"/>
                  <a:pt x="252" y="112"/>
                  <a:pt x="241" y="110"/>
                </a:cubicBezTo>
                <a:cubicBezTo>
                  <a:pt x="240" y="110"/>
                  <a:pt x="238" y="110"/>
                  <a:pt x="236" y="110"/>
                </a:cubicBezTo>
                <a:cubicBezTo>
                  <a:pt x="230" y="109"/>
                  <a:pt x="224" y="109"/>
                  <a:pt x="224" y="109"/>
                </a:cubicBezTo>
                <a:cubicBezTo>
                  <a:pt x="195" y="108"/>
                  <a:pt x="142" y="111"/>
                  <a:pt x="142" y="111"/>
                </a:cubicBezTo>
                <a:cubicBezTo>
                  <a:pt x="149" y="98"/>
                  <a:pt x="154" y="61"/>
                  <a:pt x="147" y="30"/>
                </a:cubicBezTo>
                <a:cubicBezTo>
                  <a:pt x="139" y="0"/>
                  <a:pt x="112" y="7"/>
                  <a:pt x="112" y="7"/>
                </a:cubicBezTo>
                <a:cubicBezTo>
                  <a:pt x="112" y="7"/>
                  <a:pt x="113" y="34"/>
                  <a:pt x="112" y="53"/>
                </a:cubicBezTo>
                <a:cubicBezTo>
                  <a:pt x="111" y="71"/>
                  <a:pt x="89" y="105"/>
                  <a:pt x="78" y="108"/>
                </a:cubicBezTo>
                <a:cubicBezTo>
                  <a:pt x="67" y="112"/>
                  <a:pt x="59" y="120"/>
                  <a:pt x="38" y="135"/>
                </a:cubicBezTo>
                <a:cubicBezTo>
                  <a:pt x="29" y="141"/>
                  <a:pt x="14" y="144"/>
                  <a:pt x="0" y="144"/>
                </a:cubicBezTo>
                <a:cubicBezTo>
                  <a:pt x="0" y="246"/>
                  <a:pt x="0" y="246"/>
                  <a:pt x="0" y="246"/>
                </a:cubicBezTo>
                <a:cubicBezTo>
                  <a:pt x="3" y="245"/>
                  <a:pt x="6" y="245"/>
                  <a:pt x="9" y="244"/>
                </a:cubicBezTo>
                <a:cubicBezTo>
                  <a:pt x="24" y="242"/>
                  <a:pt x="68" y="246"/>
                  <a:pt x="94" y="251"/>
                </a:cubicBezTo>
                <a:cubicBezTo>
                  <a:pt x="120" y="256"/>
                  <a:pt x="165" y="250"/>
                  <a:pt x="194" y="244"/>
                </a:cubicBezTo>
                <a:cubicBezTo>
                  <a:pt x="223" y="237"/>
                  <a:pt x="213" y="219"/>
                  <a:pt x="213" y="219"/>
                </a:cubicBezTo>
                <a:cubicBezTo>
                  <a:pt x="213" y="219"/>
                  <a:pt x="230" y="219"/>
                  <a:pt x="240" y="209"/>
                </a:cubicBezTo>
                <a:cubicBezTo>
                  <a:pt x="250" y="198"/>
                  <a:pt x="236" y="184"/>
                  <a:pt x="236" y="184"/>
                </a:cubicBezTo>
                <a:cubicBezTo>
                  <a:pt x="243" y="183"/>
                  <a:pt x="250" y="181"/>
                  <a:pt x="256" y="179"/>
                </a:cubicBezTo>
                <a:cubicBezTo>
                  <a:pt x="278" y="161"/>
                  <a:pt x="261" y="149"/>
                  <a:pt x="261"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5" name="矩形 44"/>
          <p:cNvSpPr/>
          <p:nvPr/>
        </p:nvSpPr>
        <p:spPr>
          <a:xfrm>
            <a:off x="7101389" y="4349311"/>
            <a:ext cx="1005403"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添加标题</a:t>
            </a:r>
            <a:endParaRPr kumimoji="0" lang="zh-CN" altLang="en-US" sz="1200" b="0" i="0" u="none" strike="noStrike" kern="1200" cap="none" spc="0" normalizeH="0" baseline="0" noProof="0" dirty="0">
              <a:ln>
                <a:noFill/>
              </a:ln>
              <a:solidFill>
                <a:srgbClr val="00C057"/>
              </a:solidFill>
              <a:effectLst/>
              <a:uLnTx/>
              <a:uFillTx/>
              <a:latin typeface="腾祥沁圆简-W1" panose="01010104010101010101" pitchFamily="2" charset="-122"/>
              <a:ea typeface="腾祥沁圆简-W1" panose="01010104010101010101" pitchFamily="2" charset="-122"/>
              <a:cs typeface="+mn-cs"/>
            </a:endParaRPr>
          </a:p>
        </p:txBody>
      </p:sp>
      <p:grpSp>
        <p:nvGrpSpPr>
          <p:cNvPr id="44" name="组合 43"/>
          <p:cNvGrpSpPr/>
          <p:nvPr/>
        </p:nvGrpSpPr>
        <p:grpSpPr>
          <a:xfrm>
            <a:off x="8848578" y="4094678"/>
            <a:ext cx="258747" cy="258747"/>
            <a:chOff x="4192830" y="4348406"/>
            <a:chExt cx="292084" cy="292084"/>
          </a:xfrm>
        </p:grpSpPr>
        <p:sp>
          <p:nvSpPr>
            <p:cNvPr id="41" name="Freeform 5"/>
            <p:cNvSpPr>
              <a:spLocks noEditPoints="1"/>
            </p:cNvSpPr>
            <p:nvPr/>
          </p:nvSpPr>
          <p:spPr bwMode="auto">
            <a:xfrm>
              <a:off x="4192830" y="4348406"/>
              <a:ext cx="292084" cy="292084"/>
            </a:xfrm>
            <a:custGeom>
              <a:avLst/>
              <a:gdLst>
                <a:gd name="T0" fmla="*/ 309 w 313"/>
                <a:gd name="T1" fmla="*/ 119 h 313"/>
                <a:gd name="T2" fmla="*/ 157 w 313"/>
                <a:gd name="T3" fmla="*/ 0 h 313"/>
                <a:gd name="T4" fmla="*/ 0 w 313"/>
                <a:gd name="T5" fmla="*/ 157 h 313"/>
                <a:gd name="T6" fmla="*/ 18 w 313"/>
                <a:gd name="T7" fmla="*/ 230 h 313"/>
                <a:gd name="T8" fmla="*/ 157 w 313"/>
                <a:gd name="T9" fmla="*/ 313 h 313"/>
                <a:gd name="T10" fmla="*/ 313 w 313"/>
                <a:gd name="T11" fmla="*/ 157 h 313"/>
                <a:gd name="T12" fmla="*/ 309 w 313"/>
                <a:gd name="T13" fmla="*/ 119 h 313"/>
                <a:gd name="T14" fmla="*/ 157 w 313"/>
                <a:gd name="T15" fmla="*/ 284 h 313"/>
                <a:gd name="T16" fmla="*/ 46 w 313"/>
                <a:gd name="T17" fmla="*/ 219 h 313"/>
                <a:gd name="T18" fmla="*/ 30 w 313"/>
                <a:gd name="T19" fmla="*/ 157 h 313"/>
                <a:gd name="T20" fmla="*/ 157 w 313"/>
                <a:gd name="T21" fmla="*/ 30 h 313"/>
                <a:gd name="T22" fmla="*/ 281 w 313"/>
                <a:gd name="T23" fmla="*/ 129 h 313"/>
                <a:gd name="T24" fmla="*/ 284 w 313"/>
                <a:gd name="T25" fmla="*/ 157 h 313"/>
                <a:gd name="T26" fmla="*/ 157 w 313"/>
                <a:gd name="T27" fmla="*/ 284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3" h="313">
                  <a:moveTo>
                    <a:pt x="309" y="119"/>
                  </a:moveTo>
                  <a:cubicBezTo>
                    <a:pt x="292" y="51"/>
                    <a:pt x="230" y="0"/>
                    <a:pt x="157" y="0"/>
                  </a:cubicBezTo>
                  <a:cubicBezTo>
                    <a:pt x="70" y="0"/>
                    <a:pt x="0" y="70"/>
                    <a:pt x="0" y="157"/>
                  </a:cubicBezTo>
                  <a:cubicBezTo>
                    <a:pt x="0" y="183"/>
                    <a:pt x="7" y="208"/>
                    <a:pt x="18" y="230"/>
                  </a:cubicBezTo>
                  <a:cubicBezTo>
                    <a:pt x="44" y="279"/>
                    <a:pt x="97" y="313"/>
                    <a:pt x="157" y="313"/>
                  </a:cubicBezTo>
                  <a:cubicBezTo>
                    <a:pt x="243" y="313"/>
                    <a:pt x="313" y="243"/>
                    <a:pt x="313" y="157"/>
                  </a:cubicBezTo>
                  <a:cubicBezTo>
                    <a:pt x="313" y="144"/>
                    <a:pt x="312" y="131"/>
                    <a:pt x="309" y="119"/>
                  </a:cubicBezTo>
                  <a:close/>
                  <a:moveTo>
                    <a:pt x="157" y="284"/>
                  </a:moveTo>
                  <a:cubicBezTo>
                    <a:pt x="109" y="284"/>
                    <a:pt x="68" y="258"/>
                    <a:pt x="46" y="219"/>
                  </a:cubicBezTo>
                  <a:cubicBezTo>
                    <a:pt x="36" y="201"/>
                    <a:pt x="30" y="179"/>
                    <a:pt x="30" y="157"/>
                  </a:cubicBezTo>
                  <a:cubicBezTo>
                    <a:pt x="30" y="87"/>
                    <a:pt x="87" y="30"/>
                    <a:pt x="157" y="30"/>
                  </a:cubicBezTo>
                  <a:cubicBezTo>
                    <a:pt x="217" y="30"/>
                    <a:pt x="268" y="72"/>
                    <a:pt x="281" y="129"/>
                  </a:cubicBezTo>
                  <a:cubicBezTo>
                    <a:pt x="283" y="138"/>
                    <a:pt x="284" y="147"/>
                    <a:pt x="284" y="157"/>
                  </a:cubicBezTo>
                  <a:cubicBezTo>
                    <a:pt x="284" y="227"/>
                    <a:pt x="227" y="284"/>
                    <a:pt x="157" y="2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2" name="Freeform 6"/>
            <p:cNvSpPr/>
            <p:nvPr/>
          </p:nvSpPr>
          <p:spPr bwMode="auto">
            <a:xfrm>
              <a:off x="4232248" y="4381123"/>
              <a:ext cx="163977" cy="192357"/>
            </a:xfrm>
            <a:custGeom>
              <a:avLst/>
              <a:gdLst>
                <a:gd name="T0" fmla="*/ 136 w 176"/>
                <a:gd name="T1" fmla="*/ 122 h 206"/>
                <a:gd name="T2" fmla="*/ 122 w 176"/>
                <a:gd name="T3" fmla="*/ 102 h 206"/>
                <a:gd name="T4" fmla="*/ 122 w 176"/>
                <a:gd name="T5" fmla="*/ 0 h 206"/>
                <a:gd name="T6" fmla="*/ 107 w 176"/>
                <a:gd name="T7" fmla="*/ 0 h 206"/>
                <a:gd name="T8" fmla="*/ 107 w 176"/>
                <a:gd name="T9" fmla="*/ 102 h 206"/>
                <a:gd name="T10" fmla="*/ 94 w 176"/>
                <a:gd name="T11" fmla="*/ 120 h 206"/>
                <a:gd name="T12" fmla="*/ 0 w 176"/>
                <a:gd name="T13" fmla="*/ 120 h 206"/>
                <a:gd name="T14" fmla="*/ 0 w 176"/>
                <a:gd name="T15" fmla="*/ 126 h 206"/>
                <a:gd name="T16" fmla="*/ 94 w 176"/>
                <a:gd name="T17" fmla="*/ 126 h 206"/>
                <a:gd name="T18" fmla="*/ 115 w 176"/>
                <a:gd name="T19" fmla="*/ 143 h 206"/>
                <a:gd name="T20" fmla="*/ 119 w 176"/>
                <a:gd name="T21" fmla="*/ 142 h 206"/>
                <a:gd name="T22" fmla="*/ 164 w 176"/>
                <a:gd name="T23" fmla="*/ 206 h 206"/>
                <a:gd name="T24" fmla="*/ 176 w 176"/>
                <a:gd name="T25" fmla="*/ 197 h 206"/>
                <a:gd name="T26" fmla="*/ 132 w 176"/>
                <a:gd name="T27" fmla="*/ 134 h 206"/>
                <a:gd name="T28" fmla="*/ 136 w 176"/>
                <a:gd name="T29" fmla="*/ 12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6" h="206">
                  <a:moveTo>
                    <a:pt x="136" y="122"/>
                  </a:moveTo>
                  <a:cubicBezTo>
                    <a:pt x="136" y="113"/>
                    <a:pt x="130" y="105"/>
                    <a:pt x="122" y="102"/>
                  </a:cubicBezTo>
                  <a:cubicBezTo>
                    <a:pt x="122" y="0"/>
                    <a:pt x="122" y="0"/>
                    <a:pt x="122" y="0"/>
                  </a:cubicBezTo>
                  <a:cubicBezTo>
                    <a:pt x="107" y="0"/>
                    <a:pt x="107" y="0"/>
                    <a:pt x="107" y="0"/>
                  </a:cubicBezTo>
                  <a:cubicBezTo>
                    <a:pt x="107" y="102"/>
                    <a:pt x="107" y="102"/>
                    <a:pt x="107" y="102"/>
                  </a:cubicBezTo>
                  <a:cubicBezTo>
                    <a:pt x="100" y="105"/>
                    <a:pt x="94" y="112"/>
                    <a:pt x="94" y="120"/>
                  </a:cubicBezTo>
                  <a:cubicBezTo>
                    <a:pt x="0" y="120"/>
                    <a:pt x="0" y="120"/>
                    <a:pt x="0" y="120"/>
                  </a:cubicBezTo>
                  <a:cubicBezTo>
                    <a:pt x="0" y="126"/>
                    <a:pt x="0" y="126"/>
                    <a:pt x="0" y="126"/>
                  </a:cubicBezTo>
                  <a:cubicBezTo>
                    <a:pt x="94" y="126"/>
                    <a:pt x="94" y="126"/>
                    <a:pt x="94" y="126"/>
                  </a:cubicBezTo>
                  <a:cubicBezTo>
                    <a:pt x="96" y="135"/>
                    <a:pt x="104" y="143"/>
                    <a:pt x="115" y="143"/>
                  </a:cubicBezTo>
                  <a:cubicBezTo>
                    <a:pt x="116" y="143"/>
                    <a:pt x="118" y="143"/>
                    <a:pt x="119" y="142"/>
                  </a:cubicBezTo>
                  <a:cubicBezTo>
                    <a:pt x="164" y="206"/>
                    <a:pt x="164" y="206"/>
                    <a:pt x="164" y="206"/>
                  </a:cubicBezTo>
                  <a:cubicBezTo>
                    <a:pt x="176" y="197"/>
                    <a:pt x="176" y="197"/>
                    <a:pt x="176" y="197"/>
                  </a:cubicBezTo>
                  <a:cubicBezTo>
                    <a:pt x="132" y="134"/>
                    <a:pt x="132" y="134"/>
                    <a:pt x="132" y="134"/>
                  </a:cubicBezTo>
                  <a:cubicBezTo>
                    <a:pt x="134" y="131"/>
                    <a:pt x="136" y="126"/>
                    <a:pt x="136"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47" name="矩形 46"/>
          <p:cNvSpPr/>
          <p:nvPr/>
        </p:nvSpPr>
        <p:spPr>
          <a:xfrm>
            <a:off x="8475249" y="4355619"/>
            <a:ext cx="1005403"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腾祥沁圆简-W1" panose="01010104010101010101" pitchFamily="2" charset="-122"/>
                <a:ea typeface="腾祥沁圆简-W1" panose="01010104010101010101" pitchFamily="2" charset="-122"/>
                <a:cs typeface="+mn-cs"/>
              </a:rPr>
              <a:t>添加标题</a:t>
            </a:r>
            <a:endParaRPr kumimoji="0" lang="zh-CN" altLang="en-US" sz="1200" b="0" i="0" u="none" strike="noStrike" kern="1200" cap="none" spc="0" normalizeH="0" baseline="0" noProof="0" dirty="0">
              <a:ln>
                <a:noFill/>
              </a:ln>
              <a:solidFill>
                <a:srgbClr val="00C057"/>
              </a:solidFill>
              <a:effectLst/>
              <a:uLnTx/>
              <a:uFillTx/>
              <a:latin typeface="腾祥沁圆简-W1" panose="01010104010101010101" pitchFamily="2" charset="-122"/>
              <a:ea typeface="腾祥沁圆简-W1" panose="0101010401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15865">
        <p14:warp dir="in"/>
      </p:transition>
    </mc:Choice>
    <mc:Fallback xmlns="">
      <p:transition spd="slow" advClick="0" advTm="1586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strVal val="(6*min(max(#ppt_w*#ppt_h,.3),1)-7.4)/-.7*#ppt_w"/>
                                          </p:val>
                                        </p:tav>
                                        <p:tav tm="100000">
                                          <p:val>
                                            <p:strVal val="#ppt_w"/>
                                          </p:val>
                                        </p:tav>
                                      </p:tavLst>
                                    </p:anim>
                                    <p:anim calcmode="lin" valueType="num">
                                      <p:cBhvr>
                                        <p:cTn id="8" dur="500" fill="hold"/>
                                        <p:tgtEl>
                                          <p:spTgt spid="18"/>
                                        </p:tgtEl>
                                        <p:attrNameLst>
                                          <p:attrName>ppt_h</p:attrName>
                                        </p:attrNameLst>
                                      </p:cBhvr>
                                      <p:tavLst>
                                        <p:tav tm="0">
                                          <p:val>
                                            <p:strVal val="(6*min(max(#ppt_w*#ppt_h,.3),1)-7.4)/-.7*#ppt_h"/>
                                          </p:val>
                                        </p:tav>
                                        <p:tav tm="100000">
                                          <p:val>
                                            <p:strVal val="#ppt_h"/>
                                          </p:val>
                                        </p:tav>
                                      </p:tavLst>
                                    </p:anim>
                                    <p:anim calcmode="lin" valueType="num">
                                      <p:cBhvr>
                                        <p:cTn id="9" dur="500" fill="hold"/>
                                        <p:tgtEl>
                                          <p:spTgt spid="18"/>
                                        </p:tgtEl>
                                        <p:attrNameLst>
                                          <p:attrName>ppt_x</p:attrName>
                                        </p:attrNameLst>
                                      </p:cBhvr>
                                      <p:tavLst>
                                        <p:tav tm="0">
                                          <p:val>
                                            <p:fltVal val="0.5"/>
                                          </p:val>
                                        </p:tav>
                                        <p:tav tm="100000">
                                          <p:val>
                                            <p:strVal val="#ppt_x"/>
                                          </p:val>
                                        </p:tav>
                                      </p:tavLst>
                                    </p:anim>
                                    <p:anim calcmode="lin" valueType="num">
                                      <p:cBhvr>
                                        <p:cTn id="10"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childTnLst>
                          </p:cTn>
                        </p:par>
                        <p:par>
                          <p:cTn id="15" fill="hold">
                            <p:stCondLst>
                              <p:cond delay="1000"/>
                            </p:stCondLst>
                            <p:childTnLst>
                              <p:par>
                                <p:cTn id="16" presetID="21" presetClass="entr" presetSubtype="2"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2)">
                                      <p:cBhvr>
                                        <p:cTn id="18" dur="500"/>
                                        <p:tgtEl>
                                          <p:spTgt spid="3"/>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right)">
                                      <p:cBhvr>
                                        <p:cTn id="22" dur="500"/>
                                        <p:tgtEl>
                                          <p:spTgt spid="2"/>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wipe(up)">
                                      <p:cBhvr>
                                        <p:cTn id="26" dur="500"/>
                                        <p:tgtEl>
                                          <p:spTgt spid="54"/>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fade">
                                      <p:cBhvr>
                                        <p:cTn id="30" dur="500"/>
                                        <p:tgtEl>
                                          <p:spTgt spid="64"/>
                                        </p:tgtEl>
                                      </p:cBhvr>
                                    </p:animEffect>
                                  </p:childTnLst>
                                </p:cTn>
                              </p:par>
                              <p:par>
                                <p:cTn id="31" presetID="10" presetClass="entr" presetSubtype="0"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fade">
                                      <p:cBhvr>
                                        <p:cTn id="33" dur="500"/>
                                        <p:tgtEl>
                                          <p:spTgt spid="60"/>
                                        </p:tgtEl>
                                      </p:cBhvr>
                                    </p:animEffect>
                                  </p:childTnLst>
                                </p:cTn>
                              </p:par>
                            </p:childTnLst>
                          </p:cTn>
                        </p:par>
                        <p:par>
                          <p:cTn id="34" fill="hold">
                            <p:stCondLst>
                              <p:cond delay="3000"/>
                            </p:stCondLst>
                            <p:childTnLst>
                              <p:par>
                                <p:cTn id="35" presetID="50" presetClass="entr" presetSubtype="0" decel="100000"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1000" fill="hold"/>
                                        <p:tgtEl>
                                          <p:spTgt spid="61"/>
                                        </p:tgtEl>
                                        <p:attrNameLst>
                                          <p:attrName>ppt_w</p:attrName>
                                        </p:attrNameLst>
                                      </p:cBhvr>
                                      <p:tavLst>
                                        <p:tav tm="0">
                                          <p:val>
                                            <p:strVal val="#ppt_w+.3"/>
                                          </p:val>
                                        </p:tav>
                                        <p:tav tm="100000">
                                          <p:val>
                                            <p:strVal val="#ppt_w"/>
                                          </p:val>
                                        </p:tav>
                                      </p:tavLst>
                                    </p:anim>
                                    <p:anim calcmode="lin" valueType="num">
                                      <p:cBhvr>
                                        <p:cTn id="38" dur="1000" fill="hold"/>
                                        <p:tgtEl>
                                          <p:spTgt spid="61"/>
                                        </p:tgtEl>
                                        <p:attrNameLst>
                                          <p:attrName>ppt_h</p:attrName>
                                        </p:attrNameLst>
                                      </p:cBhvr>
                                      <p:tavLst>
                                        <p:tav tm="0">
                                          <p:val>
                                            <p:strVal val="#ppt_h"/>
                                          </p:val>
                                        </p:tav>
                                        <p:tav tm="100000">
                                          <p:val>
                                            <p:strVal val="#ppt_h"/>
                                          </p:val>
                                        </p:tav>
                                      </p:tavLst>
                                    </p:anim>
                                    <p:animEffect transition="in" filter="fade">
                                      <p:cBhvr>
                                        <p:cTn id="39" dur="1000"/>
                                        <p:tgtEl>
                                          <p:spTgt spid="61"/>
                                        </p:tgtEl>
                                      </p:cBhvr>
                                    </p:animEffect>
                                  </p:childTnLst>
                                </p:cTn>
                              </p:par>
                              <p:par>
                                <p:cTn id="40" presetID="50" presetClass="entr" presetSubtype="0" decel="100000"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1000" fill="hold"/>
                                        <p:tgtEl>
                                          <p:spTgt spid="65"/>
                                        </p:tgtEl>
                                        <p:attrNameLst>
                                          <p:attrName>ppt_w</p:attrName>
                                        </p:attrNameLst>
                                      </p:cBhvr>
                                      <p:tavLst>
                                        <p:tav tm="0">
                                          <p:val>
                                            <p:strVal val="#ppt_w+.3"/>
                                          </p:val>
                                        </p:tav>
                                        <p:tav tm="100000">
                                          <p:val>
                                            <p:strVal val="#ppt_w"/>
                                          </p:val>
                                        </p:tav>
                                      </p:tavLst>
                                    </p:anim>
                                    <p:anim calcmode="lin" valueType="num">
                                      <p:cBhvr>
                                        <p:cTn id="43" dur="1000" fill="hold"/>
                                        <p:tgtEl>
                                          <p:spTgt spid="65"/>
                                        </p:tgtEl>
                                        <p:attrNameLst>
                                          <p:attrName>ppt_h</p:attrName>
                                        </p:attrNameLst>
                                      </p:cBhvr>
                                      <p:tavLst>
                                        <p:tav tm="0">
                                          <p:val>
                                            <p:strVal val="#ppt_h"/>
                                          </p:val>
                                        </p:tav>
                                        <p:tav tm="100000">
                                          <p:val>
                                            <p:strVal val="#ppt_h"/>
                                          </p:val>
                                        </p:tav>
                                      </p:tavLst>
                                    </p:anim>
                                    <p:animEffect transition="in" filter="fade">
                                      <p:cBhvr>
                                        <p:cTn id="44" dur="1000"/>
                                        <p:tgtEl>
                                          <p:spTgt spid="65"/>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67"/>
                                        </p:tgtEl>
                                        <p:attrNameLst>
                                          <p:attrName>style.visibility</p:attrName>
                                        </p:attrNameLst>
                                      </p:cBhvr>
                                      <p:to>
                                        <p:strVal val="visible"/>
                                      </p:to>
                                    </p:set>
                                    <p:animEffect transition="in" filter="wipe(left)">
                                      <p:cBhvr>
                                        <p:cTn id="48" dur="1000"/>
                                        <p:tgtEl>
                                          <p:spTgt spid="67"/>
                                        </p:tgtEl>
                                      </p:cBhvr>
                                    </p:animEffect>
                                  </p:childTnLst>
                                </p:cTn>
                              </p:par>
                            </p:childTnLst>
                          </p:cTn>
                        </p:par>
                        <p:par>
                          <p:cTn id="49" fill="hold">
                            <p:stCondLst>
                              <p:cond delay="5000"/>
                            </p:stCondLst>
                            <p:childTnLst>
                              <p:par>
                                <p:cTn id="50" presetID="10" presetClass="entr" presetSubtype="0" fill="hold" grpId="0" nodeType="afterEffect">
                                  <p:stCondLst>
                                    <p:cond delay="0"/>
                                  </p:stCondLst>
                                  <p:iterate type="lt">
                                    <p:tmPct val="10000"/>
                                  </p:iterate>
                                  <p:childTnLst>
                                    <p:set>
                                      <p:cBhvr>
                                        <p:cTn id="51" dur="1" fill="hold">
                                          <p:stCondLst>
                                            <p:cond delay="0"/>
                                          </p:stCondLst>
                                        </p:cTn>
                                        <p:tgtEl>
                                          <p:spTgt spid="66"/>
                                        </p:tgtEl>
                                        <p:attrNameLst>
                                          <p:attrName>style.visibility</p:attrName>
                                        </p:attrNameLst>
                                      </p:cBhvr>
                                      <p:to>
                                        <p:strVal val="visible"/>
                                      </p:to>
                                    </p:set>
                                    <p:animEffect transition="in" filter="fade">
                                      <p:cBhvr>
                                        <p:cTn id="52" dur="500"/>
                                        <p:tgtEl>
                                          <p:spTgt spid="66"/>
                                        </p:tgtEl>
                                      </p:cBhvr>
                                    </p:animEffect>
                                  </p:childTnLst>
                                </p:cTn>
                              </p:par>
                            </p:childTnLst>
                          </p:cTn>
                        </p:par>
                        <p:par>
                          <p:cTn id="53" fill="hold">
                            <p:stCondLst>
                              <p:cond delay="6949"/>
                            </p:stCondLst>
                            <p:childTnLst>
                              <p:par>
                                <p:cTn id="54" presetID="22" presetClass="entr" presetSubtype="1"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up)">
                                      <p:cBhvr>
                                        <p:cTn id="56" dur="500"/>
                                        <p:tgtEl>
                                          <p:spTgt spid="11"/>
                                        </p:tgtEl>
                                      </p:cBhvr>
                                    </p:animEffect>
                                  </p:childTnLst>
                                </p:cTn>
                              </p:par>
                            </p:childTnLst>
                          </p:cTn>
                        </p:par>
                        <p:par>
                          <p:cTn id="57" fill="hold">
                            <p:stCondLst>
                              <p:cond delay="7449"/>
                            </p:stCondLst>
                            <p:childTnLst>
                              <p:par>
                                <p:cTn id="58" presetID="21" presetClass="entr" presetSubtype="2" fill="hold" grpId="0" nodeType="after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wheel(2)">
                                      <p:cBhvr>
                                        <p:cTn id="60" dur="500"/>
                                        <p:tgtEl>
                                          <p:spTgt spid="4"/>
                                        </p:tgtEl>
                                      </p:cBhvr>
                                    </p:animEffect>
                                  </p:childTnLst>
                                </p:cTn>
                              </p:par>
                            </p:childTnLst>
                          </p:cTn>
                        </p:par>
                        <p:par>
                          <p:cTn id="61" fill="hold">
                            <p:stCondLst>
                              <p:cond delay="7949"/>
                            </p:stCondLst>
                            <p:childTnLst>
                              <p:par>
                                <p:cTn id="62" presetID="22" presetClass="entr" presetSubtype="8" fill="hold" nodeType="after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wipe(left)">
                                      <p:cBhvr>
                                        <p:cTn id="64" dur="500"/>
                                        <p:tgtEl>
                                          <p:spTgt spid="5"/>
                                        </p:tgtEl>
                                      </p:cBhvr>
                                    </p:animEffect>
                                  </p:childTnLst>
                                </p:cTn>
                              </p:par>
                            </p:childTnLst>
                          </p:cTn>
                        </p:par>
                        <p:par>
                          <p:cTn id="65" fill="hold">
                            <p:stCondLst>
                              <p:cond delay="8449"/>
                            </p:stCondLst>
                            <p:childTnLst>
                              <p:par>
                                <p:cTn id="66" presetID="22" presetClass="entr" presetSubtype="1" fill="hold"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up)">
                                      <p:cBhvr>
                                        <p:cTn id="68" dur="500"/>
                                        <p:tgtEl>
                                          <p:spTgt spid="52"/>
                                        </p:tgtEl>
                                      </p:cBhvr>
                                    </p:animEffect>
                                  </p:childTnLst>
                                </p:cTn>
                              </p:par>
                            </p:childTnLst>
                          </p:cTn>
                        </p:par>
                        <p:par>
                          <p:cTn id="69" fill="hold">
                            <p:stCondLst>
                              <p:cond delay="8949"/>
                            </p:stCondLst>
                            <p:childTnLst>
                              <p:par>
                                <p:cTn id="70" presetID="10" presetClass="entr" presetSubtype="0"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fade">
                                      <p:cBhvr>
                                        <p:cTn id="72" dur="500"/>
                                        <p:tgtEl>
                                          <p:spTgt spid="43"/>
                                        </p:tgtEl>
                                      </p:cBhvr>
                                    </p:animEffect>
                                  </p:childTnLst>
                                </p:cTn>
                              </p:par>
                              <p:par>
                                <p:cTn id="73" presetID="10" presetClass="entr" presetSubtype="0" fill="hold" nodeType="with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fade">
                                      <p:cBhvr>
                                        <p:cTn id="75" dur="500"/>
                                        <p:tgtEl>
                                          <p:spTgt spid="44"/>
                                        </p:tgtEl>
                                      </p:cBhvr>
                                    </p:animEffect>
                                  </p:childTnLst>
                                </p:cTn>
                              </p:par>
                            </p:childTnLst>
                          </p:cTn>
                        </p:par>
                        <p:par>
                          <p:cTn id="76" fill="hold">
                            <p:stCondLst>
                              <p:cond delay="9449"/>
                            </p:stCondLst>
                            <p:childTnLst>
                              <p:par>
                                <p:cTn id="77" presetID="50" presetClass="entr" presetSubtype="0" decel="100000"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1000" fill="hold"/>
                                        <p:tgtEl>
                                          <p:spTgt spid="45"/>
                                        </p:tgtEl>
                                        <p:attrNameLst>
                                          <p:attrName>ppt_w</p:attrName>
                                        </p:attrNameLst>
                                      </p:cBhvr>
                                      <p:tavLst>
                                        <p:tav tm="0">
                                          <p:val>
                                            <p:strVal val="#ppt_w+.3"/>
                                          </p:val>
                                        </p:tav>
                                        <p:tav tm="100000">
                                          <p:val>
                                            <p:strVal val="#ppt_w"/>
                                          </p:val>
                                        </p:tav>
                                      </p:tavLst>
                                    </p:anim>
                                    <p:anim calcmode="lin" valueType="num">
                                      <p:cBhvr>
                                        <p:cTn id="80" dur="1000" fill="hold"/>
                                        <p:tgtEl>
                                          <p:spTgt spid="45"/>
                                        </p:tgtEl>
                                        <p:attrNameLst>
                                          <p:attrName>ppt_h</p:attrName>
                                        </p:attrNameLst>
                                      </p:cBhvr>
                                      <p:tavLst>
                                        <p:tav tm="0">
                                          <p:val>
                                            <p:strVal val="#ppt_h"/>
                                          </p:val>
                                        </p:tav>
                                        <p:tav tm="100000">
                                          <p:val>
                                            <p:strVal val="#ppt_h"/>
                                          </p:val>
                                        </p:tav>
                                      </p:tavLst>
                                    </p:anim>
                                    <p:animEffect transition="in" filter="fade">
                                      <p:cBhvr>
                                        <p:cTn id="81" dur="1000"/>
                                        <p:tgtEl>
                                          <p:spTgt spid="45"/>
                                        </p:tgtEl>
                                      </p:cBhvr>
                                    </p:animEffect>
                                  </p:childTnLst>
                                </p:cTn>
                              </p:par>
                              <p:par>
                                <p:cTn id="82" presetID="50" presetClass="entr" presetSubtype="0" decel="100000" fill="hold" grpId="0" nodeType="withEffect">
                                  <p:stCondLst>
                                    <p:cond delay="0"/>
                                  </p:stCondLst>
                                  <p:childTnLst>
                                    <p:set>
                                      <p:cBhvr>
                                        <p:cTn id="83" dur="1" fill="hold">
                                          <p:stCondLst>
                                            <p:cond delay="0"/>
                                          </p:stCondLst>
                                        </p:cTn>
                                        <p:tgtEl>
                                          <p:spTgt spid="47"/>
                                        </p:tgtEl>
                                        <p:attrNameLst>
                                          <p:attrName>style.visibility</p:attrName>
                                        </p:attrNameLst>
                                      </p:cBhvr>
                                      <p:to>
                                        <p:strVal val="visible"/>
                                      </p:to>
                                    </p:set>
                                    <p:anim calcmode="lin" valueType="num">
                                      <p:cBhvr>
                                        <p:cTn id="84" dur="1000" fill="hold"/>
                                        <p:tgtEl>
                                          <p:spTgt spid="47"/>
                                        </p:tgtEl>
                                        <p:attrNameLst>
                                          <p:attrName>ppt_w</p:attrName>
                                        </p:attrNameLst>
                                      </p:cBhvr>
                                      <p:tavLst>
                                        <p:tav tm="0">
                                          <p:val>
                                            <p:strVal val="#ppt_w+.3"/>
                                          </p:val>
                                        </p:tav>
                                        <p:tav tm="100000">
                                          <p:val>
                                            <p:strVal val="#ppt_w"/>
                                          </p:val>
                                        </p:tav>
                                      </p:tavLst>
                                    </p:anim>
                                    <p:anim calcmode="lin" valueType="num">
                                      <p:cBhvr>
                                        <p:cTn id="85" dur="1000" fill="hold"/>
                                        <p:tgtEl>
                                          <p:spTgt spid="47"/>
                                        </p:tgtEl>
                                        <p:attrNameLst>
                                          <p:attrName>ppt_h</p:attrName>
                                        </p:attrNameLst>
                                      </p:cBhvr>
                                      <p:tavLst>
                                        <p:tav tm="0">
                                          <p:val>
                                            <p:strVal val="#ppt_h"/>
                                          </p:val>
                                        </p:tav>
                                        <p:tav tm="100000">
                                          <p:val>
                                            <p:strVal val="#ppt_h"/>
                                          </p:val>
                                        </p:tav>
                                      </p:tavLst>
                                    </p:anim>
                                    <p:animEffect transition="in" filter="fade">
                                      <p:cBhvr>
                                        <p:cTn id="86" dur="1000"/>
                                        <p:tgtEl>
                                          <p:spTgt spid="47"/>
                                        </p:tgtEl>
                                      </p:cBhvr>
                                    </p:animEffect>
                                  </p:childTnLst>
                                </p:cTn>
                              </p:par>
                            </p:childTnLst>
                          </p:cTn>
                        </p:par>
                        <p:par>
                          <p:cTn id="87" fill="hold">
                            <p:stCondLst>
                              <p:cond delay="10449"/>
                            </p:stCondLst>
                            <p:childTnLst>
                              <p:par>
                                <p:cTn id="88" presetID="22" presetClass="entr" presetSubtype="8"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left)">
                                      <p:cBhvr>
                                        <p:cTn id="90" dur="1000"/>
                                        <p:tgtEl>
                                          <p:spTgt spid="30"/>
                                        </p:tgtEl>
                                      </p:cBhvr>
                                    </p:animEffect>
                                  </p:childTnLst>
                                </p:cTn>
                              </p:par>
                            </p:childTnLst>
                          </p:cTn>
                        </p:par>
                        <p:par>
                          <p:cTn id="91" fill="hold">
                            <p:stCondLst>
                              <p:cond delay="11449"/>
                            </p:stCondLst>
                            <p:childTnLst>
                              <p:par>
                                <p:cTn id="92" presetID="10" presetClass="entr" presetSubtype="0" fill="hold" grpId="0" nodeType="afterEffect">
                                  <p:stCondLst>
                                    <p:cond delay="0"/>
                                  </p:stCondLst>
                                  <p:iterate type="lt">
                                    <p:tmPct val="10000"/>
                                  </p:iterate>
                                  <p:childTnLst>
                                    <p:set>
                                      <p:cBhvr>
                                        <p:cTn id="93" dur="1" fill="hold">
                                          <p:stCondLst>
                                            <p:cond delay="0"/>
                                          </p:stCondLst>
                                        </p:cTn>
                                        <p:tgtEl>
                                          <p:spTgt spid="29"/>
                                        </p:tgtEl>
                                        <p:attrNameLst>
                                          <p:attrName>style.visibility</p:attrName>
                                        </p:attrNameLst>
                                      </p:cBhvr>
                                      <p:to>
                                        <p:strVal val="visible"/>
                                      </p:to>
                                    </p:set>
                                    <p:animEffect transition="in" filter="fade">
                                      <p:cBhvr>
                                        <p:cTn id="94" dur="500"/>
                                        <p:tgtEl>
                                          <p:spTgt spid="29"/>
                                        </p:tgtEl>
                                      </p:cBhvr>
                                    </p:animEffect>
                                  </p:childTnLst>
                                </p:cTn>
                              </p:par>
                            </p:childTnLst>
                          </p:cTn>
                        </p:par>
                        <p:par>
                          <p:cTn id="95" fill="hold">
                            <p:stCondLst>
                              <p:cond delay="13399"/>
                            </p:stCondLst>
                            <p:childTnLst>
                              <p:par>
                                <p:cTn id="96" presetID="22" presetClass="entr" presetSubtype="1"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up)">
                                      <p:cBhvr>
                                        <p:cTn id="9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8" grpId="0" animBg="1"/>
      <p:bldP spid="29" grpId="0"/>
      <p:bldP spid="30" grpId="0"/>
      <p:bldP spid="66" grpId="0"/>
      <p:bldP spid="67" grpId="0"/>
      <p:bldP spid="64" grpId="0" animBg="1"/>
      <p:bldP spid="65" grpId="0"/>
      <p:bldP spid="61" grpId="0"/>
      <p:bldP spid="43" grpId="0" animBg="1"/>
      <p:bldP spid="45" grpId="0"/>
      <p:bldP spid="47"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1324</Words>
  <Application>Microsoft Office PowerPoint</Application>
  <PresentationFormat>宽屏</PresentationFormat>
  <Paragraphs>155</Paragraphs>
  <Slides>25</Slides>
  <Notes>3</Notes>
  <HiddenSlides>0</HiddenSlides>
  <MMClips>1</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25</vt:i4>
      </vt:variant>
    </vt:vector>
  </HeadingPairs>
  <TitlesOfParts>
    <vt:vector size="35" baseType="lpstr">
      <vt:lpstr>BankGothic Md BT</vt:lpstr>
      <vt:lpstr>等线</vt:lpstr>
      <vt:lpstr>等线 Light</vt:lpstr>
      <vt:lpstr>腾祥沁圆简-W1</vt:lpstr>
      <vt:lpstr>造字工房毅黑（非商用）常规体</vt:lpstr>
      <vt:lpstr>Arial</vt:lpstr>
      <vt:lpstr>Calibri</vt:lpstr>
      <vt:lpstr>Calibri Light</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AutoBVT</dc:creator>
  <cp:lastModifiedBy>天 下</cp:lastModifiedBy>
  <cp:revision>10</cp:revision>
  <dcterms:created xsi:type="dcterms:W3CDTF">2017-06-18T11:13:00Z</dcterms:created>
  <dcterms:modified xsi:type="dcterms:W3CDTF">2021-01-05T12:16:14Z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