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434" r:id="rId2"/>
    <p:sldId id="4435" r:id="rId3"/>
    <p:sldId id="4436" r:id="rId4"/>
    <p:sldId id="4414" r:id="rId5"/>
    <p:sldId id="4441" r:id="rId6"/>
    <p:sldId id="4450" r:id="rId7"/>
    <p:sldId id="4451" r:id="rId8"/>
    <p:sldId id="4437" r:id="rId9"/>
    <p:sldId id="4440" r:id="rId10"/>
    <p:sldId id="4443" r:id="rId11"/>
    <p:sldId id="4454" r:id="rId12"/>
    <p:sldId id="4455" r:id="rId13"/>
    <p:sldId id="4438" r:id="rId14"/>
    <p:sldId id="4444" r:id="rId15"/>
    <p:sldId id="4445" r:id="rId16"/>
    <p:sldId id="4447" r:id="rId17"/>
    <p:sldId id="4448" r:id="rId18"/>
    <p:sldId id="4439" r:id="rId19"/>
    <p:sldId id="4442" r:id="rId20"/>
    <p:sldId id="4449" r:id="rId21"/>
    <p:sldId id="4453" r:id="rId22"/>
    <p:sldId id="4456" r:id="rId23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49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4BC1DD"/>
    <a:srgbClr val="FFFFFF"/>
    <a:srgbClr val="C00000"/>
    <a:srgbClr val="D14E5B"/>
    <a:srgbClr val="CA8F45"/>
    <a:srgbClr val="58A9CC"/>
    <a:srgbClr val="0C2744"/>
    <a:srgbClr val="29ABE2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9" autoAdjust="0"/>
    <p:restoredTop sz="95274" autoAdjust="0"/>
  </p:normalViewPr>
  <p:slideViewPr>
    <p:cSldViewPr>
      <p:cViewPr varScale="1">
        <p:scale>
          <a:sx n="108" d="100"/>
          <a:sy n="108" d="100"/>
        </p:scale>
        <p:origin x="420" y="114"/>
      </p:cViewPr>
      <p:guideLst>
        <p:guide orient="horz" pos="328"/>
        <p:guide pos="4050"/>
        <p:guide pos="557"/>
        <p:guide orient="horz" pos="4183"/>
        <p:guide pos="7497"/>
      </p:guideLst>
    </p:cSldViewPr>
  </p:slideViewPr>
  <p:outlineViewPr>
    <p:cViewPr>
      <p:scale>
        <a:sx n="100" d="100"/>
        <a:sy n="100" d="100"/>
      </p:scale>
      <p:origin x="0" y="-10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464594" y="508964"/>
            <a:ext cx="7929563" cy="49711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375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36156" y="1003924"/>
            <a:ext cx="5786438" cy="28228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85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42620" indent="0">
              <a:buNone/>
              <a:defRPr sz="1685"/>
            </a:lvl2pPr>
            <a:lvl3pPr marL="1285875" indent="0">
              <a:buNone/>
              <a:defRPr sz="1405"/>
            </a:lvl3pPr>
            <a:lvl4pPr marL="1928495" indent="0">
              <a:buNone/>
              <a:defRPr sz="1265"/>
            </a:lvl4pPr>
            <a:lvl5pPr marL="2571750" indent="0">
              <a:buNone/>
              <a:defRPr sz="1265"/>
            </a:lvl5pPr>
            <a:lvl6pPr marL="3214370" indent="0">
              <a:buNone/>
              <a:defRPr sz="1265"/>
            </a:lvl6pPr>
            <a:lvl7pPr marL="3857625" indent="0">
              <a:buNone/>
              <a:defRPr sz="1265"/>
            </a:lvl7pPr>
            <a:lvl8pPr marL="4500245" indent="0">
              <a:buNone/>
              <a:defRPr sz="1265"/>
            </a:lvl8pPr>
            <a:lvl9pPr marL="5143500" indent="0">
              <a:buNone/>
              <a:defRPr sz="1265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4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1981200" y="2001295"/>
            <a:ext cx="88963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 Blue Green Cool Technology PPT</a:t>
            </a:r>
            <a:endParaRPr lang="zh-CN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2133600" y="2660806"/>
            <a:ext cx="85915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600" b="1" dirty="0">
                <a:solidFill>
                  <a:schemeClr val="bg1"/>
                </a:solidFill>
                <a:cs typeface="Arial" panose="020B0604020202020204" pitchFamily="34" charset="0"/>
              </a:rPr>
              <a:t>创意蓝绿炫酷科技</a:t>
            </a:r>
            <a:r>
              <a:rPr lang="en-US" altLang="zh-CN" sz="6600" b="1" dirty="0">
                <a:solidFill>
                  <a:schemeClr val="bg1"/>
                </a:solidFill>
                <a:cs typeface="Arial" panose="020B0604020202020204" pitchFamily="34" charset="0"/>
              </a:rPr>
              <a:t>PPT</a:t>
            </a:r>
            <a:endParaRPr lang="zh-CN" altLang="en-US" sz="6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3196088" y="3904357"/>
            <a:ext cx="6466574" cy="67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endParaRPr lang="zh-CN" altLang="en-US" sz="200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zh-CN" altLang="en-US" sz="2000">
                <a:solidFill>
                  <a:schemeClr val="bg1"/>
                </a:solidFill>
                <a:cs typeface="Arial" panose="020B0604020202020204" pitchFamily="34" charset="0"/>
              </a:rPr>
              <a:t>汇报人：</a:t>
            </a:r>
            <a:r>
              <a:rPr lang="en-US" altLang="zh-CN" sz="2000">
                <a:solidFill>
                  <a:schemeClr val="bg1"/>
                </a:solidFill>
                <a:cs typeface="Arial" panose="020B0604020202020204" pitchFamily="34" charset="0"/>
              </a:rPr>
              <a:t>xiazaii</a:t>
            </a:r>
            <a:endParaRPr lang="zh-CN" altLang="en-US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7" name="Could This Be Lo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4575" y="-164025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408617" y="1765611"/>
            <a:ext cx="489569" cy="54668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408619" y="2379507"/>
            <a:ext cx="3451700" cy="543268"/>
            <a:chOff x="5128064" y="2256183"/>
            <a:chExt cx="3273083" cy="515155"/>
          </a:xfrm>
        </p:grpSpPr>
        <p:sp>
          <p:nvSpPr>
            <p:cNvPr id="4" name="Pentagon 3"/>
            <p:cNvSpPr/>
            <p:nvPr/>
          </p:nvSpPr>
          <p:spPr>
            <a:xfrm>
              <a:off x="5128064" y="2256184"/>
              <a:ext cx="3273083" cy="51515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28064" y="2256183"/>
              <a:ext cx="464234" cy="5151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408619" y="3264225"/>
            <a:ext cx="3451700" cy="543268"/>
            <a:chOff x="5128064" y="3095119"/>
            <a:chExt cx="3273083" cy="515155"/>
          </a:xfrm>
        </p:grpSpPr>
        <p:sp>
          <p:nvSpPr>
            <p:cNvPr id="6" name="Pentagon 5"/>
            <p:cNvSpPr/>
            <p:nvPr/>
          </p:nvSpPr>
          <p:spPr>
            <a:xfrm>
              <a:off x="5128064" y="3095119"/>
              <a:ext cx="3273083" cy="515154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28064" y="3095119"/>
              <a:ext cx="464234" cy="51515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408619" y="4148941"/>
            <a:ext cx="3451700" cy="543268"/>
            <a:chOff x="5128064" y="3934054"/>
            <a:chExt cx="3273083" cy="515155"/>
          </a:xfrm>
        </p:grpSpPr>
        <p:sp>
          <p:nvSpPr>
            <p:cNvPr id="7" name="Pentagon 6"/>
            <p:cNvSpPr/>
            <p:nvPr/>
          </p:nvSpPr>
          <p:spPr>
            <a:xfrm>
              <a:off x="5128064" y="3934054"/>
              <a:ext cx="3273083" cy="515154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28064" y="3934054"/>
              <a:ext cx="464234" cy="51515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08618" y="5033658"/>
            <a:ext cx="3451701" cy="543269"/>
            <a:chOff x="5128064" y="4772988"/>
            <a:chExt cx="3273084" cy="515156"/>
          </a:xfrm>
        </p:grpSpPr>
        <p:sp>
          <p:nvSpPr>
            <p:cNvPr id="8" name="Pentagon 7"/>
            <p:cNvSpPr/>
            <p:nvPr/>
          </p:nvSpPr>
          <p:spPr>
            <a:xfrm>
              <a:off x="5128065" y="4772990"/>
              <a:ext cx="3273083" cy="515154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28064" y="4772988"/>
              <a:ext cx="464234" cy="5151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057322" y="2233527"/>
            <a:ext cx="2541032" cy="883912"/>
            <a:chOff x="8451509" y="2034687"/>
            <a:chExt cx="3254568" cy="838168"/>
          </a:xfrm>
        </p:grpSpPr>
        <p:sp>
          <p:nvSpPr>
            <p:cNvPr id="13" name="TextBox 12"/>
            <p:cNvSpPr txBox="1"/>
            <p:nvPr/>
          </p:nvSpPr>
          <p:spPr>
            <a:xfrm>
              <a:off x="8451509" y="2034687"/>
              <a:ext cx="1846179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508022" y="2365039"/>
              <a:ext cx="3198055" cy="507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57322" y="3118242"/>
            <a:ext cx="2496908" cy="883912"/>
            <a:chOff x="8508022" y="2034687"/>
            <a:chExt cx="3198055" cy="838168"/>
          </a:xfrm>
        </p:grpSpPr>
        <p:sp>
          <p:nvSpPr>
            <p:cNvPr id="17" name="TextBox 16"/>
            <p:cNvSpPr txBox="1"/>
            <p:nvPr/>
          </p:nvSpPr>
          <p:spPr>
            <a:xfrm>
              <a:off x="8514715" y="2034687"/>
              <a:ext cx="1846180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08022" y="2365039"/>
              <a:ext cx="3198055" cy="507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057322" y="4887674"/>
            <a:ext cx="2496909" cy="883911"/>
            <a:chOff x="8508022" y="2034687"/>
            <a:chExt cx="3198055" cy="838169"/>
          </a:xfrm>
        </p:grpSpPr>
        <p:sp>
          <p:nvSpPr>
            <p:cNvPr id="20" name="TextBox 19"/>
            <p:cNvSpPr txBox="1"/>
            <p:nvPr/>
          </p:nvSpPr>
          <p:spPr>
            <a:xfrm>
              <a:off x="8514343" y="2034687"/>
              <a:ext cx="1846179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508022" y="2365039"/>
              <a:ext cx="3198055" cy="5078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57322" y="4002957"/>
            <a:ext cx="2522171" cy="883912"/>
            <a:chOff x="8475665" y="2034687"/>
            <a:chExt cx="3230412" cy="838168"/>
          </a:xfrm>
        </p:grpSpPr>
        <p:sp>
          <p:nvSpPr>
            <p:cNvPr id="23" name="TextBox 22"/>
            <p:cNvSpPr txBox="1"/>
            <p:nvPr/>
          </p:nvSpPr>
          <p:spPr>
            <a:xfrm>
              <a:off x="8475665" y="2034687"/>
              <a:ext cx="1909828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08022" y="2365039"/>
              <a:ext cx="3198055" cy="507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778702" y="2928871"/>
            <a:ext cx="3194872" cy="1807375"/>
            <a:chOff x="1103992" y="2777120"/>
            <a:chExt cx="3029544" cy="1713847"/>
          </a:xfrm>
        </p:grpSpPr>
        <p:sp>
          <p:nvSpPr>
            <p:cNvPr id="29" name="TextBox 28"/>
            <p:cNvSpPr txBox="1"/>
            <p:nvPr/>
          </p:nvSpPr>
          <p:spPr>
            <a:xfrm>
              <a:off x="1103992" y="2777120"/>
              <a:ext cx="1455026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29140" y="3077845"/>
              <a:ext cx="3004396" cy="367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29140" y="4123237"/>
              <a:ext cx="3004396" cy="367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28"/>
          <p:cNvSpPr txBox="1"/>
          <p:nvPr/>
        </p:nvSpPr>
        <p:spPr>
          <a:xfrm>
            <a:off x="1780161" y="3972065"/>
            <a:ext cx="1534430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 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5880199" y="2097163"/>
            <a:ext cx="1080492" cy="10782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6025308" y="3615210"/>
            <a:ext cx="808137" cy="808137"/>
          </a:xfrm>
          <a:prstGeom prst="ellipse">
            <a:avLst/>
          </a:prstGeom>
          <a:solidFill>
            <a:schemeClr val="accent5"/>
          </a:solidFill>
          <a:ln w="9525" cmpd="sng">
            <a:noFill/>
            <a:rou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7259837" y="3476800"/>
            <a:ext cx="1078260" cy="10782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4502796" y="3476800"/>
            <a:ext cx="1078259" cy="10782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5880199" y="4854203"/>
            <a:ext cx="1080492" cy="10804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9" name="Freeform 7"/>
          <p:cNvSpPr/>
          <p:nvPr/>
        </p:nvSpPr>
        <p:spPr bwMode="auto">
          <a:xfrm>
            <a:off x="3971480" y="2217714"/>
            <a:ext cx="1727895" cy="468809"/>
          </a:xfrm>
          <a:custGeom>
            <a:avLst/>
            <a:gdLst>
              <a:gd name="T0" fmla="*/ 774 w 774"/>
              <a:gd name="T1" fmla="*/ 210 h 210"/>
              <a:gd name="T2" fmla="*/ 389 w 774"/>
              <a:gd name="T3" fmla="*/ 210 h 210"/>
              <a:gd name="T4" fmla="*/ 389 w 774"/>
              <a:gd name="T5" fmla="*/ 0 h 210"/>
              <a:gd name="T6" fmla="*/ 0 w 774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4" h="210">
                <a:moveTo>
                  <a:pt x="774" y="210"/>
                </a:moveTo>
                <a:lnTo>
                  <a:pt x="389" y="210"/>
                </a:lnTo>
                <a:lnTo>
                  <a:pt x="389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bg1"/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0" name="Freeform 8"/>
          <p:cNvSpPr/>
          <p:nvPr/>
        </p:nvSpPr>
        <p:spPr bwMode="auto">
          <a:xfrm>
            <a:off x="7833570" y="2217715"/>
            <a:ext cx="799207" cy="1076027"/>
          </a:xfrm>
          <a:custGeom>
            <a:avLst/>
            <a:gdLst>
              <a:gd name="T0" fmla="*/ 0 w 358"/>
              <a:gd name="T1" fmla="*/ 482 h 482"/>
              <a:gd name="T2" fmla="*/ 0 w 358"/>
              <a:gd name="T3" fmla="*/ 0 h 482"/>
              <a:gd name="T4" fmla="*/ 358 w 358"/>
              <a:gd name="T5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8" h="482">
                <a:moveTo>
                  <a:pt x="0" y="482"/>
                </a:moveTo>
                <a:lnTo>
                  <a:pt x="0" y="0"/>
                </a:lnTo>
                <a:lnTo>
                  <a:pt x="358" y="0"/>
                </a:lnTo>
              </a:path>
            </a:pathLst>
          </a:custGeom>
          <a:noFill/>
          <a:ln w="9525" cap="flat" cmpd="sng">
            <a:solidFill>
              <a:schemeClr val="bg1"/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1" name="Freeform 9"/>
          <p:cNvSpPr/>
          <p:nvPr/>
        </p:nvSpPr>
        <p:spPr bwMode="auto">
          <a:xfrm>
            <a:off x="7141518" y="4954663"/>
            <a:ext cx="1426517" cy="468809"/>
          </a:xfrm>
          <a:custGeom>
            <a:avLst/>
            <a:gdLst>
              <a:gd name="T0" fmla="*/ 0 w 639"/>
              <a:gd name="T1" fmla="*/ 210 h 210"/>
              <a:gd name="T2" fmla="*/ 318 w 639"/>
              <a:gd name="T3" fmla="*/ 210 h 210"/>
              <a:gd name="T4" fmla="*/ 318 w 639"/>
              <a:gd name="T5" fmla="*/ 0 h 210"/>
              <a:gd name="T6" fmla="*/ 639 w 639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9" h="210">
                <a:moveTo>
                  <a:pt x="0" y="210"/>
                </a:moveTo>
                <a:lnTo>
                  <a:pt x="318" y="210"/>
                </a:lnTo>
                <a:lnTo>
                  <a:pt x="318" y="0"/>
                </a:lnTo>
                <a:lnTo>
                  <a:pt x="639" y="0"/>
                </a:lnTo>
              </a:path>
            </a:pathLst>
          </a:custGeom>
          <a:noFill/>
          <a:ln w="9525" cap="flat" cmpd="sng">
            <a:solidFill>
              <a:schemeClr val="bg1"/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2" name="Freeform 10"/>
          <p:cNvSpPr/>
          <p:nvPr/>
        </p:nvSpPr>
        <p:spPr bwMode="auto">
          <a:xfrm>
            <a:off x="3971479" y="4659983"/>
            <a:ext cx="1069329" cy="310306"/>
          </a:xfrm>
          <a:custGeom>
            <a:avLst/>
            <a:gdLst>
              <a:gd name="T0" fmla="*/ 479 w 479"/>
              <a:gd name="T1" fmla="*/ 0 h 139"/>
              <a:gd name="T2" fmla="*/ 479 w 479"/>
              <a:gd name="T3" fmla="*/ 139 h 139"/>
              <a:gd name="T4" fmla="*/ 0 w 479"/>
              <a:gd name="T5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9" h="139">
                <a:moveTo>
                  <a:pt x="479" y="0"/>
                </a:moveTo>
                <a:lnTo>
                  <a:pt x="479" y="139"/>
                </a:lnTo>
                <a:lnTo>
                  <a:pt x="0" y="139"/>
                </a:lnTo>
              </a:path>
            </a:pathLst>
          </a:custGeom>
          <a:noFill/>
          <a:ln w="9525" cap="flat" cmpd="sng">
            <a:solidFill>
              <a:schemeClr val="bg1"/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3" name="Freeform 11"/>
          <p:cNvSpPr/>
          <p:nvPr/>
        </p:nvSpPr>
        <p:spPr bwMode="auto">
          <a:xfrm>
            <a:off x="7038827" y="3925517"/>
            <a:ext cx="95993" cy="191988"/>
          </a:xfrm>
          <a:custGeom>
            <a:avLst/>
            <a:gdLst>
              <a:gd name="T0" fmla="*/ 0 w 43"/>
              <a:gd name="T1" fmla="*/ 0 h 86"/>
              <a:gd name="T2" fmla="*/ 43 w 43"/>
              <a:gd name="T3" fmla="*/ 43 h 86"/>
              <a:gd name="T4" fmla="*/ 0 w 43"/>
              <a:gd name="T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0" y="0"/>
                </a:moveTo>
                <a:lnTo>
                  <a:pt x="43" y="43"/>
                </a:lnTo>
                <a:lnTo>
                  <a:pt x="0" y="86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4" name="Freeform 12"/>
          <p:cNvSpPr/>
          <p:nvPr/>
        </p:nvSpPr>
        <p:spPr bwMode="auto">
          <a:xfrm>
            <a:off x="5706071" y="3925517"/>
            <a:ext cx="95995" cy="191988"/>
          </a:xfrm>
          <a:custGeom>
            <a:avLst/>
            <a:gdLst>
              <a:gd name="T0" fmla="*/ 43 w 43"/>
              <a:gd name="T1" fmla="*/ 86 h 86"/>
              <a:gd name="T2" fmla="*/ 0 w 43"/>
              <a:gd name="T3" fmla="*/ 43 h 86"/>
              <a:gd name="T4" fmla="*/ 43 w 43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43" y="86"/>
                </a:moveTo>
                <a:lnTo>
                  <a:pt x="0" y="43"/>
                </a:lnTo>
                <a:lnTo>
                  <a:pt x="43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5" name="Freeform 13"/>
          <p:cNvSpPr/>
          <p:nvPr/>
        </p:nvSpPr>
        <p:spPr bwMode="auto">
          <a:xfrm>
            <a:off x="6324453" y="4639891"/>
            <a:ext cx="191988" cy="95995"/>
          </a:xfrm>
          <a:custGeom>
            <a:avLst/>
            <a:gdLst>
              <a:gd name="T0" fmla="*/ 86 w 86"/>
              <a:gd name="T1" fmla="*/ 0 h 43"/>
              <a:gd name="T2" fmla="*/ 43 w 86"/>
              <a:gd name="T3" fmla="*/ 43 h 43"/>
              <a:gd name="T4" fmla="*/ 0 w 86"/>
              <a:gd name="T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86" y="0"/>
                </a:moveTo>
                <a:lnTo>
                  <a:pt x="43" y="43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6" name="Freeform 14"/>
          <p:cNvSpPr/>
          <p:nvPr/>
        </p:nvSpPr>
        <p:spPr bwMode="auto">
          <a:xfrm>
            <a:off x="6324453" y="3307136"/>
            <a:ext cx="191988" cy="95993"/>
          </a:xfrm>
          <a:custGeom>
            <a:avLst/>
            <a:gdLst>
              <a:gd name="T0" fmla="*/ 0 w 86"/>
              <a:gd name="T1" fmla="*/ 43 h 43"/>
              <a:gd name="T2" fmla="*/ 43 w 86"/>
              <a:gd name="T3" fmla="*/ 0 h 43"/>
              <a:gd name="T4" fmla="*/ 86 w 86"/>
              <a:gd name="T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0" y="43"/>
                </a:moveTo>
                <a:lnTo>
                  <a:pt x="43" y="0"/>
                </a:lnTo>
                <a:lnTo>
                  <a:pt x="86" y="43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8833695" y="2110558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8833695" y="4840809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631902" y="4840809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1631902" y="2106093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51" name="Freeform 19"/>
          <p:cNvSpPr>
            <a:spLocks noEditPoints="1"/>
          </p:cNvSpPr>
          <p:nvPr/>
        </p:nvSpPr>
        <p:spPr bwMode="auto">
          <a:xfrm>
            <a:off x="6239620" y="2447652"/>
            <a:ext cx="392906" cy="401836"/>
          </a:xfrm>
          <a:custGeom>
            <a:avLst/>
            <a:gdLst>
              <a:gd name="T0" fmla="*/ 130 w 136"/>
              <a:gd name="T1" fmla="*/ 33 h 140"/>
              <a:gd name="T2" fmla="*/ 100 w 136"/>
              <a:gd name="T3" fmla="*/ 33 h 140"/>
              <a:gd name="T4" fmla="*/ 100 w 136"/>
              <a:gd name="T5" fmla="*/ 6 h 140"/>
              <a:gd name="T6" fmla="*/ 94 w 136"/>
              <a:gd name="T7" fmla="*/ 0 h 140"/>
              <a:gd name="T8" fmla="*/ 6 w 136"/>
              <a:gd name="T9" fmla="*/ 0 h 140"/>
              <a:gd name="T10" fmla="*/ 0 w 136"/>
              <a:gd name="T11" fmla="*/ 6 h 140"/>
              <a:gd name="T12" fmla="*/ 0 w 136"/>
              <a:gd name="T13" fmla="*/ 35 h 140"/>
              <a:gd name="T14" fmla="*/ 0 w 136"/>
              <a:gd name="T15" fmla="*/ 104 h 140"/>
              <a:gd name="T16" fmla="*/ 0 w 136"/>
              <a:gd name="T17" fmla="*/ 134 h 140"/>
              <a:gd name="T18" fmla="*/ 6 w 136"/>
              <a:gd name="T19" fmla="*/ 140 h 140"/>
              <a:gd name="T20" fmla="*/ 94 w 136"/>
              <a:gd name="T21" fmla="*/ 140 h 140"/>
              <a:gd name="T22" fmla="*/ 130 w 136"/>
              <a:gd name="T23" fmla="*/ 140 h 140"/>
              <a:gd name="T24" fmla="*/ 136 w 136"/>
              <a:gd name="T25" fmla="*/ 134 h 140"/>
              <a:gd name="T26" fmla="*/ 136 w 136"/>
              <a:gd name="T27" fmla="*/ 39 h 140"/>
              <a:gd name="T28" fmla="*/ 130 w 136"/>
              <a:gd name="T29" fmla="*/ 33 h 140"/>
              <a:gd name="T30" fmla="*/ 88 w 136"/>
              <a:gd name="T31" fmla="*/ 128 h 140"/>
              <a:gd name="T32" fmla="*/ 72 w 136"/>
              <a:gd name="T33" fmla="*/ 128 h 140"/>
              <a:gd name="T34" fmla="*/ 72 w 136"/>
              <a:gd name="T35" fmla="*/ 110 h 140"/>
              <a:gd name="T36" fmla="*/ 88 w 136"/>
              <a:gd name="T37" fmla="*/ 110 h 140"/>
              <a:gd name="T38" fmla="*/ 88 w 136"/>
              <a:gd name="T39" fmla="*/ 128 h 140"/>
              <a:gd name="T40" fmla="*/ 60 w 136"/>
              <a:gd name="T41" fmla="*/ 110 h 140"/>
              <a:gd name="T42" fmla="*/ 60 w 136"/>
              <a:gd name="T43" fmla="*/ 128 h 140"/>
              <a:gd name="T44" fmla="*/ 39 w 136"/>
              <a:gd name="T45" fmla="*/ 128 h 140"/>
              <a:gd name="T46" fmla="*/ 39 w 136"/>
              <a:gd name="T47" fmla="*/ 110 h 140"/>
              <a:gd name="T48" fmla="*/ 60 w 136"/>
              <a:gd name="T49" fmla="*/ 110 h 140"/>
              <a:gd name="T50" fmla="*/ 12 w 136"/>
              <a:gd name="T51" fmla="*/ 98 h 140"/>
              <a:gd name="T52" fmla="*/ 12 w 136"/>
              <a:gd name="T53" fmla="*/ 41 h 140"/>
              <a:gd name="T54" fmla="*/ 88 w 136"/>
              <a:gd name="T55" fmla="*/ 41 h 140"/>
              <a:gd name="T56" fmla="*/ 88 w 136"/>
              <a:gd name="T57" fmla="*/ 98 h 140"/>
              <a:gd name="T58" fmla="*/ 12 w 136"/>
              <a:gd name="T59" fmla="*/ 98 h 140"/>
              <a:gd name="T60" fmla="*/ 39 w 136"/>
              <a:gd name="T61" fmla="*/ 29 h 140"/>
              <a:gd name="T62" fmla="*/ 39 w 136"/>
              <a:gd name="T63" fmla="*/ 12 h 140"/>
              <a:gd name="T64" fmla="*/ 60 w 136"/>
              <a:gd name="T65" fmla="*/ 12 h 140"/>
              <a:gd name="T66" fmla="*/ 60 w 136"/>
              <a:gd name="T67" fmla="*/ 29 h 140"/>
              <a:gd name="T68" fmla="*/ 39 w 136"/>
              <a:gd name="T69" fmla="*/ 29 h 140"/>
              <a:gd name="T70" fmla="*/ 88 w 136"/>
              <a:gd name="T71" fmla="*/ 29 h 140"/>
              <a:gd name="T72" fmla="*/ 72 w 136"/>
              <a:gd name="T73" fmla="*/ 29 h 140"/>
              <a:gd name="T74" fmla="*/ 72 w 136"/>
              <a:gd name="T75" fmla="*/ 12 h 140"/>
              <a:gd name="T76" fmla="*/ 88 w 136"/>
              <a:gd name="T77" fmla="*/ 12 h 140"/>
              <a:gd name="T78" fmla="*/ 88 w 136"/>
              <a:gd name="T79" fmla="*/ 29 h 140"/>
              <a:gd name="T80" fmla="*/ 12 w 136"/>
              <a:gd name="T81" fmla="*/ 12 h 140"/>
              <a:gd name="T82" fmla="*/ 27 w 136"/>
              <a:gd name="T83" fmla="*/ 12 h 140"/>
              <a:gd name="T84" fmla="*/ 27 w 136"/>
              <a:gd name="T85" fmla="*/ 29 h 140"/>
              <a:gd name="T86" fmla="*/ 12 w 136"/>
              <a:gd name="T87" fmla="*/ 29 h 140"/>
              <a:gd name="T88" fmla="*/ 12 w 136"/>
              <a:gd name="T89" fmla="*/ 12 h 140"/>
              <a:gd name="T90" fmla="*/ 12 w 136"/>
              <a:gd name="T91" fmla="*/ 110 h 140"/>
              <a:gd name="T92" fmla="*/ 27 w 136"/>
              <a:gd name="T93" fmla="*/ 110 h 140"/>
              <a:gd name="T94" fmla="*/ 27 w 136"/>
              <a:gd name="T95" fmla="*/ 128 h 140"/>
              <a:gd name="T96" fmla="*/ 12 w 136"/>
              <a:gd name="T97" fmla="*/ 128 h 140"/>
              <a:gd name="T98" fmla="*/ 12 w 136"/>
              <a:gd name="T99" fmla="*/ 110 h 140"/>
              <a:gd name="T100" fmla="*/ 124 w 136"/>
              <a:gd name="T101" fmla="*/ 128 h 140"/>
              <a:gd name="T102" fmla="*/ 100 w 136"/>
              <a:gd name="T103" fmla="*/ 128 h 140"/>
              <a:gd name="T104" fmla="*/ 100 w 136"/>
              <a:gd name="T105" fmla="*/ 104 h 140"/>
              <a:gd name="T106" fmla="*/ 100 w 136"/>
              <a:gd name="T107" fmla="*/ 45 h 140"/>
              <a:gd name="T108" fmla="*/ 124 w 136"/>
              <a:gd name="T109" fmla="*/ 45 h 140"/>
              <a:gd name="T110" fmla="*/ 124 w 136"/>
              <a:gd name="T111" fmla="*/ 12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6" h="140">
                <a:moveTo>
                  <a:pt x="130" y="33"/>
                </a:moveTo>
                <a:cubicBezTo>
                  <a:pt x="100" y="33"/>
                  <a:pt x="100" y="33"/>
                  <a:pt x="100" y="33"/>
                </a:cubicBezTo>
                <a:cubicBezTo>
                  <a:pt x="100" y="6"/>
                  <a:pt x="100" y="6"/>
                  <a:pt x="100" y="6"/>
                </a:cubicBezTo>
                <a:cubicBezTo>
                  <a:pt x="100" y="2"/>
                  <a:pt x="97" y="0"/>
                  <a:pt x="94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7"/>
                  <a:pt x="2" y="140"/>
                  <a:pt x="6" y="140"/>
                </a:cubicBezTo>
                <a:cubicBezTo>
                  <a:pt x="94" y="140"/>
                  <a:pt x="94" y="140"/>
                  <a:pt x="94" y="140"/>
                </a:cubicBezTo>
                <a:cubicBezTo>
                  <a:pt x="130" y="140"/>
                  <a:pt x="130" y="140"/>
                  <a:pt x="130" y="140"/>
                </a:cubicBezTo>
                <a:cubicBezTo>
                  <a:pt x="134" y="140"/>
                  <a:pt x="136" y="137"/>
                  <a:pt x="136" y="134"/>
                </a:cubicBezTo>
                <a:cubicBezTo>
                  <a:pt x="136" y="39"/>
                  <a:pt x="136" y="39"/>
                  <a:pt x="136" y="39"/>
                </a:cubicBezTo>
                <a:cubicBezTo>
                  <a:pt x="136" y="36"/>
                  <a:pt x="134" y="33"/>
                  <a:pt x="130" y="33"/>
                </a:cubicBezTo>
                <a:close/>
                <a:moveTo>
                  <a:pt x="88" y="128"/>
                </a:moveTo>
                <a:cubicBezTo>
                  <a:pt x="72" y="128"/>
                  <a:pt x="72" y="128"/>
                  <a:pt x="72" y="128"/>
                </a:cubicBezTo>
                <a:cubicBezTo>
                  <a:pt x="72" y="110"/>
                  <a:pt x="72" y="110"/>
                  <a:pt x="72" y="110"/>
                </a:cubicBezTo>
                <a:cubicBezTo>
                  <a:pt x="88" y="110"/>
                  <a:pt x="88" y="110"/>
                  <a:pt x="88" y="110"/>
                </a:cubicBezTo>
                <a:lnTo>
                  <a:pt x="88" y="128"/>
                </a:lnTo>
                <a:close/>
                <a:moveTo>
                  <a:pt x="60" y="110"/>
                </a:moveTo>
                <a:cubicBezTo>
                  <a:pt x="60" y="128"/>
                  <a:pt x="60" y="128"/>
                  <a:pt x="60" y="128"/>
                </a:cubicBezTo>
                <a:cubicBezTo>
                  <a:pt x="39" y="128"/>
                  <a:pt x="39" y="128"/>
                  <a:pt x="39" y="128"/>
                </a:cubicBezTo>
                <a:cubicBezTo>
                  <a:pt x="39" y="110"/>
                  <a:pt x="39" y="110"/>
                  <a:pt x="39" y="110"/>
                </a:cubicBezTo>
                <a:lnTo>
                  <a:pt x="60" y="110"/>
                </a:lnTo>
                <a:close/>
                <a:moveTo>
                  <a:pt x="12" y="98"/>
                </a:moveTo>
                <a:cubicBezTo>
                  <a:pt x="12" y="41"/>
                  <a:pt x="12" y="41"/>
                  <a:pt x="12" y="41"/>
                </a:cubicBezTo>
                <a:cubicBezTo>
                  <a:pt x="88" y="41"/>
                  <a:pt x="88" y="41"/>
                  <a:pt x="88" y="41"/>
                </a:cubicBezTo>
                <a:cubicBezTo>
                  <a:pt x="88" y="98"/>
                  <a:pt x="88" y="98"/>
                  <a:pt x="88" y="98"/>
                </a:cubicBezTo>
                <a:lnTo>
                  <a:pt x="12" y="98"/>
                </a:lnTo>
                <a:close/>
                <a:moveTo>
                  <a:pt x="39" y="29"/>
                </a:moveTo>
                <a:cubicBezTo>
                  <a:pt x="39" y="12"/>
                  <a:pt x="39" y="12"/>
                  <a:pt x="39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29"/>
                  <a:pt x="60" y="29"/>
                  <a:pt x="60" y="29"/>
                </a:cubicBezTo>
                <a:lnTo>
                  <a:pt x="39" y="29"/>
                </a:lnTo>
                <a:close/>
                <a:moveTo>
                  <a:pt x="88" y="29"/>
                </a:moveTo>
                <a:cubicBezTo>
                  <a:pt x="72" y="29"/>
                  <a:pt x="72" y="29"/>
                  <a:pt x="72" y="29"/>
                </a:cubicBezTo>
                <a:cubicBezTo>
                  <a:pt x="72" y="12"/>
                  <a:pt x="72" y="12"/>
                  <a:pt x="72" y="12"/>
                </a:cubicBezTo>
                <a:cubicBezTo>
                  <a:pt x="88" y="12"/>
                  <a:pt x="88" y="12"/>
                  <a:pt x="88" y="12"/>
                </a:cubicBezTo>
                <a:lnTo>
                  <a:pt x="88" y="29"/>
                </a:lnTo>
                <a:close/>
                <a:moveTo>
                  <a:pt x="12" y="12"/>
                </a:moveTo>
                <a:cubicBezTo>
                  <a:pt x="27" y="12"/>
                  <a:pt x="27" y="12"/>
                  <a:pt x="27" y="12"/>
                </a:cubicBezTo>
                <a:cubicBezTo>
                  <a:pt x="27" y="29"/>
                  <a:pt x="27" y="29"/>
                  <a:pt x="27" y="29"/>
                </a:cubicBezTo>
                <a:cubicBezTo>
                  <a:pt x="12" y="29"/>
                  <a:pt x="12" y="29"/>
                  <a:pt x="12" y="29"/>
                </a:cubicBezTo>
                <a:lnTo>
                  <a:pt x="12" y="12"/>
                </a:lnTo>
                <a:close/>
                <a:moveTo>
                  <a:pt x="12" y="110"/>
                </a:moveTo>
                <a:cubicBezTo>
                  <a:pt x="27" y="110"/>
                  <a:pt x="27" y="110"/>
                  <a:pt x="27" y="110"/>
                </a:cubicBezTo>
                <a:cubicBezTo>
                  <a:pt x="27" y="128"/>
                  <a:pt x="27" y="128"/>
                  <a:pt x="27" y="128"/>
                </a:cubicBezTo>
                <a:cubicBezTo>
                  <a:pt x="12" y="128"/>
                  <a:pt x="12" y="128"/>
                  <a:pt x="12" y="128"/>
                </a:cubicBezTo>
                <a:lnTo>
                  <a:pt x="12" y="110"/>
                </a:lnTo>
                <a:close/>
                <a:moveTo>
                  <a:pt x="124" y="128"/>
                </a:moveTo>
                <a:cubicBezTo>
                  <a:pt x="100" y="128"/>
                  <a:pt x="100" y="128"/>
                  <a:pt x="100" y="128"/>
                </a:cubicBezTo>
                <a:cubicBezTo>
                  <a:pt x="100" y="104"/>
                  <a:pt x="100" y="104"/>
                  <a:pt x="100" y="104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124" y="45"/>
                  <a:pt x="124" y="45"/>
                  <a:pt x="124" y="45"/>
                </a:cubicBezTo>
                <a:lnTo>
                  <a:pt x="124" y="1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452" name="Group 20"/>
          <p:cNvGrpSpPr/>
          <p:nvPr/>
        </p:nvGrpSpPr>
        <p:grpSpPr bwMode="auto">
          <a:xfrm>
            <a:off x="4815335" y="3778177"/>
            <a:ext cx="495598" cy="504527"/>
            <a:chOff x="0" y="0"/>
            <a:chExt cx="276" cy="281"/>
          </a:xfrm>
        </p:grpSpPr>
        <p:sp>
          <p:nvSpPr>
            <p:cNvPr id="18453" name="Freeform 21"/>
            <p:cNvSpPr/>
            <p:nvPr/>
          </p:nvSpPr>
          <p:spPr bwMode="auto">
            <a:xfrm>
              <a:off x="0" y="0"/>
              <a:ext cx="276" cy="203"/>
            </a:xfrm>
            <a:custGeom>
              <a:avLst/>
              <a:gdLst>
                <a:gd name="T0" fmla="*/ 106 w 138"/>
                <a:gd name="T1" fmla="*/ 37 h 101"/>
                <a:gd name="T2" fmla="*/ 100 w 138"/>
                <a:gd name="T3" fmla="*/ 38 h 101"/>
                <a:gd name="T4" fmla="*/ 100 w 138"/>
                <a:gd name="T5" fmla="*/ 35 h 101"/>
                <a:gd name="T6" fmla="*/ 66 w 138"/>
                <a:gd name="T7" fmla="*/ 0 h 101"/>
                <a:gd name="T8" fmla="*/ 32 w 138"/>
                <a:gd name="T9" fmla="*/ 29 h 101"/>
                <a:gd name="T10" fmla="*/ 22 w 138"/>
                <a:gd name="T11" fmla="*/ 30 h 101"/>
                <a:gd name="T12" fmla="*/ 22 w 138"/>
                <a:gd name="T13" fmla="*/ 30 h 101"/>
                <a:gd name="T14" fmla="*/ 8 w 138"/>
                <a:gd name="T15" fmla="*/ 51 h 101"/>
                <a:gd name="T16" fmla="*/ 10 w 138"/>
                <a:gd name="T17" fmla="*/ 60 h 101"/>
                <a:gd name="T18" fmla="*/ 0 w 138"/>
                <a:gd name="T19" fmla="*/ 79 h 101"/>
                <a:gd name="T20" fmla="*/ 22 w 138"/>
                <a:gd name="T21" fmla="*/ 101 h 101"/>
                <a:gd name="T22" fmla="*/ 45 w 138"/>
                <a:gd name="T23" fmla="*/ 101 h 101"/>
                <a:gd name="T24" fmla="*/ 51 w 138"/>
                <a:gd name="T25" fmla="*/ 95 h 101"/>
                <a:gd name="T26" fmla="*/ 45 w 138"/>
                <a:gd name="T27" fmla="*/ 89 h 101"/>
                <a:gd name="T28" fmla="*/ 22 w 138"/>
                <a:gd name="T29" fmla="*/ 89 h 101"/>
                <a:gd name="T30" fmla="*/ 12 w 138"/>
                <a:gd name="T31" fmla="*/ 79 h 101"/>
                <a:gd name="T32" fmla="*/ 20 w 138"/>
                <a:gd name="T33" fmla="*/ 69 h 101"/>
                <a:gd name="T34" fmla="*/ 25 w 138"/>
                <a:gd name="T35" fmla="*/ 65 h 101"/>
                <a:gd name="T36" fmla="*/ 23 w 138"/>
                <a:gd name="T37" fmla="*/ 58 h 101"/>
                <a:gd name="T38" fmla="*/ 20 w 138"/>
                <a:gd name="T39" fmla="*/ 51 h 101"/>
                <a:gd name="T40" fmla="*/ 26 w 138"/>
                <a:gd name="T41" fmla="*/ 41 h 101"/>
                <a:gd name="T42" fmla="*/ 26 w 138"/>
                <a:gd name="T43" fmla="*/ 41 h 101"/>
                <a:gd name="T44" fmla="*/ 35 w 138"/>
                <a:gd name="T45" fmla="*/ 42 h 101"/>
                <a:gd name="T46" fmla="*/ 41 w 138"/>
                <a:gd name="T47" fmla="*/ 42 h 101"/>
                <a:gd name="T48" fmla="*/ 43 w 138"/>
                <a:gd name="T49" fmla="*/ 36 h 101"/>
                <a:gd name="T50" fmla="*/ 43 w 138"/>
                <a:gd name="T51" fmla="*/ 35 h 101"/>
                <a:gd name="T52" fmla="*/ 43 w 138"/>
                <a:gd name="T53" fmla="*/ 35 h 101"/>
                <a:gd name="T54" fmla="*/ 66 w 138"/>
                <a:gd name="T55" fmla="*/ 12 h 101"/>
                <a:gd name="T56" fmla="*/ 88 w 138"/>
                <a:gd name="T57" fmla="*/ 35 h 101"/>
                <a:gd name="T58" fmla="*/ 84 w 138"/>
                <a:gd name="T59" fmla="*/ 46 h 101"/>
                <a:gd name="T60" fmla="*/ 86 w 138"/>
                <a:gd name="T61" fmla="*/ 54 h 101"/>
                <a:gd name="T62" fmla="*/ 93 w 138"/>
                <a:gd name="T63" fmla="*/ 54 h 101"/>
                <a:gd name="T64" fmla="*/ 106 w 138"/>
                <a:gd name="T65" fmla="*/ 49 h 101"/>
                <a:gd name="T66" fmla="*/ 126 w 138"/>
                <a:gd name="T67" fmla="*/ 69 h 101"/>
                <a:gd name="T68" fmla="*/ 106 w 138"/>
                <a:gd name="T69" fmla="*/ 89 h 101"/>
                <a:gd name="T70" fmla="*/ 93 w 138"/>
                <a:gd name="T71" fmla="*/ 89 h 101"/>
                <a:gd name="T72" fmla="*/ 87 w 138"/>
                <a:gd name="T73" fmla="*/ 95 h 101"/>
                <a:gd name="T74" fmla="*/ 93 w 138"/>
                <a:gd name="T75" fmla="*/ 101 h 101"/>
                <a:gd name="T76" fmla="*/ 106 w 138"/>
                <a:gd name="T77" fmla="*/ 101 h 101"/>
                <a:gd name="T78" fmla="*/ 138 w 138"/>
                <a:gd name="T79" fmla="*/ 69 h 101"/>
                <a:gd name="T80" fmla="*/ 106 w 138"/>
                <a:gd name="T81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01">
                  <a:moveTo>
                    <a:pt x="106" y="37"/>
                  </a:moveTo>
                  <a:cubicBezTo>
                    <a:pt x="104" y="37"/>
                    <a:pt x="102" y="37"/>
                    <a:pt x="100" y="38"/>
                  </a:cubicBezTo>
                  <a:cubicBezTo>
                    <a:pt x="100" y="37"/>
                    <a:pt x="100" y="36"/>
                    <a:pt x="100" y="35"/>
                  </a:cubicBezTo>
                  <a:cubicBezTo>
                    <a:pt x="100" y="16"/>
                    <a:pt x="84" y="0"/>
                    <a:pt x="66" y="0"/>
                  </a:cubicBezTo>
                  <a:cubicBezTo>
                    <a:pt x="49" y="0"/>
                    <a:pt x="35" y="13"/>
                    <a:pt x="32" y="29"/>
                  </a:cubicBezTo>
                  <a:cubicBezTo>
                    <a:pt x="28" y="28"/>
                    <a:pt x="25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13" y="33"/>
                    <a:pt x="8" y="42"/>
                    <a:pt x="8" y="51"/>
                  </a:cubicBezTo>
                  <a:cubicBezTo>
                    <a:pt x="8" y="54"/>
                    <a:pt x="8" y="57"/>
                    <a:pt x="10" y="60"/>
                  </a:cubicBezTo>
                  <a:cubicBezTo>
                    <a:pt x="4" y="64"/>
                    <a:pt x="0" y="71"/>
                    <a:pt x="0" y="79"/>
                  </a:cubicBezTo>
                  <a:cubicBezTo>
                    <a:pt x="0" y="91"/>
                    <a:pt x="10" y="101"/>
                    <a:pt x="2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8" y="101"/>
                    <a:pt x="51" y="98"/>
                    <a:pt x="51" y="95"/>
                  </a:cubicBezTo>
                  <a:cubicBezTo>
                    <a:pt x="51" y="92"/>
                    <a:pt x="48" y="89"/>
                    <a:pt x="45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16" y="89"/>
                    <a:pt x="12" y="84"/>
                    <a:pt x="12" y="79"/>
                  </a:cubicBezTo>
                  <a:cubicBezTo>
                    <a:pt x="12" y="74"/>
                    <a:pt x="16" y="70"/>
                    <a:pt x="20" y="69"/>
                  </a:cubicBezTo>
                  <a:cubicBezTo>
                    <a:pt x="23" y="69"/>
                    <a:pt x="25" y="67"/>
                    <a:pt x="25" y="65"/>
                  </a:cubicBezTo>
                  <a:cubicBezTo>
                    <a:pt x="26" y="62"/>
                    <a:pt x="25" y="60"/>
                    <a:pt x="23" y="58"/>
                  </a:cubicBezTo>
                  <a:cubicBezTo>
                    <a:pt x="21" y="57"/>
                    <a:pt x="20" y="54"/>
                    <a:pt x="20" y="51"/>
                  </a:cubicBezTo>
                  <a:cubicBezTo>
                    <a:pt x="20" y="47"/>
                    <a:pt x="22" y="43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9" y="40"/>
                    <a:pt x="32" y="40"/>
                    <a:pt x="35" y="42"/>
                  </a:cubicBezTo>
                  <a:cubicBezTo>
                    <a:pt x="36" y="43"/>
                    <a:pt x="39" y="43"/>
                    <a:pt x="41" y="42"/>
                  </a:cubicBezTo>
                  <a:cubicBezTo>
                    <a:pt x="43" y="41"/>
                    <a:pt x="44" y="39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2"/>
                    <a:pt x="53" y="12"/>
                    <a:pt x="66" y="12"/>
                  </a:cubicBezTo>
                  <a:cubicBezTo>
                    <a:pt x="78" y="12"/>
                    <a:pt x="88" y="22"/>
                    <a:pt x="88" y="35"/>
                  </a:cubicBezTo>
                  <a:cubicBezTo>
                    <a:pt x="88" y="39"/>
                    <a:pt x="87" y="43"/>
                    <a:pt x="84" y="46"/>
                  </a:cubicBezTo>
                  <a:cubicBezTo>
                    <a:pt x="83" y="49"/>
                    <a:pt x="83" y="52"/>
                    <a:pt x="86" y="54"/>
                  </a:cubicBezTo>
                  <a:cubicBezTo>
                    <a:pt x="88" y="56"/>
                    <a:pt x="91" y="56"/>
                    <a:pt x="93" y="54"/>
                  </a:cubicBezTo>
                  <a:cubicBezTo>
                    <a:pt x="96" y="52"/>
                    <a:pt x="100" y="49"/>
                    <a:pt x="106" y="49"/>
                  </a:cubicBezTo>
                  <a:cubicBezTo>
                    <a:pt x="117" y="49"/>
                    <a:pt x="126" y="58"/>
                    <a:pt x="126" y="69"/>
                  </a:cubicBezTo>
                  <a:cubicBezTo>
                    <a:pt x="126" y="80"/>
                    <a:pt x="117" y="89"/>
                    <a:pt x="106" y="89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0" y="89"/>
                    <a:pt x="87" y="92"/>
                    <a:pt x="87" y="95"/>
                  </a:cubicBezTo>
                  <a:cubicBezTo>
                    <a:pt x="87" y="98"/>
                    <a:pt x="90" y="101"/>
                    <a:pt x="93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24" y="101"/>
                    <a:pt x="138" y="87"/>
                    <a:pt x="138" y="69"/>
                  </a:cubicBezTo>
                  <a:cubicBezTo>
                    <a:pt x="138" y="51"/>
                    <a:pt x="124" y="37"/>
                    <a:pt x="106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4" name="Freeform 22"/>
            <p:cNvSpPr/>
            <p:nvPr/>
          </p:nvSpPr>
          <p:spPr bwMode="auto">
            <a:xfrm>
              <a:off x="84" y="115"/>
              <a:ext cx="108" cy="166"/>
            </a:xfrm>
            <a:custGeom>
              <a:avLst/>
              <a:gdLst>
                <a:gd name="T0" fmla="*/ 43 w 54"/>
                <a:gd name="T1" fmla="*/ 53 h 83"/>
                <a:gd name="T2" fmla="*/ 33 w 54"/>
                <a:gd name="T3" fmla="*/ 63 h 83"/>
                <a:gd name="T4" fmla="*/ 33 w 54"/>
                <a:gd name="T5" fmla="*/ 6 h 83"/>
                <a:gd name="T6" fmla="*/ 27 w 54"/>
                <a:gd name="T7" fmla="*/ 0 h 83"/>
                <a:gd name="T8" fmla="*/ 21 w 54"/>
                <a:gd name="T9" fmla="*/ 6 h 83"/>
                <a:gd name="T10" fmla="*/ 21 w 54"/>
                <a:gd name="T11" fmla="*/ 63 h 83"/>
                <a:gd name="T12" fmla="*/ 11 w 54"/>
                <a:gd name="T13" fmla="*/ 53 h 83"/>
                <a:gd name="T14" fmla="*/ 2 w 54"/>
                <a:gd name="T15" fmla="*/ 53 h 83"/>
                <a:gd name="T16" fmla="*/ 2 w 54"/>
                <a:gd name="T17" fmla="*/ 61 h 83"/>
                <a:gd name="T18" fmla="*/ 23 w 54"/>
                <a:gd name="T19" fmla="*/ 82 h 83"/>
                <a:gd name="T20" fmla="*/ 27 w 54"/>
                <a:gd name="T21" fmla="*/ 83 h 83"/>
                <a:gd name="T22" fmla="*/ 31 w 54"/>
                <a:gd name="T23" fmla="*/ 82 h 83"/>
                <a:gd name="T24" fmla="*/ 52 w 54"/>
                <a:gd name="T25" fmla="*/ 61 h 83"/>
                <a:gd name="T26" fmla="*/ 52 w 54"/>
                <a:gd name="T27" fmla="*/ 53 h 83"/>
                <a:gd name="T28" fmla="*/ 43 w 54"/>
                <a:gd name="T29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43" y="53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0" y="0"/>
                    <a:pt x="27" y="0"/>
                  </a:cubicBezTo>
                  <a:cubicBezTo>
                    <a:pt x="24" y="0"/>
                    <a:pt x="21" y="2"/>
                    <a:pt x="21" y="6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8" y="50"/>
                    <a:pt x="5" y="50"/>
                    <a:pt x="2" y="53"/>
                  </a:cubicBezTo>
                  <a:cubicBezTo>
                    <a:pt x="0" y="55"/>
                    <a:pt x="0" y="59"/>
                    <a:pt x="2" y="61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3"/>
                    <a:pt x="25" y="83"/>
                    <a:pt x="27" y="83"/>
                  </a:cubicBezTo>
                  <a:cubicBezTo>
                    <a:pt x="28" y="83"/>
                    <a:pt x="30" y="83"/>
                    <a:pt x="31" y="8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4" y="59"/>
                    <a:pt x="54" y="55"/>
                    <a:pt x="52" y="53"/>
                  </a:cubicBezTo>
                  <a:cubicBezTo>
                    <a:pt x="49" y="50"/>
                    <a:pt x="45" y="50"/>
                    <a:pt x="43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455" name="Freeform 23"/>
          <p:cNvSpPr>
            <a:spLocks noEditPoints="1"/>
          </p:cNvSpPr>
          <p:nvPr/>
        </p:nvSpPr>
        <p:spPr bwMode="auto">
          <a:xfrm>
            <a:off x="6210598" y="5182370"/>
            <a:ext cx="437555" cy="464344"/>
          </a:xfrm>
          <a:custGeom>
            <a:avLst/>
            <a:gdLst>
              <a:gd name="T0" fmla="*/ 111 w 132"/>
              <a:gd name="T1" fmla="*/ 56 h 140"/>
              <a:gd name="T2" fmla="*/ 103 w 132"/>
              <a:gd name="T3" fmla="*/ 56 h 140"/>
              <a:gd name="T4" fmla="*/ 103 w 132"/>
              <a:gd name="T5" fmla="*/ 37 h 140"/>
              <a:gd name="T6" fmla="*/ 66 w 132"/>
              <a:gd name="T7" fmla="*/ 0 h 140"/>
              <a:gd name="T8" fmla="*/ 29 w 132"/>
              <a:gd name="T9" fmla="*/ 37 h 140"/>
              <a:gd name="T10" fmla="*/ 29 w 132"/>
              <a:gd name="T11" fmla="*/ 55 h 140"/>
              <a:gd name="T12" fmla="*/ 21 w 132"/>
              <a:gd name="T13" fmla="*/ 55 h 140"/>
              <a:gd name="T14" fmla="*/ 0 w 132"/>
              <a:gd name="T15" fmla="*/ 76 h 140"/>
              <a:gd name="T16" fmla="*/ 21 w 132"/>
              <a:gd name="T17" fmla="*/ 97 h 140"/>
              <a:gd name="T18" fmla="*/ 41 w 132"/>
              <a:gd name="T19" fmla="*/ 97 h 140"/>
              <a:gd name="T20" fmla="*/ 41 w 132"/>
              <a:gd name="T21" fmla="*/ 57 h 140"/>
              <a:gd name="T22" fmla="*/ 41 w 132"/>
              <a:gd name="T23" fmla="*/ 55 h 140"/>
              <a:gd name="T24" fmla="*/ 41 w 132"/>
              <a:gd name="T25" fmla="*/ 37 h 140"/>
              <a:gd name="T26" fmla="*/ 66 w 132"/>
              <a:gd name="T27" fmla="*/ 12 h 140"/>
              <a:gd name="T28" fmla="*/ 91 w 132"/>
              <a:gd name="T29" fmla="*/ 37 h 140"/>
              <a:gd name="T30" fmla="*/ 91 w 132"/>
              <a:gd name="T31" fmla="*/ 56 h 140"/>
              <a:gd name="T32" fmla="*/ 91 w 132"/>
              <a:gd name="T33" fmla="*/ 59 h 140"/>
              <a:gd name="T34" fmla="*/ 91 w 132"/>
              <a:gd name="T35" fmla="*/ 92 h 140"/>
              <a:gd name="T36" fmla="*/ 91 w 132"/>
              <a:gd name="T37" fmla="*/ 98 h 140"/>
              <a:gd name="T38" fmla="*/ 91 w 132"/>
              <a:gd name="T39" fmla="*/ 109 h 140"/>
              <a:gd name="T40" fmla="*/ 81 w 132"/>
              <a:gd name="T41" fmla="*/ 119 h 140"/>
              <a:gd name="T42" fmla="*/ 79 w 132"/>
              <a:gd name="T43" fmla="*/ 119 h 140"/>
              <a:gd name="T44" fmla="*/ 66 w 132"/>
              <a:gd name="T45" fmla="*/ 110 h 140"/>
              <a:gd name="T46" fmla="*/ 51 w 132"/>
              <a:gd name="T47" fmla="*/ 125 h 140"/>
              <a:gd name="T48" fmla="*/ 66 w 132"/>
              <a:gd name="T49" fmla="*/ 140 h 140"/>
              <a:gd name="T50" fmla="*/ 79 w 132"/>
              <a:gd name="T51" fmla="*/ 131 h 140"/>
              <a:gd name="T52" fmla="*/ 81 w 132"/>
              <a:gd name="T53" fmla="*/ 131 h 140"/>
              <a:gd name="T54" fmla="*/ 103 w 132"/>
              <a:gd name="T55" fmla="*/ 109 h 140"/>
              <a:gd name="T56" fmla="*/ 103 w 132"/>
              <a:gd name="T57" fmla="*/ 98 h 140"/>
              <a:gd name="T58" fmla="*/ 111 w 132"/>
              <a:gd name="T59" fmla="*/ 98 h 140"/>
              <a:gd name="T60" fmla="*/ 132 w 132"/>
              <a:gd name="T61" fmla="*/ 77 h 140"/>
              <a:gd name="T62" fmla="*/ 111 w 132"/>
              <a:gd name="T63" fmla="*/ 56 h 140"/>
              <a:gd name="T64" fmla="*/ 29 w 132"/>
              <a:gd name="T65" fmla="*/ 85 h 140"/>
              <a:gd name="T66" fmla="*/ 21 w 132"/>
              <a:gd name="T67" fmla="*/ 85 h 140"/>
              <a:gd name="T68" fmla="*/ 12 w 132"/>
              <a:gd name="T69" fmla="*/ 76 h 140"/>
              <a:gd name="T70" fmla="*/ 21 w 132"/>
              <a:gd name="T71" fmla="*/ 67 h 140"/>
              <a:gd name="T72" fmla="*/ 29 w 132"/>
              <a:gd name="T73" fmla="*/ 67 h 140"/>
              <a:gd name="T74" fmla="*/ 29 w 132"/>
              <a:gd name="T75" fmla="*/ 85 h 140"/>
              <a:gd name="T76" fmla="*/ 111 w 132"/>
              <a:gd name="T77" fmla="*/ 86 h 140"/>
              <a:gd name="T78" fmla="*/ 103 w 132"/>
              <a:gd name="T79" fmla="*/ 86 h 140"/>
              <a:gd name="T80" fmla="*/ 103 w 132"/>
              <a:gd name="T81" fmla="*/ 68 h 140"/>
              <a:gd name="T82" fmla="*/ 111 w 132"/>
              <a:gd name="T83" fmla="*/ 68 h 140"/>
              <a:gd name="T84" fmla="*/ 120 w 132"/>
              <a:gd name="T85" fmla="*/ 77 h 140"/>
              <a:gd name="T86" fmla="*/ 111 w 132"/>
              <a:gd name="T87" fmla="*/ 8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2" h="140">
                <a:moveTo>
                  <a:pt x="111" y="56"/>
                </a:moveTo>
                <a:cubicBezTo>
                  <a:pt x="103" y="56"/>
                  <a:pt x="103" y="56"/>
                  <a:pt x="103" y="56"/>
                </a:cubicBezTo>
                <a:cubicBezTo>
                  <a:pt x="103" y="37"/>
                  <a:pt x="103" y="37"/>
                  <a:pt x="103" y="37"/>
                </a:cubicBezTo>
                <a:cubicBezTo>
                  <a:pt x="103" y="16"/>
                  <a:pt x="86" y="0"/>
                  <a:pt x="66" y="0"/>
                </a:cubicBezTo>
                <a:cubicBezTo>
                  <a:pt x="46" y="0"/>
                  <a:pt x="29" y="16"/>
                  <a:pt x="29" y="37"/>
                </a:cubicBezTo>
                <a:cubicBezTo>
                  <a:pt x="29" y="55"/>
                  <a:pt x="29" y="55"/>
                  <a:pt x="29" y="55"/>
                </a:cubicBezTo>
                <a:cubicBezTo>
                  <a:pt x="21" y="55"/>
                  <a:pt x="21" y="55"/>
                  <a:pt x="21" y="55"/>
                </a:cubicBezTo>
                <a:cubicBezTo>
                  <a:pt x="9" y="55"/>
                  <a:pt x="0" y="65"/>
                  <a:pt x="0" y="76"/>
                </a:cubicBezTo>
                <a:cubicBezTo>
                  <a:pt x="0" y="88"/>
                  <a:pt x="9" y="97"/>
                  <a:pt x="21" y="97"/>
                </a:cubicBezTo>
                <a:cubicBezTo>
                  <a:pt x="41" y="97"/>
                  <a:pt x="41" y="97"/>
                  <a:pt x="41" y="9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55"/>
                  <a:pt x="41" y="55"/>
                  <a:pt x="41" y="55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23"/>
                  <a:pt x="52" y="12"/>
                  <a:pt x="66" y="12"/>
                </a:cubicBezTo>
                <a:cubicBezTo>
                  <a:pt x="80" y="12"/>
                  <a:pt x="91" y="23"/>
                  <a:pt x="91" y="37"/>
                </a:cubicBezTo>
                <a:cubicBezTo>
                  <a:pt x="91" y="56"/>
                  <a:pt x="91" y="56"/>
                  <a:pt x="91" y="56"/>
                </a:cubicBezTo>
                <a:cubicBezTo>
                  <a:pt x="91" y="59"/>
                  <a:pt x="91" y="59"/>
                  <a:pt x="91" y="59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8"/>
                  <a:pt x="91" y="98"/>
                  <a:pt x="91" y="98"/>
                </a:cubicBezTo>
                <a:cubicBezTo>
                  <a:pt x="91" y="109"/>
                  <a:pt x="91" y="109"/>
                  <a:pt x="91" y="109"/>
                </a:cubicBezTo>
                <a:cubicBezTo>
                  <a:pt x="91" y="114"/>
                  <a:pt x="86" y="119"/>
                  <a:pt x="81" y="119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77" y="114"/>
                  <a:pt x="72" y="110"/>
                  <a:pt x="66" y="110"/>
                </a:cubicBezTo>
                <a:cubicBezTo>
                  <a:pt x="58" y="110"/>
                  <a:pt x="51" y="117"/>
                  <a:pt x="51" y="125"/>
                </a:cubicBezTo>
                <a:cubicBezTo>
                  <a:pt x="51" y="133"/>
                  <a:pt x="58" y="140"/>
                  <a:pt x="66" y="140"/>
                </a:cubicBezTo>
                <a:cubicBezTo>
                  <a:pt x="72" y="140"/>
                  <a:pt x="77" y="136"/>
                  <a:pt x="79" y="131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93" y="131"/>
                  <a:pt x="103" y="121"/>
                  <a:pt x="103" y="109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11" y="98"/>
                  <a:pt x="111" y="98"/>
                  <a:pt x="111" y="98"/>
                </a:cubicBezTo>
                <a:cubicBezTo>
                  <a:pt x="123" y="98"/>
                  <a:pt x="132" y="89"/>
                  <a:pt x="132" y="77"/>
                </a:cubicBezTo>
                <a:cubicBezTo>
                  <a:pt x="132" y="66"/>
                  <a:pt x="123" y="56"/>
                  <a:pt x="111" y="56"/>
                </a:cubicBezTo>
                <a:close/>
                <a:moveTo>
                  <a:pt x="29" y="85"/>
                </a:moveTo>
                <a:cubicBezTo>
                  <a:pt x="21" y="85"/>
                  <a:pt x="21" y="85"/>
                  <a:pt x="21" y="85"/>
                </a:cubicBezTo>
                <a:cubicBezTo>
                  <a:pt x="16" y="85"/>
                  <a:pt x="12" y="81"/>
                  <a:pt x="12" y="76"/>
                </a:cubicBezTo>
                <a:cubicBezTo>
                  <a:pt x="12" y="71"/>
                  <a:pt x="16" y="67"/>
                  <a:pt x="21" y="67"/>
                </a:cubicBezTo>
                <a:cubicBezTo>
                  <a:pt x="29" y="67"/>
                  <a:pt x="29" y="67"/>
                  <a:pt x="29" y="67"/>
                </a:cubicBezTo>
                <a:lnTo>
                  <a:pt x="29" y="85"/>
                </a:lnTo>
                <a:close/>
                <a:moveTo>
                  <a:pt x="111" y="86"/>
                </a:moveTo>
                <a:cubicBezTo>
                  <a:pt x="103" y="86"/>
                  <a:pt x="103" y="86"/>
                  <a:pt x="103" y="86"/>
                </a:cubicBezTo>
                <a:cubicBezTo>
                  <a:pt x="103" y="68"/>
                  <a:pt x="103" y="68"/>
                  <a:pt x="103" y="68"/>
                </a:cubicBezTo>
                <a:cubicBezTo>
                  <a:pt x="111" y="68"/>
                  <a:pt x="111" y="68"/>
                  <a:pt x="111" y="68"/>
                </a:cubicBezTo>
                <a:cubicBezTo>
                  <a:pt x="116" y="68"/>
                  <a:pt x="120" y="72"/>
                  <a:pt x="120" y="77"/>
                </a:cubicBezTo>
                <a:cubicBezTo>
                  <a:pt x="120" y="82"/>
                  <a:pt x="116" y="86"/>
                  <a:pt x="111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456" name="Group 24"/>
          <p:cNvGrpSpPr/>
          <p:nvPr/>
        </p:nvGrpSpPr>
        <p:grpSpPr bwMode="auto">
          <a:xfrm>
            <a:off x="7592468" y="3813895"/>
            <a:ext cx="433090" cy="370582"/>
            <a:chOff x="0" y="0"/>
            <a:chExt cx="280" cy="240"/>
          </a:xfrm>
        </p:grpSpPr>
        <p:sp>
          <p:nvSpPr>
            <p:cNvPr id="18457" name="Freeform 25"/>
            <p:cNvSpPr>
              <a:spLocks noEditPoints="1"/>
            </p:cNvSpPr>
            <p:nvPr/>
          </p:nvSpPr>
          <p:spPr bwMode="auto">
            <a:xfrm>
              <a:off x="0" y="0"/>
              <a:ext cx="280" cy="240"/>
            </a:xfrm>
            <a:custGeom>
              <a:avLst/>
              <a:gdLst>
                <a:gd name="T0" fmla="*/ 122 w 140"/>
                <a:gd name="T1" fmla="*/ 20 h 120"/>
                <a:gd name="T2" fmla="*/ 100 w 140"/>
                <a:gd name="T3" fmla="*/ 20 h 120"/>
                <a:gd name="T4" fmla="*/ 100 w 140"/>
                <a:gd name="T5" fmla="*/ 18 h 120"/>
                <a:gd name="T6" fmla="*/ 100 w 140"/>
                <a:gd name="T7" fmla="*/ 15 h 120"/>
                <a:gd name="T8" fmla="*/ 85 w 140"/>
                <a:gd name="T9" fmla="*/ 0 h 120"/>
                <a:gd name="T10" fmla="*/ 70 w 140"/>
                <a:gd name="T11" fmla="*/ 0 h 120"/>
                <a:gd name="T12" fmla="*/ 56 w 140"/>
                <a:gd name="T13" fmla="*/ 15 h 120"/>
                <a:gd name="T14" fmla="*/ 56 w 140"/>
                <a:gd name="T15" fmla="*/ 20 h 120"/>
                <a:gd name="T16" fmla="*/ 18 w 140"/>
                <a:gd name="T17" fmla="*/ 20 h 120"/>
                <a:gd name="T18" fmla="*/ 0 w 140"/>
                <a:gd name="T19" fmla="*/ 38 h 120"/>
                <a:gd name="T20" fmla="*/ 0 w 140"/>
                <a:gd name="T21" fmla="*/ 101 h 120"/>
                <a:gd name="T22" fmla="*/ 18 w 140"/>
                <a:gd name="T23" fmla="*/ 120 h 120"/>
                <a:gd name="T24" fmla="*/ 122 w 140"/>
                <a:gd name="T25" fmla="*/ 120 h 120"/>
                <a:gd name="T26" fmla="*/ 140 w 140"/>
                <a:gd name="T27" fmla="*/ 101 h 120"/>
                <a:gd name="T28" fmla="*/ 140 w 140"/>
                <a:gd name="T29" fmla="*/ 38 h 120"/>
                <a:gd name="T30" fmla="*/ 122 w 140"/>
                <a:gd name="T31" fmla="*/ 20 h 120"/>
                <a:gd name="T32" fmla="*/ 12 w 140"/>
                <a:gd name="T33" fmla="*/ 101 h 120"/>
                <a:gd name="T34" fmla="*/ 12 w 140"/>
                <a:gd name="T35" fmla="*/ 38 h 120"/>
                <a:gd name="T36" fmla="*/ 18 w 140"/>
                <a:gd name="T37" fmla="*/ 32 h 120"/>
                <a:gd name="T38" fmla="*/ 33 w 140"/>
                <a:gd name="T39" fmla="*/ 32 h 120"/>
                <a:gd name="T40" fmla="*/ 33 w 140"/>
                <a:gd name="T41" fmla="*/ 108 h 120"/>
                <a:gd name="T42" fmla="*/ 18 w 140"/>
                <a:gd name="T43" fmla="*/ 108 h 120"/>
                <a:gd name="T44" fmla="*/ 12 w 140"/>
                <a:gd name="T45" fmla="*/ 101 h 120"/>
                <a:gd name="T46" fmla="*/ 128 w 140"/>
                <a:gd name="T47" fmla="*/ 101 h 120"/>
                <a:gd name="T48" fmla="*/ 122 w 140"/>
                <a:gd name="T49" fmla="*/ 108 h 120"/>
                <a:gd name="T50" fmla="*/ 45 w 140"/>
                <a:gd name="T51" fmla="*/ 108 h 120"/>
                <a:gd name="T52" fmla="*/ 45 w 140"/>
                <a:gd name="T53" fmla="*/ 32 h 120"/>
                <a:gd name="T54" fmla="*/ 56 w 140"/>
                <a:gd name="T55" fmla="*/ 32 h 120"/>
                <a:gd name="T56" fmla="*/ 99 w 140"/>
                <a:gd name="T57" fmla="*/ 32 h 120"/>
                <a:gd name="T58" fmla="*/ 122 w 140"/>
                <a:gd name="T59" fmla="*/ 32 h 120"/>
                <a:gd name="T60" fmla="*/ 128 w 140"/>
                <a:gd name="T61" fmla="*/ 38 h 120"/>
                <a:gd name="T62" fmla="*/ 128 w 140"/>
                <a:gd name="T63" fmla="*/ 10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120">
                  <a:moveTo>
                    <a:pt x="122" y="20"/>
                  </a:moveTo>
                  <a:cubicBezTo>
                    <a:pt x="100" y="20"/>
                    <a:pt x="100" y="20"/>
                    <a:pt x="100" y="20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6"/>
                    <a:pt x="93" y="0"/>
                    <a:pt x="8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2" y="0"/>
                    <a:pt x="56" y="6"/>
                    <a:pt x="56" y="15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8" y="20"/>
                    <a:pt x="0" y="28"/>
                    <a:pt x="0" y="38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2"/>
                    <a:pt x="8" y="120"/>
                    <a:pt x="18" y="120"/>
                  </a:cubicBezTo>
                  <a:cubicBezTo>
                    <a:pt x="122" y="120"/>
                    <a:pt x="122" y="120"/>
                    <a:pt x="122" y="120"/>
                  </a:cubicBezTo>
                  <a:cubicBezTo>
                    <a:pt x="132" y="120"/>
                    <a:pt x="140" y="111"/>
                    <a:pt x="140" y="101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28"/>
                    <a:pt x="132" y="20"/>
                    <a:pt x="122" y="20"/>
                  </a:cubicBezTo>
                  <a:close/>
                  <a:moveTo>
                    <a:pt x="12" y="101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12" y="34"/>
                    <a:pt x="15" y="32"/>
                    <a:pt x="18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4" y="108"/>
                    <a:pt x="12" y="105"/>
                    <a:pt x="12" y="101"/>
                  </a:cubicBezTo>
                  <a:close/>
                  <a:moveTo>
                    <a:pt x="128" y="101"/>
                  </a:moveTo>
                  <a:cubicBezTo>
                    <a:pt x="128" y="105"/>
                    <a:pt x="125" y="108"/>
                    <a:pt x="122" y="108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5" y="32"/>
                    <a:pt x="128" y="34"/>
                    <a:pt x="128" y="38"/>
                  </a:cubicBezTo>
                  <a:lnTo>
                    <a:pt x="128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8" name="Freeform 26"/>
            <p:cNvSpPr>
              <a:spLocks noEditPoints="1"/>
            </p:cNvSpPr>
            <p:nvPr/>
          </p:nvSpPr>
          <p:spPr bwMode="auto">
            <a:xfrm>
              <a:off x="112" y="100"/>
              <a:ext cx="88" cy="88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2 h 44"/>
                <a:gd name="T12" fmla="*/ 12 w 44"/>
                <a:gd name="T13" fmla="*/ 22 h 44"/>
                <a:gd name="T14" fmla="*/ 22 w 44"/>
                <a:gd name="T15" fmla="*/ 12 h 44"/>
                <a:gd name="T16" fmla="*/ 32 w 44"/>
                <a:gd name="T17" fmla="*/ 22 h 44"/>
                <a:gd name="T18" fmla="*/ 22 w 44"/>
                <a:gd name="T19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2"/>
                  </a:moveTo>
                  <a:cubicBezTo>
                    <a:pt x="16" y="32"/>
                    <a:pt x="12" y="27"/>
                    <a:pt x="12" y="22"/>
                  </a:cubicBezTo>
                  <a:cubicBezTo>
                    <a:pt x="12" y="16"/>
                    <a:pt x="16" y="12"/>
                    <a:pt x="22" y="12"/>
                  </a:cubicBezTo>
                  <a:cubicBezTo>
                    <a:pt x="27" y="12"/>
                    <a:pt x="32" y="16"/>
                    <a:pt x="32" y="22"/>
                  </a:cubicBezTo>
                  <a:cubicBezTo>
                    <a:pt x="32" y="27"/>
                    <a:pt x="27" y="32"/>
                    <a:pt x="22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459" name="Freeform 27"/>
          <p:cNvSpPr>
            <a:spLocks noEditPoints="1"/>
          </p:cNvSpPr>
          <p:nvPr/>
        </p:nvSpPr>
        <p:spPr bwMode="auto">
          <a:xfrm>
            <a:off x="6266409" y="3869706"/>
            <a:ext cx="325934" cy="303609"/>
          </a:xfrm>
          <a:custGeom>
            <a:avLst/>
            <a:gdLst>
              <a:gd name="T0" fmla="*/ 138 w 142"/>
              <a:gd name="T1" fmla="*/ 47 h 133"/>
              <a:gd name="T2" fmla="*/ 114 w 142"/>
              <a:gd name="T3" fmla="*/ 30 h 133"/>
              <a:gd name="T4" fmla="*/ 114 w 142"/>
              <a:gd name="T5" fmla="*/ 12 h 133"/>
              <a:gd name="T6" fmla="*/ 108 w 142"/>
              <a:gd name="T7" fmla="*/ 6 h 133"/>
              <a:gd name="T8" fmla="*/ 104 w 142"/>
              <a:gd name="T9" fmla="*/ 6 h 133"/>
              <a:gd name="T10" fmla="*/ 98 w 142"/>
              <a:gd name="T11" fmla="*/ 12 h 133"/>
              <a:gd name="T12" fmla="*/ 98 w 142"/>
              <a:gd name="T13" fmla="*/ 18 h 133"/>
              <a:gd name="T14" fmla="*/ 74 w 142"/>
              <a:gd name="T15" fmla="*/ 2 h 133"/>
              <a:gd name="T16" fmla="*/ 68 w 142"/>
              <a:gd name="T17" fmla="*/ 2 h 133"/>
              <a:gd name="T18" fmla="*/ 4 w 142"/>
              <a:gd name="T19" fmla="*/ 47 h 133"/>
              <a:gd name="T20" fmla="*/ 2 w 142"/>
              <a:gd name="T21" fmla="*/ 56 h 133"/>
              <a:gd name="T22" fmla="*/ 10 w 142"/>
              <a:gd name="T23" fmla="*/ 57 h 133"/>
              <a:gd name="T24" fmla="*/ 17 w 142"/>
              <a:gd name="T25" fmla="*/ 52 h 133"/>
              <a:gd name="T26" fmla="*/ 17 w 142"/>
              <a:gd name="T27" fmla="*/ 123 h 133"/>
              <a:gd name="T28" fmla="*/ 27 w 142"/>
              <a:gd name="T29" fmla="*/ 133 h 133"/>
              <a:gd name="T30" fmla="*/ 115 w 142"/>
              <a:gd name="T31" fmla="*/ 133 h 133"/>
              <a:gd name="T32" fmla="*/ 125 w 142"/>
              <a:gd name="T33" fmla="*/ 123 h 133"/>
              <a:gd name="T34" fmla="*/ 125 w 142"/>
              <a:gd name="T35" fmla="*/ 52 h 133"/>
              <a:gd name="T36" fmla="*/ 132 w 142"/>
              <a:gd name="T37" fmla="*/ 57 h 133"/>
              <a:gd name="T38" fmla="*/ 135 w 142"/>
              <a:gd name="T39" fmla="*/ 58 h 133"/>
              <a:gd name="T40" fmla="*/ 140 w 142"/>
              <a:gd name="T41" fmla="*/ 56 h 133"/>
              <a:gd name="T42" fmla="*/ 138 w 142"/>
              <a:gd name="T43" fmla="*/ 47 h 133"/>
              <a:gd name="T44" fmla="*/ 83 w 142"/>
              <a:gd name="T45" fmla="*/ 121 h 133"/>
              <a:gd name="T46" fmla="*/ 59 w 142"/>
              <a:gd name="T47" fmla="*/ 121 h 133"/>
              <a:gd name="T48" fmla="*/ 59 w 142"/>
              <a:gd name="T49" fmla="*/ 84 h 133"/>
              <a:gd name="T50" fmla="*/ 83 w 142"/>
              <a:gd name="T51" fmla="*/ 84 h 133"/>
              <a:gd name="T52" fmla="*/ 83 w 142"/>
              <a:gd name="T53" fmla="*/ 121 h 133"/>
              <a:gd name="T54" fmla="*/ 113 w 142"/>
              <a:gd name="T55" fmla="*/ 121 h 133"/>
              <a:gd name="T56" fmla="*/ 95 w 142"/>
              <a:gd name="T57" fmla="*/ 121 h 133"/>
              <a:gd name="T58" fmla="*/ 95 w 142"/>
              <a:gd name="T59" fmla="*/ 82 h 133"/>
              <a:gd name="T60" fmla="*/ 85 w 142"/>
              <a:gd name="T61" fmla="*/ 72 h 133"/>
              <a:gd name="T62" fmla="*/ 57 w 142"/>
              <a:gd name="T63" fmla="*/ 72 h 133"/>
              <a:gd name="T64" fmla="*/ 47 w 142"/>
              <a:gd name="T65" fmla="*/ 82 h 133"/>
              <a:gd name="T66" fmla="*/ 47 w 142"/>
              <a:gd name="T67" fmla="*/ 121 h 133"/>
              <a:gd name="T68" fmla="*/ 29 w 142"/>
              <a:gd name="T69" fmla="*/ 121 h 133"/>
              <a:gd name="T70" fmla="*/ 29 w 142"/>
              <a:gd name="T71" fmla="*/ 44 h 133"/>
              <a:gd name="T72" fmla="*/ 71 w 142"/>
              <a:gd name="T73" fmla="*/ 14 h 133"/>
              <a:gd name="T74" fmla="*/ 113 w 142"/>
              <a:gd name="T75" fmla="*/ 44 h 133"/>
              <a:gd name="T76" fmla="*/ 113 w 142"/>
              <a:gd name="T77" fmla="*/ 12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2" h="133">
                <a:moveTo>
                  <a:pt x="138" y="47"/>
                </a:moveTo>
                <a:cubicBezTo>
                  <a:pt x="114" y="30"/>
                  <a:pt x="114" y="30"/>
                  <a:pt x="114" y="30"/>
                </a:cubicBezTo>
                <a:cubicBezTo>
                  <a:pt x="114" y="12"/>
                  <a:pt x="114" y="12"/>
                  <a:pt x="114" y="12"/>
                </a:cubicBezTo>
                <a:cubicBezTo>
                  <a:pt x="114" y="9"/>
                  <a:pt x="111" y="6"/>
                  <a:pt x="108" y="6"/>
                </a:cubicBezTo>
                <a:cubicBezTo>
                  <a:pt x="104" y="6"/>
                  <a:pt x="104" y="6"/>
                  <a:pt x="104" y="6"/>
                </a:cubicBezTo>
                <a:cubicBezTo>
                  <a:pt x="100" y="6"/>
                  <a:pt x="98" y="9"/>
                  <a:pt x="98" y="12"/>
                </a:cubicBezTo>
                <a:cubicBezTo>
                  <a:pt x="98" y="18"/>
                  <a:pt x="98" y="18"/>
                  <a:pt x="98" y="18"/>
                </a:cubicBezTo>
                <a:cubicBezTo>
                  <a:pt x="74" y="2"/>
                  <a:pt x="74" y="2"/>
                  <a:pt x="74" y="2"/>
                </a:cubicBezTo>
                <a:cubicBezTo>
                  <a:pt x="72" y="0"/>
                  <a:pt x="70" y="0"/>
                  <a:pt x="68" y="2"/>
                </a:cubicBezTo>
                <a:cubicBezTo>
                  <a:pt x="4" y="47"/>
                  <a:pt x="4" y="47"/>
                  <a:pt x="4" y="47"/>
                </a:cubicBezTo>
                <a:cubicBezTo>
                  <a:pt x="1" y="49"/>
                  <a:pt x="0" y="53"/>
                  <a:pt x="2" y="56"/>
                </a:cubicBezTo>
                <a:cubicBezTo>
                  <a:pt x="4" y="58"/>
                  <a:pt x="8" y="59"/>
                  <a:pt x="10" y="57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123"/>
                  <a:pt x="17" y="123"/>
                  <a:pt x="17" y="123"/>
                </a:cubicBezTo>
                <a:cubicBezTo>
                  <a:pt x="17" y="129"/>
                  <a:pt x="21" y="133"/>
                  <a:pt x="27" y="133"/>
                </a:cubicBezTo>
                <a:cubicBezTo>
                  <a:pt x="115" y="133"/>
                  <a:pt x="115" y="133"/>
                  <a:pt x="115" y="133"/>
                </a:cubicBezTo>
                <a:cubicBezTo>
                  <a:pt x="121" y="133"/>
                  <a:pt x="125" y="129"/>
                  <a:pt x="125" y="123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32" y="57"/>
                  <a:pt x="132" y="57"/>
                  <a:pt x="132" y="57"/>
                </a:cubicBezTo>
                <a:cubicBezTo>
                  <a:pt x="133" y="58"/>
                  <a:pt x="134" y="58"/>
                  <a:pt x="135" y="58"/>
                </a:cubicBezTo>
                <a:cubicBezTo>
                  <a:pt x="137" y="58"/>
                  <a:pt x="139" y="57"/>
                  <a:pt x="140" y="56"/>
                </a:cubicBezTo>
                <a:cubicBezTo>
                  <a:pt x="142" y="53"/>
                  <a:pt x="141" y="49"/>
                  <a:pt x="138" y="47"/>
                </a:cubicBezTo>
                <a:close/>
                <a:moveTo>
                  <a:pt x="83" y="121"/>
                </a:moveTo>
                <a:cubicBezTo>
                  <a:pt x="59" y="121"/>
                  <a:pt x="59" y="121"/>
                  <a:pt x="59" y="121"/>
                </a:cubicBezTo>
                <a:cubicBezTo>
                  <a:pt x="59" y="84"/>
                  <a:pt x="59" y="84"/>
                  <a:pt x="59" y="84"/>
                </a:cubicBezTo>
                <a:cubicBezTo>
                  <a:pt x="83" y="84"/>
                  <a:pt x="83" y="84"/>
                  <a:pt x="83" y="84"/>
                </a:cubicBezTo>
                <a:lnTo>
                  <a:pt x="83" y="121"/>
                </a:lnTo>
                <a:close/>
                <a:moveTo>
                  <a:pt x="113" y="121"/>
                </a:moveTo>
                <a:cubicBezTo>
                  <a:pt x="95" y="121"/>
                  <a:pt x="95" y="121"/>
                  <a:pt x="95" y="121"/>
                </a:cubicBezTo>
                <a:cubicBezTo>
                  <a:pt x="95" y="82"/>
                  <a:pt x="95" y="82"/>
                  <a:pt x="95" y="82"/>
                </a:cubicBezTo>
                <a:cubicBezTo>
                  <a:pt x="95" y="76"/>
                  <a:pt x="90" y="72"/>
                  <a:pt x="85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2" y="72"/>
                  <a:pt x="47" y="76"/>
                  <a:pt x="47" y="82"/>
                </a:cubicBezTo>
                <a:cubicBezTo>
                  <a:pt x="47" y="121"/>
                  <a:pt x="47" y="121"/>
                  <a:pt x="47" y="121"/>
                </a:cubicBezTo>
                <a:cubicBezTo>
                  <a:pt x="29" y="121"/>
                  <a:pt x="29" y="121"/>
                  <a:pt x="29" y="121"/>
                </a:cubicBezTo>
                <a:cubicBezTo>
                  <a:pt x="29" y="44"/>
                  <a:pt x="29" y="44"/>
                  <a:pt x="29" y="44"/>
                </a:cubicBezTo>
                <a:cubicBezTo>
                  <a:pt x="71" y="14"/>
                  <a:pt x="71" y="14"/>
                  <a:pt x="71" y="14"/>
                </a:cubicBezTo>
                <a:cubicBezTo>
                  <a:pt x="113" y="44"/>
                  <a:pt x="113" y="44"/>
                  <a:pt x="113" y="44"/>
                </a:cubicBezTo>
                <a:lnTo>
                  <a:pt x="113" y="1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84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84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84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84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184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184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84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184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84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84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84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84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7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8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184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184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184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184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84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84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84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84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184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8" fill="hold" grpId="0" nodeType="withEffect" p14:presetBounceEnd="6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6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7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184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 p14:presetBounceEnd="6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3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4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184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 p14:presetBounceEnd="6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0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1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84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 p14:presetBounceEnd="6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7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8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434" grpId="0" animBg="1"/>
          <p:bldP spid="18434" grpId="1" animBg="1"/>
          <p:bldP spid="18435" grpId="0" animBg="1"/>
          <p:bldP spid="18435" grpId="1" animBg="1"/>
          <p:bldP spid="18436" grpId="0" animBg="1"/>
          <p:bldP spid="18436" grpId="1" animBg="1"/>
          <p:bldP spid="18437" grpId="0" animBg="1"/>
          <p:bldP spid="18437" grpId="1" animBg="1"/>
          <p:bldP spid="18438" grpId="0" animBg="1"/>
          <p:bldP spid="18438" grpId="1" animBg="1"/>
          <p:bldP spid="18439" grpId="0" animBg="1"/>
          <p:bldP spid="18440" grpId="0" animBg="1"/>
          <p:bldP spid="18441" grpId="0" animBg="1"/>
          <p:bldP spid="18442" grpId="0" animBg="1"/>
          <p:bldP spid="18443" grpId="0" animBg="1"/>
          <p:bldP spid="18444" grpId="0" animBg="1"/>
          <p:bldP spid="18445" grpId="0" animBg="1"/>
          <p:bldP spid="18446" grpId="0" animBg="1"/>
          <p:bldP spid="18447" grpId="0"/>
          <p:bldP spid="18448" grpId="0"/>
          <p:bldP spid="18449" grpId="0"/>
          <p:bldP spid="18450" grpId="0"/>
          <p:bldP spid="18451" grpId="0" animBg="1"/>
          <p:bldP spid="18451" grpId="1" animBg="1"/>
          <p:bldP spid="18455" grpId="0" animBg="1"/>
          <p:bldP spid="18455" grpId="1" animBg="1"/>
          <p:bldP spid="18459" grpId="0" animBg="1"/>
          <p:bldP spid="18459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84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84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84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84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184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184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84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184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84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84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84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84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184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184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184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184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84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84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84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84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184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184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184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84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434" grpId="0" animBg="1"/>
          <p:bldP spid="18434" grpId="1" animBg="1"/>
          <p:bldP spid="18435" grpId="0" animBg="1"/>
          <p:bldP spid="18435" grpId="1" animBg="1"/>
          <p:bldP spid="18436" grpId="0" animBg="1"/>
          <p:bldP spid="18436" grpId="1" animBg="1"/>
          <p:bldP spid="18437" grpId="0" animBg="1"/>
          <p:bldP spid="18437" grpId="1" animBg="1"/>
          <p:bldP spid="18438" grpId="0" animBg="1"/>
          <p:bldP spid="18438" grpId="1" animBg="1"/>
          <p:bldP spid="18439" grpId="0" animBg="1"/>
          <p:bldP spid="18440" grpId="0" animBg="1"/>
          <p:bldP spid="18441" grpId="0" animBg="1"/>
          <p:bldP spid="18442" grpId="0" animBg="1"/>
          <p:bldP spid="18443" grpId="0" animBg="1"/>
          <p:bldP spid="18444" grpId="0" animBg="1"/>
          <p:bldP spid="18445" grpId="0" animBg="1"/>
          <p:bldP spid="18446" grpId="0" animBg="1"/>
          <p:bldP spid="18447" grpId="0"/>
          <p:bldP spid="18448" grpId="0"/>
          <p:bldP spid="18449" grpId="0"/>
          <p:bldP spid="18450" grpId="0"/>
          <p:bldP spid="18451" grpId="0" animBg="1"/>
          <p:bldP spid="18451" grpId="1" animBg="1"/>
          <p:bldP spid="18455" grpId="0" animBg="1"/>
          <p:bldP spid="18455" grpId="1" animBg="1"/>
          <p:bldP spid="18459" grpId="0" animBg="1"/>
          <p:bldP spid="18459" grpId="1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"/>
          <p:cNvGrpSpPr/>
          <p:nvPr/>
        </p:nvGrpSpPr>
        <p:grpSpPr>
          <a:xfrm>
            <a:off x="5082931" y="5776565"/>
            <a:ext cx="2743123" cy="2743123"/>
            <a:chOff x="3614476" y="3221164"/>
            <a:chExt cx="1950772" cy="1950772"/>
          </a:xfrm>
        </p:grpSpPr>
        <p:sp>
          <p:nvSpPr>
            <p:cNvPr id="49" name="Chord 48"/>
            <p:cNvSpPr/>
            <p:nvPr/>
          </p:nvSpPr>
          <p:spPr>
            <a:xfrm rot="6300000">
              <a:off x="3614476" y="3221164"/>
              <a:ext cx="1950772" cy="1950772"/>
            </a:xfrm>
            <a:prstGeom prst="chord">
              <a:avLst>
                <a:gd name="adj1" fmla="val 4234771"/>
                <a:gd name="adj2" fmla="val 1553198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153"/>
            <p:cNvSpPr>
              <a:spLocks noEditPoints="1"/>
            </p:cNvSpPr>
            <p:nvPr/>
          </p:nvSpPr>
          <p:spPr bwMode="auto">
            <a:xfrm>
              <a:off x="4312763" y="3528584"/>
              <a:ext cx="554198" cy="561860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18" y="59"/>
                </a:cxn>
                <a:cxn ang="0">
                  <a:pos x="111" y="57"/>
                </a:cxn>
                <a:cxn ang="0">
                  <a:pos x="83" y="33"/>
                </a:cxn>
                <a:cxn ang="0">
                  <a:pos x="111" y="57"/>
                </a:cxn>
                <a:cxn ang="0">
                  <a:pos x="41" y="91"/>
                </a:cxn>
                <a:cxn ang="0">
                  <a:pos x="57" y="111"/>
                </a:cxn>
                <a:cxn ang="0">
                  <a:pos x="61" y="8"/>
                </a:cxn>
                <a:cxn ang="0">
                  <a:pos x="61" y="34"/>
                </a:cxn>
                <a:cxn ang="0">
                  <a:pos x="61" y="8"/>
                </a:cxn>
                <a:cxn ang="0">
                  <a:pos x="95" y="22"/>
                </a:cxn>
                <a:cxn ang="0">
                  <a:pos x="67" y="8"/>
                </a:cxn>
                <a:cxn ang="0">
                  <a:pos x="57" y="34"/>
                </a:cxn>
                <a:cxn ang="0">
                  <a:pos x="57" y="8"/>
                </a:cxn>
                <a:cxn ang="0">
                  <a:pos x="36" y="30"/>
                </a:cxn>
                <a:cxn ang="0">
                  <a:pos x="50" y="8"/>
                </a:cxn>
                <a:cxn ang="0">
                  <a:pos x="38" y="35"/>
                </a:cxn>
                <a:cxn ang="0">
                  <a:pos x="57" y="57"/>
                </a:cxn>
                <a:cxn ang="0">
                  <a:pos x="38" y="35"/>
                </a:cxn>
                <a:cxn ang="0">
                  <a:pos x="57" y="84"/>
                </a:cxn>
                <a:cxn ang="0">
                  <a:pos x="34" y="61"/>
                </a:cxn>
                <a:cxn ang="0">
                  <a:pos x="50" y="110"/>
                </a:cxn>
                <a:cxn ang="0">
                  <a:pos x="38" y="92"/>
                </a:cxn>
                <a:cxn ang="0">
                  <a:pos x="61" y="111"/>
                </a:cxn>
                <a:cxn ang="0">
                  <a:pos x="77" y="91"/>
                </a:cxn>
                <a:cxn ang="0">
                  <a:pos x="61" y="111"/>
                </a:cxn>
                <a:cxn ang="0">
                  <a:pos x="93" y="99"/>
                </a:cxn>
                <a:cxn ang="0">
                  <a:pos x="80" y="92"/>
                </a:cxn>
                <a:cxn ang="0">
                  <a:pos x="61" y="84"/>
                </a:cxn>
                <a:cxn ang="0">
                  <a:pos x="84" y="61"/>
                </a:cxn>
                <a:cxn ang="0">
                  <a:pos x="61" y="57"/>
                </a:cxn>
                <a:cxn ang="0">
                  <a:pos x="80" y="35"/>
                </a:cxn>
                <a:cxn ang="0">
                  <a:pos x="61" y="57"/>
                </a:cxn>
                <a:cxn ang="0">
                  <a:pos x="35" y="33"/>
                </a:cxn>
                <a:cxn ang="0">
                  <a:pos x="7" y="57"/>
                </a:cxn>
                <a:cxn ang="0">
                  <a:pos x="7" y="61"/>
                </a:cxn>
                <a:cxn ang="0">
                  <a:pos x="36" y="89"/>
                </a:cxn>
                <a:cxn ang="0">
                  <a:pos x="7" y="61"/>
                </a:cxn>
                <a:cxn ang="0">
                  <a:pos x="82" y="89"/>
                </a:cxn>
                <a:cxn ang="0">
                  <a:pos x="111" y="61"/>
                </a:cxn>
                <a:cxn ang="0">
                  <a:pos x="95" y="96"/>
                </a:cxn>
              </a:cxnLst>
              <a:rect l="0" t="0" r="r" b="b"/>
              <a:pathLst>
                <a:path w="118" h="119">
                  <a:moveTo>
                    <a:pt x="59" y="0"/>
                  </a:moveTo>
                  <a:cubicBezTo>
                    <a:pt x="26" y="0"/>
                    <a:pt x="0" y="27"/>
                    <a:pt x="0" y="59"/>
                  </a:cubicBezTo>
                  <a:cubicBezTo>
                    <a:pt x="0" y="92"/>
                    <a:pt x="26" y="119"/>
                    <a:pt x="59" y="119"/>
                  </a:cubicBezTo>
                  <a:cubicBezTo>
                    <a:pt x="92" y="119"/>
                    <a:pt x="118" y="92"/>
                    <a:pt x="118" y="59"/>
                  </a:cubicBezTo>
                  <a:cubicBezTo>
                    <a:pt x="118" y="27"/>
                    <a:pt x="92" y="0"/>
                    <a:pt x="59" y="0"/>
                  </a:cubicBezTo>
                  <a:close/>
                  <a:moveTo>
                    <a:pt x="111" y="57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7" y="49"/>
                    <a:pt x="86" y="41"/>
                    <a:pt x="83" y="33"/>
                  </a:cubicBezTo>
                  <a:cubicBezTo>
                    <a:pt x="88" y="31"/>
                    <a:pt x="93" y="28"/>
                    <a:pt x="98" y="25"/>
                  </a:cubicBezTo>
                  <a:cubicBezTo>
                    <a:pt x="105" y="34"/>
                    <a:pt x="110" y="45"/>
                    <a:pt x="111" y="57"/>
                  </a:cubicBezTo>
                  <a:close/>
                  <a:moveTo>
                    <a:pt x="57" y="111"/>
                  </a:moveTo>
                  <a:cubicBezTo>
                    <a:pt x="50" y="106"/>
                    <a:pt x="45" y="99"/>
                    <a:pt x="41" y="91"/>
                  </a:cubicBezTo>
                  <a:cubicBezTo>
                    <a:pt x="46" y="89"/>
                    <a:pt x="52" y="88"/>
                    <a:pt x="57" y="88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1"/>
                    <a:pt x="57" y="111"/>
                    <a:pt x="57" y="111"/>
                  </a:cubicBezTo>
                  <a:close/>
                  <a:moveTo>
                    <a:pt x="61" y="8"/>
                  </a:moveTo>
                  <a:cubicBezTo>
                    <a:pt x="68" y="14"/>
                    <a:pt x="74" y="22"/>
                    <a:pt x="78" y="31"/>
                  </a:cubicBezTo>
                  <a:cubicBezTo>
                    <a:pt x="73" y="33"/>
                    <a:pt x="67" y="34"/>
                    <a:pt x="61" y="3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lose/>
                  <a:moveTo>
                    <a:pt x="67" y="8"/>
                  </a:moveTo>
                  <a:cubicBezTo>
                    <a:pt x="78" y="10"/>
                    <a:pt x="88" y="15"/>
                    <a:pt x="95" y="22"/>
                  </a:cubicBezTo>
                  <a:cubicBezTo>
                    <a:pt x="91" y="25"/>
                    <a:pt x="87" y="28"/>
                    <a:pt x="82" y="30"/>
                  </a:cubicBezTo>
                  <a:cubicBezTo>
                    <a:pt x="78" y="22"/>
                    <a:pt x="73" y="14"/>
                    <a:pt x="67" y="8"/>
                  </a:cubicBezTo>
                  <a:close/>
                  <a:moveTo>
                    <a:pt x="57" y="8"/>
                  </a:moveTo>
                  <a:cubicBezTo>
                    <a:pt x="57" y="34"/>
                    <a:pt x="57" y="34"/>
                    <a:pt x="57" y="34"/>
                  </a:cubicBezTo>
                  <a:cubicBezTo>
                    <a:pt x="51" y="34"/>
                    <a:pt x="45" y="33"/>
                    <a:pt x="40" y="31"/>
                  </a:cubicBezTo>
                  <a:cubicBezTo>
                    <a:pt x="44" y="22"/>
                    <a:pt x="50" y="14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lose/>
                  <a:moveTo>
                    <a:pt x="36" y="30"/>
                  </a:moveTo>
                  <a:cubicBezTo>
                    <a:pt x="31" y="28"/>
                    <a:pt x="27" y="25"/>
                    <a:pt x="23" y="22"/>
                  </a:cubicBezTo>
                  <a:cubicBezTo>
                    <a:pt x="30" y="15"/>
                    <a:pt x="40" y="10"/>
                    <a:pt x="50" y="8"/>
                  </a:cubicBezTo>
                  <a:cubicBezTo>
                    <a:pt x="45" y="14"/>
                    <a:pt x="40" y="22"/>
                    <a:pt x="36" y="30"/>
                  </a:cubicBezTo>
                  <a:close/>
                  <a:moveTo>
                    <a:pt x="38" y="35"/>
                  </a:moveTo>
                  <a:cubicBezTo>
                    <a:pt x="44" y="37"/>
                    <a:pt x="50" y="38"/>
                    <a:pt x="57" y="38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49"/>
                    <a:pt x="36" y="42"/>
                    <a:pt x="38" y="35"/>
                  </a:cubicBezTo>
                  <a:close/>
                  <a:moveTo>
                    <a:pt x="57" y="61"/>
                  </a:moveTo>
                  <a:cubicBezTo>
                    <a:pt x="57" y="84"/>
                    <a:pt x="57" y="84"/>
                    <a:pt x="57" y="84"/>
                  </a:cubicBezTo>
                  <a:cubicBezTo>
                    <a:pt x="51" y="85"/>
                    <a:pt x="45" y="86"/>
                    <a:pt x="40" y="87"/>
                  </a:cubicBezTo>
                  <a:cubicBezTo>
                    <a:pt x="36" y="79"/>
                    <a:pt x="34" y="71"/>
                    <a:pt x="34" y="61"/>
                  </a:cubicBezTo>
                  <a:lnTo>
                    <a:pt x="57" y="61"/>
                  </a:lnTo>
                  <a:close/>
                  <a:moveTo>
                    <a:pt x="50" y="110"/>
                  </a:moveTo>
                  <a:cubicBezTo>
                    <a:pt x="41" y="109"/>
                    <a:pt x="32" y="105"/>
                    <a:pt x="25" y="99"/>
                  </a:cubicBezTo>
                  <a:cubicBezTo>
                    <a:pt x="29" y="96"/>
                    <a:pt x="33" y="94"/>
                    <a:pt x="38" y="92"/>
                  </a:cubicBezTo>
                  <a:cubicBezTo>
                    <a:pt x="41" y="99"/>
                    <a:pt x="45" y="105"/>
                    <a:pt x="50" y="110"/>
                  </a:cubicBezTo>
                  <a:close/>
                  <a:moveTo>
                    <a:pt x="61" y="111"/>
                  </a:moveTo>
                  <a:cubicBezTo>
                    <a:pt x="61" y="88"/>
                    <a:pt x="61" y="88"/>
                    <a:pt x="61" y="88"/>
                  </a:cubicBezTo>
                  <a:cubicBezTo>
                    <a:pt x="66" y="88"/>
                    <a:pt x="72" y="89"/>
                    <a:pt x="77" y="91"/>
                  </a:cubicBezTo>
                  <a:cubicBezTo>
                    <a:pt x="73" y="99"/>
                    <a:pt x="67" y="106"/>
                    <a:pt x="61" y="111"/>
                  </a:cubicBezTo>
                  <a:cubicBezTo>
                    <a:pt x="61" y="111"/>
                    <a:pt x="61" y="111"/>
                    <a:pt x="61" y="111"/>
                  </a:cubicBezTo>
                  <a:close/>
                  <a:moveTo>
                    <a:pt x="80" y="92"/>
                  </a:moveTo>
                  <a:cubicBezTo>
                    <a:pt x="85" y="94"/>
                    <a:pt x="89" y="96"/>
                    <a:pt x="93" y="99"/>
                  </a:cubicBezTo>
                  <a:cubicBezTo>
                    <a:pt x="86" y="105"/>
                    <a:pt x="77" y="109"/>
                    <a:pt x="67" y="110"/>
                  </a:cubicBezTo>
                  <a:cubicBezTo>
                    <a:pt x="73" y="105"/>
                    <a:pt x="77" y="99"/>
                    <a:pt x="80" y="92"/>
                  </a:cubicBezTo>
                  <a:close/>
                  <a:moveTo>
                    <a:pt x="78" y="87"/>
                  </a:moveTo>
                  <a:cubicBezTo>
                    <a:pt x="73" y="86"/>
                    <a:pt x="67" y="85"/>
                    <a:pt x="61" y="84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71"/>
                    <a:pt x="82" y="79"/>
                    <a:pt x="78" y="87"/>
                  </a:cubicBezTo>
                  <a:close/>
                  <a:moveTo>
                    <a:pt x="61" y="57"/>
                  </a:moveTo>
                  <a:cubicBezTo>
                    <a:pt x="61" y="38"/>
                    <a:pt x="61" y="38"/>
                    <a:pt x="61" y="38"/>
                  </a:cubicBezTo>
                  <a:cubicBezTo>
                    <a:pt x="67" y="38"/>
                    <a:pt x="74" y="37"/>
                    <a:pt x="80" y="35"/>
                  </a:cubicBezTo>
                  <a:cubicBezTo>
                    <a:pt x="82" y="42"/>
                    <a:pt x="84" y="49"/>
                    <a:pt x="84" y="57"/>
                  </a:cubicBezTo>
                  <a:lnTo>
                    <a:pt x="61" y="57"/>
                  </a:lnTo>
                  <a:close/>
                  <a:moveTo>
                    <a:pt x="20" y="25"/>
                  </a:moveTo>
                  <a:cubicBezTo>
                    <a:pt x="25" y="28"/>
                    <a:pt x="30" y="31"/>
                    <a:pt x="35" y="33"/>
                  </a:cubicBezTo>
                  <a:cubicBezTo>
                    <a:pt x="32" y="41"/>
                    <a:pt x="30" y="49"/>
                    <a:pt x="30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45"/>
                    <a:pt x="13" y="34"/>
                    <a:pt x="20" y="25"/>
                  </a:cubicBezTo>
                  <a:close/>
                  <a:moveTo>
                    <a:pt x="7" y="61"/>
                  </a:moveTo>
                  <a:cubicBezTo>
                    <a:pt x="30" y="61"/>
                    <a:pt x="30" y="61"/>
                    <a:pt x="30" y="61"/>
                  </a:cubicBezTo>
                  <a:cubicBezTo>
                    <a:pt x="31" y="71"/>
                    <a:pt x="33" y="80"/>
                    <a:pt x="36" y="89"/>
                  </a:cubicBezTo>
                  <a:cubicBezTo>
                    <a:pt x="31" y="91"/>
                    <a:pt x="27" y="93"/>
                    <a:pt x="22" y="96"/>
                  </a:cubicBezTo>
                  <a:cubicBezTo>
                    <a:pt x="13" y="87"/>
                    <a:pt x="8" y="75"/>
                    <a:pt x="7" y="61"/>
                  </a:cubicBezTo>
                  <a:close/>
                  <a:moveTo>
                    <a:pt x="95" y="96"/>
                  </a:moveTo>
                  <a:cubicBezTo>
                    <a:pt x="91" y="93"/>
                    <a:pt x="87" y="91"/>
                    <a:pt x="82" y="89"/>
                  </a:cubicBezTo>
                  <a:cubicBezTo>
                    <a:pt x="85" y="80"/>
                    <a:pt x="87" y="71"/>
                    <a:pt x="88" y="61"/>
                  </a:cubicBezTo>
                  <a:cubicBezTo>
                    <a:pt x="111" y="61"/>
                    <a:pt x="111" y="61"/>
                    <a:pt x="111" y="61"/>
                  </a:cubicBezTo>
                  <a:cubicBezTo>
                    <a:pt x="110" y="75"/>
                    <a:pt x="104" y="87"/>
                    <a:pt x="95" y="96"/>
                  </a:cubicBezTo>
                  <a:close/>
                  <a:moveTo>
                    <a:pt x="95" y="96"/>
                  </a:moveTo>
                  <a:cubicBezTo>
                    <a:pt x="95" y="96"/>
                    <a:pt x="95" y="96"/>
                    <a:pt x="95" y="96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Arc 43"/>
          <p:cNvSpPr/>
          <p:nvPr/>
        </p:nvSpPr>
        <p:spPr>
          <a:xfrm>
            <a:off x="3971615" y="4729244"/>
            <a:ext cx="4915523" cy="4915523"/>
          </a:xfrm>
          <a:prstGeom prst="arc">
            <a:avLst>
              <a:gd name="adj1" fmla="val 10769273"/>
              <a:gd name="adj2" fmla="val 0"/>
            </a:avLst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810889" y="6998206"/>
            <a:ext cx="321451" cy="3214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726412" y="6998206"/>
            <a:ext cx="321451" cy="32145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269971" y="4567386"/>
            <a:ext cx="321451" cy="3214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023237" y="5306869"/>
            <a:ext cx="321451" cy="3214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520196" y="5306869"/>
            <a:ext cx="321451" cy="3214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ardrop 12"/>
          <p:cNvSpPr/>
          <p:nvPr/>
        </p:nvSpPr>
        <p:spPr>
          <a:xfrm rot="5400000">
            <a:off x="2665718" y="5853036"/>
            <a:ext cx="1145170" cy="1145170"/>
          </a:xfrm>
          <a:prstGeom prst="teardrop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ardrop 13"/>
          <p:cNvSpPr/>
          <p:nvPr/>
        </p:nvSpPr>
        <p:spPr>
          <a:xfrm rot="5400000">
            <a:off x="3355498" y="4165571"/>
            <a:ext cx="1145170" cy="1145170"/>
          </a:xfrm>
          <a:prstGeom prst="teardrop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ardrop 14"/>
          <p:cNvSpPr/>
          <p:nvPr/>
        </p:nvSpPr>
        <p:spPr>
          <a:xfrm rot="16200000" flipH="1">
            <a:off x="8381521" y="4165572"/>
            <a:ext cx="1145170" cy="1145170"/>
          </a:xfrm>
          <a:prstGeom prst="teardrop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ardrop 15"/>
          <p:cNvSpPr/>
          <p:nvPr/>
        </p:nvSpPr>
        <p:spPr>
          <a:xfrm rot="16200000" flipH="1">
            <a:off x="9141618" y="5853036"/>
            <a:ext cx="1145170" cy="1145170"/>
          </a:xfrm>
          <a:prstGeom prst="teardrop">
            <a:avLst/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ardrop 16"/>
          <p:cNvSpPr/>
          <p:nvPr/>
        </p:nvSpPr>
        <p:spPr>
          <a:xfrm rot="13500000" flipH="1">
            <a:off x="5858111" y="3118073"/>
            <a:ext cx="1145170" cy="1145170"/>
          </a:xfrm>
          <a:prstGeom prst="teardrop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127"/>
          <p:cNvSpPr/>
          <p:nvPr/>
        </p:nvSpPr>
        <p:spPr bwMode="auto">
          <a:xfrm>
            <a:off x="6193757" y="3483115"/>
            <a:ext cx="473879" cy="522147"/>
          </a:xfrm>
          <a:custGeom>
            <a:avLst/>
            <a:gdLst/>
            <a:ahLst/>
            <a:cxnLst>
              <a:cxn ang="0">
                <a:pos x="40" y="55"/>
              </a:cxn>
              <a:cxn ang="0">
                <a:pos x="32" y="51"/>
              </a:cxn>
              <a:cxn ang="0">
                <a:pos x="4" y="24"/>
              </a:cxn>
              <a:cxn ang="0">
                <a:pos x="0" y="14"/>
              </a:cxn>
              <a:cxn ang="0">
                <a:pos x="13" y="0"/>
              </a:cxn>
              <a:cxn ang="0">
                <a:pos x="23" y="5"/>
              </a:cxn>
              <a:cxn ang="0">
                <a:pos x="45" y="26"/>
              </a:cxn>
              <a:cxn ang="0">
                <a:pos x="45" y="27"/>
              </a:cxn>
              <a:cxn ang="0">
                <a:pos x="42" y="30"/>
              </a:cxn>
              <a:cxn ang="0">
                <a:pos x="42" y="29"/>
              </a:cxn>
              <a:cxn ang="0">
                <a:pos x="20" y="8"/>
              </a:cxn>
              <a:cxn ang="0">
                <a:pos x="13" y="5"/>
              </a:cxn>
              <a:cxn ang="0">
                <a:pos x="4" y="14"/>
              </a:cxn>
              <a:cxn ang="0">
                <a:pos x="7" y="21"/>
              </a:cxn>
              <a:cxn ang="0">
                <a:pos x="35" y="48"/>
              </a:cxn>
              <a:cxn ang="0">
                <a:pos x="40" y="50"/>
              </a:cxn>
              <a:cxn ang="0">
                <a:pos x="45" y="45"/>
              </a:cxn>
              <a:cxn ang="0">
                <a:pos x="43" y="40"/>
              </a:cxn>
              <a:cxn ang="0">
                <a:pos x="22" y="19"/>
              </a:cxn>
              <a:cxn ang="0">
                <a:pos x="20" y="18"/>
              </a:cxn>
              <a:cxn ang="0">
                <a:pos x="18" y="21"/>
              </a:cxn>
              <a:cxn ang="0">
                <a:pos x="19" y="23"/>
              </a:cxn>
              <a:cxn ang="0">
                <a:pos x="33" y="38"/>
              </a:cxn>
              <a:cxn ang="0">
                <a:pos x="34" y="38"/>
              </a:cxn>
              <a:cxn ang="0">
                <a:pos x="31" y="41"/>
              </a:cxn>
              <a:cxn ang="0">
                <a:pos x="30" y="41"/>
              </a:cxn>
              <a:cxn ang="0">
                <a:pos x="16" y="26"/>
              </a:cxn>
              <a:cxn ang="0">
                <a:pos x="13" y="21"/>
              </a:cxn>
              <a:cxn ang="0">
                <a:pos x="20" y="14"/>
              </a:cxn>
              <a:cxn ang="0">
                <a:pos x="26" y="16"/>
              </a:cxn>
              <a:cxn ang="0">
                <a:pos x="46" y="37"/>
              </a:cxn>
              <a:cxn ang="0">
                <a:pos x="50" y="45"/>
              </a:cxn>
              <a:cxn ang="0">
                <a:pos x="40" y="55"/>
              </a:cxn>
            </a:cxnLst>
            <a:rect l="0" t="0" r="r" b="b"/>
            <a:pathLst>
              <a:path w="50" h="55">
                <a:moveTo>
                  <a:pt x="40" y="55"/>
                </a:moveTo>
                <a:cubicBezTo>
                  <a:pt x="37" y="55"/>
                  <a:pt x="34" y="54"/>
                  <a:pt x="32" y="51"/>
                </a:cubicBezTo>
                <a:cubicBezTo>
                  <a:pt x="4" y="24"/>
                  <a:pt x="4" y="24"/>
                  <a:pt x="4" y="24"/>
                </a:cubicBezTo>
                <a:cubicBezTo>
                  <a:pt x="1" y="21"/>
                  <a:pt x="0" y="18"/>
                  <a:pt x="0" y="14"/>
                </a:cubicBezTo>
                <a:cubicBezTo>
                  <a:pt x="0" y="7"/>
                  <a:pt x="6" y="0"/>
                  <a:pt x="13" y="0"/>
                </a:cubicBezTo>
                <a:cubicBezTo>
                  <a:pt x="17" y="0"/>
                  <a:pt x="21" y="2"/>
                  <a:pt x="23" y="5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7"/>
                  <a:pt x="45" y="27"/>
                </a:cubicBezTo>
                <a:cubicBezTo>
                  <a:pt x="45" y="28"/>
                  <a:pt x="43" y="30"/>
                  <a:pt x="42" y="30"/>
                </a:cubicBezTo>
                <a:cubicBezTo>
                  <a:pt x="42" y="30"/>
                  <a:pt x="42" y="30"/>
                  <a:pt x="42" y="29"/>
                </a:cubicBezTo>
                <a:cubicBezTo>
                  <a:pt x="20" y="8"/>
                  <a:pt x="20" y="8"/>
                  <a:pt x="20" y="8"/>
                </a:cubicBezTo>
                <a:cubicBezTo>
                  <a:pt x="18" y="6"/>
                  <a:pt x="16" y="5"/>
                  <a:pt x="13" y="5"/>
                </a:cubicBezTo>
                <a:cubicBezTo>
                  <a:pt x="8" y="5"/>
                  <a:pt x="4" y="9"/>
                  <a:pt x="4" y="14"/>
                </a:cubicBezTo>
                <a:cubicBezTo>
                  <a:pt x="4" y="16"/>
                  <a:pt x="5" y="19"/>
                  <a:pt x="7" y="21"/>
                </a:cubicBezTo>
                <a:cubicBezTo>
                  <a:pt x="35" y="48"/>
                  <a:pt x="35" y="48"/>
                  <a:pt x="35" y="48"/>
                </a:cubicBezTo>
                <a:cubicBezTo>
                  <a:pt x="36" y="50"/>
                  <a:pt x="38" y="50"/>
                  <a:pt x="40" y="50"/>
                </a:cubicBezTo>
                <a:cubicBezTo>
                  <a:pt x="43" y="50"/>
                  <a:pt x="45" y="48"/>
                  <a:pt x="45" y="45"/>
                </a:cubicBezTo>
                <a:cubicBezTo>
                  <a:pt x="45" y="43"/>
                  <a:pt x="44" y="41"/>
                  <a:pt x="43" y="40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1" y="18"/>
                  <a:pt x="20" y="18"/>
                </a:cubicBezTo>
                <a:cubicBezTo>
                  <a:pt x="19" y="18"/>
                  <a:pt x="18" y="19"/>
                  <a:pt x="18" y="21"/>
                </a:cubicBezTo>
                <a:cubicBezTo>
                  <a:pt x="18" y="22"/>
                  <a:pt x="18" y="22"/>
                  <a:pt x="19" y="23"/>
                </a:cubicBezTo>
                <a:cubicBezTo>
                  <a:pt x="33" y="38"/>
                  <a:pt x="33" y="38"/>
                  <a:pt x="33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9"/>
                  <a:pt x="32" y="41"/>
                  <a:pt x="31" y="41"/>
                </a:cubicBezTo>
                <a:cubicBezTo>
                  <a:pt x="31" y="41"/>
                  <a:pt x="30" y="41"/>
                  <a:pt x="30" y="41"/>
                </a:cubicBezTo>
                <a:cubicBezTo>
                  <a:pt x="16" y="26"/>
                  <a:pt x="16" y="26"/>
                  <a:pt x="16" y="26"/>
                </a:cubicBezTo>
                <a:cubicBezTo>
                  <a:pt x="14" y="25"/>
                  <a:pt x="13" y="23"/>
                  <a:pt x="13" y="21"/>
                </a:cubicBezTo>
                <a:cubicBezTo>
                  <a:pt x="13" y="17"/>
                  <a:pt x="16" y="14"/>
                  <a:pt x="20" y="14"/>
                </a:cubicBezTo>
                <a:cubicBezTo>
                  <a:pt x="22" y="14"/>
                  <a:pt x="24" y="15"/>
                  <a:pt x="26" y="16"/>
                </a:cubicBezTo>
                <a:cubicBezTo>
                  <a:pt x="46" y="37"/>
                  <a:pt x="46" y="37"/>
                  <a:pt x="46" y="37"/>
                </a:cubicBezTo>
                <a:cubicBezTo>
                  <a:pt x="49" y="39"/>
                  <a:pt x="50" y="42"/>
                  <a:pt x="50" y="45"/>
                </a:cubicBezTo>
                <a:cubicBezTo>
                  <a:pt x="50" y="51"/>
                  <a:pt x="46" y="55"/>
                  <a:pt x="40" y="5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137"/>
          <p:cNvSpPr>
            <a:spLocks noEditPoints="1"/>
          </p:cNvSpPr>
          <p:nvPr/>
        </p:nvSpPr>
        <p:spPr bwMode="auto">
          <a:xfrm>
            <a:off x="9486510" y="6307663"/>
            <a:ext cx="417633" cy="427655"/>
          </a:xfrm>
          <a:custGeom>
            <a:avLst/>
            <a:gdLst/>
            <a:ahLst/>
            <a:cxnLst>
              <a:cxn ang="0">
                <a:pos x="46" y="30"/>
              </a:cxn>
              <a:cxn ang="0">
                <a:pos x="39" y="36"/>
              </a:cxn>
              <a:cxn ang="0">
                <a:pos x="39" y="50"/>
              </a:cxn>
              <a:cxn ang="0">
                <a:pos x="38" y="50"/>
              </a:cxn>
              <a:cxn ang="0">
                <a:pos x="24" y="58"/>
              </a:cxn>
              <a:cxn ang="0">
                <a:pos x="24" y="59"/>
              </a:cxn>
              <a:cxn ang="0">
                <a:pos x="23" y="58"/>
              </a:cxn>
              <a:cxn ang="0">
                <a:pos x="21" y="56"/>
              </a:cxn>
              <a:cxn ang="0">
                <a:pos x="21" y="55"/>
              </a:cxn>
              <a:cxn ang="0">
                <a:pos x="24" y="45"/>
              </a:cxn>
              <a:cxn ang="0">
                <a:pos x="14" y="35"/>
              </a:cxn>
              <a:cxn ang="0">
                <a:pos x="4" y="38"/>
              </a:cxn>
              <a:cxn ang="0">
                <a:pos x="3" y="38"/>
              </a:cxn>
              <a:cxn ang="0">
                <a:pos x="3" y="38"/>
              </a:cxn>
              <a:cxn ang="0">
                <a:pos x="0" y="35"/>
              </a:cxn>
              <a:cxn ang="0">
                <a:pos x="0" y="34"/>
              </a:cxn>
              <a:cxn ang="0">
                <a:pos x="8" y="20"/>
              </a:cxn>
              <a:cxn ang="0">
                <a:pos x="9" y="20"/>
              </a:cxn>
              <a:cxn ang="0">
                <a:pos x="23" y="19"/>
              </a:cxn>
              <a:cxn ang="0">
                <a:pos x="29" y="12"/>
              </a:cxn>
              <a:cxn ang="0">
                <a:pos x="57" y="0"/>
              </a:cxn>
              <a:cxn ang="0">
                <a:pos x="58" y="1"/>
              </a:cxn>
              <a:cxn ang="0">
                <a:pos x="46" y="30"/>
              </a:cxn>
              <a:cxn ang="0">
                <a:pos x="47" y="8"/>
              </a:cxn>
              <a:cxn ang="0">
                <a:pos x="43" y="12"/>
              </a:cxn>
              <a:cxn ang="0">
                <a:pos x="47" y="15"/>
              </a:cxn>
              <a:cxn ang="0">
                <a:pos x="50" y="12"/>
              </a:cxn>
              <a:cxn ang="0">
                <a:pos x="47" y="8"/>
              </a:cxn>
            </a:cxnLst>
            <a:rect l="0" t="0" r="r" b="b"/>
            <a:pathLst>
              <a:path w="58" h="59">
                <a:moveTo>
                  <a:pt x="46" y="30"/>
                </a:moveTo>
                <a:cubicBezTo>
                  <a:pt x="44" y="32"/>
                  <a:pt x="42" y="34"/>
                  <a:pt x="39" y="36"/>
                </a:cubicBezTo>
                <a:cubicBezTo>
                  <a:pt x="39" y="50"/>
                  <a:pt x="39" y="50"/>
                  <a:pt x="39" y="50"/>
                </a:cubicBezTo>
                <a:cubicBezTo>
                  <a:pt x="39" y="50"/>
                  <a:pt x="39" y="50"/>
                  <a:pt x="38" y="50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9"/>
                  <a:pt x="24" y="59"/>
                  <a:pt x="24" y="59"/>
                </a:cubicBezTo>
                <a:cubicBezTo>
                  <a:pt x="24" y="59"/>
                  <a:pt x="23" y="58"/>
                  <a:pt x="23" y="58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6"/>
                  <a:pt x="20" y="55"/>
                  <a:pt x="21" y="55"/>
                </a:cubicBezTo>
                <a:cubicBezTo>
                  <a:pt x="24" y="45"/>
                  <a:pt x="24" y="45"/>
                  <a:pt x="24" y="45"/>
                </a:cubicBezTo>
                <a:cubicBezTo>
                  <a:pt x="14" y="35"/>
                  <a:pt x="14" y="35"/>
                  <a:pt x="14" y="35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3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4"/>
                  <a:pt x="0" y="34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9" y="20"/>
                  <a:pt x="9" y="20"/>
                </a:cubicBezTo>
                <a:cubicBezTo>
                  <a:pt x="23" y="19"/>
                  <a:pt x="23" y="19"/>
                  <a:pt x="23" y="19"/>
                </a:cubicBezTo>
                <a:cubicBezTo>
                  <a:pt x="25" y="17"/>
                  <a:pt x="27" y="14"/>
                  <a:pt x="29" y="12"/>
                </a:cubicBezTo>
                <a:cubicBezTo>
                  <a:pt x="38" y="3"/>
                  <a:pt x="45" y="0"/>
                  <a:pt x="57" y="0"/>
                </a:cubicBezTo>
                <a:cubicBezTo>
                  <a:pt x="58" y="0"/>
                  <a:pt x="58" y="1"/>
                  <a:pt x="58" y="1"/>
                </a:cubicBezTo>
                <a:cubicBezTo>
                  <a:pt x="58" y="13"/>
                  <a:pt x="55" y="21"/>
                  <a:pt x="46" y="30"/>
                </a:cubicBezTo>
                <a:close/>
                <a:moveTo>
                  <a:pt x="47" y="8"/>
                </a:moveTo>
                <a:cubicBezTo>
                  <a:pt x="45" y="8"/>
                  <a:pt x="43" y="10"/>
                  <a:pt x="43" y="12"/>
                </a:cubicBezTo>
                <a:cubicBezTo>
                  <a:pt x="43" y="14"/>
                  <a:pt x="45" y="15"/>
                  <a:pt x="47" y="15"/>
                </a:cubicBezTo>
                <a:cubicBezTo>
                  <a:pt x="49" y="15"/>
                  <a:pt x="50" y="14"/>
                  <a:pt x="50" y="12"/>
                </a:cubicBezTo>
                <a:cubicBezTo>
                  <a:pt x="50" y="10"/>
                  <a:pt x="49" y="8"/>
                  <a:pt x="47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Freeform 145"/>
          <p:cNvSpPr/>
          <p:nvPr/>
        </p:nvSpPr>
        <p:spPr bwMode="auto">
          <a:xfrm>
            <a:off x="3698063" y="4539363"/>
            <a:ext cx="461064" cy="397586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Freeform 146"/>
          <p:cNvSpPr>
            <a:spLocks noEditPoints="1"/>
          </p:cNvSpPr>
          <p:nvPr/>
        </p:nvSpPr>
        <p:spPr bwMode="auto">
          <a:xfrm>
            <a:off x="3023712" y="6269240"/>
            <a:ext cx="461064" cy="504500"/>
          </a:xfrm>
          <a:custGeom>
            <a:avLst/>
            <a:gdLst/>
            <a:ahLst/>
            <a:cxnLst>
              <a:cxn ang="0">
                <a:pos x="49" y="42"/>
              </a:cxn>
              <a:cxn ang="0">
                <a:pos x="33" y="58"/>
              </a:cxn>
              <a:cxn ang="0">
                <a:pos x="33" y="46"/>
              </a:cxn>
              <a:cxn ang="0">
                <a:pos x="31" y="45"/>
              </a:cxn>
              <a:cxn ang="0">
                <a:pos x="31" y="58"/>
              </a:cxn>
              <a:cxn ang="0">
                <a:pos x="14" y="42"/>
              </a:cxn>
              <a:cxn ang="0">
                <a:pos x="1" y="33"/>
              </a:cxn>
              <a:cxn ang="0">
                <a:pos x="3" y="31"/>
              </a:cxn>
              <a:cxn ang="0">
                <a:pos x="4" y="31"/>
              </a:cxn>
              <a:cxn ang="0">
                <a:pos x="4" y="7"/>
              </a:cxn>
              <a:cxn ang="0">
                <a:pos x="9" y="0"/>
              </a:cxn>
              <a:cxn ang="0">
                <a:pos x="54" y="0"/>
              </a:cxn>
              <a:cxn ang="0">
                <a:pos x="60" y="7"/>
              </a:cxn>
              <a:cxn ang="0">
                <a:pos x="60" y="31"/>
              </a:cxn>
              <a:cxn ang="0">
                <a:pos x="61" y="31"/>
              </a:cxn>
              <a:cxn ang="0">
                <a:pos x="63" y="33"/>
              </a:cxn>
              <a:cxn ang="0">
                <a:pos x="49" y="42"/>
              </a:cxn>
              <a:cxn ang="0">
                <a:pos x="57" y="9"/>
              </a:cxn>
              <a:cxn ang="0">
                <a:pos x="52" y="4"/>
              </a:cxn>
              <a:cxn ang="0">
                <a:pos x="12" y="4"/>
              </a:cxn>
              <a:cxn ang="0">
                <a:pos x="7" y="9"/>
              </a:cxn>
              <a:cxn ang="0">
                <a:pos x="7" y="33"/>
              </a:cxn>
              <a:cxn ang="0">
                <a:pos x="27" y="37"/>
              </a:cxn>
              <a:cxn ang="0">
                <a:pos x="30" y="38"/>
              </a:cxn>
              <a:cxn ang="0">
                <a:pos x="30" y="38"/>
              </a:cxn>
              <a:cxn ang="0">
                <a:pos x="33" y="40"/>
              </a:cxn>
              <a:cxn ang="0">
                <a:pos x="37" y="37"/>
              </a:cxn>
              <a:cxn ang="0">
                <a:pos x="57" y="33"/>
              </a:cxn>
              <a:cxn ang="0">
                <a:pos x="57" y="9"/>
              </a:cxn>
              <a:cxn ang="0">
                <a:pos x="23" y="34"/>
              </a:cxn>
              <a:cxn ang="0">
                <a:pos x="16" y="27"/>
              </a:cxn>
              <a:cxn ang="0">
                <a:pos x="23" y="20"/>
              </a:cxn>
              <a:cxn ang="0">
                <a:pos x="31" y="27"/>
              </a:cxn>
              <a:cxn ang="0">
                <a:pos x="23" y="34"/>
              </a:cxn>
              <a:cxn ang="0">
                <a:pos x="41" y="34"/>
              </a:cxn>
              <a:cxn ang="0">
                <a:pos x="33" y="27"/>
              </a:cxn>
              <a:cxn ang="0">
                <a:pos x="41" y="20"/>
              </a:cxn>
              <a:cxn ang="0">
                <a:pos x="49" y="27"/>
              </a:cxn>
              <a:cxn ang="0">
                <a:pos x="41" y="34"/>
              </a:cxn>
            </a:cxnLst>
            <a:rect l="0" t="0" r="r" b="b"/>
            <a:pathLst>
              <a:path w="64" h="70">
                <a:moveTo>
                  <a:pt x="49" y="42"/>
                </a:moveTo>
                <a:cubicBezTo>
                  <a:pt x="56" y="66"/>
                  <a:pt x="32" y="70"/>
                  <a:pt x="33" y="58"/>
                </a:cubicBezTo>
                <a:cubicBezTo>
                  <a:pt x="33" y="58"/>
                  <a:pt x="33" y="51"/>
                  <a:pt x="33" y="46"/>
                </a:cubicBezTo>
                <a:cubicBezTo>
                  <a:pt x="32" y="46"/>
                  <a:pt x="32" y="46"/>
                  <a:pt x="31" y="45"/>
                </a:cubicBezTo>
                <a:cubicBezTo>
                  <a:pt x="31" y="51"/>
                  <a:pt x="31" y="58"/>
                  <a:pt x="31" y="58"/>
                </a:cubicBezTo>
                <a:cubicBezTo>
                  <a:pt x="31" y="70"/>
                  <a:pt x="7" y="66"/>
                  <a:pt x="14" y="42"/>
                </a:cubicBezTo>
                <a:cubicBezTo>
                  <a:pt x="7" y="39"/>
                  <a:pt x="3" y="36"/>
                  <a:pt x="1" y="33"/>
                </a:cubicBezTo>
                <a:cubicBezTo>
                  <a:pt x="0" y="31"/>
                  <a:pt x="1" y="29"/>
                  <a:pt x="3" y="31"/>
                </a:cubicBezTo>
                <a:cubicBezTo>
                  <a:pt x="3" y="31"/>
                  <a:pt x="3" y="31"/>
                  <a:pt x="4" y="31"/>
                </a:cubicBezTo>
                <a:cubicBezTo>
                  <a:pt x="4" y="7"/>
                  <a:pt x="4" y="7"/>
                  <a:pt x="4" y="7"/>
                </a:cubicBezTo>
                <a:cubicBezTo>
                  <a:pt x="4" y="3"/>
                  <a:pt x="6" y="0"/>
                  <a:pt x="9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7" y="0"/>
                  <a:pt x="60" y="3"/>
                  <a:pt x="60" y="7"/>
                </a:cubicBezTo>
                <a:cubicBezTo>
                  <a:pt x="60" y="31"/>
                  <a:pt x="60" y="31"/>
                  <a:pt x="60" y="31"/>
                </a:cubicBezTo>
                <a:cubicBezTo>
                  <a:pt x="60" y="31"/>
                  <a:pt x="60" y="31"/>
                  <a:pt x="61" y="31"/>
                </a:cubicBezTo>
                <a:cubicBezTo>
                  <a:pt x="63" y="29"/>
                  <a:pt x="64" y="31"/>
                  <a:pt x="63" y="33"/>
                </a:cubicBezTo>
                <a:cubicBezTo>
                  <a:pt x="60" y="36"/>
                  <a:pt x="56" y="39"/>
                  <a:pt x="49" y="42"/>
                </a:cubicBezTo>
                <a:close/>
                <a:moveTo>
                  <a:pt x="57" y="9"/>
                </a:moveTo>
                <a:cubicBezTo>
                  <a:pt x="57" y="5"/>
                  <a:pt x="56" y="4"/>
                  <a:pt x="5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8" y="4"/>
                  <a:pt x="7" y="5"/>
                  <a:pt x="7" y="9"/>
                </a:cubicBezTo>
                <a:cubicBezTo>
                  <a:pt x="7" y="33"/>
                  <a:pt x="7" y="33"/>
                  <a:pt x="7" y="33"/>
                </a:cubicBezTo>
                <a:cubicBezTo>
                  <a:pt x="15" y="38"/>
                  <a:pt x="23" y="37"/>
                  <a:pt x="27" y="37"/>
                </a:cubicBezTo>
                <a:cubicBezTo>
                  <a:pt x="28" y="37"/>
                  <a:pt x="29" y="37"/>
                  <a:pt x="30" y="38"/>
                </a:cubicBezTo>
                <a:cubicBezTo>
                  <a:pt x="30" y="38"/>
                  <a:pt x="30" y="38"/>
                  <a:pt x="30" y="38"/>
                </a:cubicBezTo>
                <a:cubicBezTo>
                  <a:pt x="31" y="39"/>
                  <a:pt x="32" y="39"/>
                  <a:pt x="33" y="40"/>
                </a:cubicBezTo>
                <a:cubicBezTo>
                  <a:pt x="33" y="38"/>
                  <a:pt x="34" y="37"/>
                  <a:pt x="37" y="37"/>
                </a:cubicBezTo>
                <a:cubicBezTo>
                  <a:pt x="41" y="37"/>
                  <a:pt x="48" y="38"/>
                  <a:pt x="57" y="33"/>
                </a:cubicBezTo>
                <a:lnTo>
                  <a:pt x="57" y="9"/>
                </a:lnTo>
                <a:close/>
                <a:moveTo>
                  <a:pt x="23" y="34"/>
                </a:moveTo>
                <a:cubicBezTo>
                  <a:pt x="19" y="34"/>
                  <a:pt x="16" y="31"/>
                  <a:pt x="16" y="27"/>
                </a:cubicBezTo>
                <a:cubicBezTo>
                  <a:pt x="16" y="23"/>
                  <a:pt x="19" y="20"/>
                  <a:pt x="23" y="20"/>
                </a:cubicBezTo>
                <a:cubicBezTo>
                  <a:pt x="27" y="20"/>
                  <a:pt x="31" y="23"/>
                  <a:pt x="31" y="27"/>
                </a:cubicBezTo>
                <a:cubicBezTo>
                  <a:pt x="31" y="31"/>
                  <a:pt x="27" y="34"/>
                  <a:pt x="23" y="34"/>
                </a:cubicBezTo>
                <a:close/>
                <a:moveTo>
                  <a:pt x="41" y="34"/>
                </a:moveTo>
                <a:cubicBezTo>
                  <a:pt x="37" y="34"/>
                  <a:pt x="33" y="31"/>
                  <a:pt x="33" y="27"/>
                </a:cubicBezTo>
                <a:cubicBezTo>
                  <a:pt x="33" y="23"/>
                  <a:pt x="37" y="20"/>
                  <a:pt x="41" y="20"/>
                </a:cubicBezTo>
                <a:cubicBezTo>
                  <a:pt x="45" y="20"/>
                  <a:pt x="49" y="23"/>
                  <a:pt x="49" y="27"/>
                </a:cubicBezTo>
                <a:cubicBezTo>
                  <a:pt x="49" y="31"/>
                  <a:pt x="45" y="34"/>
                  <a:pt x="41" y="3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Freeform 175"/>
          <p:cNvSpPr>
            <a:spLocks noEditPoints="1"/>
          </p:cNvSpPr>
          <p:nvPr/>
        </p:nvSpPr>
        <p:spPr bwMode="auto">
          <a:xfrm>
            <a:off x="8753200" y="4527670"/>
            <a:ext cx="417633" cy="420973"/>
          </a:xfrm>
          <a:custGeom>
            <a:avLst/>
            <a:gdLst/>
            <a:ahLst/>
            <a:cxnLst>
              <a:cxn ang="0">
                <a:pos x="11" y="57"/>
              </a:cxn>
              <a:cxn ang="0">
                <a:pos x="8" y="58"/>
              </a:cxn>
              <a:cxn ang="0">
                <a:pos x="5" y="57"/>
              </a:cxn>
              <a:cxn ang="0">
                <a:pos x="1" y="53"/>
              </a:cxn>
              <a:cxn ang="0">
                <a:pos x="0" y="50"/>
              </a:cxn>
              <a:cxn ang="0">
                <a:pos x="1" y="47"/>
              </a:cxn>
              <a:cxn ang="0">
                <a:pos x="25" y="22"/>
              </a:cxn>
              <a:cxn ang="0">
                <a:pos x="35" y="33"/>
              </a:cxn>
              <a:cxn ang="0">
                <a:pos x="11" y="57"/>
              </a:cxn>
              <a:cxn ang="0">
                <a:pos x="10" y="45"/>
              </a:cxn>
              <a:cxn ang="0">
                <a:pos x="8" y="48"/>
              </a:cxn>
              <a:cxn ang="0">
                <a:pos x="10" y="50"/>
              </a:cxn>
              <a:cxn ang="0">
                <a:pos x="12" y="48"/>
              </a:cxn>
              <a:cxn ang="0">
                <a:pos x="10" y="45"/>
              </a:cxn>
              <a:cxn ang="0">
                <a:pos x="57" y="21"/>
              </a:cxn>
              <a:cxn ang="0">
                <a:pos x="42" y="32"/>
              </a:cxn>
              <a:cxn ang="0">
                <a:pos x="26" y="16"/>
              </a:cxn>
              <a:cxn ang="0">
                <a:pos x="42" y="0"/>
              </a:cxn>
              <a:cxn ang="0">
                <a:pos x="50" y="2"/>
              </a:cxn>
              <a:cxn ang="0">
                <a:pos x="51" y="3"/>
              </a:cxn>
              <a:cxn ang="0">
                <a:pos x="50" y="4"/>
              </a:cxn>
              <a:cxn ang="0">
                <a:pos x="40" y="10"/>
              </a:cxn>
              <a:cxn ang="0">
                <a:pos x="40" y="18"/>
              </a:cxn>
              <a:cxn ang="0">
                <a:pos x="47" y="22"/>
              </a:cxn>
              <a:cxn ang="0">
                <a:pos x="57" y="16"/>
              </a:cxn>
              <a:cxn ang="0">
                <a:pos x="58" y="17"/>
              </a:cxn>
              <a:cxn ang="0">
                <a:pos x="57" y="21"/>
              </a:cxn>
            </a:cxnLst>
            <a:rect l="0" t="0" r="r" b="b"/>
            <a:pathLst>
              <a:path w="58" h="58">
                <a:moveTo>
                  <a:pt x="11" y="57"/>
                </a:moveTo>
                <a:cubicBezTo>
                  <a:pt x="10" y="58"/>
                  <a:pt x="9" y="58"/>
                  <a:pt x="8" y="58"/>
                </a:cubicBezTo>
                <a:cubicBezTo>
                  <a:pt x="7" y="58"/>
                  <a:pt x="6" y="58"/>
                  <a:pt x="5" y="57"/>
                </a:cubicBezTo>
                <a:cubicBezTo>
                  <a:pt x="1" y="53"/>
                  <a:pt x="1" y="53"/>
                  <a:pt x="1" y="53"/>
                </a:cubicBezTo>
                <a:cubicBezTo>
                  <a:pt x="0" y="52"/>
                  <a:pt x="0" y="51"/>
                  <a:pt x="0" y="50"/>
                </a:cubicBezTo>
                <a:cubicBezTo>
                  <a:pt x="0" y="49"/>
                  <a:pt x="0" y="47"/>
                  <a:pt x="1" y="47"/>
                </a:cubicBezTo>
                <a:cubicBezTo>
                  <a:pt x="25" y="22"/>
                  <a:pt x="25" y="22"/>
                  <a:pt x="25" y="22"/>
                </a:cubicBezTo>
                <a:cubicBezTo>
                  <a:pt x="27" y="27"/>
                  <a:pt x="31" y="31"/>
                  <a:pt x="35" y="33"/>
                </a:cubicBezTo>
                <a:lnTo>
                  <a:pt x="11" y="57"/>
                </a:lnTo>
                <a:close/>
                <a:moveTo>
                  <a:pt x="10" y="45"/>
                </a:moveTo>
                <a:cubicBezTo>
                  <a:pt x="9" y="45"/>
                  <a:pt x="8" y="46"/>
                  <a:pt x="8" y="48"/>
                </a:cubicBezTo>
                <a:cubicBezTo>
                  <a:pt x="8" y="49"/>
                  <a:pt x="9" y="50"/>
                  <a:pt x="10" y="50"/>
                </a:cubicBezTo>
                <a:cubicBezTo>
                  <a:pt x="11" y="50"/>
                  <a:pt x="12" y="49"/>
                  <a:pt x="12" y="48"/>
                </a:cubicBezTo>
                <a:cubicBezTo>
                  <a:pt x="12" y="46"/>
                  <a:pt x="11" y="45"/>
                  <a:pt x="10" y="45"/>
                </a:cubicBezTo>
                <a:close/>
                <a:moveTo>
                  <a:pt x="57" y="21"/>
                </a:moveTo>
                <a:cubicBezTo>
                  <a:pt x="55" y="27"/>
                  <a:pt x="49" y="32"/>
                  <a:pt x="42" y="32"/>
                </a:cubicBezTo>
                <a:cubicBezTo>
                  <a:pt x="33" y="32"/>
                  <a:pt x="26" y="24"/>
                  <a:pt x="26" y="16"/>
                </a:cubicBezTo>
                <a:cubicBezTo>
                  <a:pt x="26" y="7"/>
                  <a:pt x="33" y="0"/>
                  <a:pt x="42" y="0"/>
                </a:cubicBezTo>
                <a:cubicBezTo>
                  <a:pt x="45" y="0"/>
                  <a:pt x="48" y="0"/>
                  <a:pt x="50" y="2"/>
                </a:cubicBezTo>
                <a:cubicBezTo>
                  <a:pt x="51" y="2"/>
                  <a:pt x="51" y="2"/>
                  <a:pt x="51" y="3"/>
                </a:cubicBezTo>
                <a:cubicBezTo>
                  <a:pt x="51" y="3"/>
                  <a:pt x="51" y="4"/>
                  <a:pt x="50" y="4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8"/>
                  <a:pt x="40" y="18"/>
                  <a:pt x="40" y="18"/>
                </a:cubicBezTo>
                <a:cubicBezTo>
                  <a:pt x="47" y="22"/>
                  <a:pt x="47" y="22"/>
                  <a:pt x="47" y="22"/>
                </a:cubicBezTo>
                <a:cubicBezTo>
                  <a:pt x="48" y="21"/>
                  <a:pt x="56" y="16"/>
                  <a:pt x="57" y="16"/>
                </a:cubicBezTo>
                <a:cubicBezTo>
                  <a:pt x="58" y="16"/>
                  <a:pt x="58" y="16"/>
                  <a:pt x="58" y="17"/>
                </a:cubicBezTo>
                <a:cubicBezTo>
                  <a:pt x="58" y="18"/>
                  <a:pt x="58" y="20"/>
                  <a:pt x="57" y="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23"/>
          <p:cNvSpPr txBox="1"/>
          <p:nvPr/>
        </p:nvSpPr>
        <p:spPr>
          <a:xfrm>
            <a:off x="1244799" y="5176825"/>
            <a:ext cx="176915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24"/>
          <p:cNvSpPr txBox="1"/>
          <p:nvPr/>
        </p:nvSpPr>
        <p:spPr>
          <a:xfrm>
            <a:off x="1757203" y="4903577"/>
            <a:ext cx="12567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2" name="TextBox 23"/>
          <p:cNvSpPr txBox="1"/>
          <p:nvPr/>
        </p:nvSpPr>
        <p:spPr>
          <a:xfrm>
            <a:off x="1757202" y="3631153"/>
            <a:ext cx="1792645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24"/>
          <p:cNvSpPr txBox="1"/>
          <p:nvPr/>
        </p:nvSpPr>
        <p:spPr>
          <a:xfrm>
            <a:off x="2293094" y="3357905"/>
            <a:ext cx="12567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4" name="TextBox 23"/>
          <p:cNvSpPr txBox="1"/>
          <p:nvPr/>
        </p:nvSpPr>
        <p:spPr>
          <a:xfrm>
            <a:off x="5496765" y="2206552"/>
            <a:ext cx="1867862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5802319" y="1933304"/>
            <a:ext cx="12567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6" name="TextBox 23"/>
          <p:cNvSpPr txBox="1"/>
          <p:nvPr/>
        </p:nvSpPr>
        <p:spPr>
          <a:xfrm>
            <a:off x="8887138" y="3326010"/>
            <a:ext cx="1862717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8887138" y="3052762"/>
            <a:ext cx="12567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8" name="TextBox 23"/>
          <p:cNvSpPr txBox="1"/>
          <p:nvPr/>
        </p:nvSpPr>
        <p:spPr>
          <a:xfrm>
            <a:off x="9885837" y="5260398"/>
            <a:ext cx="1788343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9885837" y="4987150"/>
            <a:ext cx="12567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40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0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0"/>
                            </p:stCondLst>
                            <p:childTnLst>
                              <p:par>
                                <p:cTn id="1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>
            <p:custDataLst>
              <p:tags r:id="rId2"/>
            </p:custDataLst>
          </p:nvPr>
        </p:nvCxnSpPr>
        <p:spPr>
          <a:xfrm>
            <a:off x="5813930" y="3616325"/>
            <a:ext cx="4860006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205313" y="2748544"/>
            <a:ext cx="4468623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05313" y="3696141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9603" y="3696141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205313" y="4070553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349603" y="4070553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82725" y="1955417"/>
            <a:ext cx="4434778" cy="322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98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03</a:t>
            </a:r>
            <a:endParaRPr lang="zh-CN" altLang="en-US" sz="2098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>
            <p:custDataLst>
              <p:tags r:id="rId4"/>
            </p:custDataLst>
          </p:nvPr>
        </p:nvCxnSpPr>
        <p:spPr>
          <a:xfrm>
            <a:off x="5813930" y="3616325"/>
            <a:ext cx="4860006" cy="0"/>
          </a:xfrm>
          <a:prstGeom prst="line">
            <a:avLst/>
          </a:prstGeom>
          <a:ln w="127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17817" y="1538566"/>
            <a:ext cx="3284566" cy="4853182"/>
            <a:chOff x="1912729" y="1458758"/>
            <a:chExt cx="3510756" cy="5187394"/>
          </a:xfrm>
        </p:grpSpPr>
        <p:grpSp>
          <p:nvGrpSpPr>
            <p:cNvPr id="5" name="Group 4"/>
            <p:cNvGrpSpPr/>
            <p:nvPr/>
          </p:nvGrpSpPr>
          <p:grpSpPr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22" name="Pentagon 21"/>
              <p:cNvSpPr/>
              <p:nvPr/>
            </p:nvSpPr>
            <p:spPr>
              <a:xfrm rot="5400000">
                <a:off x="1103752" y="5857228"/>
                <a:ext cx="814866" cy="272825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Rectangle 5"/>
              <p:cNvSpPr/>
              <p:nvPr/>
            </p:nvSpPr>
            <p:spPr>
              <a:xfrm>
                <a:off x="1374774" y="2007666"/>
                <a:ext cx="273845" cy="3776859"/>
              </a:xfrm>
              <a:custGeom>
                <a:avLst/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-1" fmla="*/ 0 w 272825"/>
                  <a:gd name="connsiteY0-2" fmla="*/ 0 h 3776662"/>
                  <a:gd name="connsiteX1-3" fmla="*/ 272825 w 272825"/>
                  <a:gd name="connsiteY1-4" fmla="*/ 0 h 3776662"/>
                  <a:gd name="connsiteX2-5" fmla="*/ 272825 w 272825"/>
                  <a:gd name="connsiteY2-6" fmla="*/ 3776662 h 3776662"/>
                  <a:gd name="connsiteX3-7" fmla="*/ 0 w 272825"/>
                  <a:gd name="connsiteY3-8" fmla="*/ 3776662 h 3776662"/>
                  <a:gd name="connsiteX4-9" fmla="*/ 1 w 272825"/>
                  <a:gd name="connsiteY4-10" fmla="*/ 3609974 h 3776662"/>
                  <a:gd name="connsiteX5" fmla="*/ 0 w 272825"/>
                  <a:gd name="connsiteY5" fmla="*/ 0 h 3776662"/>
                  <a:gd name="connsiteX0-11" fmla="*/ 0 w 272825"/>
                  <a:gd name="connsiteY0-12" fmla="*/ 0 h 3776662"/>
                  <a:gd name="connsiteX1-13" fmla="*/ 272825 w 272825"/>
                  <a:gd name="connsiteY1-14" fmla="*/ 0 h 3776662"/>
                  <a:gd name="connsiteX2-15" fmla="*/ 272825 w 272825"/>
                  <a:gd name="connsiteY2-16" fmla="*/ 3776662 h 3776662"/>
                  <a:gd name="connsiteX3-17" fmla="*/ 57151 w 272825"/>
                  <a:gd name="connsiteY3-18" fmla="*/ 3776661 h 3776662"/>
                  <a:gd name="connsiteX4-19" fmla="*/ 0 w 272825"/>
                  <a:gd name="connsiteY4-20" fmla="*/ 3776662 h 3776662"/>
                  <a:gd name="connsiteX5-21" fmla="*/ 1 w 272825"/>
                  <a:gd name="connsiteY5-22" fmla="*/ 3609974 h 3776662"/>
                  <a:gd name="connsiteX6" fmla="*/ 0 w 272825"/>
                  <a:gd name="connsiteY6" fmla="*/ 0 h 3776662"/>
                  <a:gd name="connsiteX0-23" fmla="*/ 0 w 272825"/>
                  <a:gd name="connsiteY0-24" fmla="*/ 0 h 3776662"/>
                  <a:gd name="connsiteX1-25" fmla="*/ 272825 w 272825"/>
                  <a:gd name="connsiteY1-26" fmla="*/ 0 h 3776662"/>
                  <a:gd name="connsiteX2-27" fmla="*/ 272825 w 272825"/>
                  <a:gd name="connsiteY2-28" fmla="*/ 3776662 h 3776662"/>
                  <a:gd name="connsiteX3-29" fmla="*/ 166689 w 272825"/>
                  <a:gd name="connsiteY3-30" fmla="*/ 3776661 h 3776662"/>
                  <a:gd name="connsiteX4-31" fmla="*/ 57151 w 272825"/>
                  <a:gd name="connsiteY4-32" fmla="*/ 3776661 h 3776662"/>
                  <a:gd name="connsiteX5-33" fmla="*/ 0 w 272825"/>
                  <a:gd name="connsiteY5-34" fmla="*/ 3776662 h 3776662"/>
                  <a:gd name="connsiteX6-35" fmla="*/ 1 w 272825"/>
                  <a:gd name="connsiteY6-36" fmla="*/ 3609974 h 3776662"/>
                  <a:gd name="connsiteX7" fmla="*/ 0 w 272825"/>
                  <a:gd name="connsiteY7" fmla="*/ 0 h 3776662"/>
                  <a:gd name="connsiteX0-37" fmla="*/ 0 w 272825"/>
                  <a:gd name="connsiteY0-38" fmla="*/ 0 h 3776662"/>
                  <a:gd name="connsiteX1-39" fmla="*/ 272825 w 272825"/>
                  <a:gd name="connsiteY1-40" fmla="*/ 0 h 3776662"/>
                  <a:gd name="connsiteX2-41" fmla="*/ 272825 w 272825"/>
                  <a:gd name="connsiteY2-42" fmla="*/ 3776662 h 3776662"/>
                  <a:gd name="connsiteX3-43" fmla="*/ 166689 w 272825"/>
                  <a:gd name="connsiteY3-44" fmla="*/ 3776661 h 3776662"/>
                  <a:gd name="connsiteX4-45" fmla="*/ 107157 w 272825"/>
                  <a:gd name="connsiteY4-46" fmla="*/ 3774280 h 3776662"/>
                  <a:gd name="connsiteX5-47" fmla="*/ 57151 w 272825"/>
                  <a:gd name="connsiteY5-48" fmla="*/ 3776661 h 3776662"/>
                  <a:gd name="connsiteX6-49" fmla="*/ 0 w 272825"/>
                  <a:gd name="connsiteY6-50" fmla="*/ 3776662 h 3776662"/>
                  <a:gd name="connsiteX7-51" fmla="*/ 1 w 272825"/>
                  <a:gd name="connsiteY7-52" fmla="*/ 3609974 h 3776662"/>
                  <a:gd name="connsiteX8" fmla="*/ 0 w 272825"/>
                  <a:gd name="connsiteY8" fmla="*/ 0 h 3776662"/>
                  <a:gd name="connsiteX0-53" fmla="*/ 0 w 272825"/>
                  <a:gd name="connsiteY0-54" fmla="*/ 0 h 3776662"/>
                  <a:gd name="connsiteX1-55" fmla="*/ 272825 w 272825"/>
                  <a:gd name="connsiteY1-56" fmla="*/ 0 h 3776662"/>
                  <a:gd name="connsiteX2-57" fmla="*/ 272825 w 272825"/>
                  <a:gd name="connsiteY2-58" fmla="*/ 3776662 h 3776662"/>
                  <a:gd name="connsiteX3-59" fmla="*/ 221457 w 272825"/>
                  <a:gd name="connsiteY3-60" fmla="*/ 3774280 h 3776662"/>
                  <a:gd name="connsiteX4-61" fmla="*/ 166689 w 272825"/>
                  <a:gd name="connsiteY4-62" fmla="*/ 3776661 h 3776662"/>
                  <a:gd name="connsiteX5-63" fmla="*/ 107157 w 272825"/>
                  <a:gd name="connsiteY5-64" fmla="*/ 3774280 h 3776662"/>
                  <a:gd name="connsiteX6-65" fmla="*/ 57151 w 272825"/>
                  <a:gd name="connsiteY6-66" fmla="*/ 3776661 h 3776662"/>
                  <a:gd name="connsiteX7-67" fmla="*/ 0 w 272825"/>
                  <a:gd name="connsiteY7-68" fmla="*/ 3776662 h 3776662"/>
                  <a:gd name="connsiteX8-69" fmla="*/ 1 w 272825"/>
                  <a:gd name="connsiteY8-70" fmla="*/ 3609974 h 3776662"/>
                  <a:gd name="connsiteX9" fmla="*/ 0 w 272825"/>
                  <a:gd name="connsiteY9" fmla="*/ 0 h 3776662"/>
                  <a:gd name="connsiteX0-71" fmla="*/ 0 w 272825"/>
                  <a:gd name="connsiteY0-72" fmla="*/ 0 h 3776662"/>
                  <a:gd name="connsiteX1-73" fmla="*/ 272825 w 272825"/>
                  <a:gd name="connsiteY1-74" fmla="*/ 0 h 3776662"/>
                  <a:gd name="connsiteX2-75" fmla="*/ 272825 w 272825"/>
                  <a:gd name="connsiteY2-76" fmla="*/ 3776662 h 3776662"/>
                  <a:gd name="connsiteX3-77" fmla="*/ 252414 w 272825"/>
                  <a:gd name="connsiteY3-78" fmla="*/ 3776661 h 3776662"/>
                  <a:gd name="connsiteX4-79" fmla="*/ 221457 w 272825"/>
                  <a:gd name="connsiteY4-80" fmla="*/ 3774280 h 3776662"/>
                  <a:gd name="connsiteX5-81" fmla="*/ 166689 w 272825"/>
                  <a:gd name="connsiteY5-82" fmla="*/ 3776661 h 3776662"/>
                  <a:gd name="connsiteX6-83" fmla="*/ 107157 w 272825"/>
                  <a:gd name="connsiteY6-84" fmla="*/ 3774280 h 3776662"/>
                  <a:gd name="connsiteX7-85" fmla="*/ 57151 w 272825"/>
                  <a:gd name="connsiteY7-86" fmla="*/ 3776661 h 3776662"/>
                  <a:gd name="connsiteX8-87" fmla="*/ 0 w 272825"/>
                  <a:gd name="connsiteY8-88" fmla="*/ 3776662 h 3776662"/>
                  <a:gd name="connsiteX9-89" fmla="*/ 1 w 272825"/>
                  <a:gd name="connsiteY9-90" fmla="*/ 3609974 h 3776662"/>
                  <a:gd name="connsiteX10" fmla="*/ 0 w 272825"/>
                  <a:gd name="connsiteY10" fmla="*/ 0 h 3776662"/>
                  <a:gd name="connsiteX0-91" fmla="*/ 0 w 273845"/>
                  <a:gd name="connsiteY0-92" fmla="*/ 0 h 3776662"/>
                  <a:gd name="connsiteX1-93" fmla="*/ 272825 w 273845"/>
                  <a:gd name="connsiteY1-94" fmla="*/ 0 h 3776662"/>
                  <a:gd name="connsiteX2-95" fmla="*/ 273845 w 273845"/>
                  <a:gd name="connsiteY2-96" fmla="*/ 3581399 h 3776662"/>
                  <a:gd name="connsiteX3-97" fmla="*/ 272825 w 273845"/>
                  <a:gd name="connsiteY3-98" fmla="*/ 3776662 h 3776662"/>
                  <a:gd name="connsiteX4-99" fmla="*/ 252414 w 273845"/>
                  <a:gd name="connsiteY4-100" fmla="*/ 3776661 h 3776662"/>
                  <a:gd name="connsiteX5-101" fmla="*/ 221457 w 273845"/>
                  <a:gd name="connsiteY5-102" fmla="*/ 3774280 h 3776662"/>
                  <a:gd name="connsiteX6-103" fmla="*/ 166689 w 273845"/>
                  <a:gd name="connsiteY6-104" fmla="*/ 3776661 h 3776662"/>
                  <a:gd name="connsiteX7-105" fmla="*/ 107157 w 273845"/>
                  <a:gd name="connsiteY7-106" fmla="*/ 3774280 h 3776662"/>
                  <a:gd name="connsiteX8-107" fmla="*/ 57151 w 273845"/>
                  <a:gd name="connsiteY8-108" fmla="*/ 3776661 h 3776662"/>
                  <a:gd name="connsiteX9-109" fmla="*/ 0 w 273845"/>
                  <a:gd name="connsiteY9-110" fmla="*/ 3776662 h 3776662"/>
                  <a:gd name="connsiteX10-111" fmla="*/ 1 w 273845"/>
                  <a:gd name="connsiteY10-112" fmla="*/ 3609974 h 3776662"/>
                  <a:gd name="connsiteX11" fmla="*/ 0 w 273845"/>
                  <a:gd name="connsiteY11" fmla="*/ 0 h 3776662"/>
                  <a:gd name="connsiteX0-113" fmla="*/ 0 w 273845"/>
                  <a:gd name="connsiteY0-114" fmla="*/ 0 h 3776662"/>
                  <a:gd name="connsiteX1-115" fmla="*/ 272825 w 273845"/>
                  <a:gd name="connsiteY1-116" fmla="*/ 0 h 3776662"/>
                  <a:gd name="connsiteX2-117" fmla="*/ 273845 w 273845"/>
                  <a:gd name="connsiteY2-118" fmla="*/ 3581399 h 3776662"/>
                  <a:gd name="connsiteX3-119" fmla="*/ 252414 w 273845"/>
                  <a:gd name="connsiteY3-120" fmla="*/ 3776661 h 3776662"/>
                  <a:gd name="connsiteX4-121" fmla="*/ 221457 w 273845"/>
                  <a:gd name="connsiteY4-122" fmla="*/ 3774280 h 3776662"/>
                  <a:gd name="connsiteX5-123" fmla="*/ 166689 w 273845"/>
                  <a:gd name="connsiteY5-124" fmla="*/ 3776661 h 3776662"/>
                  <a:gd name="connsiteX6-125" fmla="*/ 107157 w 273845"/>
                  <a:gd name="connsiteY6-126" fmla="*/ 3774280 h 3776662"/>
                  <a:gd name="connsiteX7-127" fmla="*/ 57151 w 273845"/>
                  <a:gd name="connsiteY7-128" fmla="*/ 3776661 h 3776662"/>
                  <a:gd name="connsiteX8-129" fmla="*/ 0 w 273845"/>
                  <a:gd name="connsiteY8-130" fmla="*/ 3776662 h 3776662"/>
                  <a:gd name="connsiteX9-131" fmla="*/ 1 w 273845"/>
                  <a:gd name="connsiteY9-132" fmla="*/ 3609974 h 3776662"/>
                  <a:gd name="connsiteX10-133" fmla="*/ 0 w 273845"/>
                  <a:gd name="connsiteY10-134" fmla="*/ 0 h 3776662"/>
                  <a:gd name="connsiteX0-135" fmla="*/ 0 w 273845"/>
                  <a:gd name="connsiteY0-136" fmla="*/ 0 h 3776661"/>
                  <a:gd name="connsiteX1-137" fmla="*/ 272825 w 273845"/>
                  <a:gd name="connsiteY1-138" fmla="*/ 0 h 3776661"/>
                  <a:gd name="connsiteX2-139" fmla="*/ 273845 w 273845"/>
                  <a:gd name="connsiteY2-140" fmla="*/ 3581399 h 3776661"/>
                  <a:gd name="connsiteX3-141" fmla="*/ 252414 w 273845"/>
                  <a:gd name="connsiteY3-142" fmla="*/ 3776661 h 3776661"/>
                  <a:gd name="connsiteX4-143" fmla="*/ 221457 w 273845"/>
                  <a:gd name="connsiteY4-144" fmla="*/ 3774280 h 3776661"/>
                  <a:gd name="connsiteX5-145" fmla="*/ 166689 w 273845"/>
                  <a:gd name="connsiteY5-146" fmla="*/ 3776661 h 3776661"/>
                  <a:gd name="connsiteX6-147" fmla="*/ 107157 w 273845"/>
                  <a:gd name="connsiteY6-148" fmla="*/ 3774280 h 3776661"/>
                  <a:gd name="connsiteX7-149" fmla="*/ 57151 w 273845"/>
                  <a:gd name="connsiteY7-150" fmla="*/ 3776661 h 3776661"/>
                  <a:gd name="connsiteX8-151" fmla="*/ 1 w 273845"/>
                  <a:gd name="connsiteY8-152" fmla="*/ 3609974 h 3776661"/>
                  <a:gd name="connsiteX9-153" fmla="*/ 0 w 273845"/>
                  <a:gd name="connsiteY9-154" fmla="*/ 0 h 3776661"/>
                  <a:gd name="connsiteX0-155" fmla="*/ 0 w 273845"/>
                  <a:gd name="connsiteY0-156" fmla="*/ 0 h 3776661"/>
                  <a:gd name="connsiteX1-157" fmla="*/ 272825 w 273845"/>
                  <a:gd name="connsiteY1-158" fmla="*/ 0 h 3776661"/>
                  <a:gd name="connsiteX2-159" fmla="*/ 273845 w 273845"/>
                  <a:gd name="connsiteY2-160" fmla="*/ 3581399 h 3776661"/>
                  <a:gd name="connsiteX3-161" fmla="*/ 252414 w 273845"/>
                  <a:gd name="connsiteY3-162" fmla="*/ 3776661 h 3776661"/>
                  <a:gd name="connsiteX4-163" fmla="*/ 221457 w 273845"/>
                  <a:gd name="connsiteY4-164" fmla="*/ 3774280 h 3776661"/>
                  <a:gd name="connsiteX5-165" fmla="*/ 166689 w 273845"/>
                  <a:gd name="connsiteY5-166" fmla="*/ 3776661 h 3776661"/>
                  <a:gd name="connsiteX6-167" fmla="*/ 104776 w 273845"/>
                  <a:gd name="connsiteY6-168" fmla="*/ 3664743 h 3776661"/>
                  <a:gd name="connsiteX7-169" fmla="*/ 57151 w 273845"/>
                  <a:gd name="connsiteY7-170" fmla="*/ 3776661 h 3776661"/>
                  <a:gd name="connsiteX8-171" fmla="*/ 1 w 273845"/>
                  <a:gd name="connsiteY8-172" fmla="*/ 3609974 h 3776661"/>
                  <a:gd name="connsiteX9-173" fmla="*/ 0 w 273845"/>
                  <a:gd name="connsiteY9-174" fmla="*/ 0 h 3776661"/>
                  <a:gd name="connsiteX0-175" fmla="*/ 0 w 273845"/>
                  <a:gd name="connsiteY0-176" fmla="*/ 0 h 3776661"/>
                  <a:gd name="connsiteX1-177" fmla="*/ 272825 w 273845"/>
                  <a:gd name="connsiteY1-178" fmla="*/ 0 h 3776661"/>
                  <a:gd name="connsiteX2-179" fmla="*/ 273845 w 273845"/>
                  <a:gd name="connsiteY2-180" fmla="*/ 3581399 h 3776661"/>
                  <a:gd name="connsiteX3-181" fmla="*/ 252414 w 273845"/>
                  <a:gd name="connsiteY3-182" fmla="*/ 3776661 h 3776661"/>
                  <a:gd name="connsiteX4-183" fmla="*/ 221457 w 273845"/>
                  <a:gd name="connsiteY4-184" fmla="*/ 3774280 h 3776661"/>
                  <a:gd name="connsiteX5-185" fmla="*/ 166689 w 273845"/>
                  <a:gd name="connsiteY5-186" fmla="*/ 3776661 h 3776661"/>
                  <a:gd name="connsiteX6-187" fmla="*/ 104776 w 273845"/>
                  <a:gd name="connsiteY6-188" fmla="*/ 3664743 h 3776661"/>
                  <a:gd name="connsiteX7-189" fmla="*/ 57151 w 273845"/>
                  <a:gd name="connsiteY7-190" fmla="*/ 3750467 h 3776661"/>
                  <a:gd name="connsiteX8-191" fmla="*/ 1 w 273845"/>
                  <a:gd name="connsiteY8-192" fmla="*/ 3609974 h 3776661"/>
                  <a:gd name="connsiteX9-193" fmla="*/ 0 w 273845"/>
                  <a:gd name="connsiteY9-194" fmla="*/ 0 h 3776661"/>
                  <a:gd name="connsiteX0-195" fmla="*/ 0 w 273845"/>
                  <a:gd name="connsiteY0-196" fmla="*/ 0 h 3776661"/>
                  <a:gd name="connsiteX1-197" fmla="*/ 272825 w 273845"/>
                  <a:gd name="connsiteY1-198" fmla="*/ 0 h 3776661"/>
                  <a:gd name="connsiteX2-199" fmla="*/ 273845 w 273845"/>
                  <a:gd name="connsiteY2-200" fmla="*/ 3581399 h 3776661"/>
                  <a:gd name="connsiteX3-201" fmla="*/ 252414 w 273845"/>
                  <a:gd name="connsiteY3-202" fmla="*/ 3776661 h 3776661"/>
                  <a:gd name="connsiteX4-203" fmla="*/ 228601 w 273845"/>
                  <a:gd name="connsiteY4-204" fmla="*/ 3629023 h 3776661"/>
                  <a:gd name="connsiteX5-205" fmla="*/ 166689 w 273845"/>
                  <a:gd name="connsiteY5-206" fmla="*/ 3776661 h 3776661"/>
                  <a:gd name="connsiteX6-207" fmla="*/ 104776 w 273845"/>
                  <a:gd name="connsiteY6-208" fmla="*/ 3664743 h 3776661"/>
                  <a:gd name="connsiteX7-209" fmla="*/ 57151 w 273845"/>
                  <a:gd name="connsiteY7-210" fmla="*/ 3750467 h 3776661"/>
                  <a:gd name="connsiteX8-211" fmla="*/ 1 w 273845"/>
                  <a:gd name="connsiteY8-212" fmla="*/ 3609974 h 3776661"/>
                  <a:gd name="connsiteX9-213" fmla="*/ 0 w 273845"/>
                  <a:gd name="connsiteY9-214" fmla="*/ 0 h 3776661"/>
                  <a:gd name="connsiteX0-215" fmla="*/ 0 w 273845"/>
                  <a:gd name="connsiteY0-216" fmla="*/ 0 h 3776661"/>
                  <a:gd name="connsiteX1-217" fmla="*/ 272825 w 273845"/>
                  <a:gd name="connsiteY1-218" fmla="*/ 0 h 3776661"/>
                  <a:gd name="connsiteX2-219" fmla="*/ 273845 w 273845"/>
                  <a:gd name="connsiteY2-220" fmla="*/ 3581399 h 3776661"/>
                  <a:gd name="connsiteX3-221" fmla="*/ 250032 w 273845"/>
                  <a:gd name="connsiteY3-222" fmla="*/ 3695699 h 3776661"/>
                  <a:gd name="connsiteX4-223" fmla="*/ 228601 w 273845"/>
                  <a:gd name="connsiteY4-224" fmla="*/ 3629023 h 3776661"/>
                  <a:gd name="connsiteX5-225" fmla="*/ 166689 w 273845"/>
                  <a:gd name="connsiteY5-226" fmla="*/ 3776661 h 3776661"/>
                  <a:gd name="connsiteX6-227" fmla="*/ 104776 w 273845"/>
                  <a:gd name="connsiteY6-228" fmla="*/ 3664743 h 3776661"/>
                  <a:gd name="connsiteX7-229" fmla="*/ 57151 w 273845"/>
                  <a:gd name="connsiteY7-230" fmla="*/ 3750467 h 3776661"/>
                  <a:gd name="connsiteX8-231" fmla="*/ 1 w 273845"/>
                  <a:gd name="connsiteY8-232" fmla="*/ 3609974 h 3776661"/>
                  <a:gd name="connsiteX9-233" fmla="*/ 0 w 273845"/>
                  <a:gd name="connsiteY9-234" fmla="*/ 0 h 3776661"/>
                  <a:gd name="connsiteX0-235" fmla="*/ 0 w 273845"/>
                  <a:gd name="connsiteY0-236" fmla="*/ 0 h 3776661"/>
                  <a:gd name="connsiteX1-237" fmla="*/ 272825 w 273845"/>
                  <a:gd name="connsiteY1-238" fmla="*/ 0 h 3776661"/>
                  <a:gd name="connsiteX2-239" fmla="*/ 273845 w 273845"/>
                  <a:gd name="connsiteY2-240" fmla="*/ 3581399 h 3776661"/>
                  <a:gd name="connsiteX3-241" fmla="*/ 247651 w 273845"/>
                  <a:gd name="connsiteY3-242" fmla="*/ 3702843 h 3776661"/>
                  <a:gd name="connsiteX4-243" fmla="*/ 228601 w 273845"/>
                  <a:gd name="connsiteY4-244" fmla="*/ 3629023 h 3776661"/>
                  <a:gd name="connsiteX5-245" fmla="*/ 166689 w 273845"/>
                  <a:gd name="connsiteY5-246" fmla="*/ 3776661 h 3776661"/>
                  <a:gd name="connsiteX6-247" fmla="*/ 104776 w 273845"/>
                  <a:gd name="connsiteY6-248" fmla="*/ 3664743 h 3776661"/>
                  <a:gd name="connsiteX7-249" fmla="*/ 57151 w 273845"/>
                  <a:gd name="connsiteY7-250" fmla="*/ 3750467 h 3776661"/>
                  <a:gd name="connsiteX8-251" fmla="*/ 1 w 273845"/>
                  <a:gd name="connsiteY8-252" fmla="*/ 3609974 h 3776661"/>
                  <a:gd name="connsiteX9-253" fmla="*/ 0 w 273845"/>
                  <a:gd name="connsiteY9-254" fmla="*/ 0 h 3776661"/>
                  <a:gd name="connsiteX0-255" fmla="*/ 0 w 273845"/>
                  <a:gd name="connsiteY0-256" fmla="*/ 0 h 3776661"/>
                  <a:gd name="connsiteX1-257" fmla="*/ 272825 w 273845"/>
                  <a:gd name="connsiteY1-258" fmla="*/ 0 h 3776661"/>
                  <a:gd name="connsiteX2-259" fmla="*/ 273845 w 273845"/>
                  <a:gd name="connsiteY2-260" fmla="*/ 3581399 h 3776661"/>
                  <a:gd name="connsiteX3-261" fmla="*/ 247651 w 273845"/>
                  <a:gd name="connsiteY3-262" fmla="*/ 3702843 h 3776661"/>
                  <a:gd name="connsiteX4-263" fmla="*/ 228601 w 273845"/>
                  <a:gd name="connsiteY4-264" fmla="*/ 3629023 h 3776661"/>
                  <a:gd name="connsiteX5-265" fmla="*/ 166689 w 273845"/>
                  <a:gd name="connsiteY5-266" fmla="*/ 3776661 h 3776661"/>
                  <a:gd name="connsiteX6-267" fmla="*/ 104776 w 273845"/>
                  <a:gd name="connsiteY6-268" fmla="*/ 3664743 h 3776661"/>
                  <a:gd name="connsiteX7-269" fmla="*/ 57151 w 273845"/>
                  <a:gd name="connsiteY7-270" fmla="*/ 3750467 h 3776661"/>
                  <a:gd name="connsiteX8-271" fmla="*/ 1 w 273845"/>
                  <a:gd name="connsiteY8-272" fmla="*/ 3609974 h 3776661"/>
                  <a:gd name="connsiteX9-273" fmla="*/ 0 w 273845"/>
                  <a:gd name="connsiteY9-274" fmla="*/ 0 h 3776661"/>
                  <a:gd name="connsiteX0-275" fmla="*/ 0 w 273845"/>
                  <a:gd name="connsiteY0-276" fmla="*/ 0 h 3776661"/>
                  <a:gd name="connsiteX1-277" fmla="*/ 272825 w 273845"/>
                  <a:gd name="connsiteY1-278" fmla="*/ 0 h 3776661"/>
                  <a:gd name="connsiteX2-279" fmla="*/ 273845 w 273845"/>
                  <a:gd name="connsiteY2-280" fmla="*/ 3581399 h 3776661"/>
                  <a:gd name="connsiteX3-281" fmla="*/ 247651 w 273845"/>
                  <a:gd name="connsiteY3-282" fmla="*/ 3702843 h 3776661"/>
                  <a:gd name="connsiteX4-283" fmla="*/ 228601 w 273845"/>
                  <a:gd name="connsiteY4-284" fmla="*/ 3629023 h 3776661"/>
                  <a:gd name="connsiteX5-285" fmla="*/ 166689 w 273845"/>
                  <a:gd name="connsiteY5-286" fmla="*/ 3776661 h 3776661"/>
                  <a:gd name="connsiteX6-287" fmla="*/ 104776 w 273845"/>
                  <a:gd name="connsiteY6-288" fmla="*/ 3664743 h 3776661"/>
                  <a:gd name="connsiteX7-289" fmla="*/ 57151 w 273845"/>
                  <a:gd name="connsiteY7-290" fmla="*/ 3750467 h 3776661"/>
                  <a:gd name="connsiteX8-291" fmla="*/ 1 w 273845"/>
                  <a:gd name="connsiteY8-292" fmla="*/ 3609974 h 3776661"/>
                  <a:gd name="connsiteX9-293" fmla="*/ 0 w 273845"/>
                  <a:gd name="connsiteY9-294" fmla="*/ 0 h 3776661"/>
                  <a:gd name="connsiteX0-295" fmla="*/ 0 w 273845"/>
                  <a:gd name="connsiteY0-296" fmla="*/ 0 h 3776661"/>
                  <a:gd name="connsiteX1-297" fmla="*/ 272825 w 273845"/>
                  <a:gd name="connsiteY1-298" fmla="*/ 0 h 3776661"/>
                  <a:gd name="connsiteX2-299" fmla="*/ 273845 w 273845"/>
                  <a:gd name="connsiteY2-300" fmla="*/ 3581399 h 3776661"/>
                  <a:gd name="connsiteX3-301" fmla="*/ 247651 w 273845"/>
                  <a:gd name="connsiteY3-302" fmla="*/ 3702843 h 3776661"/>
                  <a:gd name="connsiteX4-303" fmla="*/ 228601 w 273845"/>
                  <a:gd name="connsiteY4-304" fmla="*/ 3629023 h 3776661"/>
                  <a:gd name="connsiteX5-305" fmla="*/ 166689 w 273845"/>
                  <a:gd name="connsiteY5-306" fmla="*/ 3776661 h 3776661"/>
                  <a:gd name="connsiteX6-307" fmla="*/ 104776 w 273845"/>
                  <a:gd name="connsiteY6-308" fmla="*/ 3664743 h 3776661"/>
                  <a:gd name="connsiteX7-309" fmla="*/ 57151 w 273845"/>
                  <a:gd name="connsiteY7-310" fmla="*/ 3750467 h 3776661"/>
                  <a:gd name="connsiteX8-311" fmla="*/ 1 w 273845"/>
                  <a:gd name="connsiteY8-312" fmla="*/ 3609974 h 3776661"/>
                  <a:gd name="connsiteX9-313" fmla="*/ 0 w 273845"/>
                  <a:gd name="connsiteY9-314" fmla="*/ 0 h 3776661"/>
                  <a:gd name="connsiteX0-315" fmla="*/ 0 w 273845"/>
                  <a:gd name="connsiteY0-316" fmla="*/ 0 h 3776661"/>
                  <a:gd name="connsiteX1-317" fmla="*/ 272825 w 273845"/>
                  <a:gd name="connsiteY1-318" fmla="*/ 0 h 3776661"/>
                  <a:gd name="connsiteX2-319" fmla="*/ 273845 w 273845"/>
                  <a:gd name="connsiteY2-320" fmla="*/ 3581399 h 3776661"/>
                  <a:gd name="connsiteX3-321" fmla="*/ 247651 w 273845"/>
                  <a:gd name="connsiteY3-322" fmla="*/ 3702843 h 3776661"/>
                  <a:gd name="connsiteX4-323" fmla="*/ 228601 w 273845"/>
                  <a:gd name="connsiteY4-324" fmla="*/ 3629023 h 3776661"/>
                  <a:gd name="connsiteX5-325" fmla="*/ 166689 w 273845"/>
                  <a:gd name="connsiteY5-326" fmla="*/ 3776661 h 3776661"/>
                  <a:gd name="connsiteX6-327" fmla="*/ 104776 w 273845"/>
                  <a:gd name="connsiteY6-328" fmla="*/ 3664743 h 3776661"/>
                  <a:gd name="connsiteX7-329" fmla="*/ 57151 w 273845"/>
                  <a:gd name="connsiteY7-330" fmla="*/ 3750467 h 3776661"/>
                  <a:gd name="connsiteX8-331" fmla="*/ 1 w 273845"/>
                  <a:gd name="connsiteY8-332" fmla="*/ 3609974 h 3776661"/>
                  <a:gd name="connsiteX9-333" fmla="*/ 0 w 273845"/>
                  <a:gd name="connsiteY9-334" fmla="*/ 0 h 3776661"/>
                  <a:gd name="connsiteX0-335" fmla="*/ 0 w 273845"/>
                  <a:gd name="connsiteY0-336" fmla="*/ 0 h 3776661"/>
                  <a:gd name="connsiteX1-337" fmla="*/ 272825 w 273845"/>
                  <a:gd name="connsiteY1-338" fmla="*/ 0 h 3776661"/>
                  <a:gd name="connsiteX2-339" fmla="*/ 273845 w 273845"/>
                  <a:gd name="connsiteY2-340" fmla="*/ 3581399 h 3776661"/>
                  <a:gd name="connsiteX3-341" fmla="*/ 247651 w 273845"/>
                  <a:gd name="connsiteY3-342" fmla="*/ 3702843 h 3776661"/>
                  <a:gd name="connsiteX4-343" fmla="*/ 228601 w 273845"/>
                  <a:gd name="connsiteY4-344" fmla="*/ 3629023 h 3776661"/>
                  <a:gd name="connsiteX5-345" fmla="*/ 166689 w 273845"/>
                  <a:gd name="connsiteY5-346" fmla="*/ 3776661 h 3776661"/>
                  <a:gd name="connsiteX6-347" fmla="*/ 104776 w 273845"/>
                  <a:gd name="connsiteY6-348" fmla="*/ 3664743 h 3776661"/>
                  <a:gd name="connsiteX7-349" fmla="*/ 57151 w 273845"/>
                  <a:gd name="connsiteY7-350" fmla="*/ 3750467 h 3776661"/>
                  <a:gd name="connsiteX8-351" fmla="*/ 1 w 273845"/>
                  <a:gd name="connsiteY8-352" fmla="*/ 3609974 h 3776661"/>
                  <a:gd name="connsiteX9-353" fmla="*/ 0 w 273845"/>
                  <a:gd name="connsiteY9-354" fmla="*/ 0 h 3776661"/>
                  <a:gd name="connsiteX0-355" fmla="*/ 0 w 273845"/>
                  <a:gd name="connsiteY0-356" fmla="*/ 0 h 3776887"/>
                  <a:gd name="connsiteX1-357" fmla="*/ 272825 w 273845"/>
                  <a:gd name="connsiteY1-358" fmla="*/ 0 h 3776887"/>
                  <a:gd name="connsiteX2-359" fmla="*/ 273845 w 273845"/>
                  <a:gd name="connsiteY2-360" fmla="*/ 3581399 h 3776887"/>
                  <a:gd name="connsiteX3-361" fmla="*/ 247651 w 273845"/>
                  <a:gd name="connsiteY3-362" fmla="*/ 3702843 h 3776887"/>
                  <a:gd name="connsiteX4-363" fmla="*/ 228601 w 273845"/>
                  <a:gd name="connsiteY4-364" fmla="*/ 3629023 h 3776887"/>
                  <a:gd name="connsiteX5-365" fmla="*/ 166689 w 273845"/>
                  <a:gd name="connsiteY5-366" fmla="*/ 3776661 h 3776887"/>
                  <a:gd name="connsiteX6-367" fmla="*/ 104776 w 273845"/>
                  <a:gd name="connsiteY6-368" fmla="*/ 3664743 h 3776887"/>
                  <a:gd name="connsiteX7-369" fmla="*/ 57151 w 273845"/>
                  <a:gd name="connsiteY7-370" fmla="*/ 3750467 h 3776887"/>
                  <a:gd name="connsiteX8-371" fmla="*/ 1 w 273845"/>
                  <a:gd name="connsiteY8-372" fmla="*/ 3609974 h 3776887"/>
                  <a:gd name="connsiteX9-373" fmla="*/ 0 w 273845"/>
                  <a:gd name="connsiteY9-374" fmla="*/ 0 h 3776887"/>
                  <a:gd name="connsiteX0-375" fmla="*/ 0 w 273845"/>
                  <a:gd name="connsiteY0-376" fmla="*/ 0 h 3776887"/>
                  <a:gd name="connsiteX1-377" fmla="*/ 272825 w 273845"/>
                  <a:gd name="connsiteY1-378" fmla="*/ 0 h 3776887"/>
                  <a:gd name="connsiteX2-379" fmla="*/ 273845 w 273845"/>
                  <a:gd name="connsiteY2-380" fmla="*/ 3581399 h 3776887"/>
                  <a:gd name="connsiteX3-381" fmla="*/ 247651 w 273845"/>
                  <a:gd name="connsiteY3-382" fmla="*/ 3702843 h 3776887"/>
                  <a:gd name="connsiteX4-383" fmla="*/ 228601 w 273845"/>
                  <a:gd name="connsiteY4-384" fmla="*/ 3629023 h 3776887"/>
                  <a:gd name="connsiteX5-385" fmla="*/ 166689 w 273845"/>
                  <a:gd name="connsiteY5-386" fmla="*/ 3776661 h 3776887"/>
                  <a:gd name="connsiteX6-387" fmla="*/ 104776 w 273845"/>
                  <a:gd name="connsiteY6-388" fmla="*/ 3664743 h 3776887"/>
                  <a:gd name="connsiteX7-389" fmla="*/ 57151 w 273845"/>
                  <a:gd name="connsiteY7-390" fmla="*/ 3750467 h 3776887"/>
                  <a:gd name="connsiteX8-391" fmla="*/ 1 w 273845"/>
                  <a:gd name="connsiteY8-392" fmla="*/ 3609974 h 3776887"/>
                  <a:gd name="connsiteX9-393" fmla="*/ 0 w 273845"/>
                  <a:gd name="connsiteY9-394" fmla="*/ 0 h 3776887"/>
                  <a:gd name="connsiteX0-395" fmla="*/ 0 w 273845"/>
                  <a:gd name="connsiteY0-396" fmla="*/ 0 h 3776887"/>
                  <a:gd name="connsiteX1-397" fmla="*/ 272825 w 273845"/>
                  <a:gd name="connsiteY1-398" fmla="*/ 0 h 3776887"/>
                  <a:gd name="connsiteX2-399" fmla="*/ 273845 w 273845"/>
                  <a:gd name="connsiteY2-400" fmla="*/ 3581399 h 3776887"/>
                  <a:gd name="connsiteX3-401" fmla="*/ 247651 w 273845"/>
                  <a:gd name="connsiteY3-402" fmla="*/ 3702843 h 3776887"/>
                  <a:gd name="connsiteX4-403" fmla="*/ 228601 w 273845"/>
                  <a:gd name="connsiteY4-404" fmla="*/ 3629023 h 3776887"/>
                  <a:gd name="connsiteX5-405" fmla="*/ 166689 w 273845"/>
                  <a:gd name="connsiteY5-406" fmla="*/ 3776661 h 3776887"/>
                  <a:gd name="connsiteX6-407" fmla="*/ 104776 w 273845"/>
                  <a:gd name="connsiteY6-408" fmla="*/ 3664743 h 3776887"/>
                  <a:gd name="connsiteX7-409" fmla="*/ 57151 w 273845"/>
                  <a:gd name="connsiteY7-410" fmla="*/ 3750467 h 3776887"/>
                  <a:gd name="connsiteX8-411" fmla="*/ 1 w 273845"/>
                  <a:gd name="connsiteY8-412" fmla="*/ 3609974 h 3776887"/>
                  <a:gd name="connsiteX9-413" fmla="*/ 0 w 273845"/>
                  <a:gd name="connsiteY9-414" fmla="*/ 0 h 3776887"/>
                  <a:gd name="connsiteX0-415" fmla="*/ 0 w 273845"/>
                  <a:gd name="connsiteY0-416" fmla="*/ 0 h 3776859"/>
                  <a:gd name="connsiteX1-417" fmla="*/ 272825 w 273845"/>
                  <a:gd name="connsiteY1-418" fmla="*/ 0 h 3776859"/>
                  <a:gd name="connsiteX2-419" fmla="*/ 273845 w 273845"/>
                  <a:gd name="connsiteY2-420" fmla="*/ 3581399 h 3776859"/>
                  <a:gd name="connsiteX3-421" fmla="*/ 247651 w 273845"/>
                  <a:gd name="connsiteY3-422" fmla="*/ 3702843 h 3776859"/>
                  <a:gd name="connsiteX4-423" fmla="*/ 223839 w 273845"/>
                  <a:gd name="connsiteY4-424" fmla="*/ 3631404 h 3776859"/>
                  <a:gd name="connsiteX5-425" fmla="*/ 166689 w 273845"/>
                  <a:gd name="connsiteY5-426" fmla="*/ 3776661 h 3776859"/>
                  <a:gd name="connsiteX6-427" fmla="*/ 104776 w 273845"/>
                  <a:gd name="connsiteY6-428" fmla="*/ 3664743 h 3776859"/>
                  <a:gd name="connsiteX7-429" fmla="*/ 57151 w 273845"/>
                  <a:gd name="connsiteY7-430" fmla="*/ 3750467 h 3776859"/>
                  <a:gd name="connsiteX8-431" fmla="*/ 1 w 273845"/>
                  <a:gd name="connsiteY8-432" fmla="*/ 3609974 h 3776859"/>
                  <a:gd name="connsiteX9-433" fmla="*/ 0 w 273845"/>
                  <a:gd name="connsiteY9-434" fmla="*/ 0 h 3776859"/>
                  <a:gd name="connsiteX0-435" fmla="*/ 0 w 273845"/>
                  <a:gd name="connsiteY0-436" fmla="*/ 0 h 3776859"/>
                  <a:gd name="connsiteX1-437" fmla="*/ 272825 w 273845"/>
                  <a:gd name="connsiteY1-438" fmla="*/ 0 h 3776859"/>
                  <a:gd name="connsiteX2-439" fmla="*/ 273845 w 273845"/>
                  <a:gd name="connsiteY2-440" fmla="*/ 3581399 h 3776859"/>
                  <a:gd name="connsiteX3-441" fmla="*/ 247651 w 273845"/>
                  <a:gd name="connsiteY3-442" fmla="*/ 3702843 h 3776859"/>
                  <a:gd name="connsiteX4-443" fmla="*/ 223839 w 273845"/>
                  <a:gd name="connsiteY4-444" fmla="*/ 3631404 h 3776859"/>
                  <a:gd name="connsiteX5-445" fmla="*/ 166689 w 273845"/>
                  <a:gd name="connsiteY5-446" fmla="*/ 3776661 h 3776859"/>
                  <a:gd name="connsiteX6-447" fmla="*/ 104776 w 273845"/>
                  <a:gd name="connsiteY6-448" fmla="*/ 3664743 h 3776859"/>
                  <a:gd name="connsiteX7-449" fmla="*/ 57151 w 273845"/>
                  <a:gd name="connsiteY7-450" fmla="*/ 3750467 h 3776859"/>
                  <a:gd name="connsiteX8-451" fmla="*/ 1 w 273845"/>
                  <a:gd name="connsiteY8-452" fmla="*/ 3609974 h 3776859"/>
                  <a:gd name="connsiteX9-453" fmla="*/ 0 w 273845"/>
                  <a:gd name="connsiteY9-454" fmla="*/ 0 h 3776859"/>
                  <a:gd name="connsiteX0-455" fmla="*/ 0 w 273894"/>
                  <a:gd name="connsiteY0-456" fmla="*/ 0 h 3776859"/>
                  <a:gd name="connsiteX1-457" fmla="*/ 272825 w 273894"/>
                  <a:gd name="connsiteY1-458" fmla="*/ 0 h 3776859"/>
                  <a:gd name="connsiteX2-459" fmla="*/ 273845 w 273894"/>
                  <a:gd name="connsiteY2-460" fmla="*/ 3581399 h 3776859"/>
                  <a:gd name="connsiteX3-461" fmla="*/ 247651 w 273894"/>
                  <a:gd name="connsiteY3-462" fmla="*/ 3702843 h 3776859"/>
                  <a:gd name="connsiteX4-463" fmla="*/ 223839 w 273894"/>
                  <a:gd name="connsiteY4-464" fmla="*/ 3631404 h 3776859"/>
                  <a:gd name="connsiteX5-465" fmla="*/ 166689 w 273894"/>
                  <a:gd name="connsiteY5-466" fmla="*/ 3776661 h 3776859"/>
                  <a:gd name="connsiteX6-467" fmla="*/ 104776 w 273894"/>
                  <a:gd name="connsiteY6-468" fmla="*/ 3664743 h 3776859"/>
                  <a:gd name="connsiteX7-469" fmla="*/ 57151 w 273894"/>
                  <a:gd name="connsiteY7-470" fmla="*/ 3750467 h 3776859"/>
                  <a:gd name="connsiteX8-471" fmla="*/ 1 w 273894"/>
                  <a:gd name="connsiteY8-472" fmla="*/ 3609974 h 3776859"/>
                  <a:gd name="connsiteX9-473" fmla="*/ 0 w 273894"/>
                  <a:gd name="connsiteY9-474" fmla="*/ 0 h 3776859"/>
                  <a:gd name="connsiteX0-475" fmla="*/ 0 w 273894"/>
                  <a:gd name="connsiteY0-476" fmla="*/ 0 h 3776859"/>
                  <a:gd name="connsiteX1-477" fmla="*/ 272825 w 273894"/>
                  <a:gd name="connsiteY1-478" fmla="*/ 0 h 3776859"/>
                  <a:gd name="connsiteX2-479" fmla="*/ 273845 w 273894"/>
                  <a:gd name="connsiteY2-480" fmla="*/ 3581399 h 3776859"/>
                  <a:gd name="connsiteX3-481" fmla="*/ 247651 w 273894"/>
                  <a:gd name="connsiteY3-482" fmla="*/ 3702843 h 3776859"/>
                  <a:gd name="connsiteX4-483" fmla="*/ 223839 w 273894"/>
                  <a:gd name="connsiteY4-484" fmla="*/ 3631404 h 3776859"/>
                  <a:gd name="connsiteX5-485" fmla="*/ 166689 w 273894"/>
                  <a:gd name="connsiteY5-486" fmla="*/ 3776661 h 3776859"/>
                  <a:gd name="connsiteX6-487" fmla="*/ 104776 w 273894"/>
                  <a:gd name="connsiteY6-488" fmla="*/ 3664743 h 3776859"/>
                  <a:gd name="connsiteX7-489" fmla="*/ 57151 w 273894"/>
                  <a:gd name="connsiteY7-490" fmla="*/ 3750467 h 3776859"/>
                  <a:gd name="connsiteX8-491" fmla="*/ 1 w 273894"/>
                  <a:gd name="connsiteY8-492" fmla="*/ 3609974 h 3776859"/>
                  <a:gd name="connsiteX9-493" fmla="*/ 0 w 273894"/>
                  <a:gd name="connsiteY9-494" fmla="*/ 0 h 3776859"/>
                  <a:gd name="connsiteX0-495" fmla="*/ 0 w 273845"/>
                  <a:gd name="connsiteY0-496" fmla="*/ 0 h 3776859"/>
                  <a:gd name="connsiteX1-497" fmla="*/ 272825 w 273845"/>
                  <a:gd name="connsiteY1-498" fmla="*/ 0 h 3776859"/>
                  <a:gd name="connsiteX2-499" fmla="*/ 273845 w 273845"/>
                  <a:gd name="connsiteY2-500" fmla="*/ 3581399 h 3776859"/>
                  <a:gd name="connsiteX3-501" fmla="*/ 247651 w 273845"/>
                  <a:gd name="connsiteY3-502" fmla="*/ 3702843 h 3776859"/>
                  <a:gd name="connsiteX4-503" fmla="*/ 223839 w 273845"/>
                  <a:gd name="connsiteY4-504" fmla="*/ 3631404 h 3776859"/>
                  <a:gd name="connsiteX5-505" fmla="*/ 166689 w 273845"/>
                  <a:gd name="connsiteY5-506" fmla="*/ 3776661 h 3776859"/>
                  <a:gd name="connsiteX6-507" fmla="*/ 104776 w 273845"/>
                  <a:gd name="connsiteY6-508" fmla="*/ 3664743 h 3776859"/>
                  <a:gd name="connsiteX7-509" fmla="*/ 57151 w 273845"/>
                  <a:gd name="connsiteY7-510" fmla="*/ 3750467 h 3776859"/>
                  <a:gd name="connsiteX8-511" fmla="*/ 1 w 273845"/>
                  <a:gd name="connsiteY8-512" fmla="*/ 3609974 h 3776859"/>
                  <a:gd name="connsiteX9-513" fmla="*/ 0 w 273845"/>
                  <a:gd name="connsiteY9-514" fmla="*/ 0 h 3776859"/>
                  <a:gd name="connsiteX0-515" fmla="*/ 0 w 273845"/>
                  <a:gd name="connsiteY0-516" fmla="*/ 0 h 3776859"/>
                  <a:gd name="connsiteX1-517" fmla="*/ 272825 w 273845"/>
                  <a:gd name="connsiteY1-518" fmla="*/ 0 h 3776859"/>
                  <a:gd name="connsiteX2-519" fmla="*/ 273845 w 273845"/>
                  <a:gd name="connsiteY2-520" fmla="*/ 3581399 h 3776859"/>
                  <a:gd name="connsiteX3-521" fmla="*/ 252414 w 273845"/>
                  <a:gd name="connsiteY3-522" fmla="*/ 3702843 h 3776859"/>
                  <a:gd name="connsiteX4-523" fmla="*/ 223839 w 273845"/>
                  <a:gd name="connsiteY4-524" fmla="*/ 3631404 h 3776859"/>
                  <a:gd name="connsiteX5-525" fmla="*/ 166689 w 273845"/>
                  <a:gd name="connsiteY5-526" fmla="*/ 3776661 h 3776859"/>
                  <a:gd name="connsiteX6-527" fmla="*/ 104776 w 273845"/>
                  <a:gd name="connsiteY6-528" fmla="*/ 3664743 h 3776859"/>
                  <a:gd name="connsiteX7-529" fmla="*/ 57151 w 273845"/>
                  <a:gd name="connsiteY7-530" fmla="*/ 3750467 h 3776859"/>
                  <a:gd name="connsiteX8-531" fmla="*/ 1 w 273845"/>
                  <a:gd name="connsiteY8-532" fmla="*/ 3609974 h 3776859"/>
                  <a:gd name="connsiteX9-533" fmla="*/ 0 w 273845"/>
                  <a:gd name="connsiteY9-534" fmla="*/ 0 h 3776859"/>
                  <a:gd name="connsiteX0-535" fmla="*/ 0 w 273845"/>
                  <a:gd name="connsiteY0-536" fmla="*/ 0 h 3776859"/>
                  <a:gd name="connsiteX1-537" fmla="*/ 272825 w 273845"/>
                  <a:gd name="connsiteY1-538" fmla="*/ 0 h 3776859"/>
                  <a:gd name="connsiteX2-539" fmla="*/ 273845 w 273845"/>
                  <a:gd name="connsiteY2-540" fmla="*/ 3581399 h 3776859"/>
                  <a:gd name="connsiteX3-541" fmla="*/ 252414 w 273845"/>
                  <a:gd name="connsiteY3-542" fmla="*/ 3702843 h 3776859"/>
                  <a:gd name="connsiteX4-543" fmla="*/ 223839 w 273845"/>
                  <a:gd name="connsiteY4-544" fmla="*/ 3631404 h 3776859"/>
                  <a:gd name="connsiteX5-545" fmla="*/ 166689 w 273845"/>
                  <a:gd name="connsiteY5-546" fmla="*/ 3776661 h 3776859"/>
                  <a:gd name="connsiteX6-547" fmla="*/ 104776 w 273845"/>
                  <a:gd name="connsiteY6-548" fmla="*/ 3664743 h 3776859"/>
                  <a:gd name="connsiteX7-549" fmla="*/ 57151 w 273845"/>
                  <a:gd name="connsiteY7-550" fmla="*/ 3750467 h 3776859"/>
                  <a:gd name="connsiteX8-551" fmla="*/ 1 w 273845"/>
                  <a:gd name="connsiteY8-552" fmla="*/ 3609974 h 3776859"/>
                  <a:gd name="connsiteX9-553" fmla="*/ 0 w 273845"/>
                  <a:gd name="connsiteY9-554" fmla="*/ 0 h 3776859"/>
                  <a:gd name="connsiteX0-555" fmla="*/ 0 w 273845"/>
                  <a:gd name="connsiteY0-556" fmla="*/ 0 h 3776859"/>
                  <a:gd name="connsiteX1-557" fmla="*/ 272825 w 273845"/>
                  <a:gd name="connsiteY1-558" fmla="*/ 0 h 3776859"/>
                  <a:gd name="connsiteX2-559" fmla="*/ 273845 w 273845"/>
                  <a:gd name="connsiteY2-560" fmla="*/ 3581399 h 3776859"/>
                  <a:gd name="connsiteX3-561" fmla="*/ 245270 w 273845"/>
                  <a:gd name="connsiteY3-562" fmla="*/ 3702843 h 3776859"/>
                  <a:gd name="connsiteX4-563" fmla="*/ 223839 w 273845"/>
                  <a:gd name="connsiteY4-564" fmla="*/ 3631404 h 3776859"/>
                  <a:gd name="connsiteX5-565" fmla="*/ 166689 w 273845"/>
                  <a:gd name="connsiteY5-566" fmla="*/ 3776661 h 3776859"/>
                  <a:gd name="connsiteX6-567" fmla="*/ 104776 w 273845"/>
                  <a:gd name="connsiteY6-568" fmla="*/ 3664743 h 3776859"/>
                  <a:gd name="connsiteX7-569" fmla="*/ 57151 w 273845"/>
                  <a:gd name="connsiteY7-570" fmla="*/ 3750467 h 3776859"/>
                  <a:gd name="connsiteX8-571" fmla="*/ 1 w 273845"/>
                  <a:gd name="connsiteY8-572" fmla="*/ 3609974 h 3776859"/>
                  <a:gd name="connsiteX9-573" fmla="*/ 0 w 273845"/>
                  <a:gd name="connsiteY9-574" fmla="*/ 0 h 3776859"/>
                  <a:gd name="connsiteX0-575" fmla="*/ 0 w 273845"/>
                  <a:gd name="connsiteY0-576" fmla="*/ 0 h 3776859"/>
                  <a:gd name="connsiteX1-577" fmla="*/ 272825 w 273845"/>
                  <a:gd name="connsiteY1-578" fmla="*/ 0 h 3776859"/>
                  <a:gd name="connsiteX2-579" fmla="*/ 273845 w 273845"/>
                  <a:gd name="connsiteY2-580" fmla="*/ 3581399 h 3776859"/>
                  <a:gd name="connsiteX3-581" fmla="*/ 245270 w 273845"/>
                  <a:gd name="connsiteY3-582" fmla="*/ 3702843 h 3776859"/>
                  <a:gd name="connsiteX4-583" fmla="*/ 223839 w 273845"/>
                  <a:gd name="connsiteY4-584" fmla="*/ 3631404 h 3776859"/>
                  <a:gd name="connsiteX5-585" fmla="*/ 166689 w 273845"/>
                  <a:gd name="connsiteY5-586" fmla="*/ 3776661 h 3776859"/>
                  <a:gd name="connsiteX6-587" fmla="*/ 104776 w 273845"/>
                  <a:gd name="connsiteY6-588" fmla="*/ 3664743 h 3776859"/>
                  <a:gd name="connsiteX7-589" fmla="*/ 57151 w 273845"/>
                  <a:gd name="connsiteY7-590" fmla="*/ 3750467 h 3776859"/>
                  <a:gd name="connsiteX8-591" fmla="*/ 1 w 273845"/>
                  <a:gd name="connsiteY8-592" fmla="*/ 3609974 h 3776859"/>
                  <a:gd name="connsiteX9-593" fmla="*/ 0 w 273845"/>
                  <a:gd name="connsiteY9-594" fmla="*/ 0 h 3776859"/>
                  <a:gd name="connsiteX0-595" fmla="*/ 0 w 273845"/>
                  <a:gd name="connsiteY0-596" fmla="*/ 0 h 3776859"/>
                  <a:gd name="connsiteX1-597" fmla="*/ 272825 w 273845"/>
                  <a:gd name="connsiteY1-598" fmla="*/ 0 h 3776859"/>
                  <a:gd name="connsiteX2-599" fmla="*/ 273845 w 273845"/>
                  <a:gd name="connsiteY2-600" fmla="*/ 3581399 h 3776859"/>
                  <a:gd name="connsiteX3-601" fmla="*/ 245270 w 273845"/>
                  <a:gd name="connsiteY3-602" fmla="*/ 3702843 h 3776859"/>
                  <a:gd name="connsiteX4-603" fmla="*/ 223839 w 273845"/>
                  <a:gd name="connsiteY4-604" fmla="*/ 3631404 h 3776859"/>
                  <a:gd name="connsiteX5-605" fmla="*/ 166689 w 273845"/>
                  <a:gd name="connsiteY5-606" fmla="*/ 3776661 h 3776859"/>
                  <a:gd name="connsiteX6-607" fmla="*/ 104776 w 273845"/>
                  <a:gd name="connsiteY6-608" fmla="*/ 3664743 h 3776859"/>
                  <a:gd name="connsiteX7-609" fmla="*/ 57151 w 273845"/>
                  <a:gd name="connsiteY7-610" fmla="*/ 3750467 h 3776859"/>
                  <a:gd name="connsiteX8-611" fmla="*/ 1 w 273845"/>
                  <a:gd name="connsiteY8-612" fmla="*/ 3609974 h 3776859"/>
                  <a:gd name="connsiteX9-613" fmla="*/ 0 w 273845"/>
                  <a:gd name="connsiteY9-614" fmla="*/ 0 h 3776859"/>
                  <a:gd name="connsiteX0-615" fmla="*/ 0 w 273845"/>
                  <a:gd name="connsiteY0-616" fmla="*/ 0 h 3776859"/>
                  <a:gd name="connsiteX1-617" fmla="*/ 272825 w 273845"/>
                  <a:gd name="connsiteY1-618" fmla="*/ 0 h 3776859"/>
                  <a:gd name="connsiteX2-619" fmla="*/ 273845 w 273845"/>
                  <a:gd name="connsiteY2-620" fmla="*/ 3581399 h 3776859"/>
                  <a:gd name="connsiteX3-621" fmla="*/ 245270 w 273845"/>
                  <a:gd name="connsiteY3-622" fmla="*/ 3702843 h 3776859"/>
                  <a:gd name="connsiteX4-623" fmla="*/ 223839 w 273845"/>
                  <a:gd name="connsiteY4-624" fmla="*/ 3631404 h 3776859"/>
                  <a:gd name="connsiteX5-625" fmla="*/ 166689 w 273845"/>
                  <a:gd name="connsiteY5-626" fmla="*/ 3776661 h 3776859"/>
                  <a:gd name="connsiteX6-627" fmla="*/ 104776 w 273845"/>
                  <a:gd name="connsiteY6-628" fmla="*/ 3664743 h 3776859"/>
                  <a:gd name="connsiteX7-629" fmla="*/ 57151 w 273845"/>
                  <a:gd name="connsiteY7-630" fmla="*/ 3750467 h 3776859"/>
                  <a:gd name="connsiteX8-631" fmla="*/ 1 w 273845"/>
                  <a:gd name="connsiteY8-632" fmla="*/ 3609974 h 3776859"/>
                  <a:gd name="connsiteX9-633" fmla="*/ 0 w 273845"/>
                  <a:gd name="connsiteY9-634" fmla="*/ 0 h 3776859"/>
                  <a:gd name="connsiteX0-635" fmla="*/ 0 w 273845"/>
                  <a:gd name="connsiteY0-636" fmla="*/ 0 h 3776859"/>
                  <a:gd name="connsiteX1-637" fmla="*/ 272825 w 273845"/>
                  <a:gd name="connsiteY1-638" fmla="*/ 0 h 3776859"/>
                  <a:gd name="connsiteX2-639" fmla="*/ 273845 w 273845"/>
                  <a:gd name="connsiteY2-640" fmla="*/ 3581399 h 3776859"/>
                  <a:gd name="connsiteX3-641" fmla="*/ 245270 w 273845"/>
                  <a:gd name="connsiteY3-642" fmla="*/ 3702843 h 3776859"/>
                  <a:gd name="connsiteX4-643" fmla="*/ 223839 w 273845"/>
                  <a:gd name="connsiteY4-644" fmla="*/ 3631404 h 3776859"/>
                  <a:gd name="connsiteX5-645" fmla="*/ 166689 w 273845"/>
                  <a:gd name="connsiteY5-646" fmla="*/ 3776661 h 3776859"/>
                  <a:gd name="connsiteX6-647" fmla="*/ 104776 w 273845"/>
                  <a:gd name="connsiteY6-648" fmla="*/ 3664743 h 3776859"/>
                  <a:gd name="connsiteX7-649" fmla="*/ 57151 w 273845"/>
                  <a:gd name="connsiteY7-650" fmla="*/ 3750467 h 3776859"/>
                  <a:gd name="connsiteX8-651" fmla="*/ 1 w 273845"/>
                  <a:gd name="connsiteY8-652" fmla="*/ 3609974 h 3776859"/>
                  <a:gd name="connsiteX9-653" fmla="*/ 0 w 273845"/>
                  <a:gd name="connsiteY9-654" fmla="*/ 0 h 3776859"/>
                  <a:gd name="connsiteX0-655" fmla="*/ 0 w 273845"/>
                  <a:gd name="connsiteY0-656" fmla="*/ 0 h 3776859"/>
                  <a:gd name="connsiteX1-657" fmla="*/ 272825 w 273845"/>
                  <a:gd name="connsiteY1-658" fmla="*/ 0 h 3776859"/>
                  <a:gd name="connsiteX2-659" fmla="*/ 273845 w 273845"/>
                  <a:gd name="connsiteY2-660" fmla="*/ 3581399 h 3776859"/>
                  <a:gd name="connsiteX3-661" fmla="*/ 245270 w 273845"/>
                  <a:gd name="connsiteY3-662" fmla="*/ 3702843 h 3776859"/>
                  <a:gd name="connsiteX4-663" fmla="*/ 223839 w 273845"/>
                  <a:gd name="connsiteY4-664" fmla="*/ 3631404 h 3776859"/>
                  <a:gd name="connsiteX5-665" fmla="*/ 166689 w 273845"/>
                  <a:gd name="connsiteY5-666" fmla="*/ 3776661 h 3776859"/>
                  <a:gd name="connsiteX6-667" fmla="*/ 104776 w 273845"/>
                  <a:gd name="connsiteY6-668" fmla="*/ 3664743 h 3776859"/>
                  <a:gd name="connsiteX7-669" fmla="*/ 57151 w 273845"/>
                  <a:gd name="connsiteY7-670" fmla="*/ 3750467 h 3776859"/>
                  <a:gd name="connsiteX8-671" fmla="*/ 1 w 273845"/>
                  <a:gd name="connsiteY8-672" fmla="*/ 3609974 h 3776859"/>
                  <a:gd name="connsiteX9-673" fmla="*/ 0 w 273845"/>
                  <a:gd name="connsiteY9-674" fmla="*/ 0 h 3776859"/>
                  <a:gd name="connsiteX0-675" fmla="*/ 0 w 273845"/>
                  <a:gd name="connsiteY0-676" fmla="*/ 0 h 3776859"/>
                  <a:gd name="connsiteX1-677" fmla="*/ 272825 w 273845"/>
                  <a:gd name="connsiteY1-678" fmla="*/ 0 h 3776859"/>
                  <a:gd name="connsiteX2-679" fmla="*/ 273845 w 273845"/>
                  <a:gd name="connsiteY2-680" fmla="*/ 3581399 h 3776859"/>
                  <a:gd name="connsiteX3-681" fmla="*/ 245270 w 273845"/>
                  <a:gd name="connsiteY3-682" fmla="*/ 3702843 h 3776859"/>
                  <a:gd name="connsiteX4-683" fmla="*/ 223839 w 273845"/>
                  <a:gd name="connsiteY4-684" fmla="*/ 3631404 h 3776859"/>
                  <a:gd name="connsiteX5-685" fmla="*/ 166689 w 273845"/>
                  <a:gd name="connsiteY5-686" fmla="*/ 3776661 h 3776859"/>
                  <a:gd name="connsiteX6-687" fmla="*/ 104776 w 273845"/>
                  <a:gd name="connsiteY6-688" fmla="*/ 3664743 h 3776859"/>
                  <a:gd name="connsiteX7-689" fmla="*/ 57151 w 273845"/>
                  <a:gd name="connsiteY7-690" fmla="*/ 3750467 h 3776859"/>
                  <a:gd name="connsiteX8-691" fmla="*/ 1 w 273845"/>
                  <a:gd name="connsiteY8-692" fmla="*/ 3609974 h 3776859"/>
                  <a:gd name="connsiteX9-693" fmla="*/ 0 w 273845"/>
                  <a:gd name="connsiteY9-694" fmla="*/ 0 h 3776859"/>
                  <a:gd name="connsiteX0-695" fmla="*/ 0 w 273845"/>
                  <a:gd name="connsiteY0-696" fmla="*/ 0 h 3776859"/>
                  <a:gd name="connsiteX1-697" fmla="*/ 272825 w 273845"/>
                  <a:gd name="connsiteY1-698" fmla="*/ 0 h 3776859"/>
                  <a:gd name="connsiteX2-699" fmla="*/ 273845 w 273845"/>
                  <a:gd name="connsiteY2-700" fmla="*/ 3581399 h 3776859"/>
                  <a:gd name="connsiteX3-701" fmla="*/ 245270 w 273845"/>
                  <a:gd name="connsiteY3-702" fmla="*/ 3702843 h 3776859"/>
                  <a:gd name="connsiteX4-703" fmla="*/ 223839 w 273845"/>
                  <a:gd name="connsiteY4-704" fmla="*/ 3631404 h 3776859"/>
                  <a:gd name="connsiteX5-705" fmla="*/ 166689 w 273845"/>
                  <a:gd name="connsiteY5-706" fmla="*/ 3776661 h 3776859"/>
                  <a:gd name="connsiteX6-707" fmla="*/ 104776 w 273845"/>
                  <a:gd name="connsiteY6-708" fmla="*/ 3664743 h 3776859"/>
                  <a:gd name="connsiteX7-709" fmla="*/ 57151 w 273845"/>
                  <a:gd name="connsiteY7-710" fmla="*/ 3750467 h 3776859"/>
                  <a:gd name="connsiteX8-711" fmla="*/ 1 w 273845"/>
                  <a:gd name="connsiteY8-712" fmla="*/ 3609974 h 3776859"/>
                  <a:gd name="connsiteX9-713" fmla="*/ 0 w 273845"/>
                  <a:gd name="connsiteY9-714" fmla="*/ 0 h 37768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35" y="connsiteY6-36"/>
                  </a:cxn>
                  <a:cxn ang="0">
                    <a:pos x="connsiteX7-51" y="connsiteY7-52"/>
                  </a:cxn>
                  <a:cxn ang="0">
                    <a:pos x="connsiteX8-69" y="connsiteY8-70"/>
                  </a:cxn>
                  <a:cxn ang="0">
                    <a:pos x="connsiteX9-89" y="connsiteY9-90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374774" y="1417118"/>
                <a:ext cx="272825" cy="59055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04710" y="1213680"/>
                <a:ext cx="212954" cy="20343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5400000">
                <a:off x="1396885" y="6250198"/>
                <a:ext cx="228600" cy="73152"/>
              </a:xfrm>
              <a:custGeom>
                <a:avLst/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-1" fmla="*/ 0 w 226544"/>
                  <a:gd name="connsiteY0-2" fmla="*/ 35306 h 70612"/>
                  <a:gd name="connsiteX1-3" fmla="*/ 27685 w 226544"/>
                  <a:gd name="connsiteY1-4" fmla="*/ 0 h 70612"/>
                  <a:gd name="connsiteX2-5" fmla="*/ 226544 w 226544"/>
                  <a:gd name="connsiteY2-6" fmla="*/ 35306 h 70612"/>
                  <a:gd name="connsiteX3-7" fmla="*/ 27685 w 226544"/>
                  <a:gd name="connsiteY3-8" fmla="*/ 70612 h 70612"/>
                  <a:gd name="connsiteX4" fmla="*/ 0 w 226544"/>
                  <a:gd name="connsiteY4" fmla="*/ 35306 h 70612"/>
                  <a:gd name="connsiteX0-9" fmla="*/ 0 w 226544"/>
                  <a:gd name="connsiteY0-10" fmla="*/ 35306 h 70612"/>
                  <a:gd name="connsiteX1-11" fmla="*/ 27685 w 226544"/>
                  <a:gd name="connsiteY1-12" fmla="*/ 0 h 70612"/>
                  <a:gd name="connsiteX2-13" fmla="*/ 226544 w 226544"/>
                  <a:gd name="connsiteY2-14" fmla="*/ 35306 h 70612"/>
                  <a:gd name="connsiteX3-15" fmla="*/ 27685 w 226544"/>
                  <a:gd name="connsiteY3-16" fmla="*/ 70612 h 70612"/>
                  <a:gd name="connsiteX4-17" fmla="*/ 0 w 226544"/>
                  <a:gd name="connsiteY4-18" fmla="*/ 35306 h 70612"/>
                  <a:gd name="connsiteX0-19" fmla="*/ 0 w 226544"/>
                  <a:gd name="connsiteY0-20" fmla="*/ 35306 h 70612"/>
                  <a:gd name="connsiteX1-21" fmla="*/ 27685 w 226544"/>
                  <a:gd name="connsiteY1-22" fmla="*/ 0 h 70612"/>
                  <a:gd name="connsiteX2-23" fmla="*/ 226544 w 226544"/>
                  <a:gd name="connsiteY2-24" fmla="*/ 35306 h 70612"/>
                  <a:gd name="connsiteX3-25" fmla="*/ 27685 w 226544"/>
                  <a:gd name="connsiteY3-26" fmla="*/ 70612 h 70612"/>
                  <a:gd name="connsiteX4-27" fmla="*/ 0 w 226544"/>
                  <a:gd name="connsiteY4-28" fmla="*/ 35306 h 70612"/>
                  <a:gd name="connsiteX0-29" fmla="*/ 0 w 226544"/>
                  <a:gd name="connsiteY0-30" fmla="*/ 35306 h 70612"/>
                  <a:gd name="connsiteX1-31" fmla="*/ 27685 w 226544"/>
                  <a:gd name="connsiteY1-32" fmla="*/ 0 h 70612"/>
                  <a:gd name="connsiteX2-33" fmla="*/ 226544 w 226544"/>
                  <a:gd name="connsiteY2-34" fmla="*/ 35306 h 70612"/>
                  <a:gd name="connsiteX3-35" fmla="*/ 27685 w 226544"/>
                  <a:gd name="connsiteY3-36" fmla="*/ 70612 h 70612"/>
                  <a:gd name="connsiteX4-37" fmla="*/ 0 w 226544"/>
                  <a:gd name="connsiteY4-38" fmla="*/ 35306 h 70612"/>
                  <a:gd name="connsiteX0-39" fmla="*/ 0 w 226544"/>
                  <a:gd name="connsiteY0-40" fmla="*/ 35306 h 70612"/>
                  <a:gd name="connsiteX1-41" fmla="*/ 27685 w 226544"/>
                  <a:gd name="connsiteY1-42" fmla="*/ 0 h 70612"/>
                  <a:gd name="connsiteX2-43" fmla="*/ 226544 w 226544"/>
                  <a:gd name="connsiteY2-44" fmla="*/ 35306 h 70612"/>
                  <a:gd name="connsiteX3-45" fmla="*/ 27685 w 226544"/>
                  <a:gd name="connsiteY3-46" fmla="*/ 70612 h 70612"/>
                  <a:gd name="connsiteX4-47" fmla="*/ 0 w 226544"/>
                  <a:gd name="connsiteY4-48" fmla="*/ 35306 h 70612"/>
                  <a:gd name="connsiteX0-49" fmla="*/ 0 w 226544"/>
                  <a:gd name="connsiteY0-50" fmla="*/ 35306 h 70612"/>
                  <a:gd name="connsiteX1-51" fmla="*/ 27685 w 226544"/>
                  <a:gd name="connsiteY1-52" fmla="*/ 0 h 70612"/>
                  <a:gd name="connsiteX2-53" fmla="*/ 226544 w 226544"/>
                  <a:gd name="connsiteY2-54" fmla="*/ 35306 h 70612"/>
                  <a:gd name="connsiteX3-55" fmla="*/ 27685 w 226544"/>
                  <a:gd name="connsiteY3-56" fmla="*/ 70612 h 70612"/>
                  <a:gd name="connsiteX4-57" fmla="*/ 0 w 226544"/>
                  <a:gd name="connsiteY4-58" fmla="*/ 35306 h 70612"/>
                  <a:gd name="connsiteX0-59" fmla="*/ 0 w 226544"/>
                  <a:gd name="connsiteY0-60" fmla="*/ 35306 h 70612"/>
                  <a:gd name="connsiteX1-61" fmla="*/ 27685 w 226544"/>
                  <a:gd name="connsiteY1-62" fmla="*/ 0 h 70612"/>
                  <a:gd name="connsiteX2-63" fmla="*/ 226544 w 226544"/>
                  <a:gd name="connsiteY2-64" fmla="*/ 35306 h 70612"/>
                  <a:gd name="connsiteX3-65" fmla="*/ 27685 w 226544"/>
                  <a:gd name="connsiteY3-66" fmla="*/ 70612 h 70612"/>
                  <a:gd name="connsiteX4-67" fmla="*/ 0 w 226544"/>
                  <a:gd name="connsiteY4-68" fmla="*/ 35306 h 70612"/>
                  <a:gd name="connsiteX0-69" fmla="*/ 0 w 226544"/>
                  <a:gd name="connsiteY0-70" fmla="*/ 35306 h 70612"/>
                  <a:gd name="connsiteX1-71" fmla="*/ 27685 w 226544"/>
                  <a:gd name="connsiteY1-72" fmla="*/ 0 h 70612"/>
                  <a:gd name="connsiteX2-73" fmla="*/ 226544 w 226544"/>
                  <a:gd name="connsiteY2-74" fmla="*/ 35306 h 70612"/>
                  <a:gd name="connsiteX3-75" fmla="*/ 27685 w 226544"/>
                  <a:gd name="connsiteY3-76" fmla="*/ 70612 h 70612"/>
                  <a:gd name="connsiteX4-77" fmla="*/ 0 w 226544"/>
                  <a:gd name="connsiteY4-78" fmla="*/ 35306 h 70612"/>
                  <a:gd name="connsiteX0-79" fmla="*/ 0 w 226544"/>
                  <a:gd name="connsiteY0-80" fmla="*/ 35306 h 70612"/>
                  <a:gd name="connsiteX1-81" fmla="*/ 27685 w 226544"/>
                  <a:gd name="connsiteY1-82" fmla="*/ 0 h 70612"/>
                  <a:gd name="connsiteX2-83" fmla="*/ 226544 w 226544"/>
                  <a:gd name="connsiteY2-84" fmla="*/ 35306 h 70612"/>
                  <a:gd name="connsiteX3-85" fmla="*/ 27685 w 226544"/>
                  <a:gd name="connsiteY3-86" fmla="*/ 70612 h 70612"/>
                  <a:gd name="connsiteX4-87" fmla="*/ 0 w 226544"/>
                  <a:gd name="connsiteY4-88" fmla="*/ 35306 h 7061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374774" y="148664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74774" y="1562425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374774" y="1638202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374774" y="1713979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374774" y="1789756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74774" y="1865533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374774" y="194130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rapezoid 5"/>
            <p:cNvSpPr/>
            <p:nvPr/>
          </p:nvSpPr>
          <p:spPr>
            <a:xfrm rot="16200000">
              <a:off x="1594832" y="5341831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Pentagon 10"/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>
              <a:off x="1912729" y="5066795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79704" y="2509740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8"/>
            <p:cNvSpPr txBox="1"/>
            <p:nvPr/>
          </p:nvSpPr>
          <p:spPr>
            <a:xfrm>
              <a:off x="1944843" y="2478964"/>
              <a:ext cx="303613" cy="37502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36" name="TextBox 191"/>
            <p:cNvSpPr txBox="1"/>
            <p:nvPr/>
          </p:nvSpPr>
          <p:spPr>
            <a:xfrm>
              <a:off x="1944843" y="3381429"/>
              <a:ext cx="303613" cy="37502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37" name="TextBox 192"/>
            <p:cNvSpPr txBox="1"/>
            <p:nvPr/>
          </p:nvSpPr>
          <p:spPr>
            <a:xfrm>
              <a:off x="1944843" y="4283895"/>
              <a:ext cx="303613" cy="37502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38" name="TextBox 193"/>
            <p:cNvSpPr txBox="1"/>
            <p:nvPr/>
          </p:nvSpPr>
          <p:spPr>
            <a:xfrm>
              <a:off x="1944843" y="5186362"/>
              <a:ext cx="303613" cy="37502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79704" y="3412206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679704" y="4314672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79704" y="5214753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868972" y="201186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8972" y="2354521"/>
            <a:ext cx="437774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Donut 44"/>
          <p:cNvSpPr/>
          <p:nvPr/>
        </p:nvSpPr>
        <p:spPr>
          <a:xfrm>
            <a:off x="5937233" y="330177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142990" y="349921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Freeform 46"/>
          <p:cNvSpPr>
            <a:spLocks noEditPoints="1"/>
          </p:cNvSpPr>
          <p:nvPr/>
        </p:nvSpPr>
        <p:spPr bwMode="auto">
          <a:xfrm>
            <a:off x="6114638" y="5024359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Freeform 47"/>
          <p:cNvSpPr>
            <a:spLocks noEditPoints="1"/>
          </p:cNvSpPr>
          <p:nvPr/>
        </p:nvSpPr>
        <p:spPr bwMode="auto">
          <a:xfrm>
            <a:off x="8854192" y="502183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48"/>
          <p:cNvSpPr>
            <a:spLocks noEditPoints="1"/>
          </p:cNvSpPr>
          <p:nvPr/>
        </p:nvSpPr>
        <p:spPr bwMode="auto">
          <a:xfrm>
            <a:off x="8844060" y="351207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Donut 49"/>
          <p:cNvSpPr/>
          <p:nvPr/>
        </p:nvSpPr>
        <p:spPr>
          <a:xfrm>
            <a:off x="8610636" y="4818814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5931813" y="4818967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8604931" y="330177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54485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96777" y="3340555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283439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282082" y="3340555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54485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96777" y="484992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340944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284396" y="484992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84114" y="4036579"/>
            <a:ext cx="240027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884114" y="5560125"/>
            <a:ext cx="240027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548425" y="4036579"/>
            <a:ext cx="240027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542297" y="5560125"/>
            <a:ext cx="240027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59800" y="2365643"/>
            <a:ext cx="8539146" cy="1371266"/>
            <a:chOff x="967802" y="1902099"/>
            <a:chExt cx="10256393" cy="1647031"/>
          </a:xfrm>
        </p:grpSpPr>
        <p:grpSp>
          <p:nvGrpSpPr>
            <p:cNvPr id="5" name="Group 4"/>
            <p:cNvGrpSpPr/>
            <p:nvPr/>
          </p:nvGrpSpPr>
          <p:grpSpPr>
            <a:xfrm>
              <a:off x="967802" y="1902099"/>
              <a:ext cx="10256393" cy="1647031"/>
              <a:chOff x="-1123401" y="2523132"/>
              <a:chExt cx="11282033" cy="1811734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2033366" y="2523132"/>
                <a:ext cx="1811734" cy="1811734"/>
              </a:xfrm>
              <a:custGeom>
                <a:avLst/>
                <a:gdLst>
                  <a:gd name="connsiteX0" fmla="*/ 0 w 1811734"/>
                  <a:gd name="connsiteY0" fmla="*/ 905867 h 1811734"/>
                  <a:gd name="connsiteX1" fmla="*/ 905867 w 1811734"/>
                  <a:gd name="connsiteY1" fmla="*/ 0 h 1811734"/>
                  <a:gd name="connsiteX2" fmla="*/ 1811734 w 1811734"/>
                  <a:gd name="connsiteY2" fmla="*/ 905867 h 1811734"/>
                  <a:gd name="connsiteX3" fmla="*/ 905867 w 1811734"/>
                  <a:gd name="connsiteY3" fmla="*/ 1811734 h 1811734"/>
                  <a:gd name="connsiteX4" fmla="*/ 0 w 1811734"/>
                  <a:gd name="connsiteY4" fmla="*/ 905867 h 18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734" h="1811734">
                    <a:moveTo>
                      <a:pt x="0" y="905867"/>
                    </a:moveTo>
                    <a:cubicBezTo>
                      <a:pt x="0" y="405570"/>
                      <a:pt x="405570" y="0"/>
                      <a:pt x="905867" y="0"/>
                    </a:cubicBezTo>
                    <a:cubicBezTo>
                      <a:pt x="1406164" y="0"/>
                      <a:pt x="1811734" y="405570"/>
                      <a:pt x="1811734" y="905867"/>
                    </a:cubicBezTo>
                    <a:cubicBezTo>
                      <a:pt x="1811734" y="1406164"/>
                      <a:pt x="1406164" y="1811734"/>
                      <a:pt x="905867" y="1811734"/>
                    </a:cubicBezTo>
                    <a:cubicBezTo>
                      <a:pt x="405570" y="1811734"/>
                      <a:pt x="0" y="1406164"/>
                      <a:pt x="0" y="9058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9513" tIns="289513" rIns="289513" bIns="289513" numCol="1" spcCol="1270" anchor="ctr" anchorCtr="0">
                <a:noAutofit/>
              </a:bodyPr>
              <a:lstStyle/>
              <a:p>
                <a:pPr algn="just" defTabSz="1628140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82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3992214" y="2903596"/>
                <a:ext cx="1050805" cy="1050805"/>
              </a:xfrm>
              <a:custGeom>
                <a:avLst/>
                <a:gdLst>
                  <a:gd name="connsiteX0" fmla="*/ 139284 w 1050805"/>
                  <a:gd name="connsiteY0" fmla="*/ 401828 h 1050805"/>
                  <a:gd name="connsiteX1" fmla="*/ 401828 w 1050805"/>
                  <a:gd name="connsiteY1" fmla="*/ 401828 h 1050805"/>
                  <a:gd name="connsiteX2" fmla="*/ 401828 w 1050805"/>
                  <a:gd name="connsiteY2" fmla="*/ 139284 h 1050805"/>
                  <a:gd name="connsiteX3" fmla="*/ 648977 w 1050805"/>
                  <a:gd name="connsiteY3" fmla="*/ 139284 h 1050805"/>
                  <a:gd name="connsiteX4" fmla="*/ 648977 w 1050805"/>
                  <a:gd name="connsiteY4" fmla="*/ 401828 h 1050805"/>
                  <a:gd name="connsiteX5" fmla="*/ 911521 w 1050805"/>
                  <a:gd name="connsiteY5" fmla="*/ 401828 h 1050805"/>
                  <a:gd name="connsiteX6" fmla="*/ 911521 w 1050805"/>
                  <a:gd name="connsiteY6" fmla="*/ 648977 h 1050805"/>
                  <a:gd name="connsiteX7" fmla="*/ 648977 w 1050805"/>
                  <a:gd name="connsiteY7" fmla="*/ 648977 h 1050805"/>
                  <a:gd name="connsiteX8" fmla="*/ 648977 w 1050805"/>
                  <a:gd name="connsiteY8" fmla="*/ 911521 h 1050805"/>
                  <a:gd name="connsiteX9" fmla="*/ 401828 w 1050805"/>
                  <a:gd name="connsiteY9" fmla="*/ 911521 h 1050805"/>
                  <a:gd name="connsiteX10" fmla="*/ 401828 w 1050805"/>
                  <a:gd name="connsiteY10" fmla="*/ 648977 h 1050805"/>
                  <a:gd name="connsiteX11" fmla="*/ 139284 w 1050805"/>
                  <a:gd name="connsiteY11" fmla="*/ 648977 h 1050805"/>
                  <a:gd name="connsiteX12" fmla="*/ 139284 w 1050805"/>
                  <a:gd name="connsiteY12" fmla="*/ 401828 h 105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50805" h="1050805">
                    <a:moveTo>
                      <a:pt x="139284" y="401828"/>
                    </a:moveTo>
                    <a:lnTo>
                      <a:pt x="401828" y="401828"/>
                    </a:lnTo>
                    <a:lnTo>
                      <a:pt x="401828" y="139284"/>
                    </a:lnTo>
                    <a:lnTo>
                      <a:pt x="648977" y="139284"/>
                    </a:lnTo>
                    <a:lnTo>
                      <a:pt x="648977" y="401828"/>
                    </a:lnTo>
                    <a:lnTo>
                      <a:pt x="911521" y="401828"/>
                    </a:lnTo>
                    <a:lnTo>
                      <a:pt x="911521" y="648977"/>
                    </a:lnTo>
                    <a:lnTo>
                      <a:pt x="648977" y="648977"/>
                    </a:lnTo>
                    <a:lnTo>
                      <a:pt x="648977" y="911521"/>
                    </a:lnTo>
                    <a:lnTo>
                      <a:pt x="401828" y="911521"/>
                    </a:lnTo>
                    <a:lnTo>
                      <a:pt x="401828" y="648977"/>
                    </a:lnTo>
                    <a:lnTo>
                      <a:pt x="139284" y="648977"/>
                    </a:lnTo>
                    <a:lnTo>
                      <a:pt x="139284" y="401828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7559" tIns="368004" rIns="127559" bIns="368004" numCol="1" spcCol="1270" anchor="ctr" anchorCtr="0">
                <a:noAutofit/>
              </a:bodyPr>
              <a:lstStyle/>
              <a:p>
                <a:pPr algn="just" defTabSz="691515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82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5190132" y="2523132"/>
                <a:ext cx="1811734" cy="1811734"/>
              </a:xfrm>
              <a:custGeom>
                <a:avLst/>
                <a:gdLst>
                  <a:gd name="connsiteX0" fmla="*/ 0 w 1811734"/>
                  <a:gd name="connsiteY0" fmla="*/ 905867 h 1811734"/>
                  <a:gd name="connsiteX1" fmla="*/ 905867 w 1811734"/>
                  <a:gd name="connsiteY1" fmla="*/ 0 h 1811734"/>
                  <a:gd name="connsiteX2" fmla="*/ 1811734 w 1811734"/>
                  <a:gd name="connsiteY2" fmla="*/ 905867 h 1811734"/>
                  <a:gd name="connsiteX3" fmla="*/ 905867 w 1811734"/>
                  <a:gd name="connsiteY3" fmla="*/ 1811734 h 1811734"/>
                  <a:gd name="connsiteX4" fmla="*/ 0 w 1811734"/>
                  <a:gd name="connsiteY4" fmla="*/ 905867 h 18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734" h="1811734">
                    <a:moveTo>
                      <a:pt x="0" y="905867"/>
                    </a:moveTo>
                    <a:cubicBezTo>
                      <a:pt x="0" y="405570"/>
                      <a:pt x="405570" y="0"/>
                      <a:pt x="905867" y="0"/>
                    </a:cubicBezTo>
                    <a:cubicBezTo>
                      <a:pt x="1406164" y="0"/>
                      <a:pt x="1811734" y="405570"/>
                      <a:pt x="1811734" y="905867"/>
                    </a:cubicBezTo>
                    <a:cubicBezTo>
                      <a:pt x="1811734" y="1406164"/>
                      <a:pt x="1406164" y="1811734"/>
                      <a:pt x="905867" y="1811734"/>
                    </a:cubicBezTo>
                    <a:cubicBezTo>
                      <a:pt x="405570" y="1811734"/>
                      <a:pt x="0" y="1406164"/>
                      <a:pt x="0" y="90586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9513" tIns="289513" rIns="289513" bIns="289513" numCol="1" spcCol="1270" anchor="ctr" anchorCtr="0">
                <a:noAutofit/>
              </a:bodyPr>
              <a:lstStyle/>
              <a:p>
                <a:pPr algn="just" defTabSz="1628140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82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7148980" y="2903596"/>
                <a:ext cx="1050805" cy="1050805"/>
              </a:xfrm>
              <a:custGeom>
                <a:avLst/>
                <a:gdLst>
                  <a:gd name="connsiteX0" fmla="*/ 139284 w 1050805"/>
                  <a:gd name="connsiteY0" fmla="*/ 216466 h 1050805"/>
                  <a:gd name="connsiteX1" fmla="*/ 911521 w 1050805"/>
                  <a:gd name="connsiteY1" fmla="*/ 216466 h 1050805"/>
                  <a:gd name="connsiteX2" fmla="*/ 911521 w 1050805"/>
                  <a:gd name="connsiteY2" fmla="*/ 463615 h 1050805"/>
                  <a:gd name="connsiteX3" fmla="*/ 139284 w 1050805"/>
                  <a:gd name="connsiteY3" fmla="*/ 463615 h 1050805"/>
                  <a:gd name="connsiteX4" fmla="*/ 139284 w 1050805"/>
                  <a:gd name="connsiteY4" fmla="*/ 216466 h 1050805"/>
                  <a:gd name="connsiteX5" fmla="*/ 139284 w 1050805"/>
                  <a:gd name="connsiteY5" fmla="*/ 587190 h 1050805"/>
                  <a:gd name="connsiteX6" fmla="*/ 911521 w 1050805"/>
                  <a:gd name="connsiteY6" fmla="*/ 587190 h 1050805"/>
                  <a:gd name="connsiteX7" fmla="*/ 911521 w 1050805"/>
                  <a:gd name="connsiteY7" fmla="*/ 834339 h 1050805"/>
                  <a:gd name="connsiteX8" fmla="*/ 139284 w 1050805"/>
                  <a:gd name="connsiteY8" fmla="*/ 834339 h 1050805"/>
                  <a:gd name="connsiteX9" fmla="*/ 139284 w 1050805"/>
                  <a:gd name="connsiteY9" fmla="*/ 587190 h 105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0805" h="1050805">
                    <a:moveTo>
                      <a:pt x="139284" y="216466"/>
                    </a:moveTo>
                    <a:lnTo>
                      <a:pt x="911521" y="216466"/>
                    </a:lnTo>
                    <a:lnTo>
                      <a:pt x="911521" y="463615"/>
                    </a:lnTo>
                    <a:lnTo>
                      <a:pt x="139284" y="463615"/>
                    </a:lnTo>
                    <a:lnTo>
                      <a:pt x="139284" y="216466"/>
                    </a:lnTo>
                    <a:close/>
                    <a:moveTo>
                      <a:pt x="139284" y="587190"/>
                    </a:moveTo>
                    <a:lnTo>
                      <a:pt x="911521" y="587190"/>
                    </a:lnTo>
                    <a:lnTo>
                      <a:pt x="911521" y="834339"/>
                    </a:lnTo>
                    <a:lnTo>
                      <a:pt x="139284" y="834339"/>
                    </a:lnTo>
                    <a:lnTo>
                      <a:pt x="139284" y="587190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7559" tIns="198245" rIns="127559" bIns="198245" numCol="1" spcCol="1270" anchor="ctr" anchorCtr="0">
                <a:noAutofit/>
              </a:bodyPr>
              <a:lstStyle/>
              <a:p>
                <a:pPr algn="just" defTabSz="1790700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82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8346898" y="2523132"/>
                <a:ext cx="1811734" cy="1811734"/>
              </a:xfrm>
              <a:custGeom>
                <a:avLst/>
                <a:gdLst>
                  <a:gd name="connsiteX0" fmla="*/ 0 w 1811734"/>
                  <a:gd name="connsiteY0" fmla="*/ 905867 h 1811734"/>
                  <a:gd name="connsiteX1" fmla="*/ 905867 w 1811734"/>
                  <a:gd name="connsiteY1" fmla="*/ 0 h 1811734"/>
                  <a:gd name="connsiteX2" fmla="*/ 1811734 w 1811734"/>
                  <a:gd name="connsiteY2" fmla="*/ 905867 h 1811734"/>
                  <a:gd name="connsiteX3" fmla="*/ 905867 w 1811734"/>
                  <a:gd name="connsiteY3" fmla="*/ 1811734 h 1811734"/>
                  <a:gd name="connsiteX4" fmla="*/ 0 w 1811734"/>
                  <a:gd name="connsiteY4" fmla="*/ 905867 h 18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734" h="1811734">
                    <a:moveTo>
                      <a:pt x="0" y="905867"/>
                    </a:moveTo>
                    <a:cubicBezTo>
                      <a:pt x="0" y="405570"/>
                      <a:pt x="405570" y="0"/>
                      <a:pt x="905867" y="0"/>
                    </a:cubicBezTo>
                    <a:cubicBezTo>
                      <a:pt x="1406164" y="0"/>
                      <a:pt x="1811734" y="405570"/>
                      <a:pt x="1811734" y="905867"/>
                    </a:cubicBezTo>
                    <a:cubicBezTo>
                      <a:pt x="1811734" y="1406164"/>
                      <a:pt x="1406164" y="1811734"/>
                      <a:pt x="905867" y="1811734"/>
                    </a:cubicBezTo>
                    <a:cubicBezTo>
                      <a:pt x="405570" y="1811734"/>
                      <a:pt x="0" y="1406164"/>
                      <a:pt x="0" y="90586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9513" tIns="289513" rIns="289513" bIns="289513" numCol="1" spcCol="1270" anchor="ctr" anchorCtr="0">
                <a:noAutofit/>
              </a:bodyPr>
              <a:lstStyle/>
              <a:p>
                <a:pPr algn="just" defTabSz="1628140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82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-1123401" y="2523132"/>
                <a:ext cx="1811734" cy="1811734"/>
              </a:xfrm>
              <a:custGeom>
                <a:avLst/>
                <a:gdLst>
                  <a:gd name="connsiteX0" fmla="*/ 0 w 1811734"/>
                  <a:gd name="connsiteY0" fmla="*/ 905867 h 1811734"/>
                  <a:gd name="connsiteX1" fmla="*/ 905867 w 1811734"/>
                  <a:gd name="connsiteY1" fmla="*/ 0 h 1811734"/>
                  <a:gd name="connsiteX2" fmla="*/ 1811734 w 1811734"/>
                  <a:gd name="connsiteY2" fmla="*/ 905867 h 1811734"/>
                  <a:gd name="connsiteX3" fmla="*/ 905867 w 1811734"/>
                  <a:gd name="connsiteY3" fmla="*/ 1811734 h 1811734"/>
                  <a:gd name="connsiteX4" fmla="*/ 0 w 1811734"/>
                  <a:gd name="connsiteY4" fmla="*/ 905867 h 18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734" h="1811734">
                    <a:moveTo>
                      <a:pt x="0" y="905867"/>
                    </a:moveTo>
                    <a:cubicBezTo>
                      <a:pt x="0" y="405570"/>
                      <a:pt x="405570" y="0"/>
                      <a:pt x="905867" y="0"/>
                    </a:cubicBezTo>
                    <a:cubicBezTo>
                      <a:pt x="1406164" y="0"/>
                      <a:pt x="1811734" y="405570"/>
                      <a:pt x="1811734" y="905867"/>
                    </a:cubicBezTo>
                    <a:cubicBezTo>
                      <a:pt x="1811734" y="1406164"/>
                      <a:pt x="1406164" y="1811734"/>
                      <a:pt x="905867" y="1811734"/>
                    </a:cubicBezTo>
                    <a:cubicBezTo>
                      <a:pt x="405570" y="1811734"/>
                      <a:pt x="0" y="1406164"/>
                      <a:pt x="0" y="9058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9513" tIns="289513" rIns="289513" bIns="289513" numCol="1" spcCol="1270" anchor="ctr" anchorCtr="0">
                <a:noAutofit/>
              </a:bodyPr>
              <a:lstStyle/>
              <a:p>
                <a:pPr algn="just" defTabSz="1628140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82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835447" y="2903596"/>
                <a:ext cx="1050805" cy="1050805"/>
              </a:xfrm>
              <a:custGeom>
                <a:avLst/>
                <a:gdLst>
                  <a:gd name="connsiteX0" fmla="*/ 139284 w 1050805"/>
                  <a:gd name="connsiteY0" fmla="*/ 401828 h 1050805"/>
                  <a:gd name="connsiteX1" fmla="*/ 401828 w 1050805"/>
                  <a:gd name="connsiteY1" fmla="*/ 401828 h 1050805"/>
                  <a:gd name="connsiteX2" fmla="*/ 401828 w 1050805"/>
                  <a:gd name="connsiteY2" fmla="*/ 139284 h 1050805"/>
                  <a:gd name="connsiteX3" fmla="*/ 648977 w 1050805"/>
                  <a:gd name="connsiteY3" fmla="*/ 139284 h 1050805"/>
                  <a:gd name="connsiteX4" fmla="*/ 648977 w 1050805"/>
                  <a:gd name="connsiteY4" fmla="*/ 401828 h 1050805"/>
                  <a:gd name="connsiteX5" fmla="*/ 911521 w 1050805"/>
                  <a:gd name="connsiteY5" fmla="*/ 401828 h 1050805"/>
                  <a:gd name="connsiteX6" fmla="*/ 911521 w 1050805"/>
                  <a:gd name="connsiteY6" fmla="*/ 648977 h 1050805"/>
                  <a:gd name="connsiteX7" fmla="*/ 648977 w 1050805"/>
                  <a:gd name="connsiteY7" fmla="*/ 648977 h 1050805"/>
                  <a:gd name="connsiteX8" fmla="*/ 648977 w 1050805"/>
                  <a:gd name="connsiteY8" fmla="*/ 911521 h 1050805"/>
                  <a:gd name="connsiteX9" fmla="*/ 401828 w 1050805"/>
                  <a:gd name="connsiteY9" fmla="*/ 911521 h 1050805"/>
                  <a:gd name="connsiteX10" fmla="*/ 401828 w 1050805"/>
                  <a:gd name="connsiteY10" fmla="*/ 648977 h 1050805"/>
                  <a:gd name="connsiteX11" fmla="*/ 139284 w 1050805"/>
                  <a:gd name="connsiteY11" fmla="*/ 648977 h 1050805"/>
                  <a:gd name="connsiteX12" fmla="*/ 139284 w 1050805"/>
                  <a:gd name="connsiteY12" fmla="*/ 401828 h 105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50805" h="1050805">
                    <a:moveTo>
                      <a:pt x="139284" y="401828"/>
                    </a:moveTo>
                    <a:lnTo>
                      <a:pt x="401828" y="401828"/>
                    </a:lnTo>
                    <a:lnTo>
                      <a:pt x="401828" y="139284"/>
                    </a:lnTo>
                    <a:lnTo>
                      <a:pt x="648977" y="139284"/>
                    </a:lnTo>
                    <a:lnTo>
                      <a:pt x="648977" y="401828"/>
                    </a:lnTo>
                    <a:lnTo>
                      <a:pt x="911521" y="401828"/>
                    </a:lnTo>
                    <a:lnTo>
                      <a:pt x="911521" y="648977"/>
                    </a:lnTo>
                    <a:lnTo>
                      <a:pt x="648977" y="648977"/>
                    </a:lnTo>
                    <a:lnTo>
                      <a:pt x="648977" y="911521"/>
                    </a:lnTo>
                    <a:lnTo>
                      <a:pt x="401828" y="911521"/>
                    </a:lnTo>
                    <a:lnTo>
                      <a:pt x="401828" y="648977"/>
                    </a:lnTo>
                    <a:lnTo>
                      <a:pt x="139284" y="648977"/>
                    </a:lnTo>
                    <a:lnTo>
                      <a:pt x="139284" y="401828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7559" tIns="368004" rIns="127559" bIns="368004" numCol="1" spcCol="1270" anchor="ctr" anchorCtr="0">
                <a:noAutofit/>
              </a:bodyPr>
              <a:lstStyle/>
              <a:p>
                <a:pPr algn="just" defTabSz="691515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82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01841" y="2407611"/>
              <a:ext cx="578952" cy="618042"/>
              <a:chOff x="9159875" y="1647825"/>
              <a:chExt cx="434975" cy="464344"/>
            </a:xfrm>
            <a:solidFill>
              <a:schemeClr val="bg2"/>
            </a:solidFill>
          </p:grpSpPr>
          <p:sp>
            <p:nvSpPr>
              <p:cNvPr id="21" name="AutoShape 78"/>
              <p:cNvSpPr/>
              <p:nvPr/>
            </p:nvSpPr>
            <p:spPr bwMode="auto">
              <a:xfrm>
                <a:off x="9159875" y="1647825"/>
                <a:ext cx="434975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25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AutoShape 79"/>
              <p:cNvSpPr/>
              <p:nvPr/>
            </p:nvSpPr>
            <p:spPr bwMode="auto">
              <a:xfrm>
                <a:off x="9217819" y="1705769"/>
                <a:ext cx="319088" cy="2905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25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AutoShape 80"/>
              <p:cNvSpPr/>
              <p:nvPr/>
            </p:nvSpPr>
            <p:spPr bwMode="auto">
              <a:xfrm>
                <a:off x="9391650" y="1749425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25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0091658" y="2416592"/>
              <a:ext cx="618042" cy="618042"/>
              <a:chOff x="8216107" y="1647825"/>
              <a:chExt cx="464344" cy="464344"/>
            </a:xfrm>
            <a:solidFill>
              <a:schemeClr val="bg2"/>
            </a:solidFill>
          </p:grpSpPr>
          <p:sp>
            <p:nvSpPr>
              <p:cNvPr id="19" name="AutoShape 81"/>
              <p:cNvSpPr/>
              <p:nvPr/>
            </p:nvSpPr>
            <p:spPr bwMode="auto">
              <a:xfrm>
                <a:off x="8216107" y="1647825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35" y="9811"/>
                    </a:moveTo>
                    <a:cubicBezTo>
                      <a:pt x="20220" y="10144"/>
                      <a:pt x="20081" y="10800"/>
                      <a:pt x="18899" y="10800"/>
                    </a:cubicBezTo>
                    <a:lnTo>
                      <a:pt x="17549" y="10800"/>
                    </a:lnTo>
                    <a:cubicBezTo>
                      <a:pt x="17363" y="10800"/>
                      <a:pt x="17212" y="10950"/>
                      <a:pt x="17212" y="11137"/>
                    </a:cubicBezTo>
                    <a:cubicBezTo>
                      <a:pt x="17212" y="11324"/>
                      <a:pt x="17363" y="11475"/>
                      <a:pt x="17549" y="11475"/>
                    </a:cubicBezTo>
                    <a:lnTo>
                      <a:pt x="18858" y="11475"/>
                    </a:lnTo>
                    <a:cubicBezTo>
                      <a:pt x="19870" y="11475"/>
                      <a:pt x="20003" y="12314"/>
                      <a:pt x="19938" y="12719"/>
                    </a:cubicBezTo>
                    <a:cubicBezTo>
                      <a:pt x="19855" y="13223"/>
                      <a:pt x="19618" y="14175"/>
                      <a:pt x="18478" y="14175"/>
                    </a:cubicBezTo>
                    <a:lnTo>
                      <a:pt x="16874" y="14175"/>
                    </a:lnTo>
                    <a:cubicBezTo>
                      <a:pt x="16688" y="14175"/>
                      <a:pt x="16537" y="14325"/>
                      <a:pt x="16537" y="14512"/>
                    </a:cubicBezTo>
                    <a:cubicBezTo>
                      <a:pt x="16537" y="14699"/>
                      <a:pt x="16688" y="14850"/>
                      <a:pt x="16874" y="14850"/>
                    </a:cubicBezTo>
                    <a:lnTo>
                      <a:pt x="18203" y="14850"/>
                    </a:lnTo>
                    <a:cubicBezTo>
                      <a:pt x="19343" y="14850"/>
                      <a:pt x="19243" y="15718"/>
                      <a:pt x="19079" y="16237"/>
                    </a:cubicBezTo>
                    <a:cubicBezTo>
                      <a:pt x="18864" y="16918"/>
                      <a:pt x="18732" y="17549"/>
                      <a:pt x="17297" y="17549"/>
                    </a:cubicBezTo>
                    <a:lnTo>
                      <a:pt x="16196" y="17549"/>
                    </a:lnTo>
                    <a:cubicBezTo>
                      <a:pt x="16009" y="17549"/>
                      <a:pt x="15859" y="17700"/>
                      <a:pt x="15859" y="17887"/>
                    </a:cubicBezTo>
                    <a:cubicBezTo>
                      <a:pt x="15859" y="18073"/>
                      <a:pt x="16009" y="18225"/>
                      <a:pt x="16196" y="18225"/>
                    </a:cubicBezTo>
                    <a:lnTo>
                      <a:pt x="17255" y="18225"/>
                    </a:lnTo>
                    <a:cubicBezTo>
                      <a:pt x="17993" y="18225"/>
                      <a:pt x="18027" y="18923"/>
                      <a:pt x="17950" y="19174"/>
                    </a:cubicBezTo>
                    <a:cubicBezTo>
                      <a:pt x="17866" y="19448"/>
                      <a:pt x="17767" y="19651"/>
                      <a:pt x="17762" y="19660"/>
                    </a:cubicBezTo>
                    <a:cubicBezTo>
                      <a:pt x="17558" y="20028"/>
                      <a:pt x="17229" y="20249"/>
                      <a:pt x="16534" y="20249"/>
                    </a:cubicBezTo>
                    <a:lnTo>
                      <a:pt x="12844" y="20249"/>
                    </a:lnTo>
                    <a:cubicBezTo>
                      <a:pt x="10990" y="20249"/>
                      <a:pt x="9151" y="19829"/>
                      <a:pt x="9104" y="19818"/>
                    </a:cubicBezTo>
                    <a:cubicBezTo>
                      <a:pt x="6299" y="19172"/>
                      <a:pt x="6152" y="19122"/>
                      <a:pt x="5976" y="19072"/>
                    </a:cubicBezTo>
                    <a:cubicBezTo>
                      <a:pt x="5976" y="19072"/>
                      <a:pt x="5405" y="18976"/>
                      <a:pt x="5405" y="18478"/>
                    </a:cubicBezTo>
                    <a:lnTo>
                      <a:pt x="5399" y="9155"/>
                    </a:lnTo>
                    <a:cubicBezTo>
                      <a:pt x="5399" y="8839"/>
                      <a:pt x="5601" y="8552"/>
                      <a:pt x="5935" y="8452"/>
                    </a:cubicBezTo>
                    <a:cubicBezTo>
                      <a:pt x="5977" y="8435"/>
                      <a:pt x="6034" y="8419"/>
                      <a:pt x="6074" y="8401"/>
                    </a:cubicBezTo>
                    <a:cubicBezTo>
                      <a:pt x="9158" y="7125"/>
                      <a:pt x="10097" y="4324"/>
                      <a:pt x="10124" y="2025"/>
                    </a:cubicBezTo>
                    <a:cubicBezTo>
                      <a:pt x="10128" y="1702"/>
                      <a:pt x="10378" y="1350"/>
                      <a:pt x="10800" y="1350"/>
                    </a:cubicBezTo>
                    <a:cubicBezTo>
                      <a:pt x="11514" y="1350"/>
                      <a:pt x="12774" y="2782"/>
                      <a:pt x="12774" y="4554"/>
                    </a:cubicBezTo>
                    <a:cubicBezTo>
                      <a:pt x="12774" y="6155"/>
                      <a:pt x="12711" y="6432"/>
                      <a:pt x="12149" y="8100"/>
                    </a:cubicBezTo>
                    <a:cubicBezTo>
                      <a:pt x="18899" y="8100"/>
                      <a:pt x="18852" y="8196"/>
                      <a:pt x="19448" y="8353"/>
                    </a:cubicBezTo>
                    <a:cubicBezTo>
                      <a:pt x="20187" y="8564"/>
                      <a:pt x="20249" y="9175"/>
                      <a:pt x="20249" y="9386"/>
                    </a:cubicBezTo>
                    <a:cubicBezTo>
                      <a:pt x="20249" y="9618"/>
                      <a:pt x="20243" y="9584"/>
                      <a:pt x="20235" y="9811"/>
                    </a:cubicBezTo>
                    <a:moveTo>
                      <a:pt x="4724" y="19575"/>
                    </a:moveTo>
                    <a:cubicBezTo>
                      <a:pt x="4724" y="19948"/>
                      <a:pt x="4423" y="20249"/>
                      <a:pt x="4049" y="20249"/>
                    </a:cubicBezTo>
                    <a:lnTo>
                      <a:pt x="2024" y="20249"/>
                    </a:lnTo>
                    <a:cubicBezTo>
                      <a:pt x="1652" y="20249"/>
                      <a:pt x="1349" y="19948"/>
                      <a:pt x="1349" y="19575"/>
                    </a:cubicBezTo>
                    <a:lnTo>
                      <a:pt x="1349" y="8774"/>
                    </a:lnTo>
                    <a:cubicBezTo>
                      <a:pt x="1349" y="8401"/>
                      <a:pt x="1652" y="8100"/>
                      <a:pt x="2024" y="8100"/>
                    </a:cubicBezTo>
                    <a:lnTo>
                      <a:pt x="4049" y="8100"/>
                    </a:lnTo>
                    <a:cubicBezTo>
                      <a:pt x="4423" y="8100"/>
                      <a:pt x="4724" y="8401"/>
                      <a:pt x="4724" y="8774"/>
                    </a:cubicBezTo>
                    <a:cubicBezTo>
                      <a:pt x="4724" y="8774"/>
                      <a:pt x="4724" y="19575"/>
                      <a:pt x="4724" y="19575"/>
                    </a:cubicBezTo>
                    <a:close/>
                    <a:moveTo>
                      <a:pt x="19686" y="7069"/>
                    </a:moveTo>
                    <a:cubicBezTo>
                      <a:pt x="18842" y="6846"/>
                      <a:pt x="16858" y="6849"/>
                      <a:pt x="13956" y="6773"/>
                    </a:cubicBezTo>
                    <a:cubicBezTo>
                      <a:pt x="14093" y="6139"/>
                      <a:pt x="14124" y="5568"/>
                      <a:pt x="14124" y="4554"/>
                    </a:cubicBezTo>
                    <a:cubicBezTo>
                      <a:pt x="14124" y="2133"/>
                      <a:pt x="12361" y="0"/>
                      <a:pt x="10800" y="0"/>
                    </a:cubicBezTo>
                    <a:cubicBezTo>
                      <a:pt x="9698" y="0"/>
                      <a:pt x="8789" y="901"/>
                      <a:pt x="8774" y="2009"/>
                    </a:cubicBezTo>
                    <a:cubicBezTo>
                      <a:pt x="8760" y="3368"/>
                      <a:pt x="8340" y="5716"/>
                      <a:pt x="6074" y="6906"/>
                    </a:cubicBezTo>
                    <a:cubicBezTo>
                      <a:pt x="5908" y="6994"/>
                      <a:pt x="5433" y="7228"/>
                      <a:pt x="5364" y="7259"/>
                    </a:cubicBezTo>
                    <a:lnTo>
                      <a:pt x="5399" y="7289"/>
                    </a:lnTo>
                    <a:cubicBezTo>
                      <a:pt x="5045" y="6984"/>
                      <a:pt x="4554" y="6750"/>
                      <a:pt x="4049" y="6750"/>
                    </a:cubicBezTo>
                    <a:lnTo>
                      <a:pt x="2024" y="6750"/>
                    </a:lnTo>
                    <a:cubicBezTo>
                      <a:pt x="908" y="6750"/>
                      <a:pt x="0" y="7658"/>
                      <a:pt x="0" y="8774"/>
                    </a:cubicBezTo>
                    <a:lnTo>
                      <a:pt x="0" y="19575"/>
                    </a:lnTo>
                    <a:cubicBezTo>
                      <a:pt x="0" y="20691"/>
                      <a:pt x="908" y="21599"/>
                      <a:pt x="2024" y="21599"/>
                    </a:cubicBezTo>
                    <a:lnTo>
                      <a:pt x="4049" y="21599"/>
                    </a:lnTo>
                    <a:cubicBezTo>
                      <a:pt x="4853" y="21599"/>
                      <a:pt x="5525" y="21114"/>
                      <a:pt x="5850" y="20434"/>
                    </a:cubicBezTo>
                    <a:cubicBezTo>
                      <a:pt x="5859" y="20437"/>
                      <a:pt x="5873" y="20441"/>
                      <a:pt x="5882" y="20442"/>
                    </a:cubicBezTo>
                    <a:cubicBezTo>
                      <a:pt x="5927" y="20454"/>
                      <a:pt x="5979" y="20467"/>
                      <a:pt x="6044" y="20485"/>
                    </a:cubicBezTo>
                    <a:cubicBezTo>
                      <a:pt x="6056" y="20487"/>
                      <a:pt x="6062" y="20488"/>
                      <a:pt x="6074" y="20492"/>
                    </a:cubicBezTo>
                    <a:cubicBezTo>
                      <a:pt x="6464" y="20588"/>
                      <a:pt x="7212" y="20768"/>
                      <a:pt x="8812" y="21135"/>
                    </a:cubicBezTo>
                    <a:cubicBezTo>
                      <a:pt x="9155" y="21213"/>
                      <a:pt x="10966" y="21599"/>
                      <a:pt x="12844" y="21599"/>
                    </a:cubicBezTo>
                    <a:lnTo>
                      <a:pt x="16534" y="21599"/>
                    </a:lnTo>
                    <a:cubicBezTo>
                      <a:pt x="17659" y="21599"/>
                      <a:pt x="18469" y="21167"/>
                      <a:pt x="18952" y="20298"/>
                    </a:cubicBezTo>
                    <a:cubicBezTo>
                      <a:pt x="18958" y="20285"/>
                      <a:pt x="19114" y="19982"/>
                      <a:pt x="19240" y="19572"/>
                    </a:cubicBezTo>
                    <a:cubicBezTo>
                      <a:pt x="19336" y="19263"/>
                      <a:pt x="19371" y="18827"/>
                      <a:pt x="19256" y="18384"/>
                    </a:cubicBezTo>
                    <a:cubicBezTo>
                      <a:pt x="19981" y="17886"/>
                      <a:pt x="20214" y="17133"/>
                      <a:pt x="20366" y="16643"/>
                    </a:cubicBezTo>
                    <a:cubicBezTo>
                      <a:pt x="20620" y="15838"/>
                      <a:pt x="20544" y="15235"/>
                      <a:pt x="20367" y="14803"/>
                    </a:cubicBezTo>
                    <a:cubicBezTo>
                      <a:pt x="20775" y="14418"/>
                      <a:pt x="21122" y="13831"/>
                      <a:pt x="21269" y="12935"/>
                    </a:cubicBezTo>
                    <a:cubicBezTo>
                      <a:pt x="21361" y="12380"/>
                      <a:pt x="21263" y="11809"/>
                      <a:pt x="21007" y="11334"/>
                    </a:cubicBezTo>
                    <a:cubicBezTo>
                      <a:pt x="21389" y="10905"/>
                      <a:pt x="21564" y="10365"/>
                      <a:pt x="21583" y="9865"/>
                    </a:cubicBezTo>
                    <a:lnTo>
                      <a:pt x="21591" y="9724"/>
                    </a:lnTo>
                    <a:cubicBezTo>
                      <a:pt x="21596" y="9635"/>
                      <a:pt x="21600" y="9581"/>
                      <a:pt x="21600" y="9386"/>
                    </a:cubicBezTo>
                    <a:cubicBezTo>
                      <a:pt x="21600" y="8533"/>
                      <a:pt x="21010" y="7446"/>
                      <a:pt x="19686" y="706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25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AutoShape 82"/>
              <p:cNvSpPr/>
              <p:nvPr/>
            </p:nvSpPr>
            <p:spPr bwMode="auto">
              <a:xfrm>
                <a:off x="8259763" y="2024857"/>
                <a:ext cx="43657" cy="436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4400"/>
                    </a:moveTo>
                    <a:cubicBezTo>
                      <a:pt x="8820" y="14400"/>
                      <a:pt x="7200" y="12782"/>
                      <a:pt x="7200" y="10800"/>
                    </a:cubicBezTo>
                    <a:cubicBezTo>
                      <a:pt x="7200" y="8817"/>
                      <a:pt x="8820" y="7200"/>
                      <a:pt x="10800" y="7200"/>
                    </a:cubicBezTo>
                    <a:cubicBezTo>
                      <a:pt x="12779" y="7200"/>
                      <a:pt x="14400" y="8817"/>
                      <a:pt x="14400" y="10800"/>
                    </a:cubicBezTo>
                    <a:cubicBezTo>
                      <a:pt x="14400" y="12782"/>
                      <a:pt x="12779" y="14400"/>
                      <a:pt x="10800" y="14400"/>
                    </a:cubicBezTo>
                    <a:moveTo>
                      <a:pt x="10800" y="0"/>
                    </a:move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25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7221342" y="2435608"/>
              <a:ext cx="619099" cy="58000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7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25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25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352084" y="2484206"/>
              <a:ext cx="618042" cy="482812"/>
              <a:chOff x="2581275" y="1710532"/>
              <a:chExt cx="464344" cy="362744"/>
            </a:xfrm>
            <a:solidFill>
              <a:schemeClr val="bg2"/>
            </a:solidFill>
          </p:grpSpPr>
          <p:sp>
            <p:nvSpPr>
              <p:cNvPr id="10" name="AutoShape 140"/>
              <p:cNvSpPr/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2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AutoShape 141"/>
              <p:cNvSpPr/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2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AutoShape 142"/>
              <p:cNvSpPr/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2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AutoShape 143"/>
              <p:cNvSpPr/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2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AutoShape 144"/>
              <p:cNvSpPr/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2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AutoShape 145"/>
              <p:cNvSpPr/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2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AutoShape 146"/>
              <p:cNvSpPr/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2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1827890" y="4197390"/>
            <a:ext cx="2035086" cy="719485"/>
            <a:chOff x="520106" y="2243168"/>
            <a:chExt cx="2513428" cy="785611"/>
          </a:xfrm>
        </p:grpSpPr>
        <p:sp>
          <p:nvSpPr>
            <p:cNvPr id="38" name="TextBox 37"/>
            <p:cNvSpPr txBox="1"/>
            <p:nvPr/>
          </p:nvSpPr>
          <p:spPr>
            <a:xfrm>
              <a:off x="1000743" y="2243168"/>
              <a:ext cx="1552151" cy="25792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20106" y="2544848"/>
              <a:ext cx="2513428" cy="4839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cxnSp>
        <p:nvCxnSpPr>
          <p:cNvPr id="44" name="Straight Connector 43"/>
          <p:cNvCxnSpPr/>
          <p:nvPr/>
        </p:nvCxnSpPr>
        <p:spPr>
          <a:xfrm>
            <a:off x="1670581" y="5055631"/>
            <a:ext cx="95175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8995771" y="4197387"/>
            <a:ext cx="2035086" cy="719485"/>
            <a:chOff x="520106" y="2243168"/>
            <a:chExt cx="2513428" cy="785613"/>
          </a:xfrm>
        </p:grpSpPr>
        <p:sp>
          <p:nvSpPr>
            <p:cNvPr id="52" name="TextBox 51"/>
            <p:cNvSpPr txBox="1"/>
            <p:nvPr/>
          </p:nvSpPr>
          <p:spPr>
            <a:xfrm>
              <a:off x="1000743" y="2243168"/>
              <a:ext cx="1552151" cy="2579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20106" y="2544848"/>
              <a:ext cx="2513428" cy="48393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606476" y="4197387"/>
            <a:ext cx="2035086" cy="719485"/>
            <a:chOff x="520106" y="2243168"/>
            <a:chExt cx="2513428" cy="785613"/>
          </a:xfrm>
        </p:grpSpPr>
        <p:sp>
          <p:nvSpPr>
            <p:cNvPr id="55" name="TextBox 54"/>
            <p:cNvSpPr txBox="1"/>
            <p:nvPr/>
          </p:nvSpPr>
          <p:spPr>
            <a:xfrm>
              <a:off x="1000743" y="2243168"/>
              <a:ext cx="1552151" cy="2579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20106" y="2544848"/>
              <a:ext cx="2513428" cy="48393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217183" y="4197387"/>
            <a:ext cx="2035086" cy="719485"/>
            <a:chOff x="520106" y="2243168"/>
            <a:chExt cx="2513428" cy="785613"/>
          </a:xfrm>
        </p:grpSpPr>
        <p:sp>
          <p:nvSpPr>
            <p:cNvPr id="58" name="TextBox 57"/>
            <p:cNvSpPr txBox="1"/>
            <p:nvPr/>
          </p:nvSpPr>
          <p:spPr>
            <a:xfrm>
              <a:off x="1000743" y="2243168"/>
              <a:ext cx="1552151" cy="2579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20106" y="2544848"/>
              <a:ext cx="2513428" cy="48393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711939" y="5232651"/>
            <a:ext cx="9434876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43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40835" y="2344933"/>
            <a:ext cx="3695028" cy="3695028"/>
            <a:chOff x="6240781" y="1363135"/>
            <a:chExt cx="4963584" cy="4963584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6240781" y="1363135"/>
              <a:ext cx="3255433" cy="2434167"/>
              <a:chOff x="4657725" y="946151"/>
              <a:chExt cx="2441575" cy="1825625"/>
            </a:xfrm>
          </p:grpSpPr>
          <p:sp>
            <p:nvSpPr>
              <p:cNvPr id="27" name="Freeform 26"/>
              <p:cNvSpPr/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6240781" y="3111502"/>
              <a:ext cx="2434167" cy="3215217"/>
              <a:chOff x="4657725" y="2257426"/>
              <a:chExt cx="1825625" cy="2411413"/>
            </a:xfrm>
          </p:grpSpPr>
          <p:sp>
            <p:nvSpPr>
              <p:cNvPr id="25" name="Freeform 24"/>
              <p:cNvSpPr/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7967980" y="3892551"/>
              <a:ext cx="3236384" cy="2434167"/>
              <a:chOff x="5953125" y="2843213"/>
              <a:chExt cx="2427288" cy="1825625"/>
            </a:xfrm>
          </p:grpSpPr>
          <p:sp>
            <p:nvSpPr>
              <p:cNvPr id="23" name="Freeform 22"/>
              <p:cNvSpPr/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21" name="Freeform 20"/>
              <p:cNvSpPr/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 rot="18920653">
              <a:off x="6614389" y="1959675"/>
              <a:ext cx="1084827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2904439">
              <a:off x="9713530" y="2071950"/>
              <a:ext cx="1348425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3328205">
              <a:off x="6381839" y="5171931"/>
              <a:ext cx="1276620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872992">
              <a:off x="9524091" y="5259067"/>
              <a:ext cx="1436559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30"/>
          <p:cNvGrpSpPr/>
          <p:nvPr/>
        </p:nvGrpSpPr>
        <p:grpSpPr>
          <a:xfrm>
            <a:off x="6924671" y="2712384"/>
            <a:ext cx="3609160" cy="572730"/>
            <a:chOff x="8633669" y="2306010"/>
            <a:chExt cx="2990246" cy="625369"/>
          </a:xfrm>
        </p:grpSpPr>
        <p:sp>
          <p:nvSpPr>
            <p:cNvPr id="30" name="Rectangle 28"/>
            <p:cNvSpPr/>
            <p:nvPr/>
          </p:nvSpPr>
          <p:spPr>
            <a:xfrm>
              <a:off x="8633669" y="2623601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8633669" y="2306010"/>
              <a:ext cx="1279218" cy="2579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0"/>
          <p:cNvGrpSpPr/>
          <p:nvPr/>
        </p:nvGrpSpPr>
        <p:grpSpPr>
          <a:xfrm>
            <a:off x="6924671" y="3535889"/>
            <a:ext cx="3609160" cy="572730"/>
            <a:chOff x="8633669" y="2306010"/>
            <a:chExt cx="2990246" cy="625369"/>
          </a:xfrm>
        </p:grpSpPr>
        <p:sp>
          <p:nvSpPr>
            <p:cNvPr id="34" name="Rectangle 28"/>
            <p:cNvSpPr/>
            <p:nvPr/>
          </p:nvSpPr>
          <p:spPr>
            <a:xfrm>
              <a:off x="8633669" y="2623601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29"/>
            <p:cNvSpPr txBox="1"/>
            <p:nvPr/>
          </p:nvSpPr>
          <p:spPr>
            <a:xfrm>
              <a:off x="8633669" y="2306010"/>
              <a:ext cx="1279218" cy="2579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0"/>
          <p:cNvGrpSpPr/>
          <p:nvPr/>
        </p:nvGrpSpPr>
        <p:grpSpPr>
          <a:xfrm>
            <a:off x="6924671" y="4359396"/>
            <a:ext cx="3609160" cy="572730"/>
            <a:chOff x="8633669" y="2306010"/>
            <a:chExt cx="2990246" cy="625369"/>
          </a:xfrm>
        </p:grpSpPr>
        <p:sp>
          <p:nvSpPr>
            <p:cNvPr id="37" name="Rectangle 28"/>
            <p:cNvSpPr/>
            <p:nvPr/>
          </p:nvSpPr>
          <p:spPr>
            <a:xfrm>
              <a:off x="8633669" y="2623601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Box 29"/>
            <p:cNvSpPr txBox="1"/>
            <p:nvPr/>
          </p:nvSpPr>
          <p:spPr>
            <a:xfrm>
              <a:off x="8633669" y="2306010"/>
              <a:ext cx="1279218" cy="2579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0"/>
          <p:cNvGrpSpPr/>
          <p:nvPr/>
        </p:nvGrpSpPr>
        <p:grpSpPr>
          <a:xfrm>
            <a:off x="6924671" y="5182901"/>
            <a:ext cx="3609160" cy="572730"/>
            <a:chOff x="8633669" y="2306010"/>
            <a:chExt cx="2990246" cy="625369"/>
          </a:xfrm>
        </p:grpSpPr>
        <p:sp>
          <p:nvSpPr>
            <p:cNvPr id="40" name="Rectangle 28"/>
            <p:cNvSpPr/>
            <p:nvPr/>
          </p:nvSpPr>
          <p:spPr>
            <a:xfrm>
              <a:off x="8633669" y="2623601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29"/>
            <p:cNvSpPr txBox="1"/>
            <p:nvPr/>
          </p:nvSpPr>
          <p:spPr>
            <a:xfrm>
              <a:off x="8633669" y="2306010"/>
              <a:ext cx="1279218" cy="2579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4"/>
          <p:cNvGrpSpPr/>
          <p:nvPr/>
        </p:nvGrpSpPr>
        <p:grpSpPr>
          <a:xfrm rot="9900000">
            <a:off x="7611898" y="5093760"/>
            <a:ext cx="951441" cy="813426"/>
            <a:chOff x="2208213" y="4308475"/>
            <a:chExt cx="1313851" cy="1123184"/>
          </a:xfrm>
          <a:solidFill>
            <a:schemeClr val="accent4"/>
          </a:solidFill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 rot="17100000">
            <a:off x="4173320" y="5044968"/>
            <a:ext cx="951515" cy="813366"/>
            <a:chOff x="2208213" y="4308475"/>
            <a:chExt cx="1313851" cy="1123184"/>
          </a:xfrm>
          <a:solidFill>
            <a:schemeClr val="accent3"/>
          </a:solidFill>
        </p:grpSpPr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18"/>
          <p:cNvGrpSpPr/>
          <p:nvPr/>
        </p:nvGrpSpPr>
        <p:grpSpPr>
          <a:xfrm flipH="1">
            <a:off x="7522842" y="2496044"/>
            <a:ext cx="951440" cy="813426"/>
            <a:chOff x="2208213" y="4308475"/>
            <a:chExt cx="1313851" cy="1123184"/>
          </a:xfrm>
          <a:solidFill>
            <a:schemeClr val="accent2"/>
          </a:solidFill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14"/>
          <p:cNvGrpSpPr/>
          <p:nvPr/>
        </p:nvGrpSpPr>
        <p:grpSpPr>
          <a:xfrm>
            <a:off x="4263273" y="2496044"/>
            <a:ext cx="951441" cy="813426"/>
            <a:chOff x="2208213" y="4308475"/>
            <a:chExt cx="1313851" cy="1123184"/>
          </a:xfrm>
        </p:grpSpPr>
        <p:sp>
          <p:nvSpPr>
            <p:cNvPr id="4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Text Placeholder 7"/>
          <p:cNvSpPr txBox="1"/>
          <p:nvPr/>
        </p:nvSpPr>
        <p:spPr>
          <a:xfrm>
            <a:off x="4254035" y="2567853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ln>
                  <a:noFill/>
                </a:ln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5" name="Text Placeholder 2"/>
          <p:cNvSpPr txBox="1"/>
          <p:nvPr/>
        </p:nvSpPr>
        <p:spPr>
          <a:xfrm>
            <a:off x="1964879" y="2524373"/>
            <a:ext cx="2055981" cy="44319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6" name="Text Placeholder 7"/>
          <p:cNvSpPr txBox="1"/>
          <p:nvPr/>
        </p:nvSpPr>
        <p:spPr>
          <a:xfrm>
            <a:off x="4212515" y="5330420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7" name="Text Placeholder 2"/>
          <p:cNvSpPr txBox="1"/>
          <p:nvPr/>
        </p:nvSpPr>
        <p:spPr>
          <a:xfrm>
            <a:off x="1964879" y="5274660"/>
            <a:ext cx="2055981" cy="44319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8" name="Text Placeholder 7"/>
          <p:cNvSpPr txBox="1"/>
          <p:nvPr/>
        </p:nvSpPr>
        <p:spPr>
          <a:xfrm>
            <a:off x="7849723" y="2567853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9" name="Text Placeholder 2"/>
          <p:cNvSpPr txBox="1"/>
          <p:nvPr/>
        </p:nvSpPr>
        <p:spPr>
          <a:xfrm>
            <a:off x="8760114" y="2518843"/>
            <a:ext cx="2100598" cy="44319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0" name="Text Placeholder 7"/>
          <p:cNvSpPr txBox="1"/>
          <p:nvPr/>
        </p:nvSpPr>
        <p:spPr>
          <a:xfrm>
            <a:off x="7932663" y="5297155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1" name="Text Placeholder 2"/>
          <p:cNvSpPr txBox="1"/>
          <p:nvPr/>
        </p:nvSpPr>
        <p:spPr>
          <a:xfrm>
            <a:off x="8760114" y="5274660"/>
            <a:ext cx="2100598" cy="44319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2" name="Shape 1719"/>
          <p:cNvSpPr/>
          <p:nvPr/>
        </p:nvSpPr>
        <p:spPr>
          <a:xfrm>
            <a:off x="4796125" y="3874359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44" y="21600"/>
                </a:moveTo>
                <a:lnTo>
                  <a:pt x="17863" y="16372"/>
                </a:lnTo>
                <a:lnTo>
                  <a:pt x="21600" y="11064"/>
                </a:lnTo>
                <a:cubicBezTo>
                  <a:pt x="16705" y="10632"/>
                  <a:pt x="12832" y="7246"/>
                  <a:pt x="12619" y="3093"/>
                </a:cubicBezTo>
                <a:lnTo>
                  <a:pt x="6294" y="0"/>
                </a:lnTo>
                <a:lnTo>
                  <a:pt x="0" y="3080"/>
                </a:lnTo>
                <a:cubicBezTo>
                  <a:pt x="216" y="13022"/>
                  <a:pt x="9708" y="21118"/>
                  <a:pt x="21544" y="2160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Shape 1720"/>
          <p:cNvSpPr/>
          <p:nvPr/>
        </p:nvSpPr>
        <p:spPr>
          <a:xfrm>
            <a:off x="6166927" y="4188007"/>
            <a:ext cx="1870348" cy="15590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305"/>
                </a:moveTo>
                <a:lnTo>
                  <a:pt x="3079" y="21600"/>
                </a:lnTo>
                <a:cubicBezTo>
                  <a:pt x="13022" y="21383"/>
                  <a:pt x="21117" y="11891"/>
                  <a:pt x="21600" y="57"/>
                </a:cubicBezTo>
                <a:lnTo>
                  <a:pt x="16372" y="3738"/>
                </a:lnTo>
                <a:lnTo>
                  <a:pt x="11063" y="0"/>
                </a:lnTo>
                <a:cubicBezTo>
                  <a:pt x="10631" y="4895"/>
                  <a:pt x="7245" y="8768"/>
                  <a:pt x="3093" y="8981"/>
                </a:cubicBezTo>
                <a:cubicBezTo>
                  <a:pt x="3093" y="8981"/>
                  <a:pt x="0" y="15305"/>
                  <a:pt x="0" y="1530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Shape 1721"/>
          <p:cNvSpPr/>
          <p:nvPr/>
        </p:nvSpPr>
        <p:spPr>
          <a:xfrm>
            <a:off x="6468922" y="2520901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21"/>
                </a:moveTo>
                <a:cubicBezTo>
                  <a:pt x="21384" y="8578"/>
                  <a:pt x="11891" y="483"/>
                  <a:pt x="56" y="0"/>
                </a:cubicBezTo>
                <a:lnTo>
                  <a:pt x="3737" y="5228"/>
                </a:lnTo>
                <a:lnTo>
                  <a:pt x="0" y="10536"/>
                </a:lnTo>
                <a:cubicBezTo>
                  <a:pt x="4895" y="10968"/>
                  <a:pt x="8767" y="14353"/>
                  <a:pt x="8981" y="18507"/>
                </a:cubicBezTo>
                <a:lnTo>
                  <a:pt x="15305" y="21600"/>
                </a:lnTo>
                <a:cubicBezTo>
                  <a:pt x="15305" y="21600"/>
                  <a:pt x="21600" y="18521"/>
                  <a:pt x="21600" y="1852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Shape 1722"/>
          <p:cNvSpPr/>
          <p:nvPr/>
        </p:nvSpPr>
        <p:spPr>
          <a:xfrm>
            <a:off x="4796124" y="2520903"/>
            <a:ext cx="1870348" cy="1558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294"/>
                </a:moveTo>
                <a:lnTo>
                  <a:pt x="18521" y="0"/>
                </a:lnTo>
                <a:cubicBezTo>
                  <a:pt x="8577" y="216"/>
                  <a:pt x="483" y="9708"/>
                  <a:pt x="0" y="21544"/>
                </a:cubicBezTo>
                <a:lnTo>
                  <a:pt x="5227" y="17863"/>
                </a:lnTo>
                <a:lnTo>
                  <a:pt x="10537" y="21600"/>
                </a:lnTo>
                <a:cubicBezTo>
                  <a:pt x="10969" y="16705"/>
                  <a:pt x="14354" y="12832"/>
                  <a:pt x="18507" y="12619"/>
                </a:cubicBezTo>
                <a:cubicBezTo>
                  <a:pt x="18507" y="12619"/>
                  <a:pt x="21600" y="6294"/>
                  <a:pt x="21600" y="629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7"/>
          <p:cNvSpPr txBox="1"/>
          <p:nvPr/>
        </p:nvSpPr>
        <p:spPr>
          <a:xfrm>
            <a:off x="5460257" y="2946309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5215688" y="4418415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7118389" y="3236217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6874397" y="4650801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2018ANNUAL WORK SUMMARY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indefinite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8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indefinite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9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indefinite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indefinite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1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6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1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6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animBg="1" advAuto="0"/>
      <p:bldP spid="53" grpId="0" animBg="1" advAuto="0"/>
      <p:bldP spid="54" grpId="0" animBg="1" advAuto="0"/>
      <p:bldP spid="55" grpId="0" animBg="1" advAuto="0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205313" y="2748544"/>
            <a:ext cx="4468623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明年工作计划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05313" y="3696141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9603" y="3696141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205313" y="4070553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349603" y="4070553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82725" y="1955417"/>
            <a:ext cx="4434778" cy="322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98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04</a:t>
            </a:r>
            <a:endParaRPr lang="zh-CN" altLang="en-US" sz="2098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>
            <p:custDataLst>
              <p:tags r:id="rId3"/>
            </p:custDataLst>
          </p:nvPr>
        </p:nvCxnSpPr>
        <p:spPr>
          <a:xfrm>
            <a:off x="5813930" y="3616325"/>
            <a:ext cx="4860006" cy="0"/>
          </a:xfrm>
          <a:prstGeom prst="line">
            <a:avLst/>
          </a:prstGeom>
          <a:ln w="127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7"/>
          <p:cNvGrpSpPr/>
          <p:nvPr/>
        </p:nvGrpSpPr>
        <p:grpSpPr>
          <a:xfrm>
            <a:off x="1164369" y="2680221"/>
            <a:ext cx="2316294" cy="1514496"/>
            <a:chOff x="1" y="0"/>
            <a:chExt cx="4392858" cy="2872248"/>
          </a:xfrm>
        </p:grpSpPr>
        <p:sp>
          <p:nvSpPr>
            <p:cNvPr id="3" name="Shape 333"/>
            <p:cNvSpPr/>
            <p:nvPr/>
          </p:nvSpPr>
          <p:spPr>
            <a:xfrm>
              <a:off x="1" y="0"/>
              <a:ext cx="4392858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Shape 335"/>
            <p:cNvSpPr/>
            <p:nvPr/>
          </p:nvSpPr>
          <p:spPr>
            <a:xfrm>
              <a:off x="1498551" y="1229870"/>
              <a:ext cx="2042947" cy="4479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342"/>
          <p:cNvGrpSpPr/>
          <p:nvPr/>
        </p:nvGrpSpPr>
        <p:grpSpPr>
          <a:xfrm>
            <a:off x="3181743" y="2680221"/>
            <a:ext cx="2316294" cy="1514496"/>
            <a:chOff x="0" y="0"/>
            <a:chExt cx="4392859" cy="2872248"/>
          </a:xfrm>
          <a:solidFill>
            <a:srgbClr val="E60000"/>
          </a:solidFill>
        </p:grpSpPr>
        <p:sp>
          <p:nvSpPr>
            <p:cNvPr id="8" name="Shape 33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Shape 340"/>
            <p:cNvSpPr/>
            <p:nvPr/>
          </p:nvSpPr>
          <p:spPr>
            <a:xfrm>
              <a:off x="1194479" y="1289712"/>
              <a:ext cx="285243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347"/>
          <p:cNvGrpSpPr/>
          <p:nvPr/>
        </p:nvGrpSpPr>
        <p:grpSpPr>
          <a:xfrm>
            <a:off x="5248957" y="2680221"/>
            <a:ext cx="2316294" cy="1514496"/>
            <a:chOff x="0" y="0"/>
            <a:chExt cx="4392859" cy="2872248"/>
          </a:xfrm>
        </p:grpSpPr>
        <p:sp>
          <p:nvSpPr>
            <p:cNvPr id="13" name="Shape 34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Shape 345"/>
            <p:cNvSpPr/>
            <p:nvPr/>
          </p:nvSpPr>
          <p:spPr>
            <a:xfrm>
              <a:off x="1086541" y="1289712"/>
              <a:ext cx="297247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352"/>
          <p:cNvGrpSpPr/>
          <p:nvPr/>
        </p:nvGrpSpPr>
        <p:grpSpPr>
          <a:xfrm>
            <a:off x="7299143" y="2680221"/>
            <a:ext cx="2316291" cy="1514496"/>
            <a:chOff x="0" y="0"/>
            <a:chExt cx="4392859" cy="2872248"/>
          </a:xfrm>
          <a:solidFill>
            <a:srgbClr val="E60000"/>
          </a:solidFill>
        </p:grpSpPr>
        <p:sp>
          <p:nvSpPr>
            <p:cNvPr id="18" name="Shape 34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Shape 350"/>
            <p:cNvSpPr/>
            <p:nvPr/>
          </p:nvSpPr>
          <p:spPr>
            <a:xfrm>
              <a:off x="1186403" y="1289712"/>
              <a:ext cx="2924718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357"/>
          <p:cNvGrpSpPr/>
          <p:nvPr/>
        </p:nvGrpSpPr>
        <p:grpSpPr>
          <a:xfrm>
            <a:off x="9378091" y="2680221"/>
            <a:ext cx="2316291" cy="1514496"/>
            <a:chOff x="0" y="0"/>
            <a:chExt cx="4392859" cy="2872248"/>
          </a:xfrm>
        </p:grpSpPr>
        <p:sp>
          <p:nvSpPr>
            <p:cNvPr id="23" name="Shape 35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Shape 355"/>
            <p:cNvSpPr/>
            <p:nvPr/>
          </p:nvSpPr>
          <p:spPr>
            <a:xfrm>
              <a:off x="1186405" y="1289715"/>
              <a:ext cx="3014432" cy="369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360"/>
          <p:cNvGrpSpPr/>
          <p:nvPr/>
        </p:nvGrpSpPr>
        <p:grpSpPr>
          <a:xfrm>
            <a:off x="2098263" y="3978266"/>
            <a:ext cx="448507" cy="448507"/>
            <a:chOff x="0" y="0"/>
            <a:chExt cx="850594" cy="850594"/>
          </a:xfrm>
        </p:grpSpPr>
        <p:sp>
          <p:nvSpPr>
            <p:cNvPr id="28" name="Shape 358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Shape 359"/>
            <p:cNvSpPr/>
            <p:nvPr/>
          </p:nvSpPr>
          <p:spPr>
            <a:xfrm>
              <a:off x="300082" y="114147"/>
              <a:ext cx="250430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0" name="Group 363"/>
          <p:cNvGrpSpPr/>
          <p:nvPr/>
        </p:nvGrpSpPr>
        <p:grpSpPr>
          <a:xfrm>
            <a:off x="4119893" y="3978266"/>
            <a:ext cx="448507" cy="448507"/>
            <a:chOff x="0" y="0"/>
            <a:chExt cx="850594" cy="850594"/>
          </a:xfrm>
          <a:solidFill>
            <a:srgbClr val="E60000"/>
          </a:solidFill>
        </p:grpSpPr>
        <p:sp>
          <p:nvSpPr>
            <p:cNvPr id="31" name="Shape 361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Shape 362"/>
            <p:cNvSpPr/>
            <p:nvPr/>
          </p:nvSpPr>
          <p:spPr>
            <a:xfrm>
              <a:off x="331243" y="180145"/>
              <a:ext cx="188486" cy="4903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3" name="Group 366"/>
          <p:cNvGrpSpPr/>
          <p:nvPr/>
        </p:nvGrpSpPr>
        <p:grpSpPr>
          <a:xfrm>
            <a:off x="6182851" y="3978266"/>
            <a:ext cx="448507" cy="448507"/>
            <a:chOff x="0" y="0"/>
            <a:chExt cx="850594" cy="850594"/>
          </a:xfrm>
        </p:grpSpPr>
        <p:sp>
          <p:nvSpPr>
            <p:cNvPr id="34" name="Shape 364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Shape 365"/>
            <p:cNvSpPr/>
            <p:nvPr/>
          </p:nvSpPr>
          <p:spPr>
            <a:xfrm>
              <a:off x="331243" y="180145"/>
              <a:ext cx="188486" cy="4903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6" name="Group 369"/>
          <p:cNvGrpSpPr/>
          <p:nvPr/>
        </p:nvGrpSpPr>
        <p:grpSpPr>
          <a:xfrm>
            <a:off x="8233035" y="3978266"/>
            <a:ext cx="448507" cy="448507"/>
            <a:chOff x="0" y="0"/>
            <a:chExt cx="850594" cy="850594"/>
          </a:xfrm>
          <a:solidFill>
            <a:srgbClr val="E60000"/>
          </a:solidFill>
        </p:grpSpPr>
        <p:sp>
          <p:nvSpPr>
            <p:cNvPr id="37" name="Shape 367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Shape 368"/>
            <p:cNvSpPr/>
            <p:nvPr/>
          </p:nvSpPr>
          <p:spPr>
            <a:xfrm>
              <a:off x="243825" y="114147"/>
              <a:ext cx="362944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39" name="Group 372"/>
          <p:cNvGrpSpPr/>
          <p:nvPr/>
        </p:nvGrpSpPr>
        <p:grpSpPr>
          <a:xfrm>
            <a:off x="10311984" y="3978266"/>
            <a:ext cx="448507" cy="448507"/>
            <a:chOff x="0" y="0"/>
            <a:chExt cx="850594" cy="850594"/>
          </a:xfrm>
        </p:grpSpPr>
        <p:sp>
          <p:nvSpPr>
            <p:cNvPr id="40" name="Shape 370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Shape 371"/>
            <p:cNvSpPr/>
            <p:nvPr/>
          </p:nvSpPr>
          <p:spPr>
            <a:xfrm>
              <a:off x="331243" y="180145"/>
              <a:ext cx="188486" cy="4903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43" name="Shape 373"/>
          <p:cNvSpPr/>
          <p:nvPr/>
        </p:nvSpPr>
        <p:spPr>
          <a:xfrm>
            <a:off x="1393648" y="4794002"/>
            <a:ext cx="1804918" cy="4431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6" name="Shape 376"/>
          <p:cNvSpPr/>
          <p:nvPr/>
        </p:nvSpPr>
        <p:spPr>
          <a:xfrm>
            <a:off x="3454628" y="4794002"/>
            <a:ext cx="1804918" cy="4431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9" name="Shape 379"/>
          <p:cNvSpPr/>
          <p:nvPr/>
        </p:nvSpPr>
        <p:spPr>
          <a:xfrm>
            <a:off x="5479631" y="4794002"/>
            <a:ext cx="1804918" cy="4431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2" name="Shape 382"/>
          <p:cNvSpPr/>
          <p:nvPr/>
        </p:nvSpPr>
        <p:spPr>
          <a:xfrm>
            <a:off x="7569908" y="4794002"/>
            <a:ext cx="1804918" cy="4431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606B83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5" name="Shape 385"/>
          <p:cNvSpPr/>
          <p:nvPr/>
        </p:nvSpPr>
        <p:spPr>
          <a:xfrm>
            <a:off x="9630886" y="4794002"/>
            <a:ext cx="1804918" cy="4431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2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indefinite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indefinite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indefinite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dvAuto="0"/>
      <p:bldP spid="7" grpId="0" animBg="1" advAuto="0"/>
      <p:bldP spid="12" grpId="0" advAuto="0"/>
      <p:bldP spid="17" grpId="0" animBg="1" advAuto="0"/>
      <p:bldP spid="22" grpId="0" advAuto="0"/>
      <p:bldP spid="27" grpId="0" advAuto="0"/>
      <p:bldP spid="30" grpId="0" animBg="1" advAuto="0"/>
      <p:bldP spid="33" grpId="0" advAuto="0"/>
      <p:bldP spid="36" grpId="0" animBg="1" advAuto="0"/>
      <p:bldP spid="39" grpId="0" advAuto="0"/>
      <p:bldP spid="43" grpId="0"/>
      <p:bldP spid="46" grpId="0"/>
      <p:bldP spid="49" grpId="0"/>
      <p:bldP spid="52" grpId="0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SubTitle_1"/>
          <p:cNvSpPr/>
          <p:nvPr>
            <p:custDataLst>
              <p:tags r:id="rId2"/>
            </p:custDataLst>
          </p:nvPr>
        </p:nvSpPr>
        <p:spPr>
          <a:xfrm>
            <a:off x="5379974" y="2362542"/>
            <a:ext cx="4012975" cy="742357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1260428 w 4508453"/>
              <a:gd name="connsiteY3" fmla="*/ 88141 h 969560"/>
              <a:gd name="connsiteX4" fmla="*/ 1260428 w 4508453"/>
              <a:gd name="connsiteY4" fmla="*/ 890894 h 969560"/>
              <a:gd name="connsiteX5" fmla="*/ 3969982 w 4508453"/>
              <a:gd name="connsiteY5" fmla="*/ 890894 h 969560"/>
              <a:gd name="connsiteX6" fmla="*/ 4411496 w 4508453"/>
              <a:gd name="connsiteY6" fmla="*/ 489518 h 969560"/>
              <a:gd name="connsiteX7" fmla="*/ 4411497 w 4508453"/>
              <a:gd name="connsiteY7" fmla="*/ 489518 h 969560"/>
              <a:gd name="connsiteX8" fmla="*/ 3969983 w 4508453"/>
              <a:gd name="connsiteY8" fmla="*/ 88141 h 969560"/>
              <a:gd name="connsiteX9" fmla="*/ 484780 w 4508453"/>
              <a:gd name="connsiteY9" fmla="*/ 0 h 969560"/>
              <a:gd name="connsiteX10" fmla="*/ 4023673 w 4508453"/>
              <a:gd name="connsiteY10" fmla="*/ 0 h 969560"/>
              <a:gd name="connsiteX11" fmla="*/ 4508453 w 4508453"/>
              <a:gd name="connsiteY11" fmla="*/ 484780 h 969560"/>
              <a:gd name="connsiteX12" fmla="*/ 4508452 w 4508453"/>
              <a:gd name="connsiteY12" fmla="*/ 484780 h 969560"/>
              <a:gd name="connsiteX13" fmla="*/ 4023672 w 4508453"/>
              <a:gd name="connsiteY13" fmla="*/ 969560 h 969560"/>
              <a:gd name="connsiteX14" fmla="*/ 484780 w 4508453"/>
              <a:gd name="connsiteY14" fmla="*/ 969559 h 969560"/>
              <a:gd name="connsiteX15" fmla="*/ 9849 w 4508453"/>
              <a:gd name="connsiteY15" fmla="*/ 582479 h 969560"/>
              <a:gd name="connsiteX16" fmla="*/ 0 w 4508453"/>
              <a:gd name="connsiteY16" fmla="*/ 484780 h 969560"/>
              <a:gd name="connsiteX17" fmla="*/ 9849 w 4508453"/>
              <a:gd name="connsiteY17" fmla="*/ 387080 h 969560"/>
              <a:gd name="connsiteX18" fmla="*/ 484780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1367925" tIns="0" rIns="0" bIns="0" rtlCol="0" anchor="ctr" anchorCtr="0">
            <a:no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MH_Other_1"/>
          <p:cNvSpPr txBox="1"/>
          <p:nvPr>
            <p:custDataLst>
              <p:tags r:id="rId3"/>
            </p:custDataLst>
          </p:nvPr>
        </p:nvSpPr>
        <p:spPr>
          <a:xfrm flipH="1">
            <a:off x="5595602" y="2411037"/>
            <a:ext cx="845841" cy="615425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40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01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9" name="MH_SubTitle_2"/>
          <p:cNvSpPr/>
          <p:nvPr>
            <p:custDataLst>
              <p:tags r:id="rId4"/>
            </p:custDataLst>
          </p:nvPr>
        </p:nvSpPr>
        <p:spPr>
          <a:xfrm flipH="1">
            <a:off x="3465802" y="3355942"/>
            <a:ext cx="4011444" cy="741208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3969983 w 4508453"/>
              <a:gd name="connsiteY3" fmla="*/ 88141 h 969560"/>
              <a:gd name="connsiteX4" fmla="*/ 4411497 w 4508453"/>
              <a:gd name="connsiteY4" fmla="*/ 489518 h 969560"/>
              <a:gd name="connsiteX5" fmla="*/ 4411496 w 4508453"/>
              <a:gd name="connsiteY5" fmla="*/ 489518 h 969560"/>
              <a:gd name="connsiteX6" fmla="*/ 3969982 w 4508453"/>
              <a:gd name="connsiteY6" fmla="*/ 890894 h 969560"/>
              <a:gd name="connsiteX7" fmla="*/ 1260428 w 4508453"/>
              <a:gd name="connsiteY7" fmla="*/ 890894 h 969560"/>
              <a:gd name="connsiteX8" fmla="*/ 1260428 w 4508453"/>
              <a:gd name="connsiteY8" fmla="*/ 88141 h 969560"/>
              <a:gd name="connsiteX9" fmla="*/ 4023673 w 4508453"/>
              <a:gd name="connsiteY9" fmla="*/ 0 h 969560"/>
              <a:gd name="connsiteX10" fmla="*/ 484780 w 4508453"/>
              <a:gd name="connsiteY10" fmla="*/ 0 h 969560"/>
              <a:gd name="connsiteX11" fmla="*/ 9849 w 4508453"/>
              <a:gd name="connsiteY11" fmla="*/ 387080 h 969560"/>
              <a:gd name="connsiteX12" fmla="*/ 0 w 4508453"/>
              <a:gd name="connsiteY12" fmla="*/ 484780 h 969560"/>
              <a:gd name="connsiteX13" fmla="*/ 9849 w 4508453"/>
              <a:gd name="connsiteY13" fmla="*/ 582479 h 969560"/>
              <a:gd name="connsiteX14" fmla="*/ 484780 w 4508453"/>
              <a:gd name="connsiteY14" fmla="*/ 969559 h 969560"/>
              <a:gd name="connsiteX15" fmla="*/ 4023672 w 4508453"/>
              <a:gd name="connsiteY15" fmla="*/ 969560 h 969560"/>
              <a:gd name="connsiteX16" fmla="*/ 4508452 w 4508453"/>
              <a:gd name="connsiteY16" fmla="*/ 484780 h 969560"/>
              <a:gd name="connsiteX17" fmla="*/ 4508453 w 4508453"/>
              <a:gd name="connsiteY17" fmla="*/ 484780 h 969560"/>
              <a:gd name="connsiteX18" fmla="*/ 4023673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3969983" y="88141"/>
                </a:moveTo>
                <a:cubicBezTo>
                  <a:pt x="4213825" y="88141"/>
                  <a:pt x="4411497" y="267843"/>
                  <a:pt x="4411497" y="489518"/>
                </a:cubicBezTo>
                <a:lnTo>
                  <a:pt x="4411496" y="489518"/>
                </a:lnTo>
                <a:cubicBezTo>
                  <a:pt x="4411496" y="711192"/>
                  <a:pt x="4213824" y="890894"/>
                  <a:pt x="3969982" y="890894"/>
                </a:cubicBezTo>
                <a:lnTo>
                  <a:pt x="1260428" y="890894"/>
                </a:lnTo>
                <a:lnTo>
                  <a:pt x="1260428" y="88141"/>
                </a:lnTo>
                <a:close/>
                <a:moveTo>
                  <a:pt x="4023673" y="0"/>
                </a:moveTo>
                <a:lnTo>
                  <a:pt x="484780" y="0"/>
                </a:lnTo>
                <a:cubicBezTo>
                  <a:pt x="250510" y="0"/>
                  <a:pt x="55053" y="166174"/>
                  <a:pt x="9849" y="387080"/>
                </a:cubicBezTo>
                <a:lnTo>
                  <a:pt x="0" y="484780"/>
                </a:lnTo>
                <a:lnTo>
                  <a:pt x="9849" y="582479"/>
                </a:lnTo>
                <a:cubicBezTo>
                  <a:pt x="55053" y="803386"/>
                  <a:pt x="250510" y="969559"/>
                  <a:pt x="484780" y="969559"/>
                </a:cubicBezTo>
                <a:lnTo>
                  <a:pt x="4023672" y="969560"/>
                </a:lnTo>
                <a:cubicBezTo>
                  <a:pt x="4291409" y="969560"/>
                  <a:pt x="4508452" y="752517"/>
                  <a:pt x="4508452" y="484780"/>
                </a:cubicBezTo>
                <a:lnTo>
                  <a:pt x="4508453" y="484780"/>
                </a:lnTo>
                <a:cubicBezTo>
                  <a:pt x="4508453" y="217043"/>
                  <a:pt x="4291410" y="0"/>
                  <a:pt x="4023673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wrap="square" lIns="323982" tIns="0" rIns="0" bIns="0" rtlCol="0" anchor="ctr">
            <a:noAutofit/>
          </a:bodyPr>
          <a:lstStyle/>
          <a:p>
            <a:pPr lvl="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MH_Other_2"/>
          <p:cNvSpPr txBox="1"/>
          <p:nvPr>
            <p:custDataLst>
              <p:tags r:id="rId5"/>
            </p:custDataLst>
          </p:nvPr>
        </p:nvSpPr>
        <p:spPr>
          <a:xfrm flipH="1">
            <a:off x="6441443" y="3403863"/>
            <a:ext cx="845841" cy="615425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40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02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MH_SubTitle_1"/>
          <p:cNvSpPr/>
          <p:nvPr>
            <p:custDataLst>
              <p:tags r:id="rId6"/>
            </p:custDataLst>
          </p:nvPr>
        </p:nvSpPr>
        <p:spPr>
          <a:xfrm>
            <a:off x="5379974" y="4290940"/>
            <a:ext cx="4012975" cy="742357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1260428 w 4508453"/>
              <a:gd name="connsiteY3" fmla="*/ 88141 h 969560"/>
              <a:gd name="connsiteX4" fmla="*/ 1260428 w 4508453"/>
              <a:gd name="connsiteY4" fmla="*/ 890894 h 969560"/>
              <a:gd name="connsiteX5" fmla="*/ 3969982 w 4508453"/>
              <a:gd name="connsiteY5" fmla="*/ 890894 h 969560"/>
              <a:gd name="connsiteX6" fmla="*/ 4411496 w 4508453"/>
              <a:gd name="connsiteY6" fmla="*/ 489518 h 969560"/>
              <a:gd name="connsiteX7" fmla="*/ 4411497 w 4508453"/>
              <a:gd name="connsiteY7" fmla="*/ 489518 h 969560"/>
              <a:gd name="connsiteX8" fmla="*/ 3969983 w 4508453"/>
              <a:gd name="connsiteY8" fmla="*/ 88141 h 969560"/>
              <a:gd name="connsiteX9" fmla="*/ 484780 w 4508453"/>
              <a:gd name="connsiteY9" fmla="*/ 0 h 969560"/>
              <a:gd name="connsiteX10" fmla="*/ 4023673 w 4508453"/>
              <a:gd name="connsiteY10" fmla="*/ 0 h 969560"/>
              <a:gd name="connsiteX11" fmla="*/ 4508453 w 4508453"/>
              <a:gd name="connsiteY11" fmla="*/ 484780 h 969560"/>
              <a:gd name="connsiteX12" fmla="*/ 4508452 w 4508453"/>
              <a:gd name="connsiteY12" fmla="*/ 484780 h 969560"/>
              <a:gd name="connsiteX13" fmla="*/ 4023672 w 4508453"/>
              <a:gd name="connsiteY13" fmla="*/ 969560 h 969560"/>
              <a:gd name="connsiteX14" fmla="*/ 484780 w 4508453"/>
              <a:gd name="connsiteY14" fmla="*/ 969559 h 969560"/>
              <a:gd name="connsiteX15" fmla="*/ 9849 w 4508453"/>
              <a:gd name="connsiteY15" fmla="*/ 582479 h 969560"/>
              <a:gd name="connsiteX16" fmla="*/ 0 w 4508453"/>
              <a:gd name="connsiteY16" fmla="*/ 484780 h 969560"/>
              <a:gd name="connsiteX17" fmla="*/ 9849 w 4508453"/>
              <a:gd name="connsiteY17" fmla="*/ 387080 h 969560"/>
              <a:gd name="connsiteX18" fmla="*/ 484780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1367925" tIns="0" rIns="0" bIns="0" rtlCol="0" anchor="ctr" anchorCtr="0">
            <a:no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Other_1"/>
          <p:cNvSpPr txBox="1"/>
          <p:nvPr>
            <p:custDataLst>
              <p:tags r:id="rId7"/>
            </p:custDataLst>
          </p:nvPr>
        </p:nvSpPr>
        <p:spPr>
          <a:xfrm flipH="1">
            <a:off x="5595602" y="4339435"/>
            <a:ext cx="845841" cy="615425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40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03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1" name="MH_SubTitle_2"/>
          <p:cNvSpPr/>
          <p:nvPr>
            <p:custDataLst>
              <p:tags r:id="rId8"/>
            </p:custDataLst>
          </p:nvPr>
        </p:nvSpPr>
        <p:spPr>
          <a:xfrm flipH="1">
            <a:off x="3465802" y="5284340"/>
            <a:ext cx="4011444" cy="741208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3969983 w 4508453"/>
              <a:gd name="connsiteY3" fmla="*/ 88141 h 969560"/>
              <a:gd name="connsiteX4" fmla="*/ 4411497 w 4508453"/>
              <a:gd name="connsiteY4" fmla="*/ 489518 h 969560"/>
              <a:gd name="connsiteX5" fmla="*/ 4411496 w 4508453"/>
              <a:gd name="connsiteY5" fmla="*/ 489518 h 969560"/>
              <a:gd name="connsiteX6" fmla="*/ 3969982 w 4508453"/>
              <a:gd name="connsiteY6" fmla="*/ 890894 h 969560"/>
              <a:gd name="connsiteX7" fmla="*/ 1260428 w 4508453"/>
              <a:gd name="connsiteY7" fmla="*/ 890894 h 969560"/>
              <a:gd name="connsiteX8" fmla="*/ 1260428 w 4508453"/>
              <a:gd name="connsiteY8" fmla="*/ 88141 h 969560"/>
              <a:gd name="connsiteX9" fmla="*/ 4023673 w 4508453"/>
              <a:gd name="connsiteY9" fmla="*/ 0 h 969560"/>
              <a:gd name="connsiteX10" fmla="*/ 484780 w 4508453"/>
              <a:gd name="connsiteY10" fmla="*/ 0 h 969560"/>
              <a:gd name="connsiteX11" fmla="*/ 9849 w 4508453"/>
              <a:gd name="connsiteY11" fmla="*/ 387080 h 969560"/>
              <a:gd name="connsiteX12" fmla="*/ 0 w 4508453"/>
              <a:gd name="connsiteY12" fmla="*/ 484780 h 969560"/>
              <a:gd name="connsiteX13" fmla="*/ 9849 w 4508453"/>
              <a:gd name="connsiteY13" fmla="*/ 582479 h 969560"/>
              <a:gd name="connsiteX14" fmla="*/ 484780 w 4508453"/>
              <a:gd name="connsiteY14" fmla="*/ 969559 h 969560"/>
              <a:gd name="connsiteX15" fmla="*/ 4023672 w 4508453"/>
              <a:gd name="connsiteY15" fmla="*/ 969560 h 969560"/>
              <a:gd name="connsiteX16" fmla="*/ 4508452 w 4508453"/>
              <a:gd name="connsiteY16" fmla="*/ 484780 h 969560"/>
              <a:gd name="connsiteX17" fmla="*/ 4508453 w 4508453"/>
              <a:gd name="connsiteY17" fmla="*/ 484780 h 969560"/>
              <a:gd name="connsiteX18" fmla="*/ 4023673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3969983" y="88141"/>
                </a:moveTo>
                <a:cubicBezTo>
                  <a:pt x="4213825" y="88141"/>
                  <a:pt x="4411497" y="267843"/>
                  <a:pt x="4411497" y="489518"/>
                </a:cubicBezTo>
                <a:lnTo>
                  <a:pt x="4411496" y="489518"/>
                </a:lnTo>
                <a:cubicBezTo>
                  <a:pt x="4411496" y="711192"/>
                  <a:pt x="4213824" y="890894"/>
                  <a:pt x="3969982" y="890894"/>
                </a:cubicBezTo>
                <a:lnTo>
                  <a:pt x="1260428" y="890894"/>
                </a:lnTo>
                <a:lnTo>
                  <a:pt x="1260428" y="88141"/>
                </a:lnTo>
                <a:close/>
                <a:moveTo>
                  <a:pt x="4023673" y="0"/>
                </a:moveTo>
                <a:lnTo>
                  <a:pt x="484780" y="0"/>
                </a:lnTo>
                <a:cubicBezTo>
                  <a:pt x="250510" y="0"/>
                  <a:pt x="55053" y="166174"/>
                  <a:pt x="9849" y="387080"/>
                </a:cubicBezTo>
                <a:lnTo>
                  <a:pt x="0" y="484780"/>
                </a:lnTo>
                <a:lnTo>
                  <a:pt x="9849" y="582479"/>
                </a:lnTo>
                <a:cubicBezTo>
                  <a:pt x="55053" y="803386"/>
                  <a:pt x="250510" y="969559"/>
                  <a:pt x="484780" y="969559"/>
                </a:cubicBezTo>
                <a:lnTo>
                  <a:pt x="4023672" y="969560"/>
                </a:lnTo>
                <a:cubicBezTo>
                  <a:pt x="4291409" y="969560"/>
                  <a:pt x="4508452" y="752517"/>
                  <a:pt x="4508452" y="484780"/>
                </a:cubicBezTo>
                <a:lnTo>
                  <a:pt x="4508453" y="484780"/>
                </a:lnTo>
                <a:cubicBezTo>
                  <a:pt x="4508453" y="217043"/>
                  <a:pt x="4291410" y="0"/>
                  <a:pt x="4023673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wrap="square" lIns="323982" tIns="0" rIns="0" bIns="0" rtlCol="0" anchor="ctr">
            <a:noAutofit/>
          </a:bodyPr>
          <a:lstStyle/>
          <a:p>
            <a:pPr lvl="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MH_Other_2"/>
          <p:cNvSpPr txBox="1"/>
          <p:nvPr>
            <p:custDataLst>
              <p:tags r:id="rId9"/>
            </p:custDataLst>
          </p:nvPr>
        </p:nvSpPr>
        <p:spPr>
          <a:xfrm flipH="1">
            <a:off x="6441443" y="5332260"/>
            <a:ext cx="845841" cy="615425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40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04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4" name="MH_Others_1"/>
          <p:cNvSpPr txBox="1"/>
          <p:nvPr>
            <p:custDataLst>
              <p:tags r:id="rId10"/>
            </p:custDataLst>
          </p:nvPr>
        </p:nvSpPr>
        <p:spPr>
          <a:xfrm>
            <a:off x="4269253" y="1061039"/>
            <a:ext cx="1679482" cy="67710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</a:p>
        </p:txBody>
      </p:sp>
      <p:sp>
        <p:nvSpPr>
          <p:cNvPr id="25" name="MH_Others_2"/>
          <p:cNvSpPr txBox="1"/>
          <p:nvPr>
            <p:custDataLst>
              <p:tags r:id="rId11"/>
            </p:custDataLst>
          </p:nvPr>
        </p:nvSpPr>
        <p:spPr>
          <a:xfrm>
            <a:off x="6294160" y="1061059"/>
            <a:ext cx="3170636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4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7" grpId="0"/>
      <p:bldP spid="19" grpId="0" animBg="1"/>
      <p:bldP spid="38" grpId="0"/>
      <p:bldP spid="12" grpId="0" animBg="1"/>
      <p:bldP spid="20" grpId="0"/>
      <p:bldP spid="21" grpId="0" animBg="1"/>
      <p:bldP spid="23" grpId="0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 rot="4351113">
            <a:off x="5467143" y="2247983"/>
            <a:ext cx="4707118" cy="3246798"/>
            <a:chOff x="940378" y="1114346"/>
            <a:chExt cx="7056438" cy="4867275"/>
          </a:xfrm>
        </p:grpSpPr>
        <p:sp>
          <p:nvSpPr>
            <p:cNvPr id="6" name="Arc 682"/>
            <p:cNvSpPr/>
            <p:nvPr/>
          </p:nvSpPr>
          <p:spPr bwMode="auto">
            <a:xfrm rot="18746405">
              <a:off x="3554196" y="1119903"/>
              <a:ext cx="1014413" cy="1003300"/>
            </a:xfrm>
            <a:custGeom>
              <a:avLst/>
              <a:gdLst>
                <a:gd name="T0" fmla="*/ 2147483647 w 21600"/>
                <a:gd name="T1" fmla="*/ 0 h 21356"/>
                <a:gd name="T2" fmla="*/ 2147483647 w 21600"/>
                <a:gd name="T3" fmla="*/ 2147483647 h 21356"/>
                <a:gd name="T4" fmla="*/ 0 w 21600"/>
                <a:gd name="T5" fmla="*/ 2147483647 h 213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56"/>
                <a:gd name="T11" fmla="*/ 21600 w 21600"/>
                <a:gd name="T12" fmla="*/ 21356 h 213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56" fill="none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</a:path>
                <a:path w="21600" h="21356" stroke="0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lnTo>
                    <a:pt x="0" y="21356"/>
                  </a:lnTo>
                  <a:lnTo>
                    <a:pt x="3237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735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73"/>
            <p:cNvSpPr>
              <a:spLocks noEditPoints="1"/>
            </p:cNvSpPr>
            <p:nvPr/>
          </p:nvSpPr>
          <p:spPr bwMode="auto">
            <a:xfrm rot="21275257">
              <a:off x="4204278" y="1579484"/>
              <a:ext cx="2628900" cy="2630487"/>
            </a:xfrm>
            <a:custGeom>
              <a:avLst/>
              <a:gdLst>
                <a:gd name="T0" fmla="*/ 2147483647 w 1816"/>
                <a:gd name="T1" fmla="*/ 2147483647 h 1816"/>
                <a:gd name="T2" fmla="*/ 2147483647 w 1816"/>
                <a:gd name="T3" fmla="*/ 2147483647 h 1816"/>
                <a:gd name="T4" fmla="*/ 2147483647 w 1816"/>
                <a:gd name="T5" fmla="*/ 2147483647 h 1816"/>
                <a:gd name="T6" fmla="*/ 2147483647 w 1816"/>
                <a:gd name="T7" fmla="*/ 2147483647 h 1816"/>
                <a:gd name="T8" fmla="*/ 2147483647 w 1816"/>
                <a:gd name="T9" fmla="*/ 2147483647 h 1816"/>
                <a:gd name="T10" fmla="*/ 2147483647 w 1816"/>
                <a:gd name="T11" fmla="*/ 2147483647 h 1816"/>
                <a:gd name="T12" fmla="*/ 2147483647 w 1816"/>
                <a:gd name="T13" fmla="*/ 2147483647 h 1816"/>
                <a:gd name="T14" fmla="*/ 2147483647 w 1816"/>
                <a:gd name="T15" fmla="*/ 2147483647 h 1816"/>
                <a:gd name="T16" fmla="*/ 2147483647 w 1816"/>
                <a:gd name="T17" fmla="*/ 2147483647 h 1816"/>
                <a:gd name="T18" fmla="*/ 2147483647 w 1816"/>
                <a:gd name="T19" fmla="*/ 2147483647 h 1816"/>
                <a:gd name="T20" fmla="*/ 2147483647 w 1816"/>
                <a:gd name="T21" fmla="*/ 2147483647 h 1816"/>
                <a:gd name="T22" fmla="*/ 2147483647 w 1816"/>
                <a:gd name="T23" fmla="*/ 2147483647 h 1816"/>
                <a:gd name="T24" fmla="*/ 0 w 1816"/>
                <a:gd name="T25" fmla="*/ 2147483647 h 1816"/>
                <a:gd name="T26" fmla="*/ 2147483647 w 1816"/>
                <a:gd name="T27" fmla="*/ 2147483647 h 1816"/>
                <a:gd name="T28" fmla="*/ 2147483647 w 1816"/>
                <a:gd name="T29" fmla="*/ 2147483647 h 1816"/>
                <a:gd name="T30" fmla="*/ 2147483647 w 1816"/>
                <a:gd name="T31" fmla="*/ 2147483647 h 1816"/>
                <a:gd name="T32" fmla="*/ 2147483647 w 1816"/>
                <a:gd name="T33" fmla="*/ 2147483647 h 1816"/>
                <a:gd name="T34" fmla="*/ 2147483647 w 1816"/>
                <a:gd name="T35" fmla="*/ 2147483647 h 1816"/>
                <a:gd name="T36" fmla="*/ 2147483647 w 1816"/>
                <a:gd name="T37" fmla="*/ 2147483647 h 1816"/>
                <a:gd name="T38" fmla="*/ 2147483647 w 1816"/>
                <a:gd name="T39" fmla="*/ 2147483647 h 1816"/>
                <a:gd name="T40" fmla="*/ 2147483647 w 1816"/>
                <a:gd name="T41" fmla="*/ 2147483647 h 1816"/>
                <a:gd name="T42" fmla="*/ 2147483647 w 1816"/>
                <a:gd name="T43" fmla="*/ 2147483647 h 1816"/>
                <a:gd name="T44" fmla="*/ 2147483647 w 1816"/>
                <a:gd name="T45" fmla="*/ 2147483647 h 1816"/>
                <a:gd name="T46" fmla="*/ 2147483647 w 1816"/>
                <a:gd name="T47" fmla="*/ 2147483647 h 1816"/>
                <a:gd name="T48" fmla="*/ 2147483647 w 1816"/>
                <a:gd name="T49" fmla="*/ 2147483647 h 1816"/>
                <a:gd name="T50" fmla="*/ 2147483647 w 1816"/>
                <a:gd name="T51" fmla="*/ 2147483647 h 1816"/>
                <a:gd name="T52" fmla="*/ 2147483647 w 1816"/>
                <a:gd name="T53" fmla="*/ 2147483647 h 1816"/>
                <a:gd name="T54" fmla="*/ 2147483647 w 1816"/>
                <a:gd name="T55" fmla="*/ 2147483647 h 1816"/>
                <a:gd name="T56" fmla="*/ 2147483647 w 1816"/>
                <a:gd name="T57" fmla="*/ 2147483647 h 1816"/>
                <a:gd name="T58" fmla="*/ 2147483647 w 1816"/>
                <a:gd name="T59" fmla="*/ 2147483647 h 1816"/>
                <a:gd name="T60" fmla="*/ 2147483647 w 1816"/>
                <a:gd name="T61" fmla="*/ 2147483647 h 1816"/>
                <a:gd name="T62" fmla="*/ 2147483647 w 1816"/>
                <a:gd name="T63" fmla="*/ 2147483647 h 1816"/>
                <a:gd name="T64" fmla="*/ 2147483647 w 1816"/>
                <a:gd name="T65" fmla="*/ 2147483647 h 1816"/>
                <a:gd name="T66" fmla="*/ 2147483647 w 1816"/>
                <a:gd name="T67" fmla="*/ 2147483647 h 1816"/>
                <a:gd name="T68" fmla="*/ 2147483647 w 1816"/>
                <a:gd name="T69" fmla="*/ 2147483647 h 1816"/>
                <a:gd name="T70" fmla="*/ 2147483647 w 1816"/>
                <a:gd name="T71" fmla="*/ 2147483647 h 1816"/>
                <a:gd name="T72" fmla="*/ 2147483647 w 1816"/>
                <a:gd name="T73" fmla="*/ 2147483647 h 1816"/>
                <a:gd name="T74" fmla="*/ 2147483647 w 1816"/>
                <a:gd name="T75" fmla="*/ 2147483647 h 1816"/>
                <a:gd name="T76" fmla="*/ 2147483647 w 1816"/>
                <a:gd name="T77" fmla="*/ 2147483647 h 1816"/>
                <a:gd name="T78" fmla="*/ 2147483647 w 1816"/>
                <a:gd name="T79" fmla="*/ 2147483647 h 1816"/>
                <a:gd name="T80" fmla="*/ 2147483647 w 1816"/>
                <a:gd name="T81" fmla="*/ 2147483647 h 1816"/>
                <a:gd name="T82" fmla="*/ 2147483647 w 1816"/>
                <a:gd name="T83" fmla="*/ 2147483647 h 1816"/>
                <a:gd name="T84" fmla="*/ 2147483647 w 1816"/>
                <a:gd name="T85" fmla="*/ 2147483647 h 1816"/>
                <a:gd name="T86" fmla="*/ 2147483647 w 1816"/>
                <a:gd name="T87" fmla="*/ 2147483647 h 1816"/>
                <a:gd name="T88" fmla="*/ 2147483647 w 1816"/>
                <a:gd name="T89" fmla="*/ 2147483647 h 1816"/>
                <a:gd name="T90" fmla="*/ 2147483647 w 1816"/>
                <a:gd name="T91" fmla="*/ 2147483647 h 1816"/>
                <a:gd name="T92" fmla="*/ 2147483647 w 1816"/>
                <a:gd name="T93" fmla="*/ 2147483647 h 1816"/>
                <a:gd name="T94" fmla="*/ 2147483647 w 1816"/>
                <a:gd name="T95" fmla="*/ 2147483647 h 1816"/>
                <a:gd name="T96" fmla="*/ 2147483647 w 1816"/>
                <a:gd name="T97" fmla="*/ 2147483647 h 1816"/>
                <a:gd name="T98" fmla="*/ 2147483647 w 1816"/>
                <a:gd name="T99" fmla="*/ 2147483647 h 1816"/>
                <a:gd name="T100" fmla="*/ 2147483647 w 1816"/>
                <a:gd name="T101" fmla="*/ 2147483647 h 1816"/>
                <a:gd name="T102" fmla="*/ 2147483647 w 1816"/>
                <a:gd name="T103" fmla="*/ 2147483647 h 18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6"/>
                <a:gd name="T157" fmla="*/ 0 h 1816"/>
                <a:gd name="T158" fmla="*/ 1816 w 1816"/>
                <a:gd name="T159" fmla="*/ 1816 h 18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ot"/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675"/>
            <p:cNvSpPr>
              <a:spLocks noEditPoints="1"/>
            </p:cNvSpPr>
            <p:nvPr/>
          </p:nvSpPr>
          <p:spPr bwMode="auto">
            <a:xfrm rot="21275257">
              <a:off x="940378" y="1649334"/>
              <a:ext cx="3429000" cy="3429000"/>
            </a:xfrm>
            <a:custGeom>
              <a:avLst/>
              <a:gdLst>
                <a:gd name="T0" fmla="*/ 2147483647 w 2622"/>
                <a:gd name="T1" fmla="*/ 2147483647 h 2622"/>
                <a:gd name="T2" fmla="*/ 2147483647 w 2622"/>
                <a:gd name="T3" fmla="*/ 2147483647 h 2622"/>
                <a:gd name="T4" fmla="*/ 2147483647 w 2622"/>
                <a:gd name="T5" fmla="*/ 2147483647 h 2622"/>
                <a:gd name="T6" fmla="*/ 2147483647 w 2622"/>
                <a:gd name="T7" fmla="*/ 2147483647 h 2622"/>
                <a:gd name="T8" fmla="*/ 2147483647 w 2622"/>
                <a:gd name="T9" fmla="*/ 2147483647 h 2622"/>
                <a:gd name="T10" fmla="*/ 2147483647 w 2622"/>
                <a:gd name="T11" fmla="*/ 2147483647 h 2622"/>
                <a:gd name="T12" fmla="*/ 2147483647 w 2622"/>
                <a:gd name="T13" fmla="*/ 2147483647 h 2622"/>
                <a:gd name="T14" fmla="*/ 2147483647 w 2622"/>
                <a:gd name="T15" fmla="*/ 2147483647 h 2622"/>
                <a:gd name="T16" fmla="*/ 2147483647 w 2622"/>
                <a:gd name="T17" fmla="*/ 2147483647 h 2622"/>
                <a:gd name="T18" fmla="*/ 2147483647 w 2622"/>
                <a:gd name="T19" fmla="*/ 2147483647 h 2622"/>
                <a:gd name="T20" fmla="*/ 2147483647 w 2622"/>
                <a:gd name="T21" fmla="*/ 2147483647 h 2622"/>
                <a:gd name="T22" fmla="*/ 2147483647 w 2622"/>
                <a:gd name="T23" fmla="*/ 2147483647 h 2622"/>
                <a:gd name="T24" fmla="*/ 2147483647 w 2622"/>
                <a:gd name="T25" fmla="*/ 2147483647 h 2622"/>
                <a:gd name="T26" fmla="*/ 2147483647 w 2622"/>
                <a:gd name="T27" fmla="*/ 2147483647 h 2622"/>
                <a:gd name="T28" fmla="*/ 2147483647 w 2622"/>
                <a:gd name="T29" fmla="*/ 2147483647 h 2622"/>
                <a:gd name="T30" fmla="*/ 2147483647 w 2622"/>
                <a:gd name="T31" fmla="*/ 2147483647 h 2622"/>
                <a:gd name="T32" fmla="*/ 2147483647 w 2622"/>
                <a:gd name="T33" fmla="*/ 2147483647 h 2622"/>
                <a:gd name="T34" fmla="*/ 2147483647 w 2622"/>
                <a:gd name="T35" fmla="*/ 2147483647 h 2622"/>
                <a:gd name="T36" fmla="*/ 2147483647 w 2622"/>
                <a:gd name="T37" fmla="*/ 2147483647 h 2622"/>
                <a:gd name="T38" fmla="*/ 2147483647 w 2622"/>
                <a:gd name="T39" fmla="*/ 2147483647 h 2622"/>
                <a:gd name="T40" fmla="*/ 2147483647 w 2622"/>
                <a:gd name="T41" fmla="*/ 2147483647 h 2622"/>
                <a:gd name="T42" fmla="*/ 2147483647 w 2622"/>
                <a:gd name="T43" fmla="*/ 2147483647 h 2622"/>
                <a:gd name="T44" fmla="*/ 2147483647 w 2622"/>
                <a:gd name="T45" fmla="*/ 2147483647 h 2622"/>
                <a:gd name="T46" fmla="*/ 2147483647 w 2622"/>
                <a:gd name="T47" fmla="*/ 2147483647 h 2622"/>
                <a:gd name="T48" fmla="*/ 2147483647 w 2622"/>
                <a:gd name="T49" fmla="*/ 2147483647 h 2622"/>
                <a:gd name="T50" fmla="*/ 2147483647 w 2622"/>
                <a:gd name="T51" fmla="*/ 2147483647 h 2622"/>
                <a:gd name="T52" fmla="*/ 2147483647 w 2622"/>
                <a:gd name="T53" fmla="*/ 2147483647 h 2622"/>
                <a:gd name="T54" fmla="*/ 2147483647 w 2622"/>
                <a:gd name="T55" fmla="*/ 2147483647 h 2622"/>
                <a:gd name="T56" fmla="*/ 2147483647 w 2622"/>
                <a:gd name="T57" fmla="*/ 2147483647 h 2622"/>
                <a:gd name="T58" fmla="*/ 2147483647 w 2622"/>
                <a:gd name="T59" fmla="*/ 2147483647 h 2622"/>
                <a:gd name="T60" fmla="*/ 2147483647 w 2622"/>
                <a:gd name="T61" fmla="*/ 2147483647 h 2622"/>
                <a:gd name="T62" fmla="*/ 2147483647 w 2622"/>
                <a:gd name="T63" fmla="*/ 2147483647 h 2622"/>
                <a:gd name="T64" fmla="*/ 2147483647 w 2622"/>
                <a:gd name="T65" fmla="*/ 2147483647 h 2622"/>
                <a:gd name="T66" fmla="*/ 2147483647 w 2622"/>
                <a:gd name="T67" fmla="*/ 2147483647 h 2622"/>
                <a:gd name="T68" fmla="*/ 2147483647 w 2622"/>
                <a:gd name="T69" fmla="*/ 2147483647 h 2622"/>
                <a:gd name="T70" fmla="*/ 2147483647 w 2622"/>
                <a:gd name="T71" fmla="*/ 2147483647 h 2622"/>
                <a:gd name="T72" fmla="*/ 2147483647 w 2622"/>
                <a:gd name="T73" fmla="*/ 2147483647 h 2622"/>
                <a:gd name="T74" fmla="*/ 2147483647 w 2622"/>
                <a:gd name="T75" fmla="*/ 2147483647 h 2622"/>
                <a:gd name="T76" fmla="*/ 2147483647 w 2622"/>
                <a:gd name="T77" fmla="*/ 2147483647 h 2622"/>
                <a:gd name="T78" fmla="*/ 2147483647 w 2622"/>
                <a:gd name="T79" fmla="*/ 2147483647 h 2622"/>
                <a:gd name="T80" fmla="*/ 2147483647 w 2622"/>
                <a:gd name="T81" fmla="*/ 2147483647 h 2622"/>
                <a:gd name="T82" fmla="*/ 2147483647 w 2622"/>
                <a:gd name="T83" fmla="*/ 2147483647 h 2622"/>
                <a:gd name="T84" fmla="*/ 2147483647 w 2622"/>
                <a:gd name="T85" fmla="*/ 2147483647 h 2622"/>
                <a:gd name="T86" fmla="*/ 2147483647 w 2622"/>
                <a:gd name="T87" fmla="*/ 2147483647 h 2622"/>
                <a:gd name="T88" fmla="*/ 2147483647 w 2622"/>
                <a:gd name="T89" fmla="*/ 2147483647 h 2622"/>
                <a:gd name="T90" fmla="*/ 2147483647 w 2622"/>
                <a:gd name="T91" fmla="*/ 2147483647 h 2622"/>
                <a:gd name="T92" fmla="*/ 2147483647 w 2622"/>
                <a:gd name="T93" fmla="*/ 2147483647 h 2622"/>
                <a:gd name="T94" fmla="*/ 2147483647 w 2622"/>
                <a:gd name="T95" fmla="*/ 2147483647 h 2622"/>
                <a:gd name="T96" fmla="*/ 2147483647 w 2622"/>
                <a:gd name="T97" fmla="*/ 2147483647 h 2622"/>
                <a:gd name="T98" fmla="*/ 2147483647 w 2622"/>
                <a:gd name="T99" fmla="*/ 2147483647 h 2622"/>
                <a:gd name="T100" fmla="*/ 2147483647 w 2622"/>
                <a:gd name="T101" fmla="*/ 2147483647 h 2622"/>
                <a:gd name="T102" fmla="*/ 2147483647 w 2622"/>
                <a:gd name="T103" fmla="*/ 2147483647 h 2622"/>
                <a:gd name="T104" fmla="*/ 2147483647 w 2622"/>
                <a:gd name="T105" fmla="*/ 2147483647 h 2622"/>
                <a:gd name="T106" fmla="*/ 2147483647 w 2622"/>
                <a:gd name="T107" fmla="*/ 2147483647 h 26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22"/>
                <a:gd name="T163" fmla="*/ 0 h 2622"/>
                <a:gd name="T164" fmla="*/ 2622 w 2622"/>
                <a:gd name="T165" fmla="*/ 2622 h 26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22" h="2622">
                  <a:moveTo>
                    <a:pt x="2622" y="1382"/>
                  </a:moveTo>
                  <a:lnTo>
                    <a:pt x="2622" y="1240"/>
                  </a:lnTo>
                  <a:lnTo>
                    <a:pt x="2520" y="1240"/>
                  </a:lnTo>
                  <a:lnTo>
                    <a:pt x="2516" y="1196"/>
                  </a:lnTo>
                  <a:lnTo>
                    <a:pt x="2512" y="1152"/>
                  </a:lnTo>
                  <a:lnTo>
                    <a:pt x="2506" y="1110"/>
                  </a:lnTo>
                  <a:lnTo>
                    <a:pt x="2498" y="1068"/>
                  </a:lnTo>
                  <a:lnTo>
                    <a:pt x="2596" y="1040"/>
                  </a:lnTo>
                  <a:lnTo>
                    <a:pt x="2560" y="904"/>
                  </a:lnTo>
                  <a:lnTo>
                    <a:pt x="2460" y="930"/>
                  </a:lnTo>
                  <a:lnTo>
                    <a:pt x="2446" y="888"/>
                  </a:lnTo>
                  <a:lnTo>
                    <a:pt x="2430" y="848"/>
                  </a:lnTo>
                  <a:lnTo>
                    <a:pt x="2412" y="808"/>
                  </a:lnTo>
                  <a:lnTo>
                    <a:pt x="2394" y="768"/>
                  </a:lnTo>
                  <a:lnTo>
                    <a:pt x="2482" y="718"/>
                  </a:lnTo>
                  <a:lnTo>
                    <a:pt x="2412" y="594"/>
                  </a:lnTo>
                  <a:lnTo>
                    <a:pt x="2322" y="646"/>
                  </a:lnTo>
                  <a:lnTo>
                    <a:pt x="2298" y="610"/>
                  </a:lnTo>
                  <a:lnTo>
                    <a:pt x="2272" y="574"/>
                  </a:lnTo>
                  <a:lnTo>
                    <a:pt x="2244" y="540"/>
                  </a:lnTo>
                  <a:lnTo>
                    <a:pt x="2216" y="508"/>
                  </a:lnTo>
                  <a:lnTo>
                    <a:pt x="2290" y="434"/>
                  </a:lnTo>
                  <a:lnTo>
                    <a:pt x="2188" y="334"/>
                  </a:lnTo>
                  <a:lnTo>
                    <a:pt x="2116" y="406"/>
                  </a:lnTo>
                  <a:lnTo>
                    <a:pt x="2082" y="378"/>
                  </a:lnTo>
                  <a:lnTo>
                    <a:pt x="2048" y="352"/>
                  </a:lnTo>
                  <a:lnTo>
                    <a:pt x="2014" y="326"/>
                  </a:lnTo>
                  <a:lnTo>
                    <a:pt x="1978" y="300"/>
                  </a:lnTo>
                  <a:lnTo>
                    <a:pt x="2028" y="212"/>
                  </a:lnTo>
                  <a:lnTo>
                    <a:pt x="1906" y="140"/>
                  </a:lnTo>
                  <a:lnTo>
                    <a:pt x="1854" y="230"/>
                  </a:lnTo>
                  <a:lnTo>
                    <a:pt x="1816" y="210"/>
                  </a:lnTo>
                  <a:lnTo>
                    <a:pt x="1776" y="194"/>
                  </a:lnTo>
                  <a:lnTo>
                    <a:pt x="1734" y="178"/>
                  </a:lnTo>
                  <a:lnTo>
                    <a:pt x="1694" y="162"/>
                  </a:lnTo>
                  <a:lnTo>
                    <a:pt x="1720" y="64"/>
                  </a:lnTo>
                  <a:lnTo>
                    <a:pt x="1582" y="26"/>
                  </a:lnTo>
                  <a:lnTo>
                    <a:pt x="1556" y="126"/>
                  </a:lnTo>
                  <a:lnTo>
                    <a:pt x="1514" y="118"/>
                  </a:lnTo>
                  <a:lnTo>
                    <a:pt x="1470" y="112"/>
                  </a:lnTo>
                  <a:lnTo>
                    <a:pt x="1426" y="106"/>
                  </a:lnTo>
                  <a:lnTo>
                    <a:pt x="1382" y="104"/>
                  </a:lnTo>
                  <a:lnTo>
                    <a:pt x="1382" y="0"/>
                  </a:lnTo>
                  <a:lnTo>
                    <a:pt x="1240" y="0"/>
                  </a:lnTo>
                  <a:lnTo>
                    <a:pt x="1240" y="104"/>
                  </a:lnTo>
                  <a:lnTo>
                    <a:pt x="1196" y="106"/>
                  </a:lnTo>
                  <a:lnTo>
                    <a:pt x="1154" y="112"/>
                  </a:lnTo>
                  <a:lnTo>
                    <a:pt x="1110" y="118"/>
                  </a:lnTo>
                  <a:lnTo>
                    <a:pt x="1068" y="126"/>
                  </a:lnTo>
                  <a:lnTo>
                    <a:pt x="1042" y="26"/>
                  </a:lnTo>
                  <a:lnTo>
                    <a:pt x="904" y="64"/>
                  </a:lnTo>
                  <a:lnTo>
                    <a:pt x="930" y="162"/>
                  </a:lnTo>
                  <a:lnTo>
                    <a:pt x="890" y="178"/>
                  </a:lnTo>
                  <a:lnTo>
                    <a:pt x="848" y="194"/>
                  </a:lnTo>
                  <a:lnTo>
                    <a:pt x="808" y="210"/>
                  </a:lnTo>
                  <a:lnTo>
                    <a:pt x="770" y="230"/>
                  </a:lnTo>
                  <a:lnTo>
                    <a:pt x="718" y="140"/>
                  </a:lnTo>
                  <a:lnTo>
                    <a:pt x="594" y="212"/>
                  </a:lnTo>
                  <a:lnTo>
                    <a:pt x="646" y="300"/>
                  </a:lnTo>
                  <a:lnTo>
                    <a:pt x="610" y="326"/>
                  </a:lnTo>
                  <a:lnTo>
                    <a:pt x="576" y="352"/>
                  </a:lnTo>
                  <a:lnTo>
                    <a:pt x="542" y="378"/>
                  </a:lnTo>
                  <a:lnTo>
                    <a:pt x="508" y="406"/>
                  </a:lnTo>
                  <a:lnTo>
                    <a:pt x="436" y="334"/>
                  </a:lnTo>
                  <a:lnTo>
                    <a:pt x="334" y="434"/>
                  </a:lnTo>
                  <a:lnTo>
                    <a:pt x="408" y="508"/>
                  </a:lnTo>
                  <a:lnTo>
                    <a:pt x="378" y="540"/>
                  </a:lnTo>
                  <a:lnTo>
                    <a:pt x="352" y="574"/>
                  </a:lnTo>
                  <a:lnTo>
                    <a:pt x="326" y="610"/>
                  </a:lnTo>
                  <a:lnTo>
                    <a:pt x="302" y="646"/>
                  </a:lnTo>
                  <a:lnTo>
                    <a:pt x="212" y="594"/>
                  </a:lnTo>
                  <a:lnTo>
                    <a:pt x="140" y="718"/>
                  </a:lnTo>
                  <a:lnTo>
                    <a:pt x="230" y="768"/>
                  </a:lnTo>
                  <a:lnTo>
                    <a:pt x="212" y="808"/>
                  </a:lnTo>
                  <a:lnTo>
                    <a:pt x="194" y="848"/>
                  </a:lnTo>
                  <a:lnTo>
                    <a:pt x="178" y="888"/>
                  </a:lnTo>
                  <a:lnTo>
                    <a:pt x="164" y="930"/>
                  </a:lnTo>
                  <a:lnTo>
                    <a:pt x="64" y="904"/>
                  </a:lnTo>
                  <a:lnTo>
                    <a:pt x="26" y="1040"/>
                  </a:lnTo>
                  <a:lnTo>
                    <a:pt x="126" y="1068"/>
                  </a:lnTo>
                  <a:lnTo>
                    <a:pt x="118" y="1110"/>
                  </a:lnTo>
                  <a:lnTo>
                    <a:pt x="112" y="1152"/>
                  </a:lnTo>
                  <a:lnTo>
                    <a:pt x="108" y="1196"/>
                  </a:lnTo>
                  <a:lnTo>
                    <a:pt x="104" y="1240"/>
                  </a:lnTo>
                  <a:lnTo>
                    <a:pt x="0" y="1240"/>
                  </a:lnTo>
                  <a:lnTo>
                    <a:pt x="0" y="1382"/>
                  </a:lnTo>
                  <a:lnTo>
                    <a:pt x="104" y="1382"/>
                  </a:lnTo>
                  <a:lnTo>
                    <a:pt x="108" y="1426"/>
                  </a:lnTo>
                  <a:lnTo>
                    <a:pt x="112" y="1470"/>
                  </a:lnTo>
                  <a:lnTo>
                    <a:pt x="118" y="1512"/>
                  </a:lnTo>
                  <a:lnTo>
                    <a:pt x="126" y="1556"/>
                  </a:lnTo>
                  <a:lnTo>
                    <a:pt x="26" y="1582"/>
                  </a:lnTo>
                  <a:lnTo>
                    <a:pt x="64" y="1720"/>
                  </a:lnTo>
                  <a:lnTo>
                    <a:pt x="164" y="1692"/>
                  </a:lnTo>
                  <a:lnTo>
                    <a:pt x="178" y="1734"/>
                  </a:lnTo>
                  <a:lnTo>
                    <a:pt x="194" y="1774"/>
                  </a:lnTo>
                  <a:lnTo>
                    <a:pt x="212" y="1814"/>
                  </a:lnTo>
                  <a:lnTo>
                    <a:pt x="230" y="1854"/>
                  </a:lnTo>
                  <a:lnTo>
                    <a:pt x="140" y="1906"/>
                  </a:lnTo>
                  <a:lnTo>
                    <a:pt x="212" y="2028"/>
                  </a:lnTo>
                  <a:lnTo>
                    <a:pt x="302" y="1978"/>
                  </a:lnTo>
                  <a:lnTo>
                    <a:pt x="326" y="2014"/>
                  </a:lnTo>
                  <a:lnTo>
                    <a:pt x="352" y="2048"/>
                  </a:lnTo>
                  <a:lnTo>
                    <a:pt x="378" y="2082"/>
                  </a:lnTo>
                  <a:lnTo>
                    <a:pt x="408" y="2116"/>
                  </a:lnTo>
                  <a:lnTo>
                    <a:pt x="334" y="2188"/>
                  </a:lnTo>
                  <a:lnTo>
                    <a:pt x="436" y="2288"/>
                  </a:lnTo>
                  <a:lnTo>
                    <a:pt x="508" y="2216"/>
                  </a:lnTo>
                  <a:lnTo>
                    <a:pt x="542" y="2244"/>
                  </a:lnTo>
                  <a:lnTo>
                    <a:pt x="576" y="2272"/>
                  </a:lnTo>
                  <a:lnTo>
                    <a:pt x="610" y="2298"/>
                  </a:lnTo>
                  <a:lnTo>
                    <a:pt x="646" y="2322"/>
                  </a:lnTo>
                  <a:lnTo>
                    <a:pt x="594" y="2412"/>
                  </a:lnTo>
                  <a:lnTo>
                    <a:pt x="718" y="2482"/>
                  </a:lnTo>
                  <a:lnTo>
                    <a:pt x="770" y="2394"/>
                  </a:lnTo>
                  <a:lnTo>
                    <a:pt x="808" y="2412"/>
                  </a:lnTo>
                  <a:lnTo>
                    <a:pt x="848" y="2430"/>
                  </a:lnTo>
                  <a:lnTo>
                    <a:pt x="890" y="2446"/>
                  </a:lnTo>
                  <a:lnTo>
                    <a:pt x="930" y="2460"/>
                  </a:lnTo>
                  <a:lnTo>
                    <a:pt x="904" y="2560"/>
                  </a:lnTo>
                  <a:lnTo>
                    <a:pt x="1042" y="2596"/>
                  </a:lnTo>
                  <a:lnTo>
                    <a:pt x="1068" y="2498"/>
                  </a:lnTo>
                  <a:lnTo>
                    <a:pt x="1110" y="2504"/>
                  </a:lnTo>
                  <a:lnTo>
                    <a:pt x="1154" y="2512"/>
                  </a:lnTo>
                  <a:lnTo>
                    <a:pt x="1196" y="2516"/>
                  </a:lnTo>
                  <a:lnTo>
                    <a:pt x="1240" y="2520"/>
                  </a:lnTo>
                  <a:lnTo>
                    <a:pt x="1240" y="2622"/>
                  </a:lnTo>
                  <a:lnTo>
                    <a:pt x="1382" y="2622"/>
                  </a:lnTo>
                  <a:lnTo>
                    <a:pt x="1382" y="2520"/>
                  </a:lnTo>
                  <a:lnTo>
                    <a:pt x="1426" y="2516"/>
                  </a:lnTo>
                  <a:lnTo>
                    <a:pt x="1470" y="2512"/>
                  </a:lnTo>
                  <a:lnTo>
                    <a:pt x="1514" y="2504"/>
                  </a:lnTo>
                  <a:lnTo>
                    <a:pt x="1556" y="2498"/>
                  </a:lnTo>
                  <a:lnTo>
                    <a:pt x="1582" y="2596"/>
                  </a:lnTo>
                  <a:lnTo>
                    <a:pt x="1720" y="2560"/>
                  </a:lnTo>
                  <a:lnTo>
                    <a:pt x="1694" y="2460"/>
                  </a:lnTo>
                  <a:lnTo>
                    <a:pt x="1734" y="2446"/>
                  </a:lnTo>
                  <a:lnTo>
                    <a:pt x="1776" y="2430"/>
                  </a:lnTo>
                  <a:lnTo>
                    <a:pt x="1816" y="2412"/>
                  </a:lnTo>
                  <a:lnTo>
                    <a:pt x="1854" y="2394"/>
                  </a:lnTo>
                  <a:lnTo>
                    <a:pt x="1906" y="2482"/>
                  </a:lnTo>
                  <a:lnTo>
                    <a:pt x="2028" y="2412"/>
                  </a:lnTo>
                  <a:lnTo>
                    <a:pt x="1978" y="2322"/>
                  </a:lnTo>
                  <a:lnTo>
                    <a:pt x="2014" y="2298"/>
                  </a:lnTo>
                  <a:lnTo>
                    <a:pt x="2048" y="2272"/>
                  </a:lnTo>
                  <a:lnTo>
                    <a:pt x="2082" y="2244"/>
                  </a:lnTo>
                  <a:lnTo>
                    <a:pt x="2116" y="2216"/>
                  </a:lnTo>
                  <a:lnTo>
                    <a:pt x="2188" y="2288"/>
                  </a:lnTo>
                  <a:lnTo>
                    <a:pt x="2290" y="2188"/>
                  </a:lnTo>
                  <a:lnTo>
                    <a:pt x="2216" y="2116"/>
                  </a:lnTo>
                  <a:lnTo>
                    <a:pt x="2244" y="2082"/>
                  </a:lnTo>
                  <a:lnTo>
                    <a:pt x="2272" y="2048"/>
                  </a:lnTo>
                  <a:lnTo>
                    <a:pt x="2298" y="2014"/>
                  </a:lnTo>
                  <a:lnTo>
                    <a:pt x="2322" y="1978"/>
                  </a:lnTo>
                  <a:lnTo>
                    <a:pt x="2412" y="2028"/>
                  </a:lnTo>
                  <a:lnTo>
                    <a:pt x="2482" y="1906"/>
                  </a:lnTo>
                  <a:lnTo>
                    <a:pt x="2394" y="1854"/>
                  </a:lnTo>
                  <a:lnTo>
                    <a:pt x="2412" y="1814"/>
                  </a:lnTo>
                  <a:lnTo>
                    <a:pt x="2430" y="1774"/>
                  </a:lnTo>
                  <a:lnTo>
                    <a:pt x="2446" y="1734"/>
                  </a:lnTo>
                  <a:lnTo>
                    <a:pt x="2460" y="1692"/>
                  </a:lnTo>
                  <a:lnTo>
                    <a:pt x="2560" y="1720"/>
                  </a:lnTo>
                  <a:lnTo>
                    <a:pt x="2596" y="1582"/>
                  </a:lnTo>
                  <a:lnTo>
                    <a:pt x="2498" y="1556"/>
                  </a:lnTo>
                  <a:lnTo>
                    <a:pt x="2506" y="1512"/>
                  </a:lnTo>
                  <a:lnTo>
                    <a:pt x="2512" y="1470"/>
                  </a:lnTo>
                  <a:lnTo>
                    <a:pt x="2516" y="1426"/>
                  </a:lnTo>
                  <a:lnTo>
                    <a:pt x="2520" y="1382"/>
                  </a:lnTo>
                  <a:lnTo>
                    <a:pt x="2622" y="1382"/>
                  </a:lnTo>
                  <a:close/>
                  <a:moveTo>
                    <a:pt x="1312" y="2420"/>
                  </a:moveTo>
                  <a:lnTo>
                    <a:pt x="1312" y="2420"/>
                  </a:lnTo>
                  <a:lnTo>
                    <a:pt x="1254" y="2420"/>
                  </a:lnTo>
                  <a:lnTo>
                    <a:pt x="1198" y="2416"/>
                  </a:lnTo>
                  <a:lnTo>
                    <a:pt x="1142" y="2408"/>
                  </a:lnTo>
                  <a:lnTo>
                    <a:pt x="1088" y="2398"/>
                  </a:lnTo>
                  <a:lnTo>
                    <a:pt x="1034" y="2386"/>
                  </a:lnTo>
                  <a:lnTo>
                    <a:pt x="982" y="2370"/>
                  </a:lnTo>
                  <a:lnTo>
                    <a:pt x="930" y="2354"/>
                  </a:lnTo>
                  <a:lnTo>
                    <a:pt x="880" y="2334"/>
                  </a:lnTo>
                  <a:lnTo>
                    <a:pt x="830" y="2312"/>
                  </a:lnTo>
                  <a:lnTo>
                    <a:pt x="782" y="2286"/>
                  </a:lnTo>
                  <a:lnTo>
                    <a:pt x="736" y="2260"/>
                  </a:lnTo>
                  <a:lnTo>
                    <a:pt x="692" y="2232"/>
                  </a:lnTo>
                  <a:lnTo>
                    <a:pt x="648" y="2200"/>
                  </a:lnTo>
                  <a:lnTo>
                    <a:pt x="606" y="2168"/>
                  </a:lnTo>
                  <a:lnTo>
                    <a:pt x="566" y="2132"/>
                  </a:lnTo>
                  <a:lnTo>
                    <a:pt x="528" y="2096"/>
                  </a:lnTo>
                  <a:lnTo>
                    <a:pt x="490" y="2058"/>
                  </a:lnTo>
                  <a:lnTo>
                    <a:pt x="456" y="2018"/>
                  </a:lnTo>
                  <a:lnTo>
                    <a:pt x="422" y="1976"/>
                  </a:lnTo>
                  <a:lnTo>
                    <a:pt x="392" y="1932"/>
                  </a:lnTo>
                  <a:lnTo>
                    <a:pt x="362" y="1886"/>
                  </a:lnTo>
                  <a:lnTo>
                    <a:pt x="336" y="1840"/>
                  </a:lnTo>
                  <a:lnTo>
                    <a:pt x="312" y="1792"/>
                  </a:lnTo>
                  <a:lnTo>
                    <a:pt x="290" y="1744"/>
                  </a:lnTo>
                  <a:lnTo>
                    <a:pt x="270" y="1692"/>
                  </a:lnTo>
                  <a:lnTo>
                    <a:pt x="252" y="1642"/>
                  </a:lnTo>
                  <a:lnTo>
                    <a:pt x="238" y="1588"/>
                  </a:lnTo>
                  <a:lnTo>
                    <a:pt x="224" y="1534"/>
                  </a:lnTo>
                  <a:lnTo>
                    <a:pt x="216" y="1480"/>
                  </a:lnTo>
                  <a:lnTo>
                    <a:pt x="208" y="1424"/>
                  </a:lnTo>
                  <a:lnTo>
                    <a:pt x="204" y="1368"/>
                  </a:lnTo>
                  <a:lnTo>
                    <a:pt x="202" y="1312"/>
                  </a:lnTo>
                  <a:lnTo>
                    <a:pt x="204" y="1254"/>
                  </a:lnTo>
                  <a:lnTo>
                    <a:pt x="208" y="1198"/>
                  </a:lnTo>
                  <a:lnTo>
                    <a:pt x="216" y="1142"/>
                  </a:lnTo>
                  <a:lnTo>
                    <a:pt x="224" y="1088"/>
                  </a:lnTo>
                  <a:lnTo>
                    <a:pt x="238" y="1034"/>
                  </a:lnTo>
                  <a:lnTo>
                    <a:pt x="252" y="982"/>
                  </a:lnTo>
                  <a:lnTo>
                    <a:pt x="270" y="930"/>
                  </a:lnTo>
                  <a:lnTo>
                    <a:pt x="290" y="880"/>
                  </a:lnTo>
                  <a:lnTo>
                    <a:pt x="312" y="830"/>
                  </a:lnTo>
                  <a:lnTo>
                    <a:pt x="336" y="782"/>
                  </a:lnTo>
                  <a:lnTo>
                    <a:pt x="362" y="736"/>
                  </a:lnTo>
                  <a:lnTo>
                    <a:pt x="392" y="692"/>
                  </a:lnTo>
                  <a:lnTo>
                    <a:pt x="422" y="648"/>
                  </a:lnTo>
                  <a:lnTo>
                    <a:pt x="456" y="606"/>
                  </a:lnTo>
                  <a:lnTo>
                    <a:pt x="490" y="566"/>
                  </a:lnTo>
                  <a:lnTo>
                    <a:pt x="528" y="526"/>
                  </a:lnTo>
                  <a:lnTo>
                    <a:pt x="566" y="490"/>
                  </a:lnTo>
                  <a:lnTo>
                    <a:pt x="606" y="456"/>
                  </a:lnTo>
                  <a:lnTo>
                    <a:pt x="648" y="422"/>
                  </a:lnTo>
                  <a:lnTo>
                    <a:pt x="692" y="392"/>
                  </a:lnTo>
                  <a:lnTo>
                    <a:pt x="736" y="362"/>
                  </a:lnTo>
                  <a:lnTo>
                    <a:pt x="782" y="336"/>
                  </a:lnTo>
                  <a:lnTo>
                    <a:pt x="830" y="312"/>
                  </a:lnTo>
                  <a:lnTo>
                    <a:pt x="880" y="290"/>
                  </a:lnTo>
                  <a:lnTo>
                    <a:pt x="930" y="270"/>
                  </a:lnTo>
                  <a:lnTo>
                    <a:pt x="982" y="252"/>
                  </a:lnTo>
                  <a:lnTo>
                    <a:pt x="1034" y="236"/>
                  </a:lnTo>
                  <a:lnTo>
                    <a:pt x="1088" y="224"/>
                  </a:lnTo>
                  <a:lnTo>
                    <a:pt x="1142" y="214"/>
                  </a:lnTo>
                  <a:lnTo>
                    <a:pt x="1198" y="208"/>
                  </a:lnTo>
                  <a:lnTo>
                    <a:pt x="1254" y="204"/>
                  </a:lnTo>
                  <a:lnTo>
                    <a:pt x="1312" y="202"/>
                  </a:lnTo>
                  <a:lnTo>
                    <a:pt x="1368" y="204"/>
                  </a:lnTo>
                  <a:lnTo>
                    <a:pt x="1426" y="208"/>
                  </a:lnTo>
                  <a:lnTo>
                    <a:pt x="1480" y="214"/>
                  </a:lnTo>
                  <a:lnTo>
                    <a:pt x="1536" y="224"/>
                  </a:lnTo>
                  <a:lnTo>
                    <a:pt x="1588" y="236"/>
                  </a:lnTo>
                  <a:lnTo>
                    <a:pt x="1642" y="252"/>
                  </a:lnTo>
                  <a:lnTo>
                    <a:pt x="1694" y="270"/>
                  </a:lnTo>
                  <a:lnTo>
                    <a:pt x="1744" y="290"/>
                  </a:lnTo>
                  <a:lnTo>
                    <a:pt x="1792" y="312"/>
                  </a:lnTo>
                  <a:lnTo>
                    <a:pt x="1840" y="336"/>
                  </a:lnTo>
                  <a:lnTo>
                    <a:pt x="1886" y="362"/>
                  </a:lnTo>
                  <a:lnTo>
                    <a:pt x="1932" y="392"/>
                  </a:lnTo>
                  <a:lnTo>
                    <a:pt x="1976" y="422"/>
                  </a:lnTo>
                  <a:lnTo>
                    <a:pt x="2018" y="456"/>
                  </a:lnTo>
                  <a:lnTo>
                    <a:pt x="2058" y="490"/>
                  </a:lnTo>
                  <a:lnTo>
                    <a:pt x="2096" y="526"/>
                  </a:lnTo>
                  <a:lnTo>
                    <a:pt x="2132" y="566"/>
                  </a:lnTo>
                  <a:lnTo>
                    <a:pt x="2168" y="606"/>
                  </a:lnTo>
                  <a:lnTo>
                    <a:pt x="2200" y="648"/>
                  </a:lnTo>
                  <a:lnTo>
                    <a:pt x="2232" y="692"/>
                  </a:lnTo>
                  <a:lnTo>
                    <a:pt x="2260" y="736"/>
                  </a:lnTo>
                  <a:lnTo>
                    <a:pt x="2288" y="782"/>
                  </a:lnTo>
                  <a:lnTo>
                    <a:pt x="2312" y="830"/>
                  </a:lnTo>
                  <a:lnTo>
                    <a:pt x="2334" y="880"/>
                  </a:lnTo>
                  <a:lnTo>
                    <a:pt x="2354" y="930"/>
                  </a:lnTo>
                  <a:lnTo>
                    <a:pt x="2372" y="982"/>
                  </a:lnTo>
                  <a:lnTo>
                    <a:pt x="2386" y="1034"/>
                  </a:lnTo>
                  <a:lnTo>
                    <a:pt x="2398" y="1088"/>
                  </a:lnTo>
                  <a:lnTo>
                    <a:pt x="2408" y="1142"/>
                  </a:lnTo>
                  <a:lnTo>
                    <a:pt x="2416" y="1198"/>
                  </a:lnTo>
                  <a:lnTo>
                    <a:pt x="2420" y="1254"/>
                  </a:lnTo>
                  <a:lnTo>
                    <a:pt x="2422" y="1312"/>
                  </a:lnTo>
                  <a:lnTo>
                    <a:pt x="2420" y="1368"/>
                  </a:lnTo>
                  <a:lnTo>
                    <a:pt x="2416" y="1424"/>
                  </a:lnTo>
                  <a:lnTo>
                    <a:pt x="2408" y="1480"/>
                  </a:lnTo>
                  <a:lnTo>
                    <a:pt x="2398" y="1534"/>
                  </a:lnTo>
                  <a:lnTo>
                    <a:pt x="2386" y="1588"/>
                  </a:lnTo>
                  <a:lnTo>
                    <a:pt x="2372" y="1642"/>
                  </a:lnTo>
                  <a:lnTo>
                    <a:pt x="2354" y="1692"/>
                  </a:lnTo>
                  <a:lnTo>
                    <a:pt x="2334" y="1744"/>
                  </a:lnTo>
                  <a:lnTo>
                    <a:pt x="2312" y="1792"/>
                  </a:lnTo>
                  <a:lnTo>
                    <a:pt x="2288" y="1840"/>
                  </a:lnTo>
                  <a:lnTo>
                    <a:pt x="2260" y="1886"/>
                  </a:lnTo>
                  <a:lnTo>
                    <a:pt x="2232" y="1932"/>
                  </a:lnTo>
                  <a:lnTo>
                    <a:pt x="2200" y="1976"/>
                  </a:lnTo>
                  <a:lnTo>
                    <a:pt x="2168" y="2018"/>
                  </a:lnTo>
                  <a:lnTo>
                    <a:pt x="2132" y="2058"/>
                  </a:lnTo>
                  <a:lnTo>
                    <a:pt x="2096" y="2096"/>
                  </a:lnTo>
                  <a:lnTo>
                    <a:pt x="2058" y="2132"/>
                  </a:lnTo>
                  <a:lnTo>
                    <a:pt x="2018" y="2168"/>
                  </a:lnTo>
                  <a:lnTo>
                    <a:pt x="1976" y="2200"/>
                  </a:lnTo>
                  <a:lnTo>
                    <a:pt x="1932" y="2232"/>
                  </a:lnTo>
                  <a:lnTo>
                    <a:pt x="1886" y="2260"/>
                  </a:lnTo>
                  <a:lnTo>
                    <a:pt x="1840" y="2286"/>
                  </a:lnTo>
                  <a:lnTo>
                    <a:pt x="1792" y="2312"/>
                  </a:lnTo>
                  <a:lnTo>
                    <a:pt x="1744" y="2334"/>
                  </a:lnTo>
                  <a:lnTo>
                    <a:pt x="1694" y="2354"/>
                  </a:lnTo>
                  <a:lnTo>
                    <a:pt x="1642" y="2370"/>
                  </a:lnTo>
                  <a:lnTo>
                    <a:pt x="1588" y="2386"/>
                  </a:lnTo>
                  <a:lnTo>
                    <a:pt x="1536" y="2398"/>
                  </a:lnTo>
                  <a:lnTo>
                    <a:pt x="1480" y="2408"/>
                  </a:lnTo>
                  <a:lnTo>
                    <a:pt x="1426" y="2416"/>
                  </a:lnTo>
                  <a:lnTo>
                    <a:pt x="1368" y="2420"/>
                  </a:lnTo>
                  <a:lnTo>
                    <a:pt x="1312" y="2420"/>
                  </a:lnTo>
                  <a:close/>
                </a:path>
              </a:pathLst>
            </a:custGeom>
            <a:solidFill>
              <a:schemeClr val="accent1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ot"/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676"/>
            <p:cNvSpPr>
              <a:spLocks noChangeArrowheads="1"/>
            </p:cNvSpPr>
            <p:nvPr/>
          </p:nvSpPr>
          <p:spPr bwMode="auto">
            <a:xfrm rot="21275257">
              <a:off x="1307091" y="2016046"/>
              <a:ext cx="2695575" cy="26939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Oval 677"/>
            <p:cNvSpPr>
              <a:spLocks noChangeArrowheads="1"/>
            </p:cNvSpPr>
            <p:nvPr/>
          </p:nvSpPr>
          <p:spPr bwMode="auto">
            <a:xfrm rot="21275257">
              <a:off x="4617028" y="1993821"/>
              <a:ext cx="1801813" cy="1801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679"/>
            <p:cNvSpPr>
              <a:spLocks noEditPoints="1"/>
            </p:cNvSpPr>
            <p:nvPr/>
          </p:nvSpPr>
          <p:spPr bwMode="auto">
            <a:xfrm rot="21275257">
              <a:off x="5693353" y="3676571"/>
              <a:ext cx="2303463" cy="2305050"/>
            </a:xfrm>
            <a:custGeom>
              <a:avLst/>
              <a:gdLst>
                <a:gd name="T0" fmla="*/ 2147483647 w 1816"/>
                <a:gd name="T1" fmla="*/ 2147483647 h 1816"/>
                <a:gd name="T2" fmla="*/ 2147483647 w 1816"/>
                <a:gd name="T3" fmla="*/ 2147483647 h 1816"/>
                <a:gd name="T4" fmla="*/ 2147483647 w 1816"/>
                <a:gd name="T5" fmla="*/ 2147483647 h 1816"/>
                <a:gd name="T6" fmla="*/ 2147483647 w 1816"/>
                <a:gd name="T7" fmla="*/ 2147483647 h 1816"/>
                <a:gd name="T8" fmla="*/ 2147483647 w 1816"/>
                <a:gd name="T9" fmla="*/ 2147483647 h 1816"/>
                <a:gd name="T10" fmla="*/ 2147483647 w 1816"/>
                <a:gd name="T11" fmla="*/ 2147483647 h 1816"/>
                <a:gd name="T12" fmla="*/ 2147483647 w 1816"/>
                <a:gd name="T13" fmla="*/ 2147483647 h 1816"/>
                <a:gd name="T14" fmla="*/ 2147483647 w 1816"/>
                <a:gd name="T15" fmla="*/ 2147483647 h 1816"/>
                <a:gd name="T16" fmla="*/ 2147483647 w 1816"/>
                <a:gd name="T17" fmla="*/ 2147483647 h 1816"/>
                <a:gd name="T18" fmla="*/ 2147483647 w 1816"/>
                <a:gd name="T19" fmla="*/ 2147483647 h 1816"/>
                <a:gd name="T20" fmla="*/ 2147483647 w 1816"/>
                <a:gd name="T21" fmla="*/ 2147483647 h 1816"/>
                <a:gd name="T22" fmla="*/ 2147483647 w 1816"/>
                <a:gd name="T23" fmla="*/ 2147483647 h 1816"/>
                <a:gd name="T24" fmla="*/ 0 w 1816"/>
                <a:gd name="T25" fmla="*/ 2147483647 h 1816"/>
                <a:gd name="T26" fmla="*/ 2147483647 w 1816"/>
                <a:gd name="T27" fmla="*/ 2147483647 h 1816"/>
                <a:gd name="T28" fmla="*/ 2147483647 w 1816"/>
                <a:gd name="T29" fmla="*/ 2147483647 h 1816"/>
                <a:gd name="T30" fmla="*/ 2147483647 w 1816"/>
                <a:gd name="T31" fmla="*/ 2147483647 h 1816"/>
                <a:gd name="T32" fmla="*/ 2147483647 w 1816"/>
                <a:gd name="T33" fmla="*/ 2147483647 h 1816"/>
                <a:gd name="T34" fmla="*/ 2147483647 w 1816"/>
                <a:gd name="T35" fmla="*/ 2147483647 h 1816"/>
                <a:gd name="T36" fmla="*/ 2147483647 w 1816"/>
                <a:gd name="T37" fmla="*/ 2147483647 h 1816"/>
                <a:gd name="T38" fmla="*/ 2147483647 w 1816"/>
                <a:gd name="T39" fmla="*/ 2147483647 h 1816"/>
                <a:gd name="T40" fmla="*/ 2147483647 w 1816"/>
                <a:gd name="T41" fmla="*/ 2147483647 h 1816"/>
                <a:gd name="T42" fmla="*/ 2147483647 w 1816"/>
                <a:gd name="T43" fmla="*/ 2147483647 h 1816"/>
                <a:gd name="T44" fmla="*/ 2147483647 w 1816"/>
                <a:gd name="T45" fmla="*/ 2147483647 h 1816"/>
                <a:gd name="T46" fmla="*/ 2147483647 w 1816"/>
                <a:gd name="T47" fmla="*/ 2147483647 h 1816"/>
                <a:gd name="T48" fmla="*/ 2147483647 w 1816"/>
                <a:gd name="T49" fmla="*/ 2147483647 h 1816"/>
                <a:gd name="T50" fmla="*/ 2147483647 w 1816"/>
                <a:gd name="T51" fmla="*/ 2147483647 h 1816"/>
                <a:gd name="T52" fmla="*/ 2147483647 w 1816"/>
                <a:gd name="T53" fmla="*/ 2147483647 h 1816"/>
                <a:gd name="T54" fmla="*/ 2147483647 w 1816"/>
                <a:gd name="T55" fmla="*/ 2147483647 h 1816"/>
                <a:gd name="T56" fmla="*/ 2147483647 w 1816"/>
                <a:gd name="T57" fmla="*/ 2147483647 h 1816"/>
                <a:gd name="T58" fmla="*/ 2147483647 w 1816"/>
                <a:gd name="T59" fmla="*/ 2147483647 h 1816"/>
                <a:gd name="T60" fmla="*/ 2147483647 w 1816"/>
                <a:gd name="T61" fmla="*/ 2147483647 h 1816"/>
                <a:gd name="T62" fmla="*/ 2147483647 w 1816"/>
                <a:gd name="T63" fmla="*/ 2147483647 h 1816"/>
                <a:gd name="T64" fmla="*/ 2147483647 w 1816"/>
                <a:gd name="T65" fmla="*/ 2147483647 h 1816"/>
                <a:gd name="T66" fmla="*/ 2147483647 w 1816"/>
                <a:gd name="T67" fmla="*/ 2147483647 h 1816"/>
                <a:gd name="T68" fmla="*/ 2147483647 w 1816"/>
                <a:gd name="T69" fmla="*/ 2147483647 h 1816"/>
                <a:gd name="T70" fmla="*/ 2147483647 w 1816"/>
                <a:gd name="T71" fmla="*/ 2147483647 h 1816"/>
                <a:gd name="T72" fmla="*/ 2147483647 w 1816"/>
                <a:gd name="T73" fmla="*/ 2147483647 h 1816"/>
                <a:gd name="T74" fmla="*/ 2147483647 w 1816"/>
                <a:gd name="T75" fmla="*/ 2147483647 h 1816"/>
                <a:gd name="T76" fmla="*/ 2147483647 w 1816"/>
                <a:gd name="T77" fmla="*/ 2147483647 h 1816"/>
                <a:gd name="T78" fmla="*/ 2147483647 w 1816"/>
                <a:gd name="T79" fmla="*/ 2147483647 h 1816"/>
                <a:gd name="T80" fmla="*/ 2147483647 w 1816"/>
                <a:gd name="T81" fmla="*/ 2147483647 h 1816"/>
                <a:gd name="T82" fmla="*/ 2147483647 w 1816"/>
                <a:gd name="T83" fmla="*/ 2147483647 h 1816"/>
                <a:gd name="T84" fmla="*/ 2147483647 w 1816"/>
                <a:gd name="T85" fmla="*/ 2147483647 h 1816"/>
                <a:gd name="T86" fmla="*/ 2147483647 w 1816"/>
                <a:gd name="T87" fmla="*/ 2147483647 h 1816"/>
                <a:gd name="T88" fmla="*/ 2147483647 w 1816"/>
                <a:gd name="T89" fmla="*/ 2147483647 h 1816"/>
                <a:gd name="T90" fmla="*/ 2147483647 w 1816"/>
                <a:gd name="T91" fmla="*/ 2147483647 h 1816"/>
                <a:gd name="T92" fmla="*/ 2147483647 w 1816"/>
                <a:gd name="T93" fmla="*/ 2147483647 h 1816"/>
                <a:gd name="T94" fmla="*/ 2147483647 w 1816"/>
                <a:gd name="T95" fmla="*/ 2147483647 h 1816"/>
                <a:gd name="T96" fmla="*/ 2147483647 w 1816"/>
                <a:gd name="T97" fmla="*/ 2147483647 h 1816"/>
                <a:gd name="T98" fmla="*/ 2147483647 w 1816"/>
                <a:gd name="T99" fmla="*/ 2147483647 h 1816"/>
                <a:gd name="T100" fmla="*/ 2147483647 w 1816"/>
                <a:gd name="T101" fmla="*/ 2147483647 h 1816"/>
                <a:gd name="T102" fmla="*/ 2147483647 w 1816"/>
                <a:gd name="T103" fmla="*/ 2147483647 h 18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6"/>
                <a:gd name="T157" fmla="*/ 0 h 1816"/>
                <a:gd name="T158" fmla="*/ 1816 w 1816"/>
                <a:gd name="T159" fmla="*/ 1816 h 18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ot"/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Oval 680"/>
            <p:cNvSpPr>
              <a:spLocks noChangeArrowheads="1"/>
            </p:cNvSpPr>
            <p:nvPr/>
          </p:nvSpPr>
          <p:spPr bwMode="auto">
            <a:xfrm rot="21275257">
              <a:off x="6055303" y="4040109"/>
              <a:ext cx="1577975" cy="15779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Arc 681"/>
            <p:cNvSpPr/>
            <p:nvPr/>
          </p:nvSpPr>
          <p:spPr bwMode="auto">
            <a:xfrm rot="7501686">
              <a:off x="4141572" y="3609103"/>
              <a:ext cx="1906587" cy="1549400"/>
            </a:xfrm>
            <a:custGeom>
              <a:avLst/>
              <a:gdLst>
                <a:gd name="T0" fmla="*/ 2147483647 w 21600"/>
                <a:gd name="T1" fmla="*/ 0 h 15695"/>
                <a:gd name="T2" fmla="*/ 2147483647 w 21600"/>
                <a:gd name="T3" fmla="*/ 2147483647 h 15695"/>
                <a:gd name="T4" fmla="*/ 0 w 21600"/>
                <a:gd name="T5" fmla="*/ 2147483647 h 1569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695"/>
                <a:gd name="T11" fmla="*/ 21600 w 21600"/>
                <a:gd name="T12" fmla="*/ 15695 h 156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695" fill="none" extrusionOk="0">
                  <a:moveTo>
                    <a:pt x="14840" y="-1"/>
                  </a:moveTo>
                  <a:cubicBezTo>
                    <a:pt x="19155" y="4079"/>
                    <a:pt x="21600" y="9756"/>
                    <a:pt x="21600" y="15695"/>
                  </a:cubicBezTo>
                </a:path>
                <a:path w="21600" h="15695" stroke="0" extrusionOk="0">
                  <a:moveTo>
                    <a:pt x="14840" y="-1"/>
                  </a:moveTo>
                  <a:cubicBezTo>
                    <a:pt x="19155" y="4079"/>
                    <a:pt x="21600" y="9756"/>
                    <a:pt x="21600" y="15695"/>
                  </a:cubicBezTo>
                  <a:lnTo>
                    <a:pt x="0" y="15695"/>
                  </a:lnTo>
                  <a:lnTo>
                    <a:pt x="14840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735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Arc 683"/>
            <p:cNvSpPr/>
            <p:nvPr/>
          </p:nvSpPr>
          <p:spPr bwMode="auto">
            <a:xfrm rot="256945">
              <a:off x="7018916" y="2744709"/>
              <a:ext cx="620712" cy="898525"/>
            </a:xfrm>
            <a:custGeom>
              <a:avLst/>
              <a:gdLst>
                <a:gd name="T0" fmla="*/ 2147483647 w 21600"/>
                <a:gd name="T1" fmla="*/ 0 h 31203"/>
                <a:gd name="T2" fmla="*/ 2147483647 w 21600"/>
                <a:gd name="T3" fmla="*/ 2147483647 h 31203"/>
                <a:gd name="T4" fmla="*/ 0 w 21600"/>
                <a:gd name="T5" fmla="*/ 2147483647 h 312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31203"/>
                <a:gd name="T11" fmla="*/ 21600 w 21600"/>
                <a:gd name="T12" fmla="*/ 31203 h 31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1203" fill="none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cubicBezTo>
                    <a:pt x="21600" y="24780"/>
                    <a:pt x="20785" y="28155"/>
                    <a:pt x="19224" y="31202"/>
                  </a:cubicBezTo>
                </a:path>
                <a:path w="21600" h="31203" stroke="0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cubicBezTo>
                    <a:pt x="21600" y="24780"/>
                    <a:pt x="20785" y="28155"/>
                    <a:pt x="19224" y="31202"/>
                  </a:cubicBezTo>
                  <a:lnTo>
                    <a:pt x="0" y="21356"/>
                  </a:lnTo>
                  <a:lnTo>
                    <a:pt x="3237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735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Content Placeholder 2"/>
          <p:cNvSpPr txBox="1"/>
          <p:nvPr/>
        </p:nvSpPr>
        <p:spPr>
          <a:xfrm>
            <a:off x="9044131" y="2350980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8691733" y="5777998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5884612" y="4120478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281977" y="5411695"/>
            <a:ext cx="436704" cy="436704"/>
            <a:chOff x="5607370" y="3562829"/>
            <a:chExt cx="587140" cy="587140"/>
          </a:xfrm>
          <a:solidFill>
            <a:schemeClr val="bg1"/>
          </a:solidFill>
        </p:grpSpPr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5746497" y="3702123"/>
              <a:ext cx="308897" cy="308544"/>
            </a:xfrm>
            <a:custGeom>
              <a:avLst/>
              <a:gdLst>
                <a:gd name="T0" fmla="*/ 183 w 371"/>
                <a:gd name="T1" fmla="*/ 1 h 370"/>
                <a:gd name="T2" fmla="*/ 2 w 371"/>
                <a:gd name="T3" fmla="*/ 187 h 370"/>
                <a:gd name="T4" fmla="*/ 188 w 371"/>
                <a:gd name="T5" fmla="*/ 369 h 370"/>
                <a:gd name="T6" fmla="*/ 370 w 371"/>
                <a:gd name="T7" fmla="*/ 182 h 370"/>
                <a:gd name="T8" fmla="*/ 183 w 371"/>
                <a:gd name="T9" fmla="*/ 1 h 370"/>
                <a:gd name="T10" fmla="*/ 184 w 371"/>
                <a:gd name="T11" fmla="*/ 25 h 370"/>
                <a:gd name="T12" fmla="*/ 260 w 371"/>
                <a:gd name="T13" fmla="*/ 43 h 370"/>
                <a:gd name="T14" fmla="*/ 235 w 371"/>
                <a:gd name="T15" fmla="*/ 84 h 370"/>
                <a:gd name="T16" fmla="*/ 186 w 371"/>
                <a:gd name="T17" fmla="*/ 73 h 370"/>
                <a:gd name="T18" fmla="*/ 137 w 371"/>
                <a:gd name="T19" fmla="*/ 84 h 370"/>
                <a:gd name="T20" fmla="*/ 112 w 371"/>
                <a:gd name="T21" fmla="*/ 43 h 370"/>
                <a:gd name="T22" fmla="*/ 184 w 371"/>
                <a:gd name="T23" fmla="*/ 25 h 370"/>
                <a:gd name="T24" fmla="*/ 85 w 371"/>
                <a:gd name="T25" fmla="*/ 234 h 370"/>
                <a:gd name="T26" fmla="*/ 44 w 371"/>
                <a:gd name="T27" fmla="*/ 259 h 370"/>
                <a:gd name="T28" fmla="*/ 26 w 371"/>
                <a:gd name="T29" fmla="*/ 187 h 370"/>
                <a:gd name="T30" fmla="*/ 44 w 371"/>
                <a:gd name="T31" fmla="*/ 111 h 370"/>
                <a:gd name="T32" fmla="*/ 85 w 371"/>
                <a:gd name="T33" fmla="*/ 136 h 370"/>
                <a:gd name="T34" fmla="*/ 74 w 371"/>
                <a:gd name="T35" fmla="*/ 185 h 370"/>
                <a:gd name="T36" fmla="*/ 85 w 371"/>
                <a:gd name="T37" fmla="*/ 234 h 370"/>
                <a:gd name="T38" fmla="*/ 188 w 371"/>
                <a:gd name="T39" fmla="*/ 345 h 370"/>
                <a:gd name="T40" fmla="*/ 112 w 371"/>
                <a:gd name="T41" fmla="*/ 327 h 370"/>
                <a:gd name="T42" fmla="*/ 137 w 371"/>
                <a:gd name="T43" fmla="*/ 286 h 370"/>
                <a:gd name="T44" fmla="*/ 186 w 371"/>
                <a:gd name="T45" fmla="*/ 297 h 370"/>
                <a:gd name="T46" fmla="*/ 235 w 371"/>
                <a:gd name="T47" fmla="*/ 286 h 370"/>
                <a:gd name="T48" fmla="*/ 260 w 371"/>
                <a:gd name="T49" fmla="*/ 327 h 370"/>
                <a:gd name="T50" fmla="*/ 188 w 371"/>
                <a:gd name="T51" fmla="*/ 345 h 370"/>
                <a:gd name="T52" fmla="*/ 186 w 371"/>
                <a:gd name="T53" fmla="*/ 273 h 370"/>
                <a:gd name="T54" fmla="*/ 98 w 371"/>
                <a:gd name="T55" fmla="*/ 185 h 370"/>
                <a:gd name="T56" fmla="*/ 186 w 371"/>
                <a:gd name="T57" fmla="*/ 97 h 370"/>
                <a:gd name="T58" fmla="*/ 274 w 371"/>
                <a:gd name="T59" fmla="*/ 185 h 370"/>
                <a:gd name="T60" fmla="*/ 186 w 371"/>
                <a:gd name="T61" fmla="*/ 273 h 370"/>
                <a:gd name="T62" fmla="*/ 286 w 371"/>
                <a:gd name="T63" fmla="*/ 234 h 370"/>
                <a:gd name="T64" fmla="*/ 298 w 371"/>
                <a:gd name="T65" fmla="*/ 185 h 370"/>
                <a:gd name="T66" fmla="*/ 286 w 371"/>
                <a:gd name="T67" fmla="*/ 136 h 370"/>
                <a:gd name="T68" fmla="*/ 328 w 371"/>
                <a:gd name="T69" fmla="*/ 111 h 370"/>
                <a:gd name="T70" fmla="*/ 346 w 371"/>
                <a:gd name="T71" fmla="*/ 183 h 370"/>
                <a:gd name="T72" fmla="*/ 328 w 371"/>
                <a:gd name="T73" fmla="*/ 259 h 370"/>
                <a:gd name="T74" fmla="*/ 286 w 371"/>
                <a:gd name="T75" fmla="*/ 23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1" h="370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23"/>
            <p:cNvSpPr>
              <a:spLocks noEditPoints="1"/>
            </p:cNvSpPr>
            <p:nvPr/>
          </p:nvSpPr>
          <p:spPr bwMode="auto">
            <a:xfrm>
              <a:off x="5607370" y="3562829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279899" y="2314089"/>
            <a:ext cx="627243" cy="627243"/>
            <a:chOff x="6665323" y="3562825"/>
            <a:chExt cx="587140" cy="587140"/>
          </a:xfrm>
          <a:solidFill>
            <a:schemeClr val="bg1"/>
          </a:solidFill>
        </p:grpSpPr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6808144" y="3735126"/>
              <a:ext cx="301499" cy="242538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6665323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228261" y="4171444"/>
            <a:ext cx="436704" cy="436704"/>
            <a:chOff x="7740352" y="3562825"/>
            <a:chExt cx="587140" cy="587140"/>
          </a:xfrm>
          <a:solidFill>
            <a:schemeClr val="bg1"/>
          </a:solidFill>
        </p:grpSpPr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7740352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7"/>
            <p:cNvSpPr>
              <a:spLocks noEditPoints="1"/>
            </p:cNvSpPr>
            <p:nvPr/>
          </p:nvSpPr>
          <p:spPr bwMode="auto">
            <a:xfrm>
              <a:off x="7931746" y="3722078"/>
              <a:ext cx="204352" cy="268635"/>
            </a:xfrm>
            <a:custGeom>
              <a:avLst/>
              <a:gdLst>
                <a:gd name="T0" fmla="*/ 96 w 256"/>
                <a:gd name="T1" fmla="*/ 48 h 336"/>
                <a:gd name="T2" fmla="*/ 48 w 256"/>
                <a:gd name="T3" fmla="*/ 0 h 336"/>
                <a:gd name="T4" fmla="*/ 0 w 256"/>
                <a:gd name="T5" fmla="*/ 48 h 336"/>
                <a:gd name="T6" fmla="*/ 29 w 256"/>
                <a:gd name="T7" fmla="*/ 92 h 336"/>
                <a:gd name="T8" fmla="*/ 29 w 256"/>
                <a:gd name="T9" fmla="*/ 244 h 336"/>
                <a:gd name="T10" fmla="*/ 0 w 256"/>
                <a:gd name="T11" fmla="*/ 288 h 336"/>
                <a:gd name="T12" fmla="*/ 48 w 256"/>
                <a:gd name="T13" fmla="*/ 336 h 336"/>
                <a:gd name="T14" fmla="*/ 96 w 256"/>
                <a:gd name="T15" fmla="*/ 288 h 336"/>
                <a:gd name="T16" fmla="*/ 67 w 256"/>
                <a:gd name="T17" fmla="*/ 244 h 336"/>
                <a:gd name="T18" fmla="*/ 67 w 256"/>
                <a:gd name="T19" fmla="*/ 92 h 336"/>
                <a:gd name="T20" fmla="*/ 96 w 256"/>
                <a:gd name="T21" fmla="*/ 48 h 336"/>
                <a:gd name="T22" fmla="*/ 75 w 256"/>
                <a:gd name="T23" fmla="*/ 288 h 336"/>
                <a:gd name="T24" fmla="*/ 48 w 256"/>
                <a:gd name="T25" fmla="*/ 316 h 336"/>
                <a:gd name="T26" fmla="*/ 20 w 256"/>
                <a:gd name="T27" fmla="*/ 288 h 336"/>
                <a:gd name="T28" fmla="*/ 48 w 256"/>
                <a:gd name="T29" fmla="*/ 260 h 336"/>
                <a:gd name="T30" fmla="*/ 75 w 256"/>
                <a:gd name="T31" fmla="*/ 288 h 336"/>
                <a:gd name="T32" fmla="*/ 48 w 256"/>
                <a:gd name="T33" fmla="*/ 76 h 336"/>
                <a:gd name="T34" fmla="*/ 20 w 256"/>
                <a:gd name="T35" fmla="*/ 48 h 336"/>
                <a:gd name="T36" fmla="*/ 48 w 256"/>
                <a:gd name="T37" fmla="*/ 20 h 336"/>
                <a:gd name="T38" fmla="*/ 75 w 256"/>
                <a:gd name="T39" fmla="*/ 48 h 336"/>
                <a:gd name="T40" fmla="*/ 48 w 256"/>
                <a:gd name="T41" fmla="*/ 76 h 336"/>
                <a:gd name="T42" fmla="*/ 227 w 256"/>
                <a:gd name="T43" fmla="*/ 244 h 336"/>
                <a:gd name="T44" fmla="*/ 227 w 256"/>
                <a:gd name="T45" fmla="*/ 92 h 336"/>
                <a:gd name="T46" fmla="*/ 256 w 256"/>
                <a:gd name="T47" fmla="*/ 48 h 336"/>
                <a:gd name="T48" fmla="*/ 208 w 256"/>
                <a:gd name="T49" fmla="*/ 0 h 336"/>
                <a:gd name="T50" fmla="*/ 160 w 256"/>
                <a:gd name="T51" fmla="*/ 48 h 336"/>
                <a:gd name="T52" fmla="*/ 189 w 256"/>
                <a:gd name="T53" fmla="*/ 92 h 336"/>
                <a:gd name="T54" fmla="*/ 189 w 256"/>
                <a:gd name="T55" fmla="*/ 244 h 336"/>
                <a:gd name="T56" fmla="*/ 160 w 256"/>
                <a:gd name="T57" fmla="*/ 288 h 336"/>
                <a:gd name="T58" fmla="*/ 208 w 256"/>
                <a:gd name="T59" fmla="*/ 336 h 336"/>
                <a:gd name="T60" fmla="*/ 256 w 256"/>
                <a:gd name="T61" fmla="*/ 288 h 336"/>
                <a:gd name="T62" fmla="*/ 227 w 256"/>
                <a:gd name="T63" fmla="*/ 244 h 336"/>
                <a:gd name="T64" fmla="*/ 180 w 256"/>
                <a:gd name="T65" fmla="*/ 48 h 336"/>
                <a:gd name="T66" fmla="*/ 208 w 256"/>
                <a:gd name="T67" fmla="*/ 20 h 336"/>
                <a:gd name="T68" fmla="*/ 235 w 256"/>
                <a:gd name="T69" fmla="*/ 48 h 336"/>
                <a:gd name="T70" fmla="*/ 208 w 256"/>
                <a:gd name="T71" fmla="*/ 76 h 336"/>
                <a:gd name="T72" fmla="*/ 180 w 256"/>
                <a:gd name="T73" fmla="*/ 48 h 336"/>
                <a:gd name="T74" fmla="*/ 208 w 256"/>
                <a:gd name="T75" fmla="*/ 316 h 336"/>
                <a:gd name="T76" fmla="*/ 180 w 256"/>
                <a:gd name="T77" fmla="*/ 288 h 336"/>
                <a:gd name="T78" fmla="*/ 208 w 256"/>
                <a:gd name="T79" fmla="*/ 260 h 336"/>
                <a:gd name="T80" fmla="*/ 235 w 256"/>
                <a:gd name="T81" fmla="*/ 288 h 336"/>
                <a:gd name="T82" fmla="*/ 208 w 256"/>
                <a:gd name="T83" fmla="*/ 31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6" h="336">
                  <a:moveTo>
                    <a:pt x="96" y="48"/>
                  </a:moveTo>
                  <a:cubicBezTo>
                    <a:pt x="96" y="21"/>
                    <a:pt x="74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68"/>
                    <a:pt x="12" y="85"/>
                    <a:pt x="29" y="92"/>
                  </a:cubicBezTo>
                  <a:cubicBezTo>
                    <a:pt x="29" y="244"/>
                    <a:pt x="29" y="244"/>
                    <a:pt x="29" y="244"/>
                  </a:cubicBezTo>
                  <a:cubicBezTo>
                    <a:pt x="12" y="251"/>
                    <a:pt x="0" y="268"/>
                    <a:pt x="0" y="288"/>
                  </a:cubicBezTo>
                  <a:cubicBezTo>
                    <a:pt x="0" y="314"/>
                    <a:pt x="21" y="336"/>
                    <a:pt x="48" y="336"/>
                  </a:cubicBezTo>
                  <a:cubicBezTo>
                    <a:pt x="74" y="336"/>
                    <a:pt x="96" y="314"/>
                    <a:pt x="96" y="288"/>
                  </a:cubicBezTo>
                  <a:cubicBezTo>
                    <a:pt x="96" y="268"/>
                    <a:pt x="84" y="251"/>
                    <a:pt x="67" y="244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4" y="85"/>
                    <a:pt x="96" y="68"/>
                    <a:pt x="96" y="48"/>
                  </a:cubicBezTo>
                  <a:close/>
                  <a:moveTo>
                    <a:pt x="75" y="288"/>
                  </a:moveTo>
                  <a:cubicBezTo>
                    <a:pt x="75" y="303"/>
                    <a:pt x="63" y="316"/>
                    <a:pt x="48" y="316"/>
                  </a:cubicBezTo>
                  <a:cubicBezTo>
                    <a:pt x="32" y="316"/>
                    <a:pt x="20" y="303"/>
                    <a:pt x="20" y="288"/>
                  </a:cubicBezTo>
                  <a:cubicBezTo>
                    <a:pt x="20" y="273"/>
                    <a:pt x="32" y="260"/>
                    <a:pt x="48" y="260"/>
                  </a:cubicBezTo>
                  <a:cubicBezTo>
                    <a:pt x="63" y="260"/>
                    <a:pt x="75" y="273"/>
                    <a:pt x="75" y="288"/>
                  </a:cubicBezTo>
                  <a:close/>
                  <a:moveTo>
                    <a:pt x="48" y="76"/>
                  </a:moveTo>
                  <a:cubicBezTo>
                    <a:pt x="32" y="76"/>
                    <a:pt x="20" y="63"/>
                    <a:pt x="20" y="48"/>
                  </a:cubicBezTo>
                  <a:cubicBezTo>
                    <a:pt x="20" y="33"/>
                    <a:pt x="32" y="20"/>
                    <a:pt x="48" y="20"/>
                  </a:cubicBezTo>
                  <a:cubicBezTo>
                    <a:pt x="63" y="20"/>
                    <a:pt x="75" y="33"/>
                    <a:pt x="75" y="48"/>
                  </a:cubicBezTo>
                  <a:cubicBezTo>
                    <a:pt x="75" y="63"/>
                    <a:pt x="63" y="76"/>
                    <a:pt x="48" y="76"/>
                  </a:cubicBezTo>
                  <a:close/>
                  <a:moveTo>
                    <a:pt x="227" y="244"/>
                  </a:moveTo>
                  <a:cubicBezTo>
                    <a:pt x="227" y="92"/>
                    <a:pt x="227" y="92"/>
                    <a:pt x="227" y="92"/>
                  </a:cubicBezTo>
                  <a:cubicBezTo>
                    <a:pt x="244" y="85"/>
                    <a:pt x="256" y="68"/>
                    <a:pt x="256" y="48"/>
                  </a:cubicBezTo>
                  <a:cubicBezTo>
                    <a:pt x="256" y="21"/>
                    <a:pt x="234" y="0"/>
                    <a:pt x="208" y="0"/>
                  </a:cubicBezTo>
                  <a:cubicBezTo>
                    <a:pt x="181" y="0"/>
                    <a:pt x="160" y="21"/>
                    <a:pt x="160" y="48"/>
                  </a:cubicBezTo>
                  <a:cubicBezTo>
                    <a:pt x="160" y="68"/>
                    <a:pt x="172" y="85"/>
                    <a:pt x="189" y="92"/>
                  </a:cubicBezTo>
                  <a:cubicBezTo>
                    <a:pt x="189" y="244"/>
                    <a:pt x="189" y="244"/>
                    <a:pt x="189" y="244"/>
                  </a:cubicBezTo>
                  <a:cubicBezTo>
                    <a:pt x="172" y="251"/>
                    <a:pt x="160" y="268"/>
                    <a:pt x="160" y="288"/>
                  </a:cubicBezTo>
                  <a:cubicBezTo>
                    <a:pt x="160" y="314"/>
                    <a:pt x="181" y="336"/>
                    <a:pt x="208" y="336"/>
                  </a:cubicBezTo>
                  <a:cubicBezTo>
                    <a:pt x="234" y="336"/>
                    <a:pt x="256" y="314"/>
                    <a:pt x="256" y="288"/>
                  </a:cubicBezTo>
                  <a:cubicBezTo>
                    <a:pt x="256" y="268"/>
                    <a:pt x="244" y="251"/>
                    <a:pt x="227" y="244"/>
                  </a:cubicBezTo>
                  <a:close/>
                  <a:moveTo>
                    <a:pt x="180" y="48"/>
                  </a:moveTo>
                  <a:cubicBezTo>
                    <a:pt x="180" y="33"/>
                    <a:pt x="192" y="20"/>
                    <a:pt x="208" y="20"/>
                  </a:cubicBezTo>
                  <a:cubicBezTo>
                    <a:pt x="223" y="20"/>
                    <a:pt x="235" y="33"/>
                    <a:pt x="235" y="48"/>
                  </a:cubicBezTo>
                  <a:cubicBezTo>
                    <a:pt x="235" y="63"/>
                    <a:pt x="223" y="76"/>
                    <a:pt x="208" y="76"/>
                  </a:cubicBezTo>
                  <a:cubicBezTo>
                    <a:pt x="192" y="76"/>
                    <a:pt x="180" y="63"/>
                    <a:pt x="180" y="48"/>
                  </a:cubicBezTo>
                  <a:close/>
                  <a:moveTo>
                    <a:pt x="208" y="316"/>
                  </a:moveTo>
                  <a:cubicBezTo>
                    <a:pt x="192" y="316"/>
                    <a:pt x="180" y="303"/>
                    <a:pt x="180" y="288"/>
                  </a:cubicBezTo>
                  <a:cubicBezTo>
                    <a:pt x="180" y="273"/>
                    <a:pt x="192" y="260"/>
                    <a:pt x="208" y="260"/>
                  </a:cubicBezTo>
                  <a:cubicBezTo>
                    <a:pt x="223" y="260"/>
                    <a:pt x="235" y="273"/>
                    <a:pt x="235" y="288"/>
                  </a:cubicBezTo>
                  <a:cubicBezTo>
                    <a:pt x="235" y="303"/>
                    <a:pt x="223" y="316"/>
                    <a:pt x="208" y="3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Content Placeholder 2"/>
          <p:cNvSpPr txBox="1"/>
          <p:nvPr/>
        </p:nvSpPr>
        <p:spPr>
          <a:xfrm>
            <a:off x="2679991" y="2177834"/>
            <a:ext cx="2980510" cy="538704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2679988" y="3337794"/>
            <a:ext cx="2980511" cy="538704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2679991" y="4497754"/>
            <a:ext cx="2980510" cy="538704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09422" y="5657712"/>
            <a:ext cx="3014825" cy="383566"/>
          </a:xfrm>
          <a:prstGeom prst="rect">
            <a:avLst/>
          </a:prstGeom>
          <a:noFill/>
        </p:spPr>
        <p:txBody>
          <a:bodyPr wrap="square" rIns="166115" bIns="41528" numCol="1" spcCol="36000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7" grpId="0"/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2411026" y="1732905"/>
            <a:ext cx="1970313" cy="42208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2008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2411026" y="2637311"/>
            <a:ext cx="1970313" cy="4220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2010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2411026" y="3532109"/>
            <a:ext cx="1970313" cy="42208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2012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2411026" y="4415275"/>
            <a:ext cx="1970313" cy="42208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2014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2411026" y="5298439"/>
            <a:ext cx="1970313" cy="42208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2015</a:t>
            </a:r>
          </a:p>
        </p:txBody>
      </p:sp>
      <p:cxnSp>
        <p:nvCxnSpPr>
          <p:cNvPr id="92" name="Straight Connector 91"/>
          <p:cNvCxnSpPr/>
          <p:nvPr/>
        </p:nvCxnSpPr>
        <p:spPr>
          <a:xfrm rot="5400000">
            <a:off x="3136975" y="2370404"/>
            <a:ext cx="437686" cy="194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3356792" y="2362866"/>
            <a:ext cx="6188738" cy="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3356792" y="3289519"/>
            <a:ext cx="6188738" cy="0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3356792" y="4150257"/>
            <a:ext cx="6188738" cy="0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3356792" y="5034260"/>
            <a:ext cx="6188738" cy="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Placeholder 3"/>
          <p:cNvSpPr txBox="1"/>
          <p:nvPr/>
        </p:nvSpPr>
        <p:spPr>
          <a:xfrm>
            <a:off x="4827400" y="1702872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14" name="Text Placeholder 3"/>
          <p:cNvSpPr txBox="1"/>
          <p:nvPr/>
        </p:nvSpPr>
        <p:spPr>
          <a:xfrm>
            <a:off x="4827400" y="2573220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17" name="Text Placeholder 3"/>
          <p:cNvSpPr txBox="1"/>
          <p:nvPr/>
        </p:nvSpPr>
        <p:spPr>
          <a:xfrm>
            <a:off x="4827400" y="3410481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20" name="Text Placeholder 3"/>
          <p:cNvSpPr txBox="1"/>
          <p:nvPr/>
        </p:nvSpPr>
        <p:spPr>
          <a:xfrm>
            <a:off x="4827400" y="4305278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21" name="Text Placeholder 3"/>
          <p:cNvSpPr txBox="1"/>
          <p:nvPr/>
        </p:nvSpPr>
        <p:spPr>
          <a:xfrm>
            <a:off x="4827400" y="5230588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22" name="Text Placeholder 3"/>
          <p:cNvSpPr txBox="1"/>
          <p:nvPr/>
        </p:nvSpPr>
        <p:spPr>
          <a:xfrm>
            <a:off x="9725819" y="1914996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123" name="Text Placeholder 3"/>
          <p:cNvSpPr txBox="1"/>
          <p:nvPr/>
        </p:nvSpPr>
        <p:spPr>
          <a:xfrm>
            <a:off x="9725819" y="2804815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124" name="Text Placeholder 3"/>
          <p:cNvSpPr txBox="1"/>
          <p:nvPr/>
        </p:nvSpPr>
        <p:spPr>
          <a:xfrm>
            <a:off x="9725819" y="3694632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60%</a:t>
            </a:r>
          </a:p>
        </p:txBody>
      </p:sp>
      <p:sp>
        <p:nvSpPr>
          <p:cNvPr id="125" name="Text Placeholder 3"/>
          <p:cNvSpPr txBox="1"/>
          <p:nvPr/>
        </p:nvSpPr>
        <p:spPr>
          <a:xfrm>
            <a:off x="9725819" y="4584451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30%</a:t>
            </a:r>
          </a:p>
        </p:txBody>
      </p:sp>
      <p:sp>
        <p:nvSpPr>
          <p:cNvPr id="126" name="Text Placeholder 3"/>
          <p:cNvSpPr txBox="1"/>
          <p:nvPr/>
        </p:nvSpPr>
        <p:spPr>
          <a:xfrm>
            <a:off x="9620027" y="5474270"/>
            <a:ext cx="909645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100%</a:t>
            </a:r>
          </a:p>
        </p:txBody>
      </p:sp>
      <p:cxnSp>
        <p:nvCxnSpPr>
          <p:cNvPr id="128" name="Straight Connector 127"/>
          <p:cNvCxnSpPr/>
          <p:nvPr/>
        </p:nvCxnSpPr>
        <p:spPr>
          <a:xfrm flipH="1">
            <a:off x="3356793" y="5925629"/>
            <a:ext cx="6188738" cy="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5400000">
            <a:off x="3136975" y="3273841"/>
            <a:ext cx="437686" cy="1940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>
            <a:off x="3136975" y="4163009"/>
            <a:ext cx="437686" cy="1940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>
            <a:off x="3136975" y="5049011"/>
            <a:ext cx="437686" cy="194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3136975" y="5938396"/>
            <a:ext cx="437686" cy="194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8" grpId="0" animBg="1"/>
      <p:bldP spid="81" grpId="0" animBg="1"/>
      <p:bldP spid="84" grpId="0" animBg="1"/>
      <p:bldP spid="89" grpId="0" animBg="1"/>
      <p:bldP spid="111" grpId="0"/>
      <p:bldP spid="114" grpId="0"/>
      <p:bldP spid="117" grpId="0"/>
      <p:bldP spid="120" grpId="0"/>
      <p:bldP spid="121" grpId="0"/>
      <p:bldP spid="122" grpId="0"/>
      <p:bldP spid="123" grpId="0"/>
      <p:bldP spid="124" grpId="0"/>
      <p:bldP spid="125" grpId="0"/>
      <p:bldP spid="1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2133600" y="2465226"/>
            <a:ext cx="85915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9600" b="1" dirty="0">
                <a:solidFill>
                  <a:schemeClr val="bg1"/>
                </a:solidFill>
                <a:cs typeface="Arial" panose="020B0604020202020204" pitchFamily="34" charset="0"/>
              </a:rPr>
              <a:t>THANK YOU </a:t>
            </a:r>
            <a:endParaRPr lang="zh-CN" altLang="en-US" sz="9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3196089" y="4036856"/>
            <a:ext cx="64665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3600" dirty="0">
                <a:solidFill>
                  <a:schemeClr val="bg1"/>
                </a:solidFill>
                <a:cs typeface="Arial" panose="020B0604020202020204" pitchFamily="34" charset="0"/>
              </a:rPr>
              <a:t>感谢聆听，批评指导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49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49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82725" y="1955417"/>
            <a:ext cx="4434778" cy="322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98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01</a:t>
            </a:r>
            <a:endParaRPr lang="zh-CN" altLang="en-US" sz="2098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5813930" y="3616325"/>
            <a:ext cx="4860006" cy="0"/>
          </a:xfrm>
          <a:prstGeom prst="line">
            <a:avLst/>
          </a:prstGeom>
          <a:ln w="127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205313" y="2748544"/>
            <a:ext cx="4468623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05313" y="3696141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9603" y="3696141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205313" y="4070553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349603" y="4070553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8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393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393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393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393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14293" y="4321572"/>
            <a:ext cx="302672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任意多边形 178"/>
          <p:cNvSpPr/>
          <p:nvPr/>
        </p:nvSpPr>
        <p:spPr bwMode="auto">
          <a:xfrm>
            <a:off x="2815005" y="1735551"/>
            <a:ext cx="1361345" cy="2999495"/>
          </a:xfrm>
          <a:custGeom>
            <a:avLst/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8" name="任意多边形 187"/>
          <p:cNvSpPr>
            <a:spLocks noChangeArrowheads="1"/>
          </p:cNvSpPr>
          <p:nvPr/>
        </p:nvSpPr>
        <p:spPr bwMode="auto">
          <a:xfrm>
            <a:off x="4828312" y="1735551"/>
            <a:ext cx="1361344" cy="2999495"/>
          </a:xfrm>
          <a:custGeom>
            <a:avLst/>
            <a:gdLst>
              <a:gd name="connsiteX0" fmla="*/ 238125 w 1428750"/>
              <a:gd name="connsiteY0" fmla="*/ 0 h 3148013"/>
              <a:gd name="connsiteX1" fmla="*/ 258762 w 1428750"/>
              <a:gd name="connsiteY1" fmla="*/ 0 h 3148013"/>
              <a:gd name="connsiteX2" fmla="*/ 258763 w 1428750"/>
              <a:gd name="connsiteY2" fmla="*/ 0 h 3148013"/>
              <a:gd name="connsiteX3" fmla="*/ 303212 w 1428750"/>
              <a:gd name="connsiteY3" fmla="*/ 0 h 3148013"/>
              <a:gd name="connsiteX4" fmla="*/ 346075 w 1428750"/>
              <a:gd name="connsiteY4" fmla="*/ 0 h 3148013"/>
              <a:gd name="connsiteX5" fmla="*/ 388937 w 1428750"/>
              <a:gd name="connsiteY5" fmla="*/ 0 h 3148013"/>
              <a:gd name="connsiteX6" fmla="*/ 388938 w 1428750"/>
              <a:gd name="connsiteY6" fmla="*/ 0 h 3148013"/>
              <a:gd name="connsiteX7" fmla="*/ 431800 w 1428750"/>
              <a:gd name="connsiteY7" fmla="*/ 0 h 3148013"/>
              <a:gd name="connsiteX8" fmla="*/ 476250 w 1428750"/>
              <a:gd name="connsiteY8" fmla="*/ 0 h 3148013"/>
              <a:gd name="connsiteX9" fmla="*/ 519112 w 1428750"/>
              <a:gd name="connsiteY9" fmla="*/ 0 h 3148013"/>
              <a:gd name="connsiteX10" fmla="*/ 519113 w 1428750"/>
              <a:gd name="connsiteY10" fmla="*/ 0 h 3148013"/>
              <a:gd name="connsiteX11" fmla="*/ 563562 w 1428750"/>
              <a:gd name="connsiteY11" fmla="*/ 0 h 3148013"/>
              <a:gd name="connsiteX12" fmla="*/ 606425 w 1428750"/>
              <a:gd name="connsiteY12" fmla="*/ 0 h 3148013"/>
              <a:gd name="connsiteX13" fmla="*/ 649287 w 1428750"/>
              <a:gd name="connsiteY13" fmla="*/ 0 h 3148013"/>
              <a:gd name="connsiteX14" fmla="*/ 649288 w 1428750"/>
              <a:gd name="connsiteY14" fmla="*/ 0 h 3148013"/>
              <a:gd name="connsiteX15" fmla="*/ 692150 w 1428750"/>
              <a:gd name="connsiteY15" fmla="*/ 0 h 3148013"/>
              <a:gd name="connsiteX16" fmla="*/ 735012 w 1428750"/>
              <a:gd name="connsiteY16" fmla="*/ 0 h 3148013"/>
              <a:gd name="connsiteX17" fmla="*/ 735013 w 1428750"/>
              <a:gd name="connsiteY17" fmla="*/ 0 h 3148013"/>
              <a:gd name="connsiteX18" fmla="*/ 777875 w 1428750"/>
              <a:gd name="connsiteY18" fmla="*/ 0 h 3148013"/>
              <a:gd name="connsiteX19" fmla="*/ 822325 w 1428750"/>
              <a:gd name="connsiteY19" fmla="*/ 0 h 3148013"/>
              <a:gd name="connsiteX20" fmla="*/ 866775 w 1428750"/>
              <a:gd name="connsiteY20" fmla="*/ 0 h 3148013"/>
              <a:gd name="connsiteX21" fmla="*/ 909637 w 1428750"/>
              <a:gd name="connsiteY21" fmla="*/ 0 h 3148013"/>
              <a:gd name="connsiteX22" fmla="*/ 909638 w 1428750"/>
              <a:gd name="connsiteY22" fmla="*/ 0 h 3148013"/>
              <a:gd name="connsiteX23" fmla="*/ 952500 w 1428750"/>
              <a:gd name="connsiteY23" fmla="*/ 0 h 3148013"/>
              <a:gd name="connsiteX24" fmla="*/ 990600 w 1428750"/>
              <a:gd name="connsiteY24" fmla="*/ 0 h 3148013"/>
              <a:gd name="connsiteX25" fmla="*/ 995362 w 1428750"/>
              <a:gd name="connsiteY25" fmla="*/ 0 h 3148013"/>
              <a:gd name="connsiteX26" fmla="*/ 995363 w 1428750"/>
              <a:gd name="connsiteY26" fmla="*/ 0 h 3148013"/>
              <a:gd name="connsiteX27" fmla="*/ 995363 w 1428750"/>
              <a:gd name="connsiteY27" fmla="*/ 0 h 3148013"/>
              <a:gd name="connsiteX28" fmla="*/ 1038225 w 1428750"/>
              <a:gd name="connsiteY28" fmla="*/ 4762 h 3148013"/>
              <a:gd name="connsiteX29" fmla="*/ 1038225 w 1428750"/>
              <a:gd name="connsiteY29" fmla="*/ 4762 h 3148013"/>
              <a:gd name="connsiteX30" fmla="*/ 1081088 w 1428750"/>
              <a:gd name="connsiteY30" fmla="*/ 15874 h 3148013"/>
              <a:gd name="connsiteX31" fmla="*/ 1081088 w 1428750"/>
              <a:gd name="connsiteY31" fmla="*/ 15875 h 3148013"/>
              <a:gd name="connsiteX32" fmla="*/ 1082674 w 1428750"/>
              <a:gd name="connsiteY32" fmla="*/ 15875 h 3148013"/>
              <a:gd name="connsiteX33" fmla="*/ 1123950 w 1428750"/>
              <a:gd name="connsiteY33" fmla="*/ 34925 h 3148013"/>
              <a:gd name="connsiteX34" fmla="*/ 1123950 w 1428750"/>
              <a:gd name="connsiteY34" fmla="*/ 36512 h 3148013"/>
              <a:gd name="connsiteX35" fmla="*/ 1158875 w 1428750"/>
              <a:gd name="connsiteY35" fmla="*/ 60324 h 3148013"/>
              <a:gd name="connsiteX36" fmla="*/ 1169988 w 1428750"/>
              <a:gd name="connsiteY36" fmla="*/ 71437 h 3148013"/>
              <a:gd name="connsiteX37" fmla="*/ 1169988 w 1428750"/>
              <a:gd name="connsiteY37" fmla="*/ 71438 h 3148013"/>
              <a:gd name="connsiteX38" fmla="*/ 1189037 w 1428750"/>
              <a:gd name="connsiteY38" fmla="*/ 92074 h 3148013"/>
              <a:gd name="connsiteX39" fmla="*/ 1211262 w 1428750"/>
              <a:gd name="connsiteY39" fmla="*/ 128587 h 3148013"/>
              <a:gd name="connsiteX40" fmla="*/ 1212850 w 1428750"/>
              <a:gd name="connsiteY40" fmla="*/ 131762 h 3148013"/>
              <a:gd name="connsiteX41" fmla="*/ 1223962 w 1428750"/>
              <a:gd name="connsiteY41" fmla="*/ 166687 h 3148013"/>
              <a:gd name="connsiteX42" fmla="*/ 1230312 w 1428750"/>
              <a:gd name="connsiteY42" fmla="*/ 209549 h 3148013"/>
              <a:gd name="connsiteX43" fmla="*/ 1230312 w 1428750"/>
              <a:gd name="connsiteY43" fmla="*/ 617537 h 3148013"/>
              <a:gd name="connsiteX44" fmla="*/ 1255713 w 1428750"/>
              <a:gd name="connsiteY44" fmla="*/ 636587 h 3148013"/>
              <a:gd name="connsiteX45" fmla="*/ 1255713 w 1428750"/>
              <a:gd name="connsiteY45" fmla="*/ 636588 h 3148013"/>
              <a:gd name="connsiteX46" fmla="*/ 1298575 w 1428750"/>
              <a:gd name="connsiteY46" fmla="*/ 669924 h 3148013"/>
              <a:gd name="connsiteX47" fmla="*/ 1298575 w 1428750"/>
              <a:gd name="connsiteY47" fmla="*/ 669925 h 3148013"/>
              <a:gd name="connsiteX48" fmla="*/ 1341438 w 1428750"/>
              <a:gd name="connsiteY48" fmla="*/ 703262 h 3148013"/>
              <a:gd name="connsiteX49" fmla="*/ 1341438 w 1428750"/>
              <a:gd name="connsiteY49" fmla="*/ 703263 h 3148013"/>
              <a:gd name="connsiteX50" fmla="*/ 1384300 w 1428750"/>
              <a:gd name="connsiteY50" fmla="*/ 735012 h 3148013"/>
              <a:gd name="connsiteX51" fmla="*/ 1411288 w 1428750"/>
              <a:gd name="connsiteY51" fmla="*/ 755649 h 3148013"/>
              <a:gd name="connsiteX52" fmla="*/ 1423988 w 1428750"/>
              <a:gd name="connsiteY52" fmla="*/ 769937 h 3148013"/>
              <a:gd name="connsiteX53" fmla="*/ 1427163 w 1428750"/>
              <a:gd name="connsiteY53" fmla="*/ 787400 h 3148013"/>
              <a:gd name="connsiteX54" fmla="*/ 1427163 w 1428750"/>
              <a:gd name="connsiteY54" fmla="*/ 787400 h 3148013"/>
              <a:gd name="connsiteX55" fmla="*/ 1428750 w 1428750"/>
              <a:gd name="connsiteY55" fmla="*/ 787400 h 3148013"/>
              <a:gd name="connsiteX56" fmla="*/ 1428750 w 1428750"/>
              <a:gd name="connsiteY56" fmla="*/ 788988 h 3148013"/>
              <a:gd name="connsiteX57" fmla="*/ 1427162 w 1428750"/>
              <a:gd name="connsiteY57" fmla="*/ 788988 h 3148013"/>
              <a:gd name="connsiteX58" fmla="*/ 1427162 w 1428750"/>
              <a:gd name="connsiteY58" fmla="*/ 787405 h 3148013"/>
              <a:gd name="connsiteX59" fmla="*/ 1423988 w 1428750"/>
              <a:gd name="connsiteY59" fmla="*/ 803275 h 3148013"/>
              <a:gd name="connsiteX60" fmla="*/ 1411288 w 1428750"/>
              <a:gd name="connsiteY60" fmla="*/ 817563 h 3148013"/>
              <a:gd name="connsiteX61" fmla="*/ 1384300 w 1428750"/>
              <a:gd name="connsiteY61" fmla="*/ 838200 h 3148013"/>
              <a:gd name="connsiteX62" fmla="*/ 1384300 w 1428750"/>
              <a:gd name="connsiteY62" fmla="*/ 838200 h 3148013"/>
              <a:gd name="connsiteX63" fmla="*/ 1341438 w 1428750"/>
              <a:gd name="connsiteY63" fmla="*/ 871536 h 3148013"/>
              <a:gd name="connsiteX64" fmla="*/ 1341438 w 1428750"/>
              <a:gd name="connsiteY64" fmla="*/ 871538 h 3148013"/>
              <a:gd name="connsiteX65" fmla="*/ 1298575 w 1428750"/>
              <a:gd name="connsiteY65" fmla="*/ 904875 h 3148013"/>
              <a:gd name="connsiteX66" fmla="*/ 1255713 w 1428750"/>
              <a:gd name="connsiteY66" fmla="*/ 936624 h 3148013"/>
              <a:gd name="connsiteX67" fmla="*/ 1255713 w 1428750"/>
              <a:gd name="connsiteY67" fmla="*/ 936625 h 3148013"/>
              <a:gd name="connsiteX68" fmla="*/ 1230312 w 1428750"/>
              <a:gd name="connsiteY68" fmla="*/ 955675 h 3148013"/>
              <a:gd name="connsiteX69" fmla="*/ 1230312 w 1428750"/>
              <a:gd name="connsiteY69" fmla="*/ 2940050 h 3148013"/>
              <a:gd name="connsiteX70" fmla="*/ 1223962 w 1428750"/>
              <a:gd name="connsiteY70" fmla="*/ 2982913 h 3148013"/>
              <a:gd name="connsiteX71" fmla="*/ 1212850 w 1428750"/>
              <a:gd name="connsiteY71" fmla="*/ 3016250 h 3148013"/>
              <a:gd name="connsiteX72" fmla="*/ 1211262 w 1428750"/>
              <a:gd name="connsiteY72" fmla="*/ 3021013 h 3148013"/>
              <a:gd name="connsiteX73" fmla="*/ 1189037 w 1428750"/>
              <a:gd name="connsiteY73" fmla="*/ 3055938 h 3148013"/>
              <a:gd name="connsiteX74" fmla="*/ 1169988 w 1428750"/>
              <a:gd name="connsiteY74" fmla="*/ 3076574 h 3148013"/>
              <a:gd name="connsiteX75" fmla="*/ 1169988 w 1428750"/>
              <a:gd name="connsiteY75" fmla="*/ 3076575 h 3148013"/>
              <a:gd name="connsiteX76" fmla="*/ 1158875 w 1428750"/>
              <a:gd name="connsiteY76" fmla="*/ 3087688 h 3148013"/>
              <a:gd name="connsiteX77" fmla="*/ 1123950 w 1428750"/>
              <a:gd name="connsiteY77" fmla="*/ 3111500 h 3148013"/>
              <a:gd name="connsiteX78" fmla="*/ 1123950 w 1428750"/>
              <a:gd name="connsiteY78" fmla="*/ 3111501 h 3148013"/>
              <a:gd name="connsiteX79" fmla="*/ 1123950 w 1428750"/>
              <a:gd name="connsiteY79" fmla="*/ 3113088 h 3148013"/>
              <a:gd name="connsiteX80" fmla="*/ 1082674 w 1428750"/>
              <a:gd name="connsiteY80" fmla="*/ 3132138 h 3148013"/>
              <a:gd name="connsiteX81" fmla="*/ 1081087 w 1428750"/>
              <a:gd name="connsiteY81" fmla="*/ 3132138 h 3148013"/>
              <a:gd name="connsiteX82" fmla="*/ 1081087 w 1428750"/>
              <a:gd name="connsiteY82" fmla="*/ 3132138 h 3148013"/>
              <a:gd name="connsiteX83" fmla="*/ 1038225 w 1428750"/>
              <a:gd name="connsiteY83" fmla="*/ 3144837 h 3148013"/>
              <a:gd name="connsiteX84" fmla="*/ 1038225 w 1428750"/>
              <a:gd name="connsiteY84" fmla="*/ 3144838 h 3148013"/>
              <a:gd name="connsiteX85" fmla="*/ 995363 w 1428750"/>
              <a:gd name="connsiteY85" fmla="*/ 3148013 h 3148013"/>
              <a:gd name="connsiteX86" fmla="*/ 995362 w 1428750"/>
              <a:gd name="connsiteY86" fmla="*/ 3148013 h 3148013"/>
              <a:gd name="connsiteX87" fmla="*/ 990600 w 1428750"/>
              <a:gd name="connsiteY87" fmla="*/ 3148013 h 3148013"/>
              <a:gd name="connsiteX88" fmla="*/ 952500 w 1428750"/>
              <a:gd name="connsiteY88" fmla="*/ 3148013 h 3148013"/>
              <a:gd name="connsiteX89" fmla="*/ 909638 w 1428750"/>
              <a:gd name="connsiteY89" fmla="*/ 3148013 h 3148013"/>
              <a:gd name="connsiteX90" fmla="*/ 909637 w 1428750"/>
              <a:gd name="connsiteY90" fmla="*/ 3148013 h 3148013"/>
              <a:gd name="connsiteX91" fmla="*/ 866775 w 1428750"/>
              <a:gd name="connsiteY91" fmla="*/ 3148013 h 3148013"/>
              <a:gd name="connsiteX92" fmla="*/ 822325 w 1428750"/>
              <a:gd name="connsiteY92" fmla="*/ 3148013 h 3148013"/>
              <a:gd name="connsiteX93" fmla="*/ 777875 w 1428750"/>
              <a:gd name="connsiteY93" fmla="*/ 3148013 h 3148013"/>
              <a:gd name="connsiteX94" fmla="*/ 735013 w 1428750"/>
              <a:gd name="connsiteY94" fmla="*/ 3148013 h 3148013"/>
              <a:gd name="connsiteX95" fmla="*/ 735012 w 1428750"/>
              <a:gd name="connsiteY95" fmla="*/ 3148013 h 3148013"/>
              <a:gd name="connsiteX96" fmla="*/ 692150 w 1428750"/>
              <a:gd name="connsiteY96" fmla="*/ 3148013 h 3148013"/>
              <a:gd name="connsiteX97" fmla="*/ 649288 w 1428750"/>
              <a:gd name="connsiteY97" fmla="*/ 3148013 h 3148013"/>
              <a:gd name="connsiteX98" fmla="*/ 649287 w 1428750"/>
              <a:gd name="connsiteY98" fmla="*/ 3148013 h 3148013"/>
              <a:gd name="connsiteX99" fmla="*/ 606425 w 1428750"/>
              <a:gd name="connsiteY99" fmla="*/ 3148013 h 3148013"/>
              <a:gd name="connsiteX100" fmla="*/ 563562 w 1428750"/>
              <a:gd name="connsiteY100" fmla="*/ 3148013 h 3148013"/>
              <a:gd name="connsiteX101" fmla="*/ 519113 w 1428750"/>
              <a:gd name="connsiteY101" fmla="*/ 3148013 h 3148013"/>
              <a:gd name="connsiteX102" fmla="*/ 519112 w 1428750"/>
              <a:gd name="connsiteY102" fmla="*/ 3148013 h 3148013"/>
              <a:gd name="connsiteX103" fmla="*/ 476250 w 1428750"/>
              <a:gd name="connsiteY103" fmla="*/ 3148013 h 3148013"/>
              <a:gd name="connsiteX104" fmla="*/ 431800 w 1428750"/>
              <a:gd name="connsiteY104" fmla="*/ 3148013 h 3148013"/>
              <a:gd name="connsiteX105" fmla="*/ 388938 w 1428750"/>
              <a:gd name="connsiteY105" fmla="*/ 3148013 h 3148013"/>
              <a:gd name="connsiteX106" fmla="*/ 388937 w 1428750"/>
              <a:gd name="connsiteY106" fmla="*/ 3148013 h 3148013"/>
              <a:gd name="connsiteX107" fmla="*/ 346075 w 1428750"/>
              <a:gd name="connsiteY107" fmla="*/ 3148013 h 3148013"/>
              <a:gd name="connsiteX108" fmla="*/ 303212 w 1428750"/>
              <a:gd name="connsiteY108" fmla="*/ 3148013 h 3148013"/>
              <a:gd name="connsiteX109" fmla="*/ 258763 w 1428750"/>
              <a:gd name="connsiteY109" fmla="*/ 3148013 h 3148013"/>
              <a:gd name="connsiteX110" fmla="*/ 258762 w 1428750"/>
              <a:gd name="connsiteY110" fmla="*/ 3148013 h 3148013"/>
              <a:gd name="connsiteX111" fmla="*/ 238125 w 1428750"/>
              <a:gd name="connsiteY111" fmla="*/ 3148013 h 3148013"/>
              <a:gd name="connsiteX112" fmla="*/ 215900 w 1428750"/>
              <a:gd name="connsiteY112" fmla="*/ 3146426 h 3148013"/>
              <a:gd name="connsiteX113" fmla="*/ 215900 w 1428750"/>
              <a:gd name="connsiteY113" fmla="*/ 3146425 h 3148013"/>
              <a:gd name="connsiteX114" fmla="*/ 190499 w 1428750"/>
              <a:gd name="connsiteY114" fmla="*/ 3144838 h 3148013"/>
              <a:gd name="connsiteX115" fmla="*/ 173037 w 1428750"/>
              <a:gd name="connsiteY115" fmla="*/ 3140075 h 3148013"/>
              <a:gd name="connsiteX116" fmla="*/ 173037 w 1428750"/>
              <a:gd name="connsiteY116" fmla="*/ 3140075 h 3148013"/>
              <a:gd name="connsiteX117" fmla="*/ 146050 w 1428750"/>
              <a:gd name="connsiteY117" fmla="*/ 3132138 h 3148013"/>
              <a:gd name="connsiteX118" fmla="*/ 130175 w 1428750"/>
              <a:gd name="connsiteY118" fmla="*/ 3124200 h 3148013"/>
              <a:gd name="connsiteX119" fmla="*/ 106362 w 1428750"/>
              <a:gd name="connsiteY119" fmla="*/ 3113088 h 3148013"/>
              <a:gd name="connsiteX120" fmla="*/ 85725 w 1428750"/>
              <a:gd name="connsiteY120" fmla="*/ 3100388 h 3148013"/>
              <a:gd name="connsiteX121" fmla="*/ 85725 w 1428750"/>
              <a:gd name="connsiteY121" fmla="*/ 3100387 h 3148013"/>
              <a:gd name="connsiteX122" fmla="*/ 69850 w 1428750"/>
              <a:gd name="connsiteY122" fmla="*/ 3087687 h 3148013"/>
              <a:gd name="connsiteX123" fmla="*/ 42862 w 1428750"/>
              <a:gd name="connsiteY123" fmla="*/ 3059112 h 3148013"/>
              <a:gd name="connsiteX124" fmla="*/ 42862 w 1428750"/>
              <a:gd name="connsiteY124" fmla="*/ 3059110 h 3148013"/>
              <a:gd name="connsiteX125" fmla="*/ 41275 w 1428750"/>
              <a:gd name="connsiteY125" fmla="*/ 3055937 h 3148013"/>
              <a:gd name="connsiteX126" fmla="*/ 19050 w 1428750"/>
              <a:gd name="connsiteY126" fmla="*/ 3021012 h 3148013"/>
              <a:gd name="connsiteX127" fmla="*/ 4762 w 1428750"/>
              <a:gd name="connsiteY127" fmla="*/ 2982912 h 3148013"/>
              <a:gd name="connsiteX128" fmla="*/ 0 w 1428750"/>
              <a:gd name="connsiteY128" fmla="*/ 2940050 h 3148013"/>
              <a:gd name="connsiteX129" fmla="*/ 0 w 1428750"/>
              <a:gd name="connsiteY129" fmla="*/ 1049337 h 3148013"/>
              <a:gd name="connsiteX130" fmla="*/ 0 w 1428750"/>
              <a:gd name="connsiteY130" fmla="*/ 209549 h 3148013"/>
              <a:gd name="connsiteX131" fmla="*/ 4762 w 1428750"/>
              <a:gd name="connsiteY131" fmla="*/ 166687 h 3148013"/>
              <a:gd name="connsiteX132" fmla="*/ 19050 w 1428750"/>
              <a:gd name="connsiteY132" fmla="*/ 128587 h 3148013"/>
              <a:gd name="connsiteX133" fmla="*/ 41275 w 1428750"/>
              <a:gd name="connsiteY133" fmla="*/ 92074 h 3148013"/>
              <a:gd name="connsiteX134" fmla="*/ 42862 w 1428750"/>
              <a:gd name="connsiteY134" fmla="*/ 90488 h 3148013"/>
              <a:gd name="connsiteX135" fmla="*/ 42862 w 1428750"/>
              <a:gd name="connsiteY135" fmla="*/ 90487 h 3148013"/>
              <a:gd name="connsiteX136" fmla="*/ 69850 w 1428750"/>
              <a:gd name="connsiteY136" fmla="*/ 60324 h 3148013"/>
              <a:gd name="connsiteX137" fmla="*/ 85725 w 1428750"/>
              <a:gd name="connsiteY137" fmla="*/ 49212 h 3148013"/>
              <a:gd name="connsiteX138" fmla="*/ 85725 w 1428750"/>
              <a:gd name="connsiteY138" fmla="*/ 49212 h 3148013"/>
              <a:gd name="connsiteX139" fmla="*/ 106362 w 1428750"/>
              <a:gd name="connsiteY139" fmla="*/ 34925 h 3148013"/>
              <a:gd name="connsiteX140" fmla="*/ 130175 w 1428750"/>
              <a:gd name="connsiteY140" fmla="*/ 25400 h 3148013"/>
              <a:gd name="connsiteX141" fmla="*/ 146050 w 1428750"/>
              <a:gd name="connsiteY141" fmla="*/ 15875 h 3148013"/>
              <a:gd name="connsiteX142" fmla="*/ 173037 w 1428750"/>
              <a:gd name="connsiteY142" fmla="*/ 9525 h 3148013"/>
              <a:gd name="connsiteX143" fmla="*/ 173037 w 1428750"/>
              <a:gd name="connsiteY143" fmla="*/ 9525 h 3148013"/>
              <a:gd name="connsiteX144" fmla="*/ 190499 w 1428750"/>
              <a:gd name="connsiteY144" fmla="*/ 4762 h 3148013"/>
              <a:gd name="connsiteX145" fmla="*/ 215900 w 1428750"/>
              <a:gd name="connsiteY145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428750" h="3148013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任意多边形 168"/>
          <p:cNvSpPr/>
          <p:nvPr/>
        </p:nvSpPr>
        <p:spPr bwMode="auto">
          <a:xfrm>
            <a:off x="8910649" y="1735551"/>
            <a:ext cx="1170755" cy="2999495"/>
          </a:xfrm>
          <a:custGeom>
            <a:avLst/>
            <a:gdLst>
              <a:gd name="connsiteX0" fmla="*/ 239712 w 1228725"/>
              <a:gd name="connsiteY0" fmla="*/ 0 h 3148013"/>
              <a:gd name="connsiteX1" fmla="*/ 252412 w 1228725"/>
              <a:gd name="connsiteY1" fmla="*/ 0 h 3148013"/>
              <a:gd name="connsiteX2" fmla="*/ 296862 w 1228725"/>
              <a:gd name="connsiteY2" fmla="*/ 0 h 3148013"/>
              <a:gd name="connsiteX3" fmla="*/ 339725 w 1228725"/>
              <a:gd name="connsiteY3" fmla="*/ 0 h 3148013"/>
              <a:gd name="connsiteX4" fmla="*/ 381000 w 1228725"/>
              <a:gd name="connsiteY4" fmla="*/ 0 h 3148013"/>
              <a:gd name="connsiteX5" fmla="*/ 423862 w 1228725"/>
              <a:gd name="connsiteY5" fmla="*/ 0 h 3148013"/>
              <a:gd name="connsiteX6" fmla="*/ 423863 w 1228725"/>
              <a:gd name="connsiteY6" fmla="*/ 0 h 3148013"/>
              <a:gd name="connsiteX7" fmla="*/ 465137 w 1228725"/>
              <a:gd name="connsiteY7" fmla="*/ 0 h 3148013"/>
              <a:gd name="connsiteX8" fmla="*/ 508000 w 1228725"/>
              <a:gd name="connsiteY8" fmla="*/ 0 h 3148013"/>
              <a:gd name="connsiteX9" fmla="*/ 550862 w 1228725"/>
              <a:gd name="connsiteY9" fmla="*/ 0 h 3148013"/>
              <a:gd name="connsiteX10" fmla="*/ 550863 w 1228725"/>
              <a:gd name="connsiteY10" fmla="*/ 0 h 3148013"/>
              <a:gd name="connsiteX11" fmla="*/ 592137 w 1228725"/>
              <a:gd name="connsiteY11" fmla="*/ 0 h 3148013"/>
              <a:gd name="connsiteX12" fmla="*/ 635000 w 1228725"/>
              <a:gd name="connsiteY12" fmla="*/ 0 h 3148013"/>
              <a:gd name="connsiteX13" fmla="*/ 676275 w 1228725"/>
              <a:gd name="connsiteY13" fmla="*/ 0 h 3148013"/>
              <a:gd name="connsiteX14" fmla="*/ 720725 w 1228725"/>
              <a:gd name="connsiteY14" fmla="*/ 0 h 3148013"/>
              <a:gd name="connsiteX15" fmla="*/ 763587 w 1228725"/>
              <a:gd name="connsiteY15" fmla="*/ 0 h 3148013"/>
              <a:gd name="connsiteX16" fmla="*/ 763588 w 1228725"/>
              <a:gd name="connsiteY16" fmla="*/ 0 h 3148013"/>
              <a:gd name="connsiteX17" fmla="*/ 804862 w 1228725"/>
              <a:gd name="connsiteY17" fmla="*/ 0 h 3148013"/>
              <a:gd name="connsiteX18" fmla="*/ 847725 w 1228725"/>
              <a:gd name="connsiteY18" fmla="*/ 0 h 3148013"/>
              <a:gd name="connsiteX19" fmla="*/ 889000 w 1228725"/>
              <a:gd name="connsiteY19" fmla="*/ 0 h 3148013"/>
              <a:gd name="connsiteX20" fmla="*/ 931862 w 1228725"/>
              <a:gd name="connsiteY20" fmla="*/ 0 h 3148013"/>
              <a:gd name="connsiteX21" fmla="*/ 931863 w 1228725"/>
              <a:gd name="connsiteY21" fmla="*/ 0 h 3148013"/>
              <a:gd name="connsiteX22" fmla="*/ 974725 w 1228725"/>
              <a:gd name="connsiteY22" fmla="*/ 0 h 3148013"/>
              <a:gd name="connsiteX23" fmla="*/ 989013 w 1228725"/>
              <a:gd name="connsiteY23" fmla="*/ 0 h 3148013"/>
              <a:gd name="connsiteX24" fmla="*/ 1016000 w 1228725"/>
              <a:gd name="connsiteY24" fmla="*/ 3175 h 3148013"/>
              <a:gd name="connsiteX25" fmla="*/ 1036638 w 1228725"/>
              <a:gd name="connsiteY25" fmla="*/ 4762 h 3148013"/>
              <a:gd name="connsiteX26" fmla="*/ 1058862 w 1228725"/>
              <a:gd name="connsiteY26" fmla="*/ 11112 h 3148013"/>
              <a:gd name="connsiteX27" fmla="*/ 1058862 w 1228725"/>
              <a:gd name="connsiteY27" fmla="*/ 11112 h 3148013"/>
              <a:gd name="connsiteX28" fmla="*/ 1081087 w 1228725"/>
              <a:gd name="connsiteY28" fmla="*/ 15874 h 3148013"/>
              <a:gd name="connsiteX29" fmla="*/ 1100137 w 1228725"/>
              <a:gd name="connsiteY29" fmla="*/ 25399 h 3148013"/>
              <a:gd name="connsiteX30" fmla="*/ 1100137 w 1228725"/>
              <a:gd name="connsiteY30" fmla="*/ 25400 h 3148013"/>
              <a:gd name="connsiteX31" fmla="*/ 1123949 w 1228725"/>
              <a:gd name="connsiteY31" fmla="*/ 34925 h 3148013"/>
              <a:gd name="connsiteX32" fmla="*/ 1144587 w 1228725"/>
              <a:gd name="connsiteY32" fmla="*/ 50800 h 3148013"/>
              <a:gd name="connsiteX33" fmla="*/ 1158875 w 1228725"/>
              <a:gd name="connsiteY33" fmla="*/ 60325 h 3148013"/>
              <a:gd name="connsiteX34" fmla="*/ 1187450 w 1228725"/>
              <a:gd name="connsiteY34" fmla="*/ 90488 h 3148013"/>
              <a:gd name="connsiteX35" fmla="*/ 1187450 w 1228725"/>
              <a:gd name="connsiteY35" fmla="*/ 90487 h 3148013"/>
              <a:gd name="connsiteX36" fmla="*/ 1189037 w 1228725"/>
              <a:gd name="connsiteY36" fmla="*/ 92075 h 3148013"/>
              <a:gd name="connsiteX37" fmla="*/ 1209675 w 1228725"/>
              <a:gd name="connsiteY37" fmla="*/ 128587 h 3148013"/>
              <a:gd name="connsiteX38" fmla="*/ 1222375 w 1228725"/>
              <a:gd name="connsiteY38" fmla="*/ 166687 h 3148013"/>
              <a:gd name="connsiteX39" fmla="*/ 1228725 w 1228725"/>
              <a:gd name="connsiteY39" fmla="*/ 209550 h 3148013"/>
              <a:gd name="connsiteX40" fmla="*/ 1228725 w 1228725"/>
              <a:gd name="connsiteY40" fmla="*/ 2940050 h 3148013"/>
              <a:gd name="connsiteX41" fmla="*/ 1222375 w 1228725"/>
              <a:gd name="connsiteY41" fmla="*/ 2982912 h 3148013"/>
              <a:gd name="connsiteX42" fmla="*/ 1209675 w 1228725"/>
              <a:gd name="connsiteY42" fmla="*/ 3021012 h 3148013"/>
              <a:gd name="connsiteX43" fmla="*/ 1189037 w 1228725"/>
              <a:gd name="connsiteY43" fmla="*/ 3055937 h 3148013"/>
              <a:gd name="connsiteX44" fmla="*/ 1187450 w 1228725"/>
              <a:gd name="connsiteY44" fmla="*/ 3059112 h 3148013"/>
              <a:gd name="connsiteX45" fmla="*/ 1187450 w 1228725"/>
              <a:gd name="connsiteY45" fmla="*/ 3059113 h 3148013"/>
              <a:gd name="connsiteX46" fmla="*/ 1158875 w 1228725"/>
              <a:gd name="connsiteY46" fmla="*/ 3087688 h 3148013"/>
              <a:gd name="connsiteX47" fmla="*/ 1144587 w 1228725"/>
              <a:gd name="connsiteY47" fmla="*/ 3097213 h 3148013"/>
              <a:gd name="connsiteX48" fmla="*/ 1144587 w 1228725"/>
              <a:gd name="connsiteY48" fmla="*/ 3097213 h 3148013"/>
              <a:gd name="connsiteX49" fmla="*/ 1123949 w 1228725"/>
              <a:gd name="connsiteY49" fmla="*/ 3113088 h 3148013"/>
              <a:gd name="connsiteX50" fmla="*/ 1100137 w 1228725"/>
              <a:gd name="connsiteY50" fmla="*/ 3124200 h 3148013"/>
              <a:gd name="connsiteX51" fmla="*/ 1081087 w 1228725"/>
              <a:gd name="connsiteY51" fmla="*/ 3132138 h 3148013"/>
              <a:gd name="connsiteX52" fmla="*/ 1058863 w 1228725"/>
              <a:gd name="connsiteY52" fmla="*/ 3136900 h 3148013"/>
              <a:gd name="connsiteX53" fmla="*/ 1036638 w 1228725"/>
              <a:gd name="connsiteY53" fmla="*/ 3144838 h 3148013"/>
              <a:gd name="connsiteX54" fmla="*/ 1016000 w 1228725"/>
              <a:gd name="connsiteY54" fmla="*/ 3146425 h 3148013"/>
              <a:gd name="connsiteX55" fmla="*/ 1016000 w 1228725"/>
              <a:gd name="connsiteY55" fmla="*/ 3146426 h 3148013"/>
              <a:gd name="connsiteX56" fmla="*/ 989013 w 1228725"/>
              <a:gd name="connsiteY56" fmla="*/ 3148013 h 3148013"/>
              <a:gd name="connsiteX57" fmla="*/ 974725 w 1228725"/>
              <a:gd name="connsiteY57" fmla="*/ 3148013 h 3148013"/>
              <a:gd name="connsiteX58" fmla="*/ 931863 w 1228725"/>
              <a:gd name="connsiteY58" fmla="*/ 3148013 h 3148013"/>
              <a:gd name="connsiteX59" fmla="*/ 931862 w 1228725"/>
              <a:gd name="connsiteY59" fmla="*/ 3148013 h 3148013"/>
              <a:gd name="connsiteX60" fmla="*/ 889000 w 1228725"/>
              <a:gd name="connsiteY60" fmla="*/ 3148013 h 3148013"/>
              <a:gd name="connsiteX61" fmla="*/ 847725 w 1228725"/>
              <a:gd name="connsiteY61" fmla="*/ 3148013 h 3148013"/>
              <a:gd name="connsiteX62" fmla="*/ 804862 w 1228725"/>
              <a:gd name="connsiteY62" fmla="*/ 3148013 h 3148013"/>
              <a:gd name="connsiteX63" fmla="*/ 763588 w 1228725"/>
              <a:gd name="connsiteY63" fmla="*/ 3148013 h 3148013"/>
              <a:gd name="connsiteX64" fmla="*/ 763587 w 1228725"/>
              <a:gd name="connsiteY64" fmla="*/ 3148013 h 3148013"/>
              <a:gd name="connsiteX65" fmla="*/ 720725 w 1228725"/>
              <a:gd name="connsiteY65" fmla="*/ 3148013 h 3148013"/>
              <a:gd name="connsiteX66" fmla="*/ 676275 w 1228725"/>
              <a:gd name="connsiteY66" fmla="*/ 3148013 h 3148013"/>
              <a:gd name="connsiteX67" fmla="*/ 635000 w 1228725"/>
              <a:gd name="connsiteY67" fmla="*/ 3148013 h 3148013"/>
              <a:gd name="connsiteX68" fmla="*/ 592137 w 1228725"/>
              <a:gd name="connsiteY68" fmla="*/ 3148013 h 3148013"/>
              <a:gd name="connsiteX69" fmla="*/ 550863 w 1228725"/>
              <a:gd name="connsiteY69" fmla="*/ 3148013 h 3148013"/>
              <a:gd name="connsiteX70" fmla="*/ 550862 w 1228725"/>
              <a:gd name="connsiteY70" fmla="*/ 3148013 h 3148013"/>
              <a:gd name="connsiteX71" fmla="*/ 508000 w 1228725"/>
              <a:gd name="connsiteY71" fmla="*/ 3148013 h 3148013"/>
              <a:gd name="connsiteX72" fmla="*/ 465137 w 1228725"/>
              <a:gd name="connsiteY72" fmla="*/ 3148013 h 3148013"/>
              <a:gd name="connsiteX73" fmla="*/ 423863 w 1228725"/>
              <a:gd name="connsiteY73" fmla="*/ 3148013 h 3148013"/>
              <a:gd name="connsiteX74" fmla="*/ 423862 w 1228725"/>
              <a:gd name="connsiteY74" fmla="*/ 3148013 h 3148013"/>
              <a:gd name="connsiteX75" fmla="*/ 381000 w 1228725"/>
              <a:gd name="connsiteY75" fmla="*/ 3148013 h 3148013"/>
              <a:gd name="connsiteX76" fmla="*/ 339725 w 1228725"/>
              <a:gd name="connsiteY76" fmla="*/ 3148013 h 3148013"/>
              <a:gd name="connsiteX77" fmla="*/ 296862 w 1228725"/>
              <a:gd name="connsiteY77" fmla="*/ 3148013 h 3148013"/>
              <a:gd name="connsiteX78" fmla="*/ 252412 w 1228725"/>
              <a:gd name="connsiteY78" fmla="*/ 3148013 h 3148013"/>
              <a:gd name="connsiteX79" fmla="*/ 239712 w 1228725"/>
              <a:gd name="connsiteY79" fmla="*/ 3148013 h 3148013"/>
              <a:gd name="connsiteX80" fmla="*/ 211137 w 1228725"/>
              <a:gd name="connsiteY80" fmla="*/ 3146426 h 3148013"/>
              <a:gd name="connsiteX81" fmla="*/ 211137 w 1228725"/>
              <a:gd name="connsiteY81" fmla="*/ 3146425 h 3148013"/>
              <a:gd name="connsiteX82" fmla="*/ 190500 w 1228725"/>
              <a:gd name="connsiteY82" fmla="*/ 3144838 h 3148013"/>
              <a:gd name="connsiteX83" fmla="*/ 168275 w 1228725"/>
              <a:gd name="connsiteY83" fmla="*/ 3136900 h 3148013"/>
              <a:gd name="connsiteX84" fmla="*/ 146049 w 1228725"/>
              <a:gd name="connsiteY84" fmla="*/ 3132138 h 3148013"/>
              <a:gd name="connsiteX85" fmla="*/ 125412 w 1228725"/>
              <a:gd name="connsiteY85" fmla="*/ 3124200 h 3148013"/>
              <a:gd name="connsiteX86" fmla="*/ 104774 w 1228725"/>
              <a:gd name="connsiteY86" fmla="*/ 3113088 h 3148013"/>
              <a:gd name="connsiteX87" fmla="*/ 84137 w 1228725"/>
              <a:gd name="connsiteY87" fmla="*/ 3097213 h 3148013"/>
              <a:gd name="connsiteX88" fmla="*/ 68263 w 1228725"/>
              <a:gd name="connsiteY88" fmla="*/ 3087688 h 3148013"/>
              <a:gd name="connsiteX89" fmla="*/ 41275 w 1228725"/>
              <a:gd name="connsiteY89" fmla="*/ 3059113 h 3148013"/>
              <a:gd name="connsiteX90" fmla="*/ 41275 w 1228725"/>
              <a:gd name="connsiteY90" fmla="*/ 3059112 h 3148013"/>
              <a:gd name="connsiteX91" fmla="*/ 39687 w 1228725"/>
              <a:gd name="connsiteY91" fmla="*/ 3055937 h 3148013"/>
              <a:gd name="connsiteX92" fmla="*/ 19050 w 1228725"/>
              <a:gd name="connsiteY92" fmla="*/ 3021012 h 3148013"/>
              <a:gd name="connsiteX93" fmla="*/ 3175 w 1228725"/>
              <a:gd name="connsiteY93" fmla="*/ 2982912 h 3148013"/>
              <a:gd name="connsiteX94" fmla="*/ 0 w 1228725"/>
              <a:gd name="connsiteY94" fmla="*/ 2940050 h 3148013"/>
              <a:gd name="connsiteX95" fmla="*/ 0 w 1228725"/>
              <a:gd name="connsiteY95" fmla="*/ 209550 h 3148013"/>
              <a:gd name="connsiteX96" fmla="*/ 3175 w 1228725"/>
              <a:gd name="connsiteY96" fmla="*/ 166687 h 3148013"/>
              <a:gd name="connsiteX97" fmla="*/ 19050 w 1228725"/>
              <a:gd name="connsiteY97" fmla="*/ 128587 h 3148013"/>
              <a:gd name="connsiteX98" fmla="*/ 39687 w 1228725"/>
              <a:gd name="connsiteY98" fmla="*/ 92075 h 3148013"/>
              <a:gd name="connsiteX99" fmla="*/ 41275 w 1228725"/>
              <a:gd name="connsiteY99" fmla="*/ 90487 h 3148013"/>
              <a:gd name="connsiteX100" fmla="*/ 41275 w 1228725"/>
              <a:gd name="connsiteY100" fmla="*/ 90488 h 3148013"/>
              <a:gd name="connsiteX101" fmla="*/ 68263 w 1228725"/>
              <a:gd name="connsiteY101" fmla="*/ 60325 h 3148013"/>
              <a:gd name="connsiteX102" fmla="*/ 84137 w 1228725"/>
              <a:gd name="connsiteY102" fmla="*/ 50801 h 3148013"/>
              <a:gd name="connsiteX103" fmla="*/ 84137 w 1228725"/>
              <a:gd name="connsiteY103" fmla="*/ 50800 h 3148013"/>
              <a:gd name="connsiteX104" fmla="*/ 104774 w 1228725"/>
              <a:gd name="connsiteY104" fmla="*/ 34925 h 3148013"/>
              <a:gd name="connsiteX105" fmla="*/ 125412 w 1228725"/>
              <a:gd name="connsiteY105" fmla="*/ 25400 h 3148013"/>
              <a:gd name="connsiteX106" fmla="*/ 125412 w 1228725"/>
              <a:gd name="connsiteY106" fmla="*/ 25399 h 3148013"/>
              <a:gd name="connsiteX107" fmla="*/ 146049 w 1228725"/>
              <a:gd name="connsiteY107" fmla="*/ 15874 h 3148013"/>
              <a:gd name="connsiteX108" fmla="*/ 168275 w 1228725"/>
              <a:gd name="connsiteY108" fmla="*/ 11112 h 3148013"/>
              <a:gd name="connsiteX109" fmla="*/ 168275 w 1228725"/>
              <a:gd name="connsiteY109" fmla="*/ 11112 h 3148013"/>
              <a:gd name="connsiteX110" fmla="*/ 190500 w 1228725"/>
              <a:gd name="connsiteY110" fmla="*/ 4762 h 3148013"/>
              <a:gd name="connsiteX111" fmla="*/ 211137 w 1228725"/>
              <a:gd name="connsiteY111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28725" h="3148013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9" name="任意多边形 198"/>
          <p:cNvSpPr>
            <a:spLocks noChangeArrowheads="1"/>
          </p:cNvSpPr>
          <p:nvPr/>
        </p:nvSpPr>
        <p:spPr bwMode="auto">
          <a:xfrm>
            <a:off x="6895829" y="1735551"/>
            <a:ext cx="1362857" cy="2999495"/>
          </a:xfrm>
          <a:custGeom>
            <a:avLst/>
            <a:gdLst>
              <a:gd name="connsiteX0" fmla="*/ 1428750 w 1430338"/>
              <a:gd name="connsiteY0" fmla="*/ 787400 h 3148013"/>
              <a:gd name="connsiteX1" fmla="*/ 1430338 w 1430338"/>
              <a:gd name="connsiteY1" fmla="*/ 787400 h 3148013"/>
              <a:gd name="connsiteX2" fmla="*/ 1430338 w 1430338"/>
              <a:gd name="connsiteY2" fmla="*/ 788988 h 3148013"/>
              <a:gd name="connsiteX3" fmla="*/ 1428750 w 1430338"/>
              <a:gd name="connsiteY3" fmla="*/ 788988 h 3148013"/>
              <a:gd name="connsiteX4" fmla="*/ 239712 w 1430338"/>
              <a:gd name="connsiteY4" fmla="*/ 0 h 3148013"/>
              <a:gd name="connsiteX5" fmla="*/ 260350 w 1430338"/>
              <a:gd name="connsiteY5" fmla="*/ 0 h 3148013"/>
              <a:gd name="connsiteX6" fmla="*/ 303212 w 1430338"/>
              <a:gd name="connsiteY6" fmla="*/ 0 h 3148013"/>
              <a:gd name="connsiteX7" fmla="*/ 303213 w 1430338"/>
              <a:gd name="connsiteY7" fmla="*/ 0 h 3148013"/>
              <a:gd name="connsiteX8" fmla="*/ 346075 w 1430338"/>
              <a:gd name="connsiteY8" fmla="*/ 0 h 3148013"/>
              <a:gd name="connsiteX9" fmla="*/ 392112 w 1430338"/>
              <a:gd name="connsiteY9" fmla="*/ 0 h 3148013"/>
              <a:gd name="connsiteX10" fmla="*/ 392113 w 1430338"/>
              <a:gd name="connsiteY10" fmla="*/ 0 h 3148013"/>
              <a:gd name="connsiteX11" fmla="*/ 434975 w 1430338"/>
              <a:gd name="connsiteY11" fmla="*/ 0 h 3148013"/>
              <a:gd name="connsiteX12" fmla="*/ 477837 w 1430338"/>
              <a:gd name="connsiteY12" fmla="*/ 0 h 3148013"/>
              <a:gd name="connsiteX13" fmla="*/ 477838 w 1430338"/>
              <a:gd name="connsiteY13" fmla="*/ 0 h 3148013"/>
              <a:gd name="connsiteX14" fmla="*/ 520700 w 1430338"/>
              <a:gd name="connsiteY14" fmla="*/ 0 h 3148013"/>
              <a:gd name="connsiteX15" fmla="*/ 563562 w 1430338"/>
              <a:gd name="connsiteY15" fmla="*/ 0 h 3148013"/>
              <a:gd name="connsiteX16" fmla="*/ 563563 w 1430338"/>
              <a:gd name="connsiteY16" fmla="*/ 0 h 3148013"/>
              <a:gd name="connsiteX17" fmla="*/ 606425 w 1430338"/>
              <a:gd name="connsiteY17" fmla="*/ 0 h 3148013"/>
              <a:gd name="connsiteX18" fmla="*/ 649287 w 1430338"/>
              <a:gd name="connsiteY18" fmla="*/ 0 h 3148013"/>
              <a:gd name="connsiteX19" fmla="*/ 649288 w 1430338"/>
              <a:gd name="connsiteY19" fmla="*/ 0 h 3148013"/>
              <a:gd name="connsiteX20" fmla="*/ 693737 w 1430338"/>
              <a:gd name="connsiteY20" fmla="*/ 0 h 3148013"/>
              <a:gd name="connsiteX21" fmla="*/ 738187 w 1430338"/>
              <a:gd name="connsiteY21" fmla="*/ 0 h 3148013"/>
              <a:gd name="connsiteX22" fmla="*/ 781050 w 1430338"/>
              <a:gd name="connsiteY22" fmla="*/ 0 h 3148013"/>
              <a:gd name="connsiteX23" fmla="*/ 823912 w 1430338"/>
              <a:gd name="connsiteY23" fmla="*/ 0 h 3148013"/>
              <a:gd name="connsiteX24" fmla="*/ 823913 w 1430338"/>
              <a:gd name="connsiteY24" fmla="*/ 0 h 3148013"/>
              <a:gd name="connsiteX25" fmla="*/ 866775 w 1430338"/>
              <a:gd name="connsiteY25" fmla="*/ 0 h 3148013"/>
              <a:gd name="connsiteX26" fmla="*/ 909637 w 1430338"/>
              <a:gd name="connsiteY26" fmla="*/ 0 h 3148013"/>
              <a:gd name="connsiteX27" fmla="*/ 909638 w 1430338"/>
              <a:gd name="connsiteY27" fmla="*/ 0 h 3148013"/>
              <a:gd name="connsiteX28" fmla="*/ 952500 w 1430338"/>
              <a:gd name="connsiteY28" fmla="*/ 0 h 3148013"/>
              <a:gd name="connsiteX29" fmla="*/ 990600 w 1430338"/>
              <a:gd name="connsiteY29" fmla="*/ 0 h 3148013"/>
              <a:gd name="connsiteX30" fmla="*/ 996950 w 1430338"/>
              <a:gd name="connsiteY30" fmla="*/ 0 h 3148013"/>
              <a:gd name="connsiteX31" fmla="*/ 1039812 w 1430338"/>
              <a:gd name="connsiteY31" fmla="*/ 4762 h 3148013"/>
              <a:gd name="connsiteX32" fmla="*/ 1039812 w 1430338"/>
              <a:gd name="connsiteY32" fmla="*/ 4762 h 3148013"/>
              <a:gd name="connsiteX33" fmla="*/ 1082675 w 1430338"/>
              <a:gd name="connsiteY33" fmla="*/ 15874 h 3148013"/>
              <a:gd name="connsiteX34" fmla="*/ 1082675 w 1430338"/>
              <a:gd name="connsiteY34" fmla="*/ 15875 h 3148013"/>
              <a:gd name="connsiteX35" fmla="*/ 1084262 w 1430338"/>
              <a:gd name="connsiteY35" fmla="*/ 15875 h 3148013"/>
              <a:gd name="connsiteX36" fmla="*/ 1125537 w 1430338"/>
              <a:gd name="connsiteY36" fmla="*/ 34925 h 3148013"/>
              <a:gd name="connsiteX37" fmla="*/ 1127125 w 1430338"/>
              <a:gd name="connsiteY37" fmla="*/ 36512 h 3148013"/>
              <a:gd name="connsiteX38" fmla="*/ 1127125 w 1430338"/>
              <a:gd name="connsiteY38" fmla="*/ 36512 h 3148013"/>
              <a:gd name="connsiteX39" fmla="*/ 1160463 w 1430338"/>
              <a:gd name="connsiteY39" fmla="*/ 60324 h 3148013"/>
              <a:gd name="connsiteX40" fmla="*/ 1169988 w 1430338"/>
              <a:gd name="connsiteY40" fmla="*/ 71437 h 3148013"/>
              <a:gd name="connsiteX41" fmla="*/ 1169988 w 1430338"/>
              <a:gd name="connsiteY41" fmla="*/ 71438 h 3148013"/>
              <a:gd name="connsiteX42" fmla="*/ 1189037 w 1430338"/>
              <a:gd name="connsiteY42" fmla="*/ 92074 h 3148013"/>
              <a:gd name="connsiteX43" fmla="*/ 1211262 w 1430338"/>
              <a:gd name="connsiteY43" fmla="*/ 128587 h 3148013"/>
              <a:gd name="connsiteX44" fmla="*/ 1212850 w 1430338"/>
              <a:gd name="connsiteY44" fmla="*/ 131762 h 3148013"/>
              <a:gd name="connsiteX45" fmla="*/ 1225550 w 1430338"/>
              <a:gd name="connsiteY45" fmla="*/ 166687 h 3148013"/>
              <a:gd name="connsiteX46" fmla="*/ 1230312 w 1430338"/>
              <a:gd name="connsiteY46" fmla="*/ 209549 h 3148013"/>
              <a:gd name="connsiteX47" fmla="*/ 1230312 w 1430338"/>
              <a:gd name="connsiteY47" fmla="*/ 617537 h 3148013"/>
              <a:gd name="connsiteX48" fmla="*/ 1255713 w 1430338"/>
              <a:gd name="connsiteY48" fmla="*/ 636587 h 3148013"/>
              <a:gd name="connsiteX49" fmla="*/ 1255713 w 1430338"/>
              <a:gd name="connsiteY49" fmla="*/ 636588 h 3148013"/>
              <a:gd name="connsiteX50" fmla="*/ 1300162 w 1430338"/>
              <a:gd name="connsiteY50" fmla="*/ 669924 h 3148013"/>
              <a:gd name="connsiteX51" fmla="*/ 1300162 w 1430338"/>
              <a:gd name="connsiteY51" fmla="*/ 669925 h 3148013"/>
              <a:gd name="connsiteX52" fmla="*/ 1343025 w 1430338"/>
              <a:gd name="connsiteY52" fmla="*/ 703262 h 3148013"/>
              <a:gd name="connsiteX53" fmla="*/ 1343025 w 1430338"/>
              <a:gd name="connsiteY53" fmla="*/ 703262 h 3148013"/>
              <a:gd name="connsiteX54" fmla="*/ 1385888 w 1430338"/>
              <a:gd name="connsiteY54" fmla="*/ 735012 h 3148013"/>
              <a:gd name="connsiteX55" fmla="*/ 1385888 w 1430338"/>
              <a:gd name="connsiteY55" fmla="*/ 735013 h 3148013"/>
              <a:gd name="connsiteX56" fmla="*/ 1412875 w 1430338"/>
              <a:gd name="connsiteY56" fmla="*/ 755649 h 3148013"/>
              <a:gd name="connsiteX57" fmla="*/ 1425575 w 1430338"/>
              <a:gd name="connsiteY57" fmla="*/ 769937 h 3148013"/>
              <a:gd name="connsiteX58" fmla="*/ 1428750 w 1430338"/>
              <a:gd name="connsiteY58" fmla="*/ 787399 h 3148013"/>
              <a:gd name="connsiteX59" fmla="*/ 1425575 w 1430338"/>
              <a:gd name="connsiteY59" fmla="*/ 803275 h 3148013"/>
              <a:gd name="connsiteX60" fmla="*/ 1412875 w 1430338"/>
              <a:gd name="connsiteY60" fmla="*/ 817562 h 3148013"/>
              <a:gd name="connsiteX61" fmla="*/ 1385888 w 1430338"/>
              <a:gd name="connsiteY61" fmla="*/ 836611 h 3148013"/>
              <a:gd name="connsiteX62" fmla="*/ 1385888 w 1430338"/>
              <a:gd name="connsiteY62" fmla="*/ 836612 h 3148013"/>
              <a:gd name="connsiteX63" fmla="*/ 1343025 w 1430338"/>
              <a:gd name="connsiteY63" fmla="*/ 871537 h 3148013"/>
              <a:gd name="connsiteX64" fmla="*/ 1343025 w 1430338"/>
              <a:gd name="connsiteY64" fmla="*/ 871538 h 3148013"/>
              <a:gd name="connsiteX65" fmla="*/ 1300162 w 1430338"/>
              <a:gd name="connsiteY65" fmla="*/ 904875 h 3148013"/>
              <a:gd name="connsiteX66" fmla="*/ 1255713 w 1430338"/>
              <a:gd name="connsiteY66" fmla="*/ 936624 h 3148013"/>
              <a:gd name="connsiteX67" fmla="*/ 1255713 w 1430338"/>
              <a:gd name="connsiteY67" fmla="*/ 936625 h 3148013"/>
              <a:gd name="connsiteX68" fmla="*/ 1230312 w 1430338"/>
              <a:gd name="connsiteY68" fmla="*/ 955675 h 3148013"/>
              <a:gd name="connsiteX69" fmla="*/ 1230312 w 1430338"/>
              <a:gd name="connsiteY69" fmla="*/ 2940050 h 3148013"/>
              <a:gd name="connsiteX70" fmla="*/ 1225550 w 1430338"/>
              <a:gd name="connsiteY70" fmla="*/ 2982913 h 3148013"/>
              <a:gd name="connsiteX71" fmla="*/ 1212850 w 1430338"/>
              <a:gd name="connsiteY71" fmla="*/ 3016250 h 3148013"/>
              <a:gd name="connsiteX72" fmla="*/ 1211262 w 1430338"/>
              <a:gd name="connsiteY72" fmla="*/ 3021013 h 3148013"/>
              <a:gd name="connsiteX73" fmla="*/ 1189037 w 1430338"/>
              <a:gd name="connsiteY73" fmla="*/ 3055938 h 3148013"/>
              <a:gd name="connsiteX74" fmla="*/ 1169988 w 1430338"/>
              <a:gd name="connsiteY74" fmla="*/ 3076574 h 3148013"/>
              <a:gd name="connsiteX75" fmla="*/ 1169988 w 1430338"/>
              <a:gd name="connsiteY75" fmla="*/ 3076575 h 3148013"/>
              <a:gd name="connsiteX76" fmla="*/ 1160463 w 1430338"/>
              <a:gd name="connsiteY76" fmla="*/ 3087688 h 3148013"/>
              <a:gd name="connsiteX77" fmla="*/ 1127125 w 1430338"/>
              <a:gd name="connsiteY77" fmla="*/ 3111500 h 3148013"/>
              <a:gd name="connsiteX78" fmla="*/ 1127125 w 1430338"/>
              <a:gd name="connsiteY78" fmla="*/ 3111501 h 3148013"/>
              <a:gd name="connsiteX79" fmla="*/ 1125537 w 1430338"/>
              <a:gd name="connsiteY79" fmla="*/ 3113088 h 3148013"/>
              <a:gd name="connsiteX80" fmla="*/ 1084262 w 1430338"/>
              <a:gd name="connsiteY80" fmla="*/ 3132138 h 3148013"/>
              <a:gd name="connsiteX81" fmla="*/ 1082675 w 1430338"/>
              <a:gd name="connsiteY81" fmla="*/ 3132138 h 3148013"/>
              <a:gd name="connsiteX82" fmla="*/ 1082675 w 1430338"/>
              <a:gd name="connsiteY82" fmla="*/ 3132137 h 3148013"/>
              <a:gd name="connsiteX83" fmla="*/ 1039813 w 1430338"/>
              <a:gd name="connsiteY83" fmla="*/ 3144837 h 3148013"/>
              <a:gd name="connsiteX84" fmla="*/ 1039813 w 1430338"/>
              <a:gd name="connsiteY84" fmla="*/ 3144838 h 3148013"/>
              <a:gd name="connsiteX85" fmla="*/ 996950 w 1430338"/>
              <a:gd name="connsiteY85" fmla="*/ 3148013 h 3148013"/>
              <a:gd name="connsiteX86" fmla="*/ 990600 w 1430338"/>
              <a:gd name="connsiteY86" fmla="*/ 3148013 h 3148013"/>
              <a:gd name="connsiteX87" fmla="*/ 952500 w 1430338"/>
              <a:gd name="connsiteY87" fmla="*/ 3148013 h 3148013"/>
              <a:gd name="connsiteX88" fmla="*/ 909638 w 1430338"/>
              <a:gd name="connsiteY88" fmla="*/ 3148013 h 3148013"/>
              <a:gd name="connsiteX89" fmla="*/ 909637 w 1430338"/>
              <a:gd name="connsiteY89" fmla="*/ 3148013 h 3148013"/>
              <a:gd name="connsiteX90" fmla="*/ 866775 w 1430338"/>
              <a:gd name="connsiteY90" fmla="*/ 3148013 h 3148013"/>
              <a:gd name="connsiteX91" fmla="*/ 823913 w 1430338"/>
              <a:gd name="connsiteY91" fmla="*/ 3148013 h 3148013"/>
              <a:gd name="connsiteX92" fmla="*/ 823912 w 1430338"/>
              <a:gd name="connsiteY92" fmla="*/ 3148013 h 3148013"/>
              <a:gd name="connsiteX93" fmla="*/ 781050 w 1430338"/>
              <a:gd name="connsiteY93" fmla="*/ 3148013 h 3148013"/>
              <a:gd name="connsiteX94" fmla="*/ 738187 w 1430338"/>
              <a:gd name="connsiteY94" fmla="*/ 3148013 h 3148013"/>
              <a:gd name="connsiteX95" fmla="*/ 693737 w 1430338"/>
              <a:gd name="connsiteY95" fmla="*/ 3148013 h 3148013"/>
              <a:gd name="connsiteX96" fmla="*/ 649288 w 1430338"/>
              <a:gd name="connsiteY96" fmla="*/ 3148013 h 3148013"/>
              <a:gd name="connsiteX97" fmla="*/ 649287 w 1430338"/>
              <a:gd name="connsiteY97" fmla="*/ 3148013 h 3148013"/>
              <a:gd name="connsiteX98" fmla="*/ 606425 w 1430338"/>
              <a:gd name="connsiteY98" fmla="*/ 3148013 h 3148013"/>
              <a:gd name="connsiteX99" fmla="*/ 563563 w 1430338"/>
              <a:gd name="connsiteY99" fmla="*/ 3148013 h 3148013"/>
              <a:gd name="connsiteX100" fmla="*/ 563562 w 1430338"/>
              <a:gd name="connsiteY100" fmla="*/ 3148013 h 3148013"/>
              <a:gd name="connsiteX101" fmla="*/ 520700 w 1430338"/>
              <a:gd name="connsiteY101" fmla="*/ 3148013 h 3148013"/>
              <a:gd name="connsiteX102" fmla="*/ 477838 w 1430338"/>
              <a:gd name="connsiteY102" fmla="*/ 3148013 h 3148013"/>
              <a:gd name="connsiteX103" fmla="*/ 477837 w 1430338"/>
              <a:gd name="connsiteY103" fmla="*/ 3148013 h 3148013"/>
              <a:gd name="connsiteX104" fmla="*/ 434975 w 1430338"/>
              <a:gd name="connsiteY104" fmla="*/ 3148013 h 3148013"/>
              <a:gd name="connsiteX105" fmla="*/ 392113 w 1430338"/>
              <a:gd name="connsiteY105" fmla="*/ 3148013 h 3148013"/>
              <a:gd name="connsiteX106" fmla="*/ 392112 w 1430338"/>
              <a:gd name="connsiteY106" fmla="*/ 3148013 h 3148013"/>
              <a:gd name="connsiteX107" fmla="*/ 346075 w 1430338"/>
              <a:gd name="connsiteY107" fmla="*/ 3148013 h 3148013"/>
              <a:gd name="connsiteX108" fmla="*/ 303213 w 1430338"/>
              <a:gd name="connsiteY108" fmla="*/ 3148013 h 3148013"/>
              <a:gd name="connsiteX109" fmla="*/ 303212 w 1430338"/>
              <a:gd name="connsiteY109" fmla="*/ 3148013 h 3148013"/>
              <a:gd name="connsiteX110" fmla="*/ 260350 w 1430338"/>
              <a:gd name="connsiteY110" fmla="*/ 3148013 h 3148013"/>
              <a:gd name="connsiteX111" fmla="*/ 239712 w 1430338"/>
              <a:gd name="connsiteY111" fmla="*/ 3148013 h 3148013"/>
              <a:gd name="connsiteX112" fmla="*/ 217487 w 1430338"/>
              <a:gd name="connsiteY112" fmla="*/ 3146426 h 3148013"/>
              <a:gd name="connsiteX113" fmla="*/ 217487 w 1430338"/>
              <a:gd name="connsiteY113" fmla="*/ 3146425 h 3148013"/>
              <a:gd name="connsiteX114" fmla="*/ 192087 w 1430338"/>
              <a:gd name="connsiteY114" fmla="*/ 3144838 h 3148013"/>
              <a:gd name="connsiteX115" fmla="*/ 174625 w 1430338"/>
              <a:gd name="connsiteY115" fmla="*/ 3140075 h 3148013"/>
              <a:gd name="connsiteX116" fmla="*/ 146049 w 1430338"/>
              <a:gd name="connsiteY116" fmla="*/ 3132138 h 3148013"/>
              <a:gd name="connsiteX117" fmla="*/ 131762 w 1430338"/>
              <a:gd name="connsiteY117" fmla="*/ 3124200 h 3148013"/>
              <a:gd name="connsiteX118" fmla="*/ 131762 w 1430338"/>
              <a:gd name="connsiteY118" fmla="*/ 3124200 h 3148013"/>
              <a:gd name="connsiteX119" fmla="*/ 106362 w 1430338"/>
              <a:gd name="connsiteY119" fmla="*/ 3113088 h 3148013"/>
              <a:gd name="connsiteX120" fmla="*/ 88900 w 1430338"/>
              <a:gd name="connsiteY120" fmla="*/ 3100388 h 3148013"/>
              <a:gd name="connsiteX121" fmla="*/ 88900 w 1430338"/>
              <a:gd name="connsiteY121" fmla="*/ 3100387 h 3148013"/>
              <a:gd name="connsiteX122" fmla="*/ 71437 w 1430338"/>
              <a:gd name="connsiteY122" fmla="*/ 3087687 h 3148013"/>
              <a:gd name="connsiteX123" fmla="*/ 44450 w 1430338"/>
              <a:gd name="connsiteY123" fmla="*/ 3059112 h 3148013"/>
              <a:gd name="connsiteX124" fmla="*/ 41275 w 1430338"/>
              <a:gd name="connsiteY124" fmla="*/ 3055937 h 3148013"/>
              <a:gd name="connsiteX125" fmla="*/ 19050 w 1430338"/>
              <a:gd name="connsiteY125" fmla="*/ 3021012 h 3148013"/>
              <a:gd name="connsiteX126" fmla="*/ 4762 w 1430338"/>
              <a:gd name="connsiteY126" fmla="*/ 2982912 h 3148013"/>
              <a:gd name="connsiteX127" fmla="*/ 0 w 1430338"/>
              <a:gd name="connsiteY127" fmla="*/ 2940050 h 3148013"/>
              <a:gd name="connsiteX128" fmla="*/ 0 w 1430338"/>
              <a:gd name="connsiteY128" fmla="*/ 209549 h 3148013"/>
              <a:gd name="connsiteX129" fmla="*/ 4762 w 1430338"/>
              <a:gd name="connsiteY129" fmla="*/ 166687 h 3148013"/>
              <a:gd name="connsiteX130" fmla="*/ 19050 w 1430338"/>
              <a:gd name="connsiteY130" fmla="*/ 128587 h 3148013"/>
              <a:gd name="connsiteX131" fmla="*/ 41275 w 1430338"/>
              <a:gd name="connsiteY131" fmla="*/ 92074 h 3148013"/>
              <a:gd name="connsiteX132" fmla="*/ 44450 w 1430338"/>
              <a:gd name="connsiteY132" fmla="*/ 90487 h 3148013"/>
              <a:gd name="connsiteX133" fmla="*/ 71437 w 1430338"/>
              <a:gd name="connsiteY133" fmla="*/ 60324 h 3148013"/>
              <a:gd name="connsiteX134" fmla="*/ 88900 w 1430338"/>
              <a:gd name="connsiteY134" fmla="*/ 49212 h 3148013"/>
              <a:gd name="connsiteX135" fmla="*/ 88900 w 1430338"/>
              <a:gd name="connsiteY135" fmla="*/ 49212 h 3148013"/>
              <a:gd name="connsiteX136" fmla="*/ 106362 w 1430338"/>
              <a:gd name="connsiteY136" fmla="*/ 34925 h 3148013"/>
              <a:gd name="connsiteX137" fmla="*/ 131762 w 1430338"/>
              <a:gd name="connsiteY137" fmla="*/ 25400 h 3148013"/>
              <a:gd name="connsiteX138" fmla="*/ 131762 w 1430338"/>
              <a:gd name="connsiteY138" fmla="*/ 25400 h 3148013"/>
              <a:gd name="connsiteX139" fmla="*/ 146049 w 1430338"/>
              <a:gd name="connsiteY139" fmla="*/ 15875 h 3148013"/>
              <a:gd name="connsiteX140" fmla="*/ 174625 w 1430338"/>
              <a:gd name="connsiteY140" fmla="*/ 9525 h 3148013"/>
              <a:gd name="connsiteX141" fmla="*/ 192087 w 1430338"/>
              <a:gd name="connsiteY141" fmla="*/ 4762 h 3148013"/>
              <a:gd name="connsiteX142" fmla="*/ 217487 w 1430338"/>
              <a:gd name="connsiteY142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430338" h="3148013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910649" y="1935217"/>
            <a:ext cx="568739" cy="1692604"/>
            <a:chOff x="9286715" y="1680422"/>
            <a:chExt cx="654939" cy="1949140"/>
          </a:xfrm>
          <a:solidFill>
            <a:schemeClr val="accent4"/>
          </a:solidFill>
        </p:grpSpPr>
        <p:sp>
          <p:nvSpPr>
            <p:cNvPr id="171" name="Freeform 137"/>
            <p:cNvSpPr/>
            <p:nvPr/>
          </p:nvSpPr>
          <p:spPr bwMode="auto">
            <a:xfrm>
              <a:off x="9286715" y="1680422"/>
              <a:ext cx="654939" cy="1949140"/>
            </a:xfrm>
            <a:custGeom>
              <a:avLst/>
              <a:gdLst>
                <a:gd name="T0" fmla="*/ 0 w 376"/>
                <a:gd name="T1" fmla="*/ 0 h 1119"/>
                <a:gd name="T2" fmla="*/ 259 w 376"/>
                <a:gd name="T3" fmla="*/ 37 h 1119"/>
                <a:gd name="T4" fmla="*/ 283 w 376"/>
                <a:gd name="T5" fmla="*/ 42 h 1119"/>
                <a:gd name="T6" fmla="*/ 305 w 376"/>
                <a:gd name="T7" fmla="*/ 50 h 1119"/>
                <a:gd name="T8" fmla="*/ 325 w 376"/>
                <a:gd name="T9" fmla="*/ 60 h 1119"/>
                <a:gd name="T10" fmla="*/ 343 w 376"/>
                <a:gd name="T11" fmla="*/ 72 h 1119"/>
                <a:gd name="T12" fmla="*/ 357 w 376"/>
                <a:gd name="T13" fmla="*/ 86 h 1119"/>
                <a:gd name="T14" fmla="*/ 368 w 376"/>
                <a:gd name="T15" fmla="*/ 101 h 1119"/>
                <a:gd name="T16" fmla="*/ 374 w 376"/>
                <a:gd name="T17" fmla="*/ 119 h 1119"/>
                <a:gd name="T18" fmla="*/ 376 w 376"/>
                <a:gd name="T19" fmla="*/ 140 h 1119"/>
                <a:gd name="T20" fmla="*/ 376 w 376"/>
                <a:gd name="T21" fmla="*/ 968 h 1119"/>
                <a:gd name="T22" fmla="*/ 374 w 376"/>
                <a:gd name="T23" fmla="*/ 988 h 1119"/>
                <a:gd name="T24" fmla="*/ 368 w 376"/>
                <a:gd name="T25" fmla="*/ 1007 h 1119"/>
                <a:gd name="T26" fmla="*/ 358 w 376"/>
                <a:gd name="T27" fmla="*/ 1022 h 1119"/>
                <a:gd name="T28" fmla="*/ 344 w 376"/>
                <a:gd name="T29" fmla="*/ 1036 h 1119"/>
                <a:gd name="T30" fmla="*/ 327 w 376"/>
                <a:gd name="T31" fmla="*/ 1048 h 1119"/>
                <a:gd name="T32" fmla="*/ 306 w 376"/>
                <a:gd name="T33" fmla="*/ 1058 h 1119"/>
                <a:gd name="T34" fmla="*/ 284 w 376"/>
                <a:gd name="T35" fmla="*/ 1066 h 1119"/>
                <a:gd name="T36" fmla="*/ 259 w 376"/>
                <a:gd name="T37" fmla="*/ 1071 h 1119"/>
                <a:gd name="T38" fmla="*/ 0 w 376"/>
                <a:gd name="T39" fmla="*/ 1119 h 1119"/>
                <a:gd name="T40" fmla="*/ 0 w 376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  <a:grpFill/>
          </p:grpSpPr>
          <p:sp>
            <p:nvSpPr>
              <p:cNvPr id="177" name="Freeform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avLst/>
                <a:gdLst>
                  <a:gd name="T0" fmla="*/ 174 w 208"/>
                  <a:gd name="T1" fmla="*/ 62 h 166"/>
                  <a:gd name="T2" fmla="*/ 175 w 208"/>
                  <a:gd name="T3" fmla="*/ 43 h 166"/>
                  <a:gd name="T4" fmla="*/ 122 w 208"/>
                  <a:gd name="T5" fmla="*/ 50 h 166"/>
                  <a:gd name="T6" fmla="*/ 116 w 208"/>
                  <a:gd name="T7" fmla="*/ 53 h 166"/>
                  <a:gd name="T8" fmla="*/ 80 w 208"/>
                  <a:gd name="T9" fmla="*/ 53 h 166"/>
                  <a:gd name="T10" fmla="*/ 75 w 208"/>
                  <a:gd name="T11" fmla="*/ 51 h 166"/>
                  <a:gd name="T12" fmla="*/ 72 w 208"/>
                  <a:gd name="T13" fmla="*/ 51 h 166"/>
                  <a:gd name="T14" fmla="*/ 48 w 208"/>
                  <a:gd name="T15" fmla="*/ 51 h 166"/>
                  <a:gd name="T16" fmla="*/ 48 w 208"/>
                  <a:gd name="T17" fmla="*/ 54 h 166"/>
                  <a:gd name="T18" fmla="*/ 55 w 208"/>
                  <a:gd name="T19" fmla="*/ 58 h 166"/>
                  <a:gd name="T20" fmla="*/ 58 w 208"/>
                  <a:gd name="T21" fmla="*/ 60 h 166"/>
                  <a:gd name="T22" fmla="*/ 127 w 208"/>
                  <a:gd name="T23" fmla="*/ 62 h 166"/>
                  <a:gd name="T24" fmla="*/ 10 w 208"/>
                  <a:gd name="T25" fmla="*/ 6 h 166"/>
                  <a:gd name="T26" fmla="*/ 70 w 208"/>
                  <a:gd name="T27" fmla="*/ 41 h 166"/>
                  <a:gd name="T28" fmla="*/ 10 w 208"/>
                  <a:gd name="T29" fmla="*/ 6 h 166"/>
                  <a:gd name="T30" fmla="*/ 71 w 208"/>
                  <a:gd name="T31" fmla="*/ 0 h 166"/>
                  <a:gd name="T32" fmla="*/ 75 w 208"/>
                  <a:gd name="T33" fmla="*/ 2 h 166"/>
                  <a:gd name="T34" fmla="*/ 76 w 208"/>
                  <a:gd name="T35" fmla="*/ 39 h 166"/>
                  <a:gd name="T36" fmla="*/ 80 w 208"/>
                  <a:gd name="T37" fmla="*/ 38 h 166"/>
                  <a:gd name="T38" fmla="*/ 126 w 208"/>
                  <a:gd name="T39" fmla="*/ 14 h 166"/>
                  <a:gd name="T40" fmla="*/ 131 w 208"/>
                  <a:gd name="T41" fmla="*/ 9 h 166"/>
                  <a:gd name="T42" fmla="*/ 166 w 208"/>
                  <a:gd name="T43" fmla="*/ 8 h 166"/>
                  <a:gd name="T44" fmla="*/ 169 w 208"/>
                  <a:gd name="T45" fmla="*/ 9 h 166"/>
                  <a:gd name="T46" fmla="*/ 172 w 208"/>
                  <a:gd name="T47" fmla="*/ 10 h 166"/>
                  <a:gd name="T48" fmla="*/ 175 w 208"/>
                  <a:gd name="T49" fmla="*/ 14 h 166"/>
                  <a:gd name="T50" fmla="*/ 207 w 208"/>
                  <a:gd name="T51" fmla="*/ 67 h 166"/>
                  <a:gd name="T52" fmla="*/ 208 w 208"/>
                  <a:gd name="T53" fmla="*/ 74 h 166"/>
                  <a:gd name="T54" fmla="*/ 206 w 208"/>
                  <a:gd name="T55" fmla="*/ 80 h 166"/>
                  <a:gd name="T56" fmla="*/ 201 w 208"/>
                  <a:gd name="T57" fmla="*/ 85 h 166"/>
                  <a:gd name="T58" fmla="*/ 194 w 208"/>
                  <a:gd name="T59" fmla="*/ 86 h 166"/>
                  <a:gd name="T60" fmla="*/ 193 w 208"/>
                  <a:gd name="T61" fmla="*/ 163 h 166"/>
                  <a:gd name="T62" fmla="*/ 189 w 208"/>
                  <a:gd name="T63" fmla="*/ 166 h 166"/>
                  <a:gd name="T64" fmla="*/ 185 w 208"/>
                  <a:gd name="T65" fmla="*/ 163 h 166"/>
                  <a:gd name="T66" fmla="*/ 184 w 208"/>
                  <a:gd name="T67" fmla="*/ 86 h 166"/>
                  <a:gd name="T68" fmla="*/ 171 w 208"/>
                  <a:gd name="T69" fmla="*/ 157 h 166"/>
                  <a:gd name="T70" fmla="*/ 168 w 208"/>
                  <a:gd name="T71" fmla="*/ 163 h 166"/>
                  <a:gd name="T72" fmla="*/ 162 w 208"/>
                  <a:gd name="T73" fmla="*/ 166 h 166"/>
                  <a:gd name="T74" fmla="*/ 155 w 208"/>
                  <a:gd name="T75" fmla="*/ 163 h 166"/>
                  <a:gd name="T76" fmla="*/ 153 w 208"/>
                  <a:gd name="T77" fmla="*/ 157 h 166"/>
                  <a:gd name="T78" fmla="*/ 147 w 208"/>
                  <a:gd name="T79" fmla="*/ 86 h 166"/>
                  <a:gd name="T80" fmla="*/ 147 w 208"/>
                  <a:gd name="T81" fmla="*/ 161 h 166"/>
                  <a:gd name="T82" fmla="*/ 141 w 208"/>
                  <a:gd name="T83" fmla="*/ 165 h 166"/>
                  <a:gd name="T84" fmla="*/ 135 w 208"/>
                  <a:gd name="T85" fmla="*/ 165 h 166"/>
                  <a:gd name="T86" fmla="*/ 130 w 208"/>
                  <a:gd name="T87" fmla="*/ 161 h 166"/>
                  <a:gd name="T88" fmla="*/ 129 w 208"/>
                  <a:gd name="T89" fmla="*/ 86 h 166"/>
                  <a:gd name="T90" fmla="*/ 29 w 208"/>
                  <a:gd name="T91" fmla="*/ 161 h 166"/>
                  <a:gd name="T92" fmla="*/ 26 w 208"/>
                  <a:gd name="T93" fmla="*/ 165 h 166"/>
                  <a:gd name="T94" fmla="*/ 21 w 208"/>
                  <a:gd name="T95" fmla="*/ 165 h 166"/>
                  <a:gd name="T96" fmla="*/ 19 w 208"/>
                  <a:gd name="T97" fmla="*/ 161 h 166"/>
                  <a:gd name="T98" fmla="*/ 11 w 208"/>
                  <a:gd name="T99" fmla="*/ 86 h 166"/>
                  <a:gd name="T100" fmla="*/ 4 w 208"/>
                  <a:gd name="T101" fmla="*/ 83 h 166"/>
                  <a:gd name="T102" fmla="*/ 0 w 208"/>
                  <a:gd name="T103" fmla="*/ 77 h 166"/>
                  <a:gd name="T104" fmla="*/ 0 w 208"/>
                  <a:gd name="T105" fmla="*/ 69 h 166"/>
                  <a:gd name="T106" fmla="*/ 4 w 208"/>
                  <a:gd name="T107" fmla="*/ 64 h 166"/>
                  <a:gd name="T108" fmla="*/ 11 w 208"/>
                  <a:gd name="T109" fmla="*/ 62 h 166"/>
                  <a:gd name="T110" fmla="*/ 22 w 208"/>
                  <a:gd name="T111" fmla="*/ 60 h 166"/>
                  <a:gd name="T112" fmla="*/ 23 w 208"/>
                  <a:gd name="T113" fmla="*/ 58 h 166"/>
                  <a:gd name="T114" fmla="*/ 30 w 208"/>
                  <a:gd name="T115" fmla="*/ 54 h 166"/>
                  <a:gd name="T116" fmla="*/ 32 w 208"/>
                  <a:gd name="T117" fmla="*/ 54 h 166"/>
                  <a:gd name="T118" fmla="*/ 9 w 208"/>
                  <a:gd name="T119" fmla="*/ 51 h 166"/>
                  <a:gd name="T120" fmla="*/ 4 w 208"/>
                  <a:gd name="T121" fmla="*/ 48 h 166"/>
                  <a:gd name="T122" fmla="*/ 3 w 208"/>
                  <a:gd name="T123" fmla="*/ 5 h 166"/>
                  <a:gd name="T124" fmla="*/ 7 w 208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66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Freeform 163"/>
              <p:cNvSpPr/>
              <p:nvPr/>
            </p:nvSpPr>
            <p:spPr bwMode="auto">
              <a:xfrm>
                <a:off x="8518096" y="3162328"/>
                <a:ext cx="66191" cy="64449"/>
              </a:xfrm>
              <a:custGeom>
                <a:avLst/>
                <a:gdLst>
                  <a:gd name="T0" fmla="*/ 19 w 38"/>
                  <a:gd name="T1" fmla="*/ 0 h 37"/>
                  <a:gd name="T2" fmla="*/ 29 w 38"/>
                  <a:gd name="T3" fmla="*/ 3 h 37"/>
                  <a:gd name="T4" fmla="*/ 35 w 38"/>
                  <a:gd name="T5" fmla="*/ 9 h 37"/>
                  <a:gd name="T6" fmla="*/ 38 w 38"/>
                  <a:gd name="T7" fmla="*/ 19 h 37"/>
                  <a:gd name="T8" fmla="*/ 35 w 38"/>
                  <a:gd name="T9" fmla="*/ 28 h 37"/>
                  <a:gd name="T10" fmla="*/ 29 w 38"/>
                  <a:gd name="T11" fmla="*/ 34 h 37"/>
                  <a:gd name="T12" fmla="*/ 19 w 38"/>
                  <a:gd name="T13" fmla="*/ 37 h 37"/>
                  <a:gd name="T14" fmla="*/ 10 w 38"/>
                  <a:gd name="T15" fmla="*/ 34 h 37"/>
                  <a:gd name="T16" fmla="*/ 4 w 38"/>
                  <a:gd name="T17" fmla="*/ 28 h 37"/>
                  <a:gd name="T18" fmla="*/ 0 w 38"/>
                  <a:gd name="T19" fmla="*/ 19 h 37"/>
                  <a:gd name="T20" fmla="*/ 4 w 38"/>
                  <a:gd name="T21" fmla="*/ 9 h 37"/>
                  <a:gd name="T22" fmla="*/ 10 w 38"/>
                  <a:gd name="T23" fmla="*/ 3 h 37"/>
                  <a:gd name="T24" fmla="*/ 19 w 3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815007" y="1935217"/>
            <a:ext cx="571765" cy="1692604"/>
            <a:chOff x="2267202" y="1680422"/>
            <a:chExt cx="658423" cy="1949140"/>
          </a:xfrm>
          <a:solidFill>
            <a:schemeClr val="accent1"/>
          </a:solidFill>
        </p:grpSpPr>
        <p:sp>
          <p:nvSpPr>
            <p:cNvPr id="180" name="Freeform 37"/>
            <p:cNvSpPr/>
            <p:nvPr/>
          </p:nvSpPr>
          <p:spPr bwMode="auto">
            <a:xfrm>
              <a:off x="2267202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  <a:grpFill/>
          </p:grpSpPr>
          <p:sp>
            <p:nvSpPr>
              <p:cNvPr id="186" name="Freeform 157"/>
              <p:cNvSpPr/>
              <p:nvPr/>
            </p:nvSpPr>
            <p:spPr bwMode="auto">
              <a:xfrm>
                <a:off x="3557283" y="3162328"/>
                <a:ext cx="62707" cy="62707"/>
              </a:xfrm>
              <a:custGeom>
                <a:avLst/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avLst/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828313" y="1935217"/>
            <a:ext cx="570252" cy="1692604"/>
            <a:chOff x="4585650" y="1680422"/>
            <a:chExt cx="656681" cy="1949140"/>
          </a:xfrm>
          <a:solidFill>
            <a:schemeClr val="accent2"/>
          </a:solidFill>
        </p:grpSpPr>
        <p:sp>
          <p:nvSpPr>
            <p:cNvPr id="189" name="Freeform 72"/>
            <p:cNvSpPr/>
            <p:nvPr/>
          </p:nvSpPr>
          <p:spPr bwMode="auto">
            <a:xfrm>
              <a:off x="4585650" y="1680422"/>
              <a:ext cx="656681" cy="1949140"/>
            </a:xfrm>
            <a:custGeom>
              <a:avLst/>
              <a:gdLst>
                <a:gd name="T0" fmla="*/ 0 w 377"/>
                <a:gd name="T1" fmla="*/ 0 h 1119"/>
                <a:gd name="T2" fmla="*/ 259 w 377"/>
                <a:gd name="T3" fmla="*/ 37 h 1119"/>
                <a:gd name="T4" fmla="*/ 283 w 377"/>
                <a:gd name="T5" fmla="*/ 42 h 1119"/>
                <a:gd name="T6" fmla="*/ 306 w 377"/>
                <a:gd name="T7" fmla="*/ 50 h 1119"/>
                <a:gd name="T8" fmla="*/ 326 w 377"/>
                <a:gd name="T9" fmla="*/ 60 h 1119"/>
                <a:gd name="T10" fmla="*/ 344 w 377"/>
                <a:gd name="T11" fmla="*/ 72 h 1119"/>
                <a:gd name="T12" fmla="*/ 358 w 377"/>
                <a:gd name="T13" fmla="*/ 86 h 1119"/>
                <a:gd name="T14" fmla="*/ 369 w 377"/>
                <a:gd name="T15" fmla="*/ 101 h 1119"/>
                <a:gd name="T16" fmla="*/ 375 w 377"/>
                <a:gd name="T17" fmla="*/ 119 h 1119"/>
                <a:gd name="T18" fmla="*/ 377 w 377"/>
                <a:gd name="T19" fmla="*/ 140 h 1119"/>
                <a:gd name="T20" fmla="*/ 377 w 377"/>
                <a:gd name="T21" fmla="*/ 968 h 1119"/>
                <a:gd name="T22" fmla="*/ 375 w 377"/>
                <a:gd name="T23" fmla="*/ 988 h 1119"/>
                <a:gd name="T24" fmla="*/ 369 w 377"/>
                <a:gd name="T25" fmla="*/ 1007 h 1119"/>
                <a:gd name="T26" fmla="*/ 358 w 377"/>
                <a:gd name="T27" fmla="*/ 1022 h 1119"/>
                <a:gd name="T28" fmla="*/ 344 w 377"/>
                <a:gd name="T29" fmla="*/ 1036 h 1119"/>
                <a:gd name="T30" fmla="*/ 327 w 377"/>
                <a:gd name="T31" fmla="*/ 1048 h 1119"/>
                <a:gd name="T32" fmla="*/ 307 w 377"/>
                <a:gd name="T33" fmla="*/ 1058 h 1119"/>
                <a:gd name="T34" fmla="*/ 284 w 377"/>
                <a:gd name="T35" fmla="*/ 1066 h 1119"/>
                <a:gd name="T36" fmla="*/ 259 w 377"/>
                <a:gd name="T37" fmla="*/ 1071 h 1119"/>
                <a:gd name="T38" fmla="*/ 0 w 377"/>
                <a:gd name="T39" fmla="*/ 1119 h 1119"/>
                <a:gd name="T40" fmla="*/ 0 w 377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grpFill/>
          </p:grpSpPr>
          <p:sp>
            <p:nvSpPr>
              <p:cNvPr id="196" name="Freeform 164"/>
              <p:cNvSpPr/>
              <p:nvPr/>
            </p:nvSpPr>
            <p:spPr bwMode="auto">
              <a:xfrm>
                <a:off x="5152825" y="3162328"/>
                <a:ext cx="62707" cy="62707"/>
              </a:xfrm>
              <a:custGeom>
                <a:avLst/>
                <a:gdLst>
                  <a:gd name="T0" fmla="*/ 18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8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8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avLst/>
                <a:gdLst>
                  <a:gd name="T0" fmla="*/ 4 w 34"/>
                  <a:gd name="T1" fmla="*/ 3 h 24"/>
                  <a:gd name="T2" fmla="*/ 4 w 34"/>
                  <a:gd name="T3" fmla="*/ 19 h 24"/>
                  <a:gd name="T4" fmla="*/ 28 w 34"/>
                  <a:gd name="T5" fmla="*/ 19 h 24"/>
                  <a:gd name="T6" fmla="*/ 28 w 34"/>
                  <a:gd name="T7" fmla="*/ 3 h 24"/>
                  <a:gd name="T8" fmla="*/ 4 w 34"/>
                  <a:gd name="T9" fmla="*/ 3 h 24"/>
                  <a:gd name="T10" fmla="*/ 2 w 34"/>
                  <a:gd name="T11" fmla="*/ 0 h 24"/>
                  <a:gd name="T12" fmla="*/ 30 w 34"/>
                  <a:gd name="T13" fmla="*/ 0 h 24"/>
                  <a:gd name="T14" fmla="*/ 33 w 34"/>
                  <a:gd name="T15" fmla="*/ 0 h 24"/>
                  <a:gd name="T16" fmla="*/ 34 w 34"/>
                  <a:gd name="T17" fmla="*/ 2 h 24"/>
                  <a:gd name="T18" fmla="*/ 34 w 34"/>
                  <a:gd name="T19" fmla="*/ 20 h 24"/>
                  <a:gd name="T20" fmla="*/ 33 w 34"/>
                  <a:gd name="T21" fmla="*/ 22 h 24"/>
                  <a:gd name="T22" fmla="*/ 30 w 34"/>
                  <a:gd name="T23" fmla="*/ 24 h 24"/>
                  <a:gd name="T24" fmla="*/ 2 w 34"/>
                  <a:gd name="T25" fmla="*/ 24 h 24"/>
                  <a:gd name="T26" fmla="*/ 0 w 34"/>
                  <a:gd name="T27" fmla="*/ 22 h 24"/>
                  <a:gd name="T28" fmla="*/ 0 w 34"/>
                  <a:gd name="T29" fmla="*/ 20 h 24"/>
                  <a:gd name="T30" fmla="*/ 0 w 34"/>
                  <a:gd name="T31" fmla="*/ 2 h 24"/>
                  <a:gd name="T32" fmla="*/ 0 w 34"/>
                  <a:gd name="T33" fmla="*/ 0 h 24"/>
                  <a:gd name="T34" fmla="*/ 2 w 34"/>
                  <a:gd name="T3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Freeform 166"/>
              <p:cNvSpPr/>
              <p:nvPr/>
            </p:nvSpPr>
            <p:spPr bwMode="auto">
              <a:xfrm>
                <a:off x="5098828" y="3228519"/>
                <a:ext cx="224700" cy="278697"/>
              </a:xfrm>
              <a:custGeom>
                <a:avLst/>
                <a:gdLst>
                  <a:gd name="T0" fmla="*/ 64 w 129"/>
                  <a:gd name="T1" fmla="*/ 0 h 160"/>
                  <a:gd name="T2" fmla="*/ 70 w 129"/>
                  <a:gd name="T3" fmla="*/ 4 h 160"/>
                  <a:gd name="T4" fmla="*/ 73 w 129"/>
                  <a:gd name="T5" fmla="*/ 5 h 160"/>
                  <a:gd name="T6" fmla="*/ 98 w 129"/>
                  <a:gd name="T7" fmla="*/ 20 h 160"/>
                  <a:gd name="T8" fmla="*/ 87 w 129"/>
                  <a:gd name="T9" fmla="*/ 20 h 160"/>
                  <a:gd name="T10" fmla="*/ 86 w 129"/>
                  <a:gd name="T11" fmla="*/ 18 h 160"/>
                  <a:gd name="T12" fmla="*/ 87 w 129"/>
                  <a:gd name="T13" fmla="*/ 17 h 160"/>
                  <a:gd name="T14" fmla="*/ 92 w 129"/>
                  <a:gd name="T15" fmla="*/ 14 h 160"/>
                  <a:gd name="T16" fmla="*/ 124 w 129"/>
                  <a:gd name="T17" fmla="*/ 15 h 160"/>
                  <a:gd name="T18" fmla="*/ 129 w 129"/>
                  <a:gd name="T19" fmla="*/ 18 h 160"/>
                  <a:gd name="T20" fmla="*/ 128 w 129"/>
                  <a:gd name="T21" fmla="*/ 20 h 160"/>
                  <a:gd name="T22" fmla="*/ 114 w 129"/>
                  <a:gd name="T23" fmla="*/ 20 h 160"/>
                  <a:gd name="T24" fmla="*/ 114 w 129"/>
                  <a:gd name="T25" fmla="*/ 25 h 160"/>
                  <a:gd name="T26" fmla="*/ 93 w 129"/>
                  <a:gd name="T27" fmla="*/ 46 h 160"/>
                  <a:gd name="T28" fmla="*/ 92 w 129"/>
                  <a:gd name="T29" fmla="*/ 46 h 160"/>
                  <a:gd name="T30" fmla="*/ 89 w 129"/>
                  <a:gd name="T31" fmla="*/ 47 h 160"/>
                  <a:gd name="T32" fmla="*/ 83 w 129"/>
                  <a:gd name="T33" fmla="*/ 46 h 160"/>
                  <a:gd name="T34" fmla="*/ 73 w 129"/>
                  <a:gd name="T35" fmla="*/ 32 h 160"/>
                  <a:gd name="T36" fmla="*/ 71 w 129"/>
                  <a:gd name="T37" fmla="*/ 71 h 160"/>
                  <a:gd name="T38" fmla="*/ 69 w 129"/>
                  <a:gd name="T39" fmla="*/ 151 h 160"/>
                  <a:gd name="T40" fmla="*/ 67 w 129"/>
                  <a:gd name="T41" fmla="*/ 157 h 160"/>
                  <a:gd name="T42" fmla="*/ 61 w 129"/>
                  <a:gd name="T43" fmla="*/ 160 h 160"/>
                  <a:gd name="T44" fmla="*/ 55 w 129"/>
                  <a:gd name="T45" fmla="*/ 157 h 160"/>
                  <a:gd name="T46" fmla="*/ 52 w 129"/>
                  <a:gd name="T47" fmla="*/ 151 h 160"/>
                  <a:gd name="T48" fmla="*/ 45 w 129"/>
                  <a:gd name="T49" fmla="*/ 78 h 160"/>
                  <a:gd name="T50" fmla="*/ 45 w 129"/>
                  <a:gd name="T51" fmla="*/ 155 h 160"/>
                  <a:gd name="T52" fmla="*/ 41 w 129"/>
                  <a:gd name="T53" fmla="*/ 159 h 160"/>
                  <a:gd name="T54" fmla="*/ 33 w 129"/>
                  <a:gd name="T55" fmla="*/ 159 h 160"/>
                  <a:gd name="T56" fmla="*/ 29 w 129"/>
                  <a:gd name="T57" fmla="*/ 155 h 160"/>
                  <a:gd name="T58" fmla="*/ 28 w 129"/>
                  <a:gd name="T59" fmla="*/ 73 h 160"/>
                  <a:gd name="T60" fmla="*/ 27 w 129"/>
                  <a:gd name="T61" fmla="*/ 68 h 160"/>
                  <a:gd name="T62" fmla="*/ 15 w 129"/>
                  <a:gd name="T63" fmla="*/ 78 h 160"/>
                  <a:gd name="T64" fmla="*/ 11 w 129"/>
                  <a:gd name="T65" fmla="*/ 82 h 160"/>
                  <a:gd name="T66" fmla="*/ 5 w 129"/>
                  <a:gd name="T67" fmla="*/ 82 h 160"/>
                  <a:gd name="T68" fmla="*/ 1 w 129"/>
                  <a:gd name="T69" fmla="*/ 78 h 160"/>
                  <a:gd name="T70" fmla="*/ 1 w 129"/>
                  <a:gd name="T71" fmla="*/ 72 h 160"/>
                  <a:gd name="T72" fmla="*/ 26 w 129"/>
                  <a:gd name="T73" fmla="*/ 7 h 160"/>
                  <a:gd name="T74" fmla="*/ 28 w 129"/>
                  <a:gd name="T75" fmla="*/ 3 h 160"/>
                  <a:gd name="T76" fmla="*/ 31 w 129"/>
                  <a:gd name="T77" fmla="*/ 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60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3184715" y="4033200"/>
            <a:ext cx="6547582" cy="570252"/>
            <a:chOff x="2692946" y="4096380"/>
            <a:chExt cx="7539950" cy="656681"/>
          </a:xfrm>
          <a:solidFill>
            <a:schemeClr val="bg1"/>
          </a:solidFill>
        </p:grpSpPr>
        <p:grpSp>
          <p:nvGrpSpPr>
            <p:cNvPr id="207" name="组合 206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  <a:grpFill/>
          </p:grpSpPr>
          <p:sp>
            <p:nvSpPr>
              <p:cNvPr id="172" name="Freeform 152"/>
              <p:cNvSpPr>
                <a:spLocks noEditPoints="1"/>
              </p:cNvSpPr>
              <p:nvPr/>
            </p:nvSpPr>
            <p:spPr bwMode="auto">
              <a:xfrm>
                <a:off x="8520113" y="4921251"/>
                <a:ext cx="52388" cy="85725"/>
              </a:xfrm>
              <a:custGeom>
                <a:avLst/>
                <a:gdLst>
                  <a:gd name="T0" fmla="*/ 15 w 33"/>
                  <a:gd name="T1" fmla="*/ 5 h 54"/>
                  <a:gd name="T2" fmla="*/ 12 w 33"/>
                  <a:gd name="T3" fmla="*/ 6 h 54"/>
                  <a:gd name="T4" fmla="*/ 8 w 33"/>
                  <a:gd name="T5" fmla="*/ 8 h 54"/>
                  <a:gd name="T6" fmla="*/ 6 w 33"/>
                  <a:gd name="T7" fmla="*/ 12 h 54"/>
                  <a:gd name="T8" fmla="*/ 5 w 33"/>
                  <a:gd name="T9" fmla="*/ 16 h 54"/>
                  <a:gd name="T10" fmla="*/ 5 w 33"/>
                  <a:gd name="T11" fmla="*/ 48 h 54"/>
                  <a:gd name="T12" fmla="*/ 28 w 33"/>
                  <a:gd name="T13" fmla="*/ 48 h 54"/>
                  <a:gd name="T14" fmla="*/ 28 w 33"/>
                  <a:gd name="T15" fmla="*/ 16 h 54"/>
                  <a:gd name="T16" fmla="*/ 27 w 33"/>
                  <a:gd name="T17" fmla="*/ 12 h 54"/>
                  <a:gd name="T18" fmla="*/ 25 w 33"/>
                  <a:gd name="T19" fmla="*/ 8 h 54"/>
                  <a:gd name="T20" fmla="*/ 21 w 33"/>
                  <a:gd name="T21" fmla="*/ 6 h 54"/>
                  <a:gd name="T22" fmla="*/ 17 w 33"/>
                  <a:gd name="T23" fmla="*/ 5 h 54"/>
                  <a:gd name="T24" fmla="*/ 15 w 33"/>
                  <a:gd name="T25" fmla="*/ 5 h 54"/>
                  <a:gd name="T26" fmla="*/ 15 w 33"/>
                  <a:gd name="T27" fmla="*/ 0 h 54"/>
                  <a:gd name="T28" fmla="*/ 17 w 33"/>
                  <a:gd name="T29" fmla="*/ 0 h 54"/>
                  <a:gd name="T30" fmla="*/ 22 w 33"/>
                  <a:gd name="T31" fmla="*/ 0 h 54"/>
                  <a:gd name="T32" fmla="*/ 27 w 33"/>
                  <a:gd name="T33" fmla="*/ 2 h 54"/>
                  <a:gd name="T34" fmla="*/ 30 w 33"/>
                  <a:gd name="T35" fmla="*/ 6 h 54"/>
                  <a:gd name="T36" fmla="*/ 32 w 33"/>
                  <a:gd name="T37" fmla="*/ 11 h 54"/>
                  <a:gd name="T38" fmla="*/ 33 w 33"/>
                  <a:gd name="T39" fmla="*/ 16 h 54"/>
                  <a:gd name="T40" fmla="*/ 33 w 33"/>
                  <a:gd name="T41" fmla="*/ 54 h 54"/>
                  <a:gd name="T42" fmla="*/ 0 w 33"/>
                  <a:gd name="T43" fmla="*/ 54 h 54"/>
                  <a:gd name="T44" fmla="*/ 0 w 33"/>
                  <a:gd name="T45" fmla="*/ 16 h 54"/>
                  <a:gd name="T46" fmla="*/ 0 w 33"/>
                  <a:gd name="T47" fmla="*/ 11 h 54"/>
                  <a:gd name="T48" fmla="*/ 2 w 33"/>
                  <a:gd name="T49" fmla="*/ 6 h 54"/>
                  <a:gd name="T50" fmla="*/ 6 w 33"/>
                  <a:gd name="T51" fmla="*/ 2 h 54"/>
                  <a:gd name="T52" fmla="*/ 11 w 33"/>
                  <a:gd name="T53" fmla="*/ 0 h 54"/>
                  <a:gd name="T54" fmla="*/ 15 w 33"/>
                  <a:gd name="T5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4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3" name="Freeform 153"/>
              <p:cNvSpPr>
                <a:spLocks noEditPoints="1"/>
              </p:cNvSpPr>
              <p:nvPr/>
            </p:nvSpPr>
            <p:spPr bwMode="auto">
              <a:xfrm>
                <a:off x="8589963" y="4883151"/>
                <a:ext cx="55563" cy="123825"/>
              </a:xfrm>
              <a:custGeom>
                <a:avLst/>
                <a:gdLst>
                  <a:gd name="T0" fmla="*/ 16 w 35"/>
                  <a:gd name="T1" fmla="*/ 6 h 78"/>
                  <a:gd name="T2" fmla="*/ 12 w 35"/>
                  <a:gd name="T3" fmla="*/ 7 h 78"/>
                  <a:gd name="T4" fmla="*/ 9 w 35"/>
                  <a:gd name="T5" fmla="*/ 10 h 78"/>
                  <a:gd name="T6" fmla="*/ 7 w 35"/>
                  <a:gd name="T7" fmla="*/ 13 h 78"/>
                  <a:gd name="T8" fmla="*/ 7 w 35"/>
                  <a:gd name="T9" fmla="*/ 16 h 78"/>
                  <a:gd name="T10" fmla="*/ 7 w 35"/>
                  <a:gd name="T11" fmla="*/ 72 h 78"/>
                  <a:gd name="T12" fmla="*/ 28 w 35"/>
                  <a:gd name="T13" fmla="*/ 72 h 78"/>
                  <a:gd name="T14" fmla="*/ 28 w 35"/>
                  <a:gd name="T15" fmla="*/ 16 h 78"/>
                  <a:gd name="T16" fmla="*/ 27 w 35"/>
                  <a:gd name="T17" fmla="*/ 13 h 78"/>
                  <a:gd name="T18" fmla="*/ 25 w 35"/>
                  <a:gd name="T19" fmla="*/ 10 h 78"/>
                  <a:gd name="T20" fmla="*/ 22 w 35"/>
                  <a:gd name="T21" fmla="*/ 7 h 78"/>
                  <a:gd name="T22" fmla="*/ 19 w 35"/>
                  <a:gd name="T23" fmla="*/ 6 h 78"/>
                  <a:gd name="T24" fmla="*/ 16 w 35"/>
                  <a:gd name="T25" fmla="*/ 6 h 78"/>
                  <a:gd name="T26" fmla="*/ 16 w 35"/>
                  <a:gd name="T27" fmla="*/ 0 h 78"/>
                  <a:gd name="T28" fmla="*/ 19 w 35"/>
                  <a:gd name="T29" fmla="*/ 0 h 78"/>
                  <a:gd name="T30" fmla="*/ 23 w 35"/>
                  <a:gd name="T31" fmla="*/ 1 h 78"/>
                  <a:gd name="T32" fmla="*/ 28 w 35"/>
                  <a:gd name="T33" fmla="*/ 3 h 78"/>
                  <a:gd name="T34" fmla="*/ 32 w 35"/>
                  <a:gd name="T35" fmla="*/ 7 h 78"/>
                  <a:gd name="T36" fmla="*/ 34 w 35"/>
                  <a:gd name="T37" fmla="*/ 12 h 78"/>
                  <a:gd name="T38" fmla="*/ 35 w 35"/>
                  <a:gd name="T39" fmla="*/ 16 h 78"/>
                  <a:gd name="T40" fmla="*/ 35 w 35"/>
                  <a:gd name="T41" fmla="*/ 78 h 78"/>
                  <a:gd name="T42" fmla="*/ 0 w 35"/>
                  <a:gd name="T43" fmla="*/ 78 h 78"/>
                  <a:gd name="T44" fmla="*/ 0 w 35"/>
                  <a:gd name="T45" fmla="*/ 16 h 78"/>
                  <a:gd name="T46" fmla="*/ 1 w 35"/>
                  <a:gd name="T47" fmla="*/ 12 h 78"/>
                  <a:gd name="T48" fmla="*/ 3 w 35"/>
                  <a:gd name="T49" fmla="*/ 7 h 78"/>
                  <a:gd name="T50" fmla="*/ 7 w 35"/>
                  <a:gd name="T51" fmla="*/ 3 h 78"/>
                  <a:gd name="T52" fmla="*/ 11 w 35"/>
                  <a:gd name="T53" fmla="*/ 1 h 78"/>
                  <a:gd name="T54" fmla="*/ 16 w 35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78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Freeform 154"/>
              <p:cNvSpPr>
                <a:spLocks noEditPoints="1"/>
              </p:cNvSpPr>
              <p:nvPr/>
            </p:nvSpPr>
            <p:spPr bwMode="auto">
              <a:xfrm>
                <a:off x="8662988" y="4846638"/>
                <a:ext cx="52388" cy="160338"/>
              </a:xfrm>
              <a:custGeom>
                <a:avLst/>
                <a:gdLst>
                  <a:gd name="T0" fmla="*/ 16 w 33"/>
                  <a:gd name="T1" fmla="*/ 7 h 101"/>
                  <a:gd name="T2" fmla="*/ 12 w 33"/>
                  <a:gd name="T3" fmla="*/ 8 h 101"/>
                  <a:gd name="T4" fmla="*/ 8 w 33"/>
                  <a:gd name="T5" fmla="*/ 10 h 101"/>
                  <a:gd name="T6" fmla="*/ 6 w 33"/>
                  <a:gd name="T7" fmla="*/ 13 h 101"/>
                  <a:gd name="T8" fmla="*/ 5 w 33"/>
                  <a:gd name="T9" fmla="*/ 16 h 101"/>
                  <a:gd name="T10" fmla="*/ 5 w 33"/>
                  <a:gd name="T11" fmla="*/ 95 h 101"/>
                  <a:gd name="T12" fmla="*/ 28 w 33"/>
                  <a:gd name="T13" fmla="*/ 95 h 101"/>
                  <a:gd name="T14" fmla="*/ 28 w 33"/>
                  <a:gd name="T15" fmla="*/ 16 h 101"/>
                  <a:gd name="T16" fmla="*/ 27 w 33"/>
                  <a:gd name="T17" fmla="*/ 13 h 101"/>
                  <a:gd name="T18" fmla="*/ 25 w 33"/>
                  <a:gd name="T19" fmla="*/ 10 h 101"/>
                  <a:gd name="T20" fmla="*/ 21 w 33"/>
                  <a:gd name="T21" fmla="*/ 8 h 101"/>
                  <a:gd name="T22" fmla="*/ 17 w 33"/>
                  <a:gd name="T23" fmla="*/ 7 h 101"/>
                  <a:gd name="T24" fmla="*/ 16 w 33"/>
                  <a:gd name="T25" fmla="*/ 7 h 101"/>
                  <a:gd name="T26" fmla="*/ 16 w 33"/>
                  <a:gd name="T27" fmla="*/ 0 h 101"/>
                  <a:gd name="T28" fmla="*/ 17 w 33"/>
                  <a:gd name="T29" fmla="*/ 0 h 101"/>
                  <a:gd name="T30" fmla="*/ 23 w 33"/>
                  <a:gd name="T31" fmla="*/ 1 h 101"/>
                  <a:gd name="T32" fmla="*/ 27 w 33"/>
                  <a:gd name="T33" fmla="*/ 3 h 101"/>
                  <a:gd name="T34" fmla="*/ 30 w 33"/>
                  <a:gd name="T35" fmla="*/ 8 h 101"/>
                  <a:gd name="T36" fmla="*/ 32 w 33"/>
                  <a:gd name="T37" fmla="*/ 12 h 101"/>
                  <a:gd name="T38" fmla="*/ 33 w 33"/>
                  <a:gd name="T39" fmla="*/ 16 h 101"/>
                  <a:gd name="T40" fmla="*/ 33 w 33"/>
                  <a:gd name="T41" fmla="*/ 101 h 101"/>
                  <a:gd name="T42" fmla="*/ 0 w 33"/>
                  <a:gd name="T43" fmla="*/ 101 h 101"/>
                  <a:gd name="T44" fmla="*/ 0 w 33"/>
                  <a:gd name="T45" fmla="*/ 16 h 101"/>
                  <a:gd name="T46" fmla="*/ 0 w 33"/>
                  <a:gd name="T47" fmla="*/ 12 h 101"/>
                  <a:gd name="T48" fmla="*/ 2 w 33"/>
                  <a:gd name="T49" fmla="*/ 8 h 101"/>
                  <a:gd name="T50" fmla="*/ 6 w 33"/>
                  <a:gd name="T51" fmla="*/ 3 h 101"/>
                  <a:gd name="T52" fmla="*/ 11 w 33"/>
                  <a:gd name="T53" fmla="*/ 1 h 101"/>
                  <a:gd name="T54" fmla="*/ 16 w 33"/>
                  <a:gd name="T5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01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5" name="Freeform 155"/>
              <p:cNvSpPr>
                <a:spLocks noEditPoints="1"/>
              </p:cNvSpPr>
              <p:nvPr/>
            </p:nvSpPr>
            <p:spPr bwMode="auto">
              <a:xfrm>
                <a:off x="8732838" y="4810126"/>
                <a:ext cx="55563" cy="196850"/>
              </a:xfrm>
              <a:custGeom>
                <a:avLst/>
                <a:gdLst>
                  <a:gd name="T0" fmla="*/ 17 w 35"/>
                  <a:gd name="T1" fmla="*/ 6 h 124"/>
                  <a:gd name="T2" fmla="*/ 12 w 35"/>
                  <a:gd name="T3" fmla="*/ 7 h 124"/>
                  <a:gd name="T4" fmla="*/ 9 w 35"/>
                  <a:gd name="T5" fmla="*/ 9 h 124"/>
                  <a:gd name="T6" fmla="*/ 7 w 35"/>
                  <a:gd name="T7" fmla="*/ 12 h 124"/>
                  <a:gd name="T8" fmla="*/ 7 w 35"/>
                  <a:gd name="T9" fmla="*/ 17 h 124"/>
                  <a:gd name="T10" fmla="*/ 7 w 35"/>
                  <a:gd name="T11" fmla="*/ 118 h 124"/>
                  <a:gd name="T12" fmla="*/ 28 w 35"/>
                  <a:gd name="T13" fmla="*/ 118 h 124"/>
                  <a:gd name="T14" fmla="*/ 28 w 35"/>
                  <a:gd name="T15" fmla="*/ 17 h 124"/>
                  <a:gd name="T16" fmla="*/ 27 w 35"/>
                  <a:gd name="T17" fmla="*/ 12 h 124"/>
                  <a:gd name="T18" fmla="*/ 25 w 35"/>
                  <a:gd name="T19" fmla="*/ 9 h 124"/>
                  <a:gd name="T20" fmla="*/ 22 w 35"/>
                  <a:gd name="T21" fmla="*/ 7 h 124"/>
                  <a:gd name="T22" fmla="*/ 19 w 35"/>
                  <a:gd name="T23" fmla="*/ 6 h 124"/>
                  <a:gd name="T24" fmla="*/ 17 w 35"/>
                  <a:gd name="T25" fmla="*/ 6 h 124"/>
                  <a:gd name="T26" fmla="*/ 17 w 35"/>
                  <a:gd name="T27" fmla="*/ 0 h 124"/>
                  <a:gd name="T28" fmla="*/ 19 w 35"/>
                  <a:gd name="T29" fmla="*/ 0 h 124"/>
                  <a:gd name="T30" fmla="*/ 24 w 35"/>
                  <a:gd name="T31" fmla="*/ 0 h 124"/>
                  <a:gd name="T32" fmla="*/ 28 w 35"/>
                  <a:gd name="T33" fmla="*/ 2 h 124"/>
                  <a:gd name="T34" fmla="*/ 32 w 35"/>
                  <a:gd name="T35" fmla="*/ 7 h 124"/>
                  <a:gd name="T36" fmla="*/ 34 w 35"/>
                  <a:gd name="T37" fmla="*/ 11 h 124"/>
                  <a:gd name="T38" fmla="*/ 35 w 35"/>
                  <a:gd name="T39" fmla="*/ 17 h 124"/>
                  <a:gd name="T40" fmla="*/ 35 w 35"/>
                  <a:gd name="T41" fmla="*/ 124 h 124"/>
                  <a:gd name="T42" fmla="*/ 0 w 35"/>
                  <a:gd name="T43" fmla="*/ 124 h 124"/>
                  <a:gd name="T44" fmla="*/ 0 w 35"/>
                  <a:gd name="T45" fmla="*/ 17 h 124"/>
                  <a:gd name="T46" fmla="*/ 1 w 35"/>
                  <a:gd name="T47" fmla="*/ 11 h 124"/>
                  <a:gd name="T48" fmla="*/ 4 w 35"/>
                  <a:gd name="T49" fmla="*/ 7 h 124"/>
                  <a:gd name="T50" fmla="*/ 7 w 35"/>
                  <a:gd name="T51" fmla="*/ 2 h 124"/>
                  <a:gd name="T52" fmla="*/ 11 w 35"/>
                  <a:gd name="T53" fmla="*/ 0 h 124"/>
                  <a:gd name="T54" fmla="*/ 17 w 35"/>
                  <a:gd name="T5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124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6" name="Freeform 156"/>
              <p:cNvSpPr>
                <a:spLocks noEditPoints="1"/>
              </p:cNvSpPr>
              <p:nvPr/>
            </p:nvSpPr>
            <p:spPr bwMode="auto">
              <a:xfrm>
                <a:off x="8418513" y="4619626"/>
                <a:ext cx="469900" cy="552450"/>
              </a:xfrm>
              <a:custGeom>
                <a:avLst/>
                <a:gdLst>
                  <a:gd name="T0" fmla="*/ 82 w 296"/>
                  <a:gd name="T1" fmla="*/ 330 h 348"/>
                  <a:gd name="T2" fmla="*/ 80 w 296"/>
                  <a:gd name="T3" fmla="*/ 335 h 348"/>
                  <a:gd name="T4" fmla="*/ 84 w 296"/>
                  <a:gd name="T5" fmla="*/ 342 h 348"/>
                  <a:gd name="T6" fmla="*/ 211 w 296"/>
                  <a:gd name="T7" fmla="*/ 342 h 348"/>
                  <a:gd name="T8" fmla="*/ 216 w 296"/>
                  <a:gd name="T9" fmla="*/ 335 h 348"/>
                  <a:gd name="T10" fmla="*/ 213 w 296"/>
                  <a:gd name="T11" fmla="*/ 330 h 348"/>
                  <a:gd name="T12" fmla="*/ 86 w 296"/>
                  <a:gd name="T13" fmla="*/ 328 h 348"/>
                  <a:gd name="T14" fmla="*/ 183 w 296"/>
                  <a:gd name="T15" fmla="*/ 321 h 348"/>
                  <a:gd name="T16" fmla="*/ 29 w 296"/>
                  <a:gd name="T17" fmla="*/ 109 h 348"/>
                  <a:gd name="T18" fmla="*/ 267 w 296"/>
                  <a:gd name="T19" fmla="*/ 109 h 348"/>
                  <a:gd name="T20" fmla="*/ 137 w 296"/>
                  <a:gd name="T21" fmla="*/ 143 h 348"/>
                  <a:gd name="T22" fmla="*/ 88 w 296"/>
                  <a:gd name="T23" fmla="*/ 121 h 348"/>
                  <a:gd name="T24" fmla="*/ 39 w 296"/>
                  <a:gd name="T25" fmla="*/ 109 h 348"/>
                  <a:gd name="T26" fmla="*/ 10 w 296"/>
                  <a:gd name="T27" fmla="*/ 92 h 348"/>
                  <a:gd name="T28" fmla="*/ 6 w 296"/>
                  <a:gd name="T29" fmla="*/ 99 h 348"/>
                  <a:gd name="T30" fmla="*/ 7 w 296"/>
                  <a:gd name="T31" fmla="*/ 271 h 348"/>
                  <a:gd name="T32" fmla="*/ 283 w 296"/>
                  <a:gd name="T33" fmla="*/ 273 h 348"/>
                  <a:gd name="T34" fmla="*/ 289 w 296"/>
                  <a:gd name="T35" fmla="*/ 269 h 348"/>
                  <a:gd name="T36" fmla="*/ 289 w 296"/>
                  <a:gd name="T37" fmla="*/ 95 h 348"/>
                  <a:gd name="T38" fmla="*/ 283 w 296"/>
                  <a:gd name="T39" fmla="*/ 91 h 348"/>
                  <a:gd name="T40" fmla="*/ 147 w 296"/>
                  <a:gd name="T41" fmla="*/ 104 h 348"/>
                  <a:gd name="T42" fmla="*/ 23 w 296"/>
                  <a:gd name="T43" fmla="*/ 261 h 348"/>
                  <a:gd name="T44" fmla="*/ 22 w 296"/>
                  <a:gd name="T45" fmla="*/ 97 h 348"/>
                  <a:gd name="T46" fmla="*/ 88 w 296"/>
                  <a:gd name="T47" fmla="*/ 5 h 348"/>
                  <a:gd name="T48" fmla="*/ 33 w 296"/>
                  <a:gd name="T49" fmla="*/ 21 h 348"/>
                  <a:gd name="T50" fmla="*/ 10 w 296"/>
                  <a:gd name="T51" fmla="*/ 60 h 348"/>
                  <a:gd name="T52" fmla="*/ 33 w 296"/>
                  <a:gd name="T53" fmla="*/ 99 h 348"/>
                  <a:gd name="T54" fmla="*/ 88 w 296"/>
                  <a:gd name="T55" fmla="*/ 115 h 348"/>
                  <a:gd name="T56" fmla="*/ 105 w 296"/>
                  <a:gd name="T57" fmla="*/ 114 h 348"/>
                  <a:gd name="T58" fmla="*/ 129 w 296"/>
                  <a:gd name="T59" fmla="*/ 107 h 348"/>
                  <a:gd name="T60" fmla="*/ 164 w 296"/>
                  <a:gd name="T61" fmla="*/ 75 h 348"/>
                  <a:gd name="T62" fmla="*/ 155 w 296"/>
                  <a:gd name="T63" fmla="*/ 32 h 348"/>
                  <a:gd name="T64" fmla="*/ 108 w 296"/>
                  <a:gd name="T65" fmla="*/ 7 h 348"/>
                  <a:gd name="T66" fmla="*/ 110 w 296"/>
                  <a:gd name="T67" fmla="*/ 2 h 348"/>
                  <a:gd name="T68" fmla="*/ 160 w 296"/>
                  <a:gd name="T69" fmla="*/ 29 h 348"/>
                  <a:gd name="T70" fmla="*/ 170 w 296"/>
                  <a:gd name="T71" fmla="*/ 74 h 348"/>
                  <a:gd name="T72" fmla="*/ 287 w 296"/>
                  <a:gd name="T73" fmla="*/ 85 h 348"/>
                  <a:gd name="T74" fmla="*/ 295 w 296"/>
                  <a:gd name="T75" fmla="*/ 94 h 348"/>
                  <a:gd name="T76" fmla="*/ 295 w 296"/>
                  <a:gd name="T77" fmla="*/ 270 h 348"/>
                  <a:gd name="T78" fmla="*/ 287 w 296"/>
                  <a:gd name="T79" fmla="*/ 279 h 348"/>
                  <a:gd name="T80" fmla="*/ 190 w 296"/>
                  <a:gd name="T81" fmla="*/ 321 h 348"/>
                  <a:gd name="T82" fmla="*/ 217 w 296"/>
                  <a:gd name="T83" fmla="*/ 323 h 348"/>
                  <a:gd name="T84" fmla="*/ 222 w 296"/>
                  <a:gd name="T85" fmla="*/ 334 h 348"/>
                  <a:gd name="T86" fmla="*/ 219 w 296"/>
                  <a:gd name="T87" fmla="*/ 343 h 348"/>
                  <a:gd name="T88" fmla="*/ 209 w 296"/>
                  <a:gd name="T89" fmla="*/ 348 h 348"/>
                  <a:gd name="T90" fmla="*/ 79 w 296"/>
                  <a:gd name="T91" fmla="*/ 346 h 348"/>
                  <a:gd name="T92" fmla="*/ 73 w 296"/>
                  <a:gd name="T93" fmla="*/ 335 h 348"/>
                  <a:gd name="T94" fmla="*/ 77 w 296"/>
                  <a:gd name="T95" fmla="*/ 327 h 348"/>
                  <a:gd name="T96" fmla="*/ 86 w 296"/>
                  <a:gd name="T97" fmla="*/ 321 h 348"/>
                  <a:gd name="T98" fmla="*/ 13 w 296"/>
                  <a:gd name="T99" fmla="*/ 279 h 348"/>
                  <a:gd name="T100" fmla="*/ 2 w 296"/>
                  <a:gd name="T101" fmla="*/ 274 h 348"/>
                  <a:gd name="T102" fmla="*/ 0 w 296"/>
                  <a:gd name="T103" fmla="*/ 99 h 348"/>
                  <a:gd name="T104" fmla="*/ 5 w 296"/>
                  <a:gd name="T105" fmla="*/ 88 h 348"/>
                  <a:gd name="T106" fmla="*/ 6 w 296"/>
                  <a:gd name="T107" fmla="*/ 74 h 348"/>
                  <a:gd name="T108" fmla="*/ 16 w 296"/>
                  <a:gd name="T109" fmla="*/ 29 h 348"/>
                  <a:gd name="T110" fmla="*/ 66 w 296"/>
                  <a:gd name="T111" fmla="*/ 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" h="348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  <a:grpFill/>
          </p:grpSpPr>
          <p:sp>
            <p:nvSpPr>
              <p:cNvPr id="181" name="Freeform 138"/>
              <p:cNvSpPr>
                <a:spLocks noEditPoints="1"/>
              </p:cNvSpPr>
              <p:nvPr/>
            </p:nvSpPr>
            <p:spPr bwMode="auto">
              <a:xfrm>
                <a:off x="3883026" y="4760913"/>
                <a:ext cx="354013" cy="446088"/>
              </a:xfrm>
              <a:custGeom>
                <a:avLst/>
                <a:gdLst>
                  <a:gd name="T0" fmla="*/ 103 w 223"/>
                  <a:gd name="T1" fmla="*/ 10 h 281"/>
                  <a:gd name="T2" fmla="*/ 64 w 223"/>
                  <a:gd name="T3" fmla="*/ 32 h 281"/>
                  <a:gd name="T4" fmla="*/ 41 w 223"/>
                  <a:gd name="T5" fmla="*/ 71 h 281"/>
                  <a:gd name="T6" fmla="*/ 37 w 223"/>
                  <a:gd name="T7" fmla="*/ 120 h 281"/>
                  <a:gd name="T8" fmla="*/ 37 w 223"/>
                  <a:gd name="T9" fmla="*/ 169 h 281"/>
                  <a:gd name="T10" fmla="*/ 43 w 223"/>
                  <a:gd name="T11" fmla="*/ 228 h 281"/>
                  <a:gd name="T12" fmla="*/ 72 w 223"/>
                  <a:gd name="T13" fmla="*/ 228 h 281"/>
                  <a:gd name="T14" fmla="*/ 92 w 223"/>
                  <a:gd name="T15" fmla="*/ 227 h 281"/>
                  <a:gd name="T16" fmla="*/ 216 w 223"/>
                  <a:gd name="T17" fmla="*/ 276 h 281"/>
                  <a:gd name="T18" fmla="*/ 190 w 223"/>
                  <a:gd name="T19" fmla="*/ 174 h 281"/>
                  <a:gd name="T20" fmla="*/ 198 w 223"/>
                  <a:gd name="T21" fmla="*/ 159 h 281"/>
                  <a:gd name="T22" fmla="*/ 210 w 223"/>
                  <a:gd name="T23" fmla="*/ 132 h 281"/>
                  <a:gd name="T24" fmla="*/ 216 w 223"/>
                  <a:gd name="T25" fmla="*/ 95 h 281"/>
                  <a:gd name="T26" fmla="*/ 204 w 223"/>
                  <a:gd name="T27" fmla="*/ 50 h 281"/>
                  <a:gd name="T28" fmla="*/ 171 w 223"/>
                  <a:gd name="T29" fmla="*/ 18 h 281"/>
                  <a:gd name="T30" fmla="*/ 127 w 223"/>
                  <a:gd name="T31" fmla="*/ 6 h 281"/>
                  <a:gd name="T32" fmla="*/ 148 w 223"/>
                  <a:gd name="T33" fmla="*/ 2 h 281"/>
                  <a:gd name="T34" fmla="*/ 186 w 223"/>
                  <a:gd name="T35" fmla="*/ 20 h 281"/>
                  <a:gd name="T36" fmla="*/ 212 w 223"/>
                  <a:gd name="T37" fmla="*/ 53 h 281"/>
                  <a:gd name="T38" fmla="*/ 222 w 223"/>
                  <a:gd name="T39" fmla="*/ 95 h 281"/>
                  <a:gd name="T40" fmla="*/ 216 w 223"/>
                  <a:gd name="T41" fmla="*/ 133 h 281"/>
                  <a:gd name="T42" fmla="*/ 204 w 223"/>
                  <a:gd name="T43" fmla="*/ 162 h 281"/>
                  <a:gd name="T44" fmla="*/ 195 w 223"/>
                  <a:gd name="T45" fmla="*/ 176 h 281"/>
                  <a:gd name="T46" fmla="*/ 96 w 223"/>
                  <a:gd name="T47" fmla="*/ 281 h 281"/>
                  <a:gd name="T48" fmla="*/ 54 w 223"/>
                  <a:gd name="T49" fmla="*/ 234 h 281"/>
                  <a:gd name="T50" fmla="*/ 36 w 223"/>
                  <a:gd name="T51" fmla="*/ 233 h 281"/>
                  <a:gd name="T52" fmla="*/ 30 w 223"/>
                  <a:gd name="T53" fmla="*/ 233 h 281"/>
                  <a:gd name="T54" fmla="*/ 0 w 223"/>
                  <a:gd name="T55" fmla="*/ 176 h 281"/>
                  <a:gd name="T56" fmla="*/ 31 w 223"/>
                  <a:gd name="T57" fmla="*/ 95 h 281"/>
                  <a:gd name="T58" fmla="*/ 41 w 223"/>
                  <a:gd name="T59" fmla="*/ 53 h 281"/>
                  <a:gd name="T60" fmla="*/ 67 w 223"/>
                  <a:gd name="T61" fmla="*/ 20 h 281"/>
                  <a:gd name="T62" fmla="*/ 105 w 223"/>
                  <a:gd name="T6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3" h="281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Freeform 139"/>
              <p:cNvSpPr>
                <a:spLocks noEditPoints="1"/>
              </p:cNvSpPr>
              <p:nvPr/>
            </p:nvSpPr>
            <p:spPr bwMode="auto">
              <a:xfrm>
                <a:off x="3973513" y="4791076"/>
                <a:ext cx="219075" cy="214313"/>
              </a:xfrm>
              <a:custGeom>
                <a:avLst/>
                <a:gdLst>
                  <a:gd name="T0" fmla="*/ 70 w 138"/>
                  <a:gd name="T1" fmla="*/ 6 h 135"/>
                  <a:gd name="T2" fmla="*/ 50 w 138"/>
                  <a:gd name="T3" fmla="*/ 9 h 135"/>
                  <a:gd name="T4" fmla="*/ 33 w 138"/>
                  <a:gd name="T5" fmla="*/ 18 h 135"/>
                  <a:gd name="T6" fmla="*/ 19 w 138"/>
                  <a:gd name="T7" fmla="*/ 32 h 135"/>
                  <a:gd name="T8" fmla="*/ 10 w 138"/>
                  <a:gd name="T9" fmla="*/ 48 h 135"/>
                  <a:gd name="T10" fmla="*/ 7 w 138"/>
                  <a:gd name="T11" fmla="*/ 68 h 135"/>
                  <a:gd name="T12" fmla="*/ 10 w 138"/>
                  <a:gd name="T13" fmla="*/ 87 h 135"/>
                  <a:gd name="T14" fmla="*/ 19 w 138"/>
                  <a:gd name="T15" fmla="*/ 103 h 135"/>
                  <a:gd name="T16" fmla="*/ 33 w 138"/>
                  <a:gd name="T17" fmla="*/ 117 h 135"/>
                  <a:gd name="T18" fmla="*/ 50 w 138"/>
                  <a:gd name="T19" fmla="*/ 125 h 135"/>
                  <a:gd name="T20" fmla="*/ 70 w 138"/>
                  <a:gd name="T21" fmla="*/ 128 h 135"/>
                  <a:gd name="T22" fmla="*/ 89 w 138"/>
                  <a:gd name="T23" fmla="*/ 125 h 135"/>
                  <a:gd name="T24" fmla="*/ 107 w 138"/>
                  <a:gd name="T25" fmla="*/ 117 h 135"/>
                  <a:gd name="T26" fmla="*/ 121 w 138"/>
                  <a:gd name="T27" fmla="*/ 103 h 135"/>
                  <a:gd name="T28" fmla="*/ 129 w 138"/>
                  <a:gd name="T29" fmla="*/ 87 h 135"/>
                  <a:gd name="T30" fmla="*/ 133 w 138"/>
                  <a:gd name="T31" fmla="*/ 68 h 135"/>
                  <a:gd name="T32" fmla="*/ 129 w 138"/>
                  <a:gd name="T33" fmla="*/ 48 h 135"/>
                  <a:gd name="T34" fmla="*/ 121 w 138"/>
                  <a:gd name="T35" fmla="*/ 32 h 135"/>
                  <a:gd name="T36" fmla="*/ 107 w 138"/>
                  <a:gd name="T37" fmla="*/ 18 h 135"/>
                  <a:gd name="T38" fmla="*/ 89 w 138"/>
                  <a:gd name="T39" fmla="*/ 9 h 135"/>
                  <a:gd name="T40" fmla="*/ 70 w 138"/>
                  <a:gd name="T41" fmla="*/ 6 h 135"/>
                  <a:gd name="T42" fmla="*/ 70 w 138"/>
                  <a:gd name="T43" fmla="*/ 0 h 135"/>
                  <a:gd name="T44" fmla="*/ 88 w 138"/>
                  <a:gd name="T45" fmla="*/ 2 h 135"/>
                  <a:gd name="T46" fmla="*/ 104 w 138"/>
                  <a:gd name="T47" fmla="*/ 9 h 135"/>
                  <a:gd name="T48" fmla="*/ 119 w 138"/>
                  <a:gd name="T49" fmla="*/ 20 h 135"/>
                  <a:gd name="T50" fmla="*/ 129 w 138"/>
                  <a:gd name="T51" fmla="*/ 34 h 135"/>
                  <a:gd name="T52" fmla="*/ 136 w 138"/>
                  <a:gd name="T53" fmla="*/ 49 h 135"/>
                  <a:gd name="T54" fmla="*/ 138 w 138"/>
                  <a:gd name="T55" fmla="*/ 68 h 135"/>
                  <a:gd name="T56" fmla="*/ 136 w 138"/>
                  <a:gd name="T57" fmla="*/ 85 h 135"/>
                  <a:gd name="T58" fmla="*/ 129 w 138"/>
                  <a:gd name="T59" fmla="*/ 101 h 135"/>
                  <a:gd name="T60" fmla="*/ 119 w 138"/>
                  <a:gd name="T61" fmla="*/ 115 h 135"/>
                  <a:gd name="T62" fmla="*/ 104 w 138"/>
                  <a:gd name="T63" fmla="*/ 125 h 135"/>
                  <a:gd name="T64" fmla="*/ 88 w 138"/>
                  <a:gd name="T65" fmla="*/ 133 h 135"/>
                  <a:gd name="T66" fmla="*/ 70 w 138"/>
                  <a:gd name="T67" fmla="*/ 135 h 135"/>
                  <a:gd name="T68" fmla="*/ 51 w 138"/>
                  <a:gd name="T69" fmla="*/ 133 h 135"/>
                  <a:gd name="T70" fmla="*/ 35 w 138"/>
                  <a:gd name="T71" fmla="*/ 125 h 135"/>
                  <a:gd name="T72" fmla="*/ 21 w 138"/>
                  <a:gd name="T73" fmla="*/ 115 h 135"/>
                  <a:gd name="T74" fmla="*/ 10 w 138"/>
                  <a:gd name="T75" fmla="*/ 101 h 135"/>
                  <a:gd name="T76" fmla="*/ 3 w 138"/>
                  <a:gd name="T77" fmla="*/ 85 h 135"/>
                  <a:gd name="T78" fmla="*/ 0 w 138"/>
                  <a:gd name="T79" fmla="*/ 68 h 135"/>
                  <a:gd name="T80" fmla="*/ 3 w 138"/>
                  <a:gd name="T81" fmla="*/ 49 h 135"/>
                  <a:gd name="T82" fmla="*/ 10 w 138"/>
                  <a:gd name="T83" fmla="*/ 34 h 135"/>
                  <a:gd name="T84" fmla="*/ 21 w 138"/>
                  <a:gd name="T85" fmla="*/ 20 h 135"/>
                  <a:gd name="T86" fmla="*/ 35 w 138"/>
                  <a:gd name="T87" fmla="*/ 9 h 135"/>
                  <a:gd name="T88" fmla="*/ 51 w 138"/>
                  <a:gd name="T89" fmla="*/ 2 h 135"/>
                  <a:gd name="T90" fmla="*/ 70 w 138"/>
                  <a:gd name="T9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8" h="135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Freeform 140"/>
              <p:cNvSpPr>
                <a:spLocks noEditPoints="1"/>
              </p:cNvSpPr>
              <p:nvPr/>
            </p:nvSpPr>
            <p:spPr bwMode="auto">
              <a:xfrm>
                <a:off x="4102101" y="4608513"/>
                <a:ext cx="233363" cy="204788"/>
              </a:xfrm>
              <a:custGeom>
                <a:avLst/>
                <a:gdLst>
                  <a:gd name="T0" fmla="*/ 52 w 147"/>
                  <a:gd name="T1" fmla="*/ 8 h 129"/>
                  <a:gd name="T2" fmla="*/ 18 w 147"/>
                  <a:gd name="T3" fmla="*/ 24 h 129"/>
                  <a:gd name="T4" fmla="*/ 5 w 147"/>
                  <a:gd name="T5" fmla="*/ 50 h 129"/>
                  <a:gd name="T6" fmla="*/ 18 w 147"/>
                  <a:gd name="T7" fmla="*/ 76 h 129"/>
                  <a:gd name="T8" fmla="*/ 52 w 147"/>
                  <a:gd name="T9" fmla="*/ 92 h 129"/>
                  <a:gd name="T10" fmla="*/ 80 w 147"/>
                  <a:gd name="T11" fmla="*/ 95 h 129"/>
                  <a:gd name="T12" fmla="*/ 89 w 147"/>
                  <a:gd name="T13" fmla="*/ 94 h 129"/>
                  <a:gd name="T14" fmla="*/ 90 w 147"/>
                  <a:gd name="T15" fmla="*/ 108 h 129"/>
                  <a:gd name="T16" fmla="*/ 94 w 147"/>
                  <a:gd name="T17" fmla="*/ 115 h 129"/>
                  <a:gd name="T18" fmla="*/ 105 w 147"/>
                  <a:gd name="T19" fmla="*/ 100 h 129"/>
                  <a:gd name="T20" fmla="*/ 109 w 147"/>
                  <a:gd name="T21" fmla="*/ 88 h 129"/>
                  <a:gd name="T22" fmla="*/ 123 w 147"/>
                  <a:gd name="T23" fmla="*/ 81 h 129"/>
                  <a:gd name="T24" fmla="*/ 138 w 147"/>
                  <a:gd name="T25" fmla="*/ 61 h 129"/>
                  <a:gd name="T26" fmla="*/ 137 w 147"/>
                  <a:gd name="T27" fmla="*/ 36 h 129"/>
                  <a:gd name="T28" fmla="*/ 114 w 147"/>
                  <a:gd name="T29" fmla="*/ 14 h 129"/>
                  <a:gd name="T30" fmla="*/ 73 w 147"/>
                  <a:gd name="T31" fmla="*/ 6 h 129"/>
                  <a:gd name="T32" fmla="*/ 93 w 147"/>
                  <a:gd name="T33" fmla="*/ 1 h 129"/>
                  <a:gd name="T34" fmla="*/ 125 w 147"/>
                  <a:gd name="T35" fmla="*/ 14 h 129"/>
                  <a:gd name="T36" fmla="*/ 144 w 147"/>
                  <a:gd name="T37" fmla="*/ 37 h 129"/>
                  <a:gd name="T38" fmla="*/ 145 w 147"/>
                  <a:gd name="T39" fmla="*/ 63 h 129"/>
                  <a:gd name="T40" fmla="*/ 129 w 147"/>
                  <a:gd name="T41" fmla="*/ 84 h 129"/>
                  <a:gd name="T42" fmla="*/ 109 w 147"/>
                  <a:gd name="T43" fmla="*/ 106 h 129"/>
                  <a:gd name="T44" fmla="*/ 94 w 147"/>
                  <a:gd name="T45" fmla="*/ 123 h 129"/>
                  <a:gd name="T46" fmla="*/ 85 w 147"/>
                  <a:gd name="T47" fmla="*/ 127 h 129"/>
                  <a:gd name="T48" fmla="*/ 81 w 147"/>
                  <a:gd name="T49" fmla="*/ 124 h 129"/>
                  <a:gd name="T50" fmla="*/ 83 w 147"/>
                  <a:gd name="T51" fmla="*/ 100 h 129"/>
                  <a:gd name="T52" fmla="*/ 54 w 147"/>
                  <a:gd name="T53" fmla="*/ 99 h 129"/>
                  <a:gd name="T54" fmla="*/ 21 w 147"/>
                  <a:gd name="T55" fmla="*/ 86 h 129"/>
                  <a:gd name="T56" fmla="*/ 2 w 147"/>
                  <a:gd name="T57" fmla="*/ 64 h 129"/>
                  <a:gd name="T58" fmla="*/ 2 w 147"/>
                  <a:gd name="T59" fmla="*/ 37 h 129"/>
                  <a:gd name="T60" fmla="*/ 21 w 147"/>
                  <a:gd name="T61" fmla="*/ 14 h 129"/>
                  <a:gd name="T62" fmla="*/ 54 w 147"/>
                  <a:gd name="T63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29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4" name="Rectangle 141"/>
              <p:cNvSpPr>
                <a:spLocks noChangeArrowheads="1"/>
              </p:cNvSpPr>
              <p:nvPr/>
            </p:nvSpPr>
            <p:spPr bwMode="auto">
              <a:xfrm>
                <a:off x="4156076" y="4664076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Rectangle 142"/>
              <p:cNvSpPr>
                <a:spLocks noChangeArrowheads="1"/>
              </p:cNvSpPr>
              <p:nvPr/>
            </p:nvSpPr>
            <p:spPr bwMode="auto">
              <a:xfrm>
                <a:off x="4156076" y="4705351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  <a:grpFill/>
          </p:grpSpPr>
          <p:sp>
            <p:nvSpPr>
              <p:cNvPr id="190" name="Freeform 143"/>
              <p:cNvSpPr/>
              <p:nvPr/>
            </p:nvSpPr>
            <p:spPr bwMode="auto">
              <a:xfrm>
                <a:off x="5394326" y="4760913"/>
                <a:ext cx="484188" cy="336550"/>
              </a:xfrm>
              <a:custGeom>
                <a:avLst/>
                <a:gdLst>
                  <a:gd name="T0" fmla="*/ 0 w 305"/>
                  <a:gd name="T1" fmla="*/ 0 h 212"/>
                  <a:gd name="T2" fmla="*/ 6 w 305"/>
                  <a:gd name="T3" fmla="*/ 0 h 212"/>
                  <a:gd name="T4" fmla="*/ 6 w 305"/>
                  <a:gd name="T5" fmla="*/ 206 h 212"/>
                  <a:gd name="T6" fmla="*/ 305 w 305"/>
                  <a:gd name="T7" fmla="*/ 206 h 212"/>
                  <a:gd name="T8" fmla="*/ 305 w 305"/>
                  <a:gd name="T9" fmla="*/ 212 h 212"/>
                  <a:gd name="T10" fmla="*/ 0 w 305"/>
                  <a:gd name="T11" fmla="*/ 212 h 212"/>
                  <a:gd name="T12" fmla="*/ 0 w 305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12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144"/>
              <p:cNvSpPr>
                <a:spLocks noEditPoints="1"/>
              </p:cNvSpPr>
              <p:nvPr/>
            </p:nvSpPr>
            <p:spPr bwMode="auto">
              <a:xfrm>
                <a:off x="5449888" y="4946651"/>
                <a:ext cx="76200" cy="123825"/>
              </a:xfrm>
              <a:custGeom>
                <a:avLst/>
                <a:gdLst>
                  <a:gd name="T0" fmla="*/ 23 w 48"/>
                  <a:gd name="T1" fmla="*/ 7 h 78"/>
                  <a:gd name="T2" fmla="*/ 19 w 48"/>
                  <a:gd name="T3" fmla="*/ 8 h 78"/>
                  <a:gd name="T4" fmla="*/ 15 w 48"/>
                  <a:gd name="T5" fmla="*/ 9 h 78"/>
                  <a:gd name="T6" fmla="*/ 11 w 48"/>
                  <a:gd name="T7" fmla="*/ 11 h 78"/>
                  <a:gd name="T8" fmla="*/ 8 w 48"/>
                  <a:gd name="T9" fmla="*/ 15 h 78"/>
                  <a:gd name="T10" fmla="*/ 7 w 48"/>
                  <a:gd name="T11" fmla="*/ 19 h 78"/>
                  <a:gd name="T12" fmla="*/ 6 w 48"/>
                  <a:gd name="T13" fmla="*/ 23 h 78"/>
                  <a:gd name="T14" fmla="*/ 6 w 48"/>
                  <a:gd name="T15" fmla="*/ 73 h 78"/>
                  <a:gd name="T16" fmla="*/ 42 w 48"/>
                  <a:gd name="T17" fmla="*/ 73 h 78"/>
                  <a:gd name="T18" fmla="*/ 42 w 48"/>
                  <a:gd name="T19" fmla="*/ 23 h 78"/>
                  <a:gd name="T20" fmla="*/ 42 w 48"/>
                  <a:gd name="T21" fmla="*/ 19 h 78"/>
                  <a:gd name="T22" fmla="*/ 40 w 48"/>
                  <a:gd name="T23" fmla="*/ 15 h 78"/>
                  <a:gd name="T24" fmla="*/ 37 w 48"/>
                  <a:gd name="T25" fmla="*/ 11 h 78"/>
                  <a:gd name="T26" fmla="*/ 34 w 48"/>
                  <a:gd name="T27" fmla="*/ 9 h 78"/>
                  <a:gd name="T28" fmla="*/ 30 w 48"/>
                  <a:gd name="T29" fmla="*/ 8 h 78"/>
                  <a:gd name="T30" fmla="*/ 25 w 48"/>
                  <a:gd name="T31" fmla="*/ 7 h 78"/>
                  <a:gd name="T32" fmla="*/ 23 w 48"/>
                  <a:gd name="T33" fmla="*/ 7 h 78"/>
                  <a:gd name="T34" fmla="*/ 23 w 48"/>
                  <a:gd name="T35" fmla="*/ 0 h 78"/>
                  <a:gd name="T36" fmla="*/ 25 w 48"/>
                  <a:gd name="T37" fmla="*/ 0 h 78"/>
                  <a:gd name="T38" fmla="*/ 37 w 48"/>
                  <a:gd name="T39" fmla="*/ 3 h 78"/>
                  <a:gd name="T40" fmla="*/ 45 w 48"/>
                  <a:gd name="T41" fmla="*/ 12 h 78"/>
                  <a:gd name="T42" fmla="*/ 48 w 48"/>
                  <a:gd name="T43" fmla="*/ 23 h 78"/>
                  <a:gd name="T44" fmla="*/ 48 w 48"/>
                  <a:gd name="T45" fmla="*/ 78 h 78"/>
                  <a:gd name="T46" fmla="*/ 0 w 48"/>
                  <a:gd name="T47" fmla="*/ 78 h 78"/>
                  <a:gd name="T48" fmla="*/ 0 w 48"/>
                  <a:gd name="T49" fmla="*/ 23 h 78"/>
                  <a:gd name="T50" fmla="*/ 4 w 48"/>
                  <a:gd name="T51" fmla="*/ 12 h 78"/>
                  <a:gd name="T52" fmla="*/ 11 w 48"/>
                  <a:gd name="T53" fmla="*/ 3 h 78"/>
                  <a:gd name="T54" fmla="*/ 23 w 48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7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2" name="Freeform 145"/>
              <p:cNvSpPr>
                <a:spLocks noEditPoints="1"/>
              </p:cNvSpPr>
              <p:nvPr/>
            </p:nvSpPr>
            <p:spPr bwMode="auto">
              <a:xfrm>
                <a:off x="5556251" y="4892676"/>
                <a:ext cx="74613" cy="177800"/>
              </a:xfrm>
              <a:custGeom>
                <a:avLst/>
                <a:gdLst>
                  <a:gd name="T0" fmla="*/ 22 w 47"/>
                  <a:gd name="T1" fmla="*/ 7 h 112"/>
                  <a:gd name="T2" fmla="*/ 18 w 47"/>
                  <a:gd name="T3" fmla="*/ 7 h 112"/>
                  <a:gd name="T4" fmla="*/ 14 w 47"/>
                  <a:gd name="T5" fmla="*/ 9 h 112"/>
                  <a:gd name="T6" fmla="*/ 11 w 47"/>
                  <a:gd name="T7" fmla="*/ 11 h 112"/>
                  <a:gd name="T8" fmla="*/ 8 w 47"/>
                  <a:gd name="T9" fmla="*/ 15 h 112"/>
                  <a:gd name="T10" fmla="*/ 6 w 47"/>
                  <a:gd name="T11" fmla="*/ 19 h 112"/>
                  <a:gd name="T12" fmla="*/ 6 w 47"/>
                  <a:gd name="T13" fmla="*/ 23 h 112"/>
                  <a:gd name="T14" fmla="*/ 6 w 47"/>
                  <a:gd name="T15" fmla="*/ 107 h 112"/>
                  <a:gd name="T16" fmla="*/ 42 w 47"/>
                  <a:gd name="T17" fmla="*/ 107 h 112"/>
                  <a:gd name="T18" fmla="*/ 42 w 47"/>
                  <a:gd name="T19" fmla="*/ 23 h 112"/>
                  <a:gd name="T20" fmla="*/ 41 w 47"/>
                  <a:gd name="T21" fmla="*/ 19 h 112"/>
                  <a:gd name="T22" fmla="*/ 40 w 47"/>
                  <a:gd name="T23" fmla="*/ 15 h 112"/>
                  <a:gd name="T24" fmla="*/ 37 w 47"/>
                  <a:gd name="T25" fmla="*/ 11 h 112"/>
                  <a:gd name="T26" fmla="*/ 33 w 47"/>
                  <a:gd name="T27" fmla="*/ 9 h 112"/>
                  <a:gd name="T28" fmla="*/ 29 w 47"/>
                  <a:gd name="T29" fmla="*/ 7 h 112"/>
                  <a:gd name="T30" fmla="*/ 25 w 47"/>
                  <a:gd name="T31" fmla="*/ 7 h 112"/>
                  <a:gd name="T32" fmla="*/ 22 w 47"/>
                  <a:gd name="T33" fmla="*/ 7 h 112"/>
                  <a:gd name="T34" fmla="*/ 22 w 47"/>
                  <a:gd name="T35" fmla="*/ 0 h 112"/>
                  <a:gd name="T36" fmla="*/ 25 w 47"/>
                  <a:gd name="T37" fmla="*/ 0 h 112"/>
                  <a:gd name="T38" fmla="*/ 37 w 47"/>
                  <a:gd name="T39" fmla="*/ 4 h 112"/>
                  <a:gd name="T40" fmla="*/ 44 w 47"/>
                  <a:gd name="T41" fmla="*/ 12 h 112"/>
                  <a:gd name="T42" fmla="*/ 47 w 47"/>
                  <a:gd name="T43" fmla="*/ 23 h 112"/>
                  <a:gd name="T44" fmla="*/ 47 w 47"/>
                  <a:gd name="T45" fmla="*/ 112 h 112"/>
                  <a:gd name="T46" fmla="*/ 0 w 47"/>
                  <a:gd name="T47" fmla="*/ 112 h 112"/>
                  <a:gd name="T48" fmla="*/ 0 w 47"/>
                  <a:gd name="T49" fmla="*/ 23 h 112"/>
                  <a:gd name="T50" fmla="*/ 3 w 47"/>
                  <a:gd name="T51" fmla="*/ 12 h 112"/>
                  <a:gd name="T52" fmla="*/ 11 w 47"/>
                  <a:gd name="T53" fmla="*/ 4 h 112"/>
                  <a:gd name="T54" fmla="*/ 22 w 47"/>
                  <a:gd name="T5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112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146"/>
              <p:cNvSpPr>
                <a:spLocks noEditPoints="1"/>
              </p:cNvSpPr>
              <p:nvPr/>
            </p:nvSpPr>
            <p:spPr bwMode="auto">
              <a:xfrm>
                <a:off x="5662613" y="4840288"/>
                <a:ext cx="76200" cy="230188"/>
              </a:xfrm>
              <a:custGeom>
                <a:avLst/>
                <a:gdLst>
                  <a:gd name="T0" fmla="*/ 22 w 48"/>
                  <a:gd name="T1" fmla="*/ 6 h 145"/>
                  <a:gd name="T2" fmla="*/ 17 w 48"/>
                  <a:gd name="T3" fmla="*/ 6 h 145"/>
                  <a:gd name="T4" fmla="*/ 14 w 48"/>
                  <a:gd name="T5" fmla="*/ 8 h 145"/>
                  <a:gd name="T6" fmla="*/ 11 w 48"/>
                  <a:gd name="T7" fmla="*/ 11 h 145"/>
                  <a:gd name="T8" fmla="*/ 8 w 48"/>
                  <a:gd name="T9" fmla="*/ 14 h 145"/>
                  <a:gd name="T10" fmla="*/ 6 w 48"/>
                  <a:gd name="T11" fmla="*/ 18 h 145"/>
                  <a:gd name="T12" fmla="*/ 5 w 48"/>
                  <a:gd name="T13" fmla="*/ 23 h 145"/>
                  <a:gd name="T14" fmla="*/ 5 w 48"/>
                  <a:gd name="T15" fmla="*/ 140 h 145"/>
                  <a:gd name="T16" fmla="*/ 41 w 48"/>
                  <a:gd name="T17" fmla="*/ 140 h 145"/>
                  <a:gd name="T18" fmla="*/ 41 w 48"/>
                  <a:gd name="T19" fmla="*/ 23 h 145"/>
                  <a:gd name="T20" fmla="*/ 40 w 48"/>
                  <a:gd name="T21" fmla="*/ 18 h 145"/>
                  <a:gd name="T22" fmla="*/ 39 w 48"/>
                  <a:gd name="T23" fmla="*/ 14 h 145"/>
                  <a:gd name="T24" fmla="*/ 36 w 48"/>
                  <a:gd name="T25" fmla="*/ 11 h 145"/>
                  <a:gd name="T26" fmla="*/ 33 w 48"/>
                  <a:gd name="T27" fmla="*/ 8 h 145"/>
                  <a:gd name="T28" fmla="*/ 29 w 48"/>
                  <a:gd name="T29" fmla="*/ 6 h 145"/>
                  <a:gd name="T30" fmla="*/ 25 w 48"/>
                  <a:gd name="T31" fmla="*/ 6 h 145"/>
                  <a:gd name="T32" fmla="*/ 22 w 48"/>
                  <a:gd name="T33" fmla="*/ 6 h 145"/>
                  <a:gd name="T34" fmla="*/ 22 w 48"/>
                  <a:gd name="T35" fmla="*/ 0 h 145"/>
                  <a:gd name="T36" fmla="*/ 25 w 48"/>
                  <a:gd name="T37" fmla="*/ 0 h 145"/>
                  <a:gd name="T38" fmla="*/ 36 w 48"/>
                  <a:gd name="T39" fmla="*/ 3 h 145"/>
                  <a:gd name="T40" fmla="*/ 44 w 48"/>
                  <a:gd name="T41" fmla="*/ 12 h 145"/>
                  <a:gd name="T42" fmla="*/ 48 w 48"/>
                  <a:gd name="T43" fmla="*/ 23 h 145"/>
                  <a:gd name="T44" fmla="*/ 48 w 48"/>
                  <a:gd name="T45" fmla="*/ 145 h 145"/>
                  <a:gd name="T46" fmla="*/ 0 w 48"/>
                  <a:gd name="T47" fmla="*/ 145 h 145"/>
                  <a:gd name="T48" fmla="*/ 0 w 48"/>
                  <a:gd name="T49" fmla="*/ 23 h 145"/>
                  <a:gd name="T50" fmla="*/ 2 w 48"/>
                  <a:gd name="T51" fmla="*/ 12 h 145"/>
                  <a:gd name="T52" fmla="*/ 11 w 48"/>
                  <a:gd name="T53" fmla="*/ 3 h 145"/>
                  <a:gd name="T54" fmla="*/ 22 w 48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45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4" name="Freeform 147"/>
              <p:cNvSpPr>
                <a:spLocks noEditPoints="1"/>
              </p:cNvSpPr>
              <p:nvPr/>
            </p:nvSpPr>
            <p:spPr bwMode="auto">
              <a:xfrm>
                <a:off x="5767388" y="4784726"/>
                <a:ext cx="76200" cy="285750"/>
              </a:xfrm>
              <a:custGeom>
                <a:avLst/>
                <a:gdLst>
                  <a:gd name="T0" fmla="*/ 23 w 48"/>
                  <a:gd name="T1" fmla="*/ 5 h 180"/>
                  <a:gd name="T2" fmla="*/ 19 w 48"/>
                  <a:gd name="T3" fmla="*/ 6 h 180"/>
                  <a:gd name="T4" fmla="*/ 14 w 48"/>
                  <a:gd name="T5" fmla="*/ 9 h 180"/>
                  <a:gd name="T6" fmla="*/ 11 w 48"/>
                  <a:gd name="T7" fmla="*/ 11 h 180"/>
                  <a:gd name="T8" fmla="*/ 8 w 48"/>
                  <a:gd name="T9" fmla="*/ 14 h 180"/>
                  <a:gd name="T10" fmla="*/ 7 w 48"/>
                  <a:gd name="T11" fmla="*/ 18 h 180"/>
                  <a:gd name="T12" fmla="*/ 6 w 48"/>
                  <a:gd name="T13" fmla="*/ 23 h 180"/>
                  <a:gd name="T14" fmla="*/ 6 w 48"/>
                  <a:gd name="T15" fmla="*/ 175 h 180"/>
                  <a:gd name="T16" fmla="*/ 41 w 48"/>
                  <a:gd name="T17" fmla="*/ 175 h 180"/>
                  <a:gd name="T18" fmla="*/ 41 w 48"/>
                  <a:gd name="T19" fmla="*/ 23 h 180"/>
                  <a:gd name="T20" fmla="*/ 41 w 48"/>
                  <a:gd name="T21" fmla="*/ 18 h 180"/>
                  <a:gd name="T22" fmla="*/ 39 w 48"/>
                  <a:gd name="T23" fmla="*/ 14 h 180"/>
                  <a:gd name="T24" fmla="*/ 37 w 48"/>
                  <a:gd name="T25" fmla="*/ 11 h 180"/>
                  <a:gd name="T26" fmla="*/ 34 w 48"/>
                  <a:gd name="T27" fmla="*/ 9 h 180"/>
                  <a:gd name="T28" fmla="*/ 29 w 48"/>
                  <a:gd name="T29" fmla="*/ 6 h 180"/>
                  <a:gd name="T30" fmla="*/ 25 w 48"/>
                  <a:gd name="T31" fmla="*/ 5 h 180"/>
                  <a:gd name="T32" fmla="*/ 23 w 48"/>
                  <a:gd name="T33" fmla="*/ 5 h 180"/>
                  <a:gd name="T34" fmla="*/ 23 w 48"/>
                  <a:gd name="T35" fmla="*/ 0 h 180"/>
                  <a:gd name="T36" fmla="*/ 25 w 48"/>
                  <a:gd name="T37" fmla="*/ 0 h 180"/>
                  <a:gd name="T38" fmla="*/ 37 w 48"/>
                  <a:gd name="T39" fmla="*/ 3 h 180"/>
                  <a:gd name="T40" fmla="*/ 45 w 48"/>
                  <a:gd name="T41" fmla="*/ 11 h 180"/>
                  <a:gd name="T42" fmla="*/ 48 w 48"/>
                  <a:gd name="T43" fmla="*/ 23 h 180"/>
                  <a:gd name="T44" fmla="*/ 48 w 48"/>
                  <a:gd name="T45" fmla="*/ 180 h 180"/>
                  <a:gd name="T46" fmla="*/ 0 w 48"/>
                  <a:gd name="T47" fmla="*/ 180 h 180"/>
                  <a:gd name="T48" fmla="*/ 0 w 48"/>
                  <a:gd name="T49" fmla="*/ 23 h 180"/>
                  <a:gd name="T50" fmla="*/ 3 w 48"/>
                  <a:gd name="T51" fmla="*/ 11 h 180"/>
                  <a:gd name="T52" fmla="*/ 11 w 48"/>
                  <a:gd name="T53" fmla="*/ 3 h 180"/>
                  <a:gd name="T54" fmla="*/ 23 w 48"/>
                  <a:gd name="T5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80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148"/>
              <p:cNvSpPr/>
              <p:nvPr/>
            </p:nvSpPr>
            <p:spPr bwMode="auto">
              <a:xfrm>
                <a:off x="5453063" y="4732338"/>
                <a:ext cx="293688" cy="153988"/>
              </a:xfrm>
              <a:custGeom>
                <a:avLst/>
                <a:gdLst>
                  <a:gd name="T0" fmla="*/ 134 w 185"/>
                  <a:gd name="T1" fmla="*/ 0 h 97"/>
                  <a:gd name="T2" fmla="*/ 185 w 185"/>
                  <a:gd name="T3" fmla="*/ 13 h 97"/>
                  <a:gd name="T4" fmla="*/ 160 w 185"/>
                  <a:gd name="T5" fmla="*/ 59 h 97"/>
                  <a:gd name="T6" fmla="*/ 155 w 185"/>
                  <a:gd name="T7" fmla="*/ 57 h 97"/>
                  <a:gd name="T8" fmla="*/ 173 w 185"/>
                  <a:gd name="T9" fmla="*/ 21 h 97"/>
                  <a:gd name="T10" fmla="*/ 2 w 185"/>
                  <a:gd name="T11" fmla="*/ 97 h 97"/>
                  <a:gd name="T12" fmla="*/ 0 w 185"/>
                  <a:gd name="T13" fmla="*/ 92 h 97"/>
                  <a:gd name="T14" fmla="*/ 171 w 185"/>
                  <a:gd name="T15" fmla="*/ 16 h 97"/>
                  <a:gd name="T16" fmla="*/ 133 w 185"/>
                  <a:gd name="T17" fmla="*/ 6 h 97"/>
                  <a:gd name="T18" fmla="*/ 134 w 18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97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  <a:grpFill/>
          </p:grpSpPr>
          <p:sp>
            <p:nvSpPr>
              <p:cNvPr id="201" name="Freeform 149"/>
              <p:cNvSpPr>
                <a:spLocks noEditPoints="1"/>
              </p:cNvSpPr>
              <p:nvPr/>
            </p:nvSpPr>
            <p:spPr bwMode="auto">
              <a:xfrm>
                <a:off x="6907213" y="4678363"/>
                <a:ext cx="554038" cy="490538"/>
              </a:xfrm>
              <a:custGeom>
                <a:avLst/>
                <a:gdLst>
                  <a:gd name="T0" fmla="*/ 13 w 349"/>
                  <a:gd name="T1" fmla="*/ 182 h 309"/>
                  <a:gd name="T2" fmla="*/ 193 w 349"/>
                  <a:gd name="T3" fmla="*/ 154 h 309"/>
                  <a:gd name="T4" fmla="*/ 292 w 349"/>
                  <a:gd name="T5" fmla="*/ 118 h 309"/>
                  <a:gd name="T6" fmla="*/ 338 w 349"/>
                  <a:gd name="T7" fmla="*/ 166 h 309"/>
                  <a:gd name="T8" fmla="*/ 198 w 349"/>
                  <a:gd name="T9" fmla="*/ 114 h 309"/>
                  <a:gd name="T10" fmla="*/ 343 w 349"/>
                  <a:gd name="T11" fmla="*/ 303 h 309"/>
                  <a:gd name="T12" fmla="*/ 286 w 349"/>
                  <a:gd name="T13" fmla="*/ 171 h 309"/>
                  <a:gd name="T14" fmla="*/ 198 w 349"/>
                  <a:gd name="T15" fmla="*/ 114 h 309"/>
                  <a:gd name="T16" fmla="*/ 57 w 349"/>
                  <a:gd name="T17" fmla="*/ 120 h 309"/>
                  <a:gd name="T18" fmla="*/ 193 w 349"/>
                  <a:gd name="T19" fmla="*/ 108 h 309"/>
                  <a:gd name="T20" fmla="*/ 207 w 349"/>
                  <a:gd name="T21" fmla="*/ 21 h 309"/>
                  <a:gd name="T22" fmla="*/ 54 w 349"/>
                  <a:gd name="T23" fmla="*/ 5 h 309"/>
                  <a:gd name="T24" fmla="*/ 46 w 349"/>
                  <a:gd name="T25" fmla="*/ 7 h 309"/>
                  <a:gd name="T26" fmla="*/ 42 w 349"/>
                  <a:gd name="T27" fmla="*/ 14 h 309"/>
                  <a:gd name="T28" fmla="*/ 41 w 349"/>
                  <a:gd name="T29" fmla="*/ 123 h 309"/>
                  <a:gd name="T30" fmla="*/ 44 w 349"/>
                  <a:gd name="T31" fmla="*/ 131 h 309"/>
                  <a:gd name="T32" fmla="*/ 50 w 349"/>
                  <a:gd name="T33" fmla="*/ 135 h 309"/>
                  <a:gd name="T34" fmla="*/ 193 w 349"/>
                  <a:gd name="T35" fmla="*/ 136 h 309"/>
                  <a:gd name="T36" fmla="*/ 51 w 349"/>
                  <a:gd name="T37" fmla="*/ 127 h 309"/>
                  <a:gd name="T38" fmla="*/ 212 w 349"/>
                  <a:gd name="T39" fmla="*/ 15 h 309"/>
                  <a:gd name="T40" fmla="*/ 222 w 349"/>
                  <a:gd name="T41" fmla="*/ 108 h 309"/>
                  <a:gd name="T42" fmla="*/ 222 w 349"/>
                  <a:gd name="T43" fmla="*/ 14 h 309"/>
                  <a:gd name="T44" fmla="*/ 218 w 349"/>
                  <a:gd name="T45" fmla="*/ 7 h 309"/>
                  <a:gd name="T46" fmla="*/ 210 w 349"/>
                  <a:gd name="T47" fmla="*/ 5 h 309"/>
                  <a:gd name="T48" fmla="*/ 54 w 349"/>
                  <a:gd name="T49" fmla="*/ 0 h 309"/>
                  <a:gd name="T50" fmla="*/ 219 w 349"/>
                  <a:gd name="T51" fmla="*/ 2 h 309"/>
                  <a:gd name="T52" fmla="*/ 229 w 349"/>
                  <a:gd name="T53" fmla="*/ 18 h 309"/>
                  <a:gd name="T54" fmla="*/ 291 w 349"/>
                  <a:gd name="T55" fmla="*/ 108 h 309"/>
                  <a:gd name="T56" fmla="*/ 349 w 349"/>
                  <a:gd name="T57" fmla="*/ 309 h 309"/>
                  <a:gd name="T58" fmla="*/ 193 w 349"/>
                  <a:gd name="T59" fmla="*/ 188 h 309"/>
                  <a:gd name="T60" fmla="*/ 37 w 349"/>
                  <a:gd name="T61" fmla="*/ 148 h 309"/>
                  <a:gd name="T62" fmla="*/ 193 w 349"/>
                  <a:gd name="T63" fmla="*/ 142 h 309"/>
                  <a:gd name="T64" fmla="*/ 44 w 349"/>
                  <a:gd name="T65" fmla="*/ 140 h 309"/>
                  <a:gd name="T66" fmla="*/ 35 w 349"/>
                  <a:gd name="T67" fmla="*/ 123 h 309"/>
                  <a:gd name="T68" fmla="*/ 38 w 349"/>
                  <a:gd name="T69" fmla="*/ 8 h 309"/>
                  <a:gd name="T70" fmla="*/ 54 w 349"/>
                  <a:gd name="T7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9" h="30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2" name="Freeform 150"/>
              <p:cNvSpPr/>
              <p:nvPr/>
            </p:nvSpPr>
            <p:spPr bwMode="auto">
              <a:xfrm>
                <a:off x="7296151" y="4713288"/>
                <a:ext cx="161925" cy="138113"/>
              </a:xfrm>
              <a:custGeom>
                <a:avLst/>
                <a:gdLst>
                  <a:gd name="T0" fmla="*/ 1 w 102"/>
                  <a:gd name="T1" fmla="*/ 0 h 87"/>
                  <a:gd name="T2" fmla="*/ 24 w 102"/>
                  <a:gd name="T3" fmla="*/ 8 h 87"/>
                  <a:gd name="T4" fmla="*/ 44 w 102"/>
                  <a:gd name="T5" fmla="*/ 19 h 87"/>
                  <a:gd name="T6" fmla="*/ 63 w 102"/>
                  <a:gd name="T7" fmla="*/ 34 h 87"/>
                  <a:gd name="T8" fmla="*/ 78 w 102"/>
                  <a:gd name="T9" fmla="*/ 51 h 87"/>
                  <a:gd name="T10" fmla="*/ 90 w 102"/>
                  <a:gd name="T11" fmla="*/ 73 h 87"/>
                  <a:gd name="T12" fmla="*/ 97 w 102"/>
                  <a:gd name="T13" fmla="*/ 37 h 87"/>
                  <a:gd name="T14" fmla="*/ 102 w 102"/>
                  <a:gd name="T15" fmla="*/ 38 h 87"/>
                  <a:gd name="T16" fmla="*/ 93 w 102"/>
                  <a:gd name="T17" fmla="*/ 87 h 87"/>
                  <a:gd name="T18" fmla="*/ 47 w 102"/>
                  <a:gd name="T19" fmla="*/ 67 h 87"/>
                  <a:gd name="T20" fmla="*/ 50 w 102"/>
                  <a:gd name="T21" fmla="*/ 61 h 87"/>
                  <a:gd name="T22" fmla="*/ 86 w 102"/>
                  <a:gd name="T23" fmla="*/ 78 h 87"/>
                  <a:gd name="T24" fmla="*/ 74 w 102"/>
                  <a:gd name="T25" fmla="*/ 57 h 87"/>
                  <a:gd name="T26" fmla="*/ 60 w 102"/>
                  <a:gd name="T27" fmla="*/ 40 h 87"/>
                  <a:gd name="T28" fmla="*/ 42 w 102"/>
                  <a:gd name="T29" fmla="*/ 24 h 87"/>
                  <a:gd name="T30" fmla="*/ 23 w 102"/>
                  <a:gd name="T31" fmla="*/ 13 h 87"/>
                  <a:gd name="T32" fmla="*/ 0 w 102"/>
                  <a:gd name="T33" fmla="*/ 6 h 87"/>
                  <a:gd name="T34" fmla="*/ 1 w 102"/>
                  <a:gd name="T3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87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151"/>
              <p:cNvSpPr/>
              <p:nvPr/>
            </p:nvSpPr>
            <p:spPr bwMode="auto">
              <a:xfrm>
                <a:off x="7050088" y="5016501"/>
                <a:ext cx="133350" cy="114300"/>
              </a:xfrm>
              <a:custGeom>
                <a:avLst/>
                <a:gdLst>
                  <a:gd name="T0" fmla="*/ 2 w 84"/>
                  <a:gd name="T1" fmla="*/ 0 h 72"/>
                  <a:gd name="T2" fmla="*/ 50 w 84"/>
                  <a:gd name="T3" fmla="*/ 14 h 72"/>
                  <a:gd name="T4" fmla="*/ 49 w 84"/>
                  <a:gd name="T5" fmla="*/ 19 h 72"/>
                  <a:gd name="T6" fmla="*/ 11 w 84"/>
                  <a:gd name="T7" fmla="*/ 8 h 72"/>
                  <a:gd name="T8" fmla="*/ 25 w 84"/>
                  <a:gd name="T9" fmla="*/ 28 h 72"/>
                  <a:gd name="T10" fmla="*/ 42 w 84"/>
                  <a:gd name="T11" fmla="*/ 45 h 72"/>
                  <a:gd name="T12" fmla="*/ 62 w 84"/>
                  <a:gd name="T13" fmla="*/ 57 h 72"/>
                  <a:gd name="T14" fmla="*/ 84 w 84"/>
                  <a:gd name="T15" fmla="*/ 66 h 72"/>
                  <a:gd name="T16" fmla="*/ 82 w 84"/>
                  <a:gd name="T17" fmla="*/ 72 h 72"/>
                  <a:gd name="T18" fmla="*/ 59 w 84"/>
                  <a:gd name="T19" fmla="*/ 64 h 72"/>
                  <a:gd name="T20" fmla="*/ 39 w 84"/>
                  <a:gd name="T21" fmla="*/ 51 h 72"/>
                  <a:gd name="T22" fmla="*/ 21 w 84"/>
                  <a:gd name="T23" fmla="*/ 34 h 72"/>
                  <a:gd name="T24" fmla="*/ 7 w 84"/>
                  <a:gd name="T25" fmla="*/ 15 h 72"/>
                  <a:gd name="T26" fmla="*/ 5 w 84"/>
                  <a:gd name="T27" fmla="*/ 51 h 72"/>
                  <a:gd name="T28" fmla="*/ 0 w 84"/>
                  <a:gd name="T29" fmla="*/ 51 h 72"/>
                  <a:gd name="T30" fmla="*/ 2 w 84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2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895830" y="1935217"/>
            <a:ext cx="571765" cy="1692604"/>
            <a:chOff x="6966525" y="1680422"/>
            <a:chExt cx="658423" cy="1949140"/>
          </a:xfrm>
          <a:solidFill>
            <a:schemeClr val="accent3"/>
          </a:solidFill>
        </p:grpSpPr>
        <p:sp>
          <p:nvSpPr>
            <p:cNvPr id="200" name="Freeform 107"/>
            <p:cNvSpPr/>
            <p:nvPr/>
          </p:nvSpPr>
          <p:spPr bwMode="auto">
            <a:xfrm>
              <a:off x="6966525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60 w 378"/>
                <a:gd name="T3" fmla="*/ 37 h 1119"/>
                <a:gd name="T4" fmla="*/ 285 w 378"/>
                <a:gd name="T5" fmla="*/ 42 h 1119"/>
                <a:gd name="T6" fmla="*/ 306 w 378"/>
                <a:gd name="T7" fmla="*/ 50 h 1119"/>
                <a:gd name="T8" fmla="*/ 327 w 378"/>
                <a:gd name="T9" fmla="*/ 60 h 1119"/>
                <a:gd name="T10" fmla="*/ 344 w 378"/>
                <a:gd name="T11" fmla="*/ 72 h 1119"/>
                <a:gd name="T12" fmla="*/ 358 w 378"/>
                <a:gd name="T13" fmla="*/ 86 h 1119"/>
                <a:gd name="T14" fmla="*/ 369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9 w 378"/>
                <a:gd name="T27" fmla="*/ 1022 h 1119"/>
                <a:gd name="T28" fmla="*/ 345 w 378"/>
                <a:gd name="T29" fmla="*/ 1036 h 1119"/>
                <a:gd name="T30" fmla="*/ 328 w 378"/>
                <a:gd name="T31" fmla="*/ 1048 h 1119"/>
                <a:gd name="T32" fmla="*/ 307 w 378"/>
                <a:gd name="T33" fmla="*/ 1058 h 1119"/>
                <a:gd name="T34" fmla="*/ 285 w 378"/>
                <a:gd name="T35" fmla="*/ 1066 h 1119"/>
                <a:gd name="T36" fmla="*/ 260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grpFill/>
          </p:grpSpPr>
          <p:sp>
            <p:nvSpPr>
              <p:cNvPr id="204" name="Freeform 159"/>
              <p:cNvSpPr/>
              <p:nvPr/>
            </p:nvSpPr>
            <p:spPr bwMode="auto">
              <a:xfrm>
                <a:off x="6694371" y="3228519"/>
                <a:ext cx="198572" cy="278697"/>
              </a:xfrm>
              <a:custGeom>
                <a:avLst/>
                <a:gdLst>
                  <a:gd name="T0" fmla="*/ 64 w 114"/>
                  <a:gd name="T1" fmla="*/ 0 h 160"/>
                  <a:gd name="T2" fmla="*/ 71 w 114"/>
                  <a:gd name="T3" fmla="*/ 4 h 160"/>
                  <a:gd name="T4" fmla="*/ 89 w 114"/>
                  <a:gd name="T5" fmla="*/ 29 h 160"/>
                  <a:gd name="T6" fmla="*/ 103 w 114"/>
                  <a:gd name="T7" fmla="*/ 15 h 160"/>
                  <a:gd name="T8" fmla="*/ 105 w 114"/>
                  <a:gd name="T9" fmla="*/ 15 h 160"/>
                  <a:gd name="T10" fmla="*/ 109 w 114"/>
                  <a:gd name="T11" fmla="*/ 15 h 160"/>
                  <a:gd name="T12" fmla="*/ 112 w 114"/>
                  <a:gd name="T13" fmla="*/ 17 h 160"/>
                  <a:gd name="T14" fmla="*/ 114 w 114"/>
                  <a:gd name="T15" fmla="*/ 22 h 160"/>
                  <a:gd name="T16" fmla="*/ 112 w 114"/>
                  <a:gd name="T17" fmla="*/ 27 h 160"/>
                  <a:gd name="T18" fmla="*/ 92 w 114"/>
                  <a:gd name="T19" fmla="*/ 46 h 160"/>
                  <a:gd name="T20" fmla="*/ 91 w 114"/>
                  <a:gd name="T21" fmla="*/ 47 h 160"/>
                  <a:gd name="T22" fmla="*/ 86 w 114"/>
                  <a:gd name="T23" fmla="*/ 47 h 160"/>
                  <a:gd name="T24" fmla="*/ 81 w 114"/>
                  <a:gd name="T25" fmla="*/ 45 h 160"/>
                  <a:gd name="T26" fmla="*/ 72 w 114"/>
                  <a:gd name="T27" fmla="*/ 68 h 160"/>
                  <a:gd name="T28" fmla="*/ 69 w 114"/>
                  <a:gd name="T29" fmla="*/ 73 h 160"/>
                  <a:gd name="T30" fmla="*/ 68 w 114"/>
                  <a:gd name="T31" fmla="*/ 155 h 160"/>
                  <a:gd name="T32" fmla="*/ 64 w 114"/>
                  <a:gd name="T33" fmla="*/ 159 h 160"/>
                  <a:gd name="T34" fmla="*/ 57 w 114"/>
                  <a:gd name="T35" fmla="*/ 159 h 160"/>
                  <a:gd name="T36" fmla="*/ 53 w 114"/>
                  <a:gd name="T37" fmla="*/ 155 h 160"/>
                  <a:gd name="T38" fmla="*/ 52 w 114"/>
                  <a:gd name="T39" fmla="*/ 78 h 160"/>
                  <a:gd name="T40" fmla="*/ 46 w 114"/>
                  <a:gd name="T41" fmla="*/ 151 h 160"/>
                  <a:gd name="T42" fmla="*/ 43 w 114"/>
                  <a:gd name="T43" fmla="*/ 157 h 160"/>
                  <a:gd name="T44" fmla="*/ 37 w 114"/>
                  <a:gd name="T45" fmla="*/ 160 h 160"/>
                  <a:gd name="T46" fmla="*/ 31 w 114"/>
                  <a:gd name="T47" fmla="*/ 157 h 160"/>
                  <a:gd name="T48" fmla="*/ 28 w 114"/>
                  <a:gd name="T49" fmla="*/ 151 h 160"/>
                  <a:gd name="T50" fmla="*/ 27 w 114"/>
                  <a:gd name="T51" fmla="*/ 71 h 160"/>
                  <a:gd name="T52" fmla="*/ 26 w 114"/>
                  <a:gd name="T53" fmla="*/ 47 h 160"/>
                  <a:gd name="T54" fmla="*/ 13 w 114"/>
                  <a:gd name="T55" fmla="*/ 80 h 160"/>
                  <a:gd name="T56" fmla="*/ 8 w 114"/>
                  <a:gd name="T57" fmla="*/ 82 h 160"/>
                  <a:gd name="T58" fmla="*/ 2 w 114"/>
                  <a:gd name="T59" fmla="*/ 80 h 160"/>
                  <a:gd name="T60" fmla="*/ 0 w 114"/>
                  <a:gd name="T61" fmla="*/ 74 h 160"/>
                  <a:gd name="T62" fmla="*/ 25 w 114"/>
                  <a:gd name="T63" fmla="*/ 8 h 160"/>
                  <a:gd name="T64" fmla="*/ 26 w 114"/>
                  <a:gd name="T65" fmla="*/ 5 h 160"/>
                  <a:gd name="T66" fmla="*/ 29 w 114"/>
                  <a:gd name="T67" fmla="*/ 2 h 160"/>
                  <a:gd name="T68" fmla="*/ 34 w 114"/>
                  <a:gd name="T6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160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160"/>
              <p:cNvSpPr/>
              <p:nvPr/>
            </p:nvSpPr>
            <p:spPr bwMode="auto">
              <a:xfrm>
                <a:off x="6746626" y="3162328"/>
                <a:ext cx="64449" cy="62707"/>
              </a:xfrm>
              <a:custGeom>
                <a:avLst/>
                <a:gdLst>
                  <a:gd name="T0" fmla="*/ 19 w 37"/>
                  <a:gd name="T1" fmla="*/ 0 h 36"/>
                  <a:gd name="T2" fmla="*/ 29 w 37"/>
                  <a:gd name="T3" fmla="*/ 3 h 36"/>
                  <a:gd name="T4" fmla="*/ 35 w 37"/>
                  <a:gd name="T5" fmla="*/ 9 h 36"/>
                  <a:gd name="T6" fmla="*/ 37 w 37"/>
                  <a:gd name="T7" fmla="*/ 18 h 36"/>
                  <a:gd name="T8" fmla="*/ 35 w 37"/>
                  <a:gd name="T9" fmla="*/ 28 h 36"/>
                  <a:gd name="T10" fmla="*/ 29 w 37"/>
                  <a:gd name="T11" fmla="*/ 34 h 36"/>
                  <a:gd name="T12" fmla="*/ 19 w 37"/>
                  <a:gd name="T13" fmla="*/ 36 h 36"/>
                  <a:gd name="T14" fmla="*/ 10 w 37"/>
                  <a:gd name="T15" fmla="*/ 34 h 36"/>
                  <a:gd name="T16" fmla="*/ 4 w 37"/>
                  <a:gd name="T17" fmla="*/ 28 h 36"/>
                  <a:gd name="T18" fmla="*/ 0 w 37"/>
                  <a:gd name="T19" fmla="*/ 18 h 36"/>
                  <a:gd name="T20" fmla="*/ 4 w 37"/>
                  <a:gd name="T21" fmla="*/ 9 h 36"/>
                  <a:gd name="T22" fmla="*/ 10 w 37"/>
                  <a:gd name="T23" fmla="*/ 3 h 36"/>
                  <a:gd name="T24" fmla="*/ 19 w 37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6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avLst/>
                <a:gdLst>
                  <a:gd name="T0" fmla="*/ 12 w 32"/>
                  <a:gd name="T1" fmla="*/ 4 h 44"/>
                  <a:gd name="T2" fmla="*/ 7 w 32"/>
                  <a:gd name="T3" fmla="*/ 8 h 44"/>
                  <a:gd name="T4" fmla="*/ 6 w 32"/>
                  <a:gd name="T5" fmla="*/ 15 h 44"/>
                  <a:gd name="T6" fmla="*/ 8 w 32"/>
                  <a:gd name="T7" fmla="*/ 21 h 44"/>
                  <a:gd name="T8" fmla="*/ 11 w 32"/>
                  <a:gd name="T9" fmla="*/ 27 h 44"/>
                  <a:gd name="T10" fmla="*/ 14 w 32"/>
                  <a:gd name="T11" fmla="*/ 30 h 44"/>
                  <a:gd name="T12" fmla="*/ 13 w 32"/>
                  <a:gd name="T13" fmla="*/ 24 h 44"/>
                  <a:gd name="T14" fmla="*/ 13 w 32"/>
                  <a:gd name="T15" fmla="*/ 19 h 44"/>
                  <a:gd name="T16" fmla="*/ 15 w 32"/>
                  <a:gd name="T17" fmla="*/ 19 h 44"/>
                  <a:gd name="T18" fmla="*/ 18 w 32"/>
                  <a:gd name="T19" fmla="*/ 19 h 44"/>
                  <a:gd name="T20" fmla="*/ 20 w 32"/>
                  <a:gd name="T21" fmla="*/ 20 h 44"/>
                  <a:gd name="T22" fmla="*/ 18 w 32"/>
                  <a:gd name="T23" fmla="*/ 27 h 44"/>
                  <a:gd name="T24" fmla="*/ 21 w 32"/>
                  <a:gd name="T25" fmla="*/ 30 h 44"/>
                  <a:gd name="T26" fmla="*/ 23 w 32"/>
                  <a:gd name="T27" fmla="*/ 24 h 44"/>
                  <a:gd name="T28" fmla="*/ 26 w 32"/>
                  <a:gd name="T29" fmla="*/ 18 h 44"/>
                  <a:gd name="T30" fmla="*/ 26 w 32"/>
                  <a:gd name="T31" fmla="*/ 11 h 44"/>
                  <a:gd name="T32" fmla="*/ 22 w 32"/>
                  <a:gd name="T33" fmla="*/ 6 h 44"/>
                  <a:gd name="T34" fmla="*/ 16 w 32"/>
                  <a:gd name="T35" fmla="*/ 4 h 44"/>
                  <a:gd name="T36" fmla="*/ 21 w 32"/>
                  <a:gd name="T37" fmla="*/ 0 h 44"/>
                  <a:gd name="T38" fmla="*/ 28 w 32"/>
                  <a:gd name="T39" fmla="*/ 5 h 44"/>
                  <a:gd name="T40" fmla="*/ 32 w 32"/>
                  <a:gd name="T41" fmla="*/ 15 h 44"/>
                  <a:gd name="T42" fmla="*/ 27 w 32"/>
                  <a:gd name="T43" fmla="*/ 25 h 44"/>
                  <a:gd name="T44" fmla="*/ 25 w 32"/>
                  <a:gd name="T45" fmla="*/ 29 h 44"/>
                  <a:gd name="T46" fmla="*/ 24 w 32"/>
                  <a:gd name="T47" fmla="*/ 40 h 44"/>
                  <a:gd name="T48" fmla="*/ 23 w 32"/>
                  <a:gd name="T49" fmla="*/ 43 h 44"/>
                  <a:gd name="T50" fmla="*/ 19 w 32"/>
                  <a:gd name="T51" fmla="*/ 43 h 44"/>
                  <a:gd name="T52" fmla="*/ 16 w 32"/>
                  <a:gd name="T53" fmla="*/ 44 h 44"/>
                  <a:gd name="T54" fmla="*/ 13 w 32"/>
                  <a:gd name="T55" fmla="*/ 43 h 44"/>
                  <a:gd name="T56" fmla="*/ 9 w 32"/>
                  <a:gd name="T57" fmla="*/ 43 h 44"/>
                  <a:gd name="T58" fmla="*/ 8 w 32"/>
                  <a:gd name="T59" fmla="*/ 40 h 44"/>
                  <a:gd name="T60" fmla="*/ 7 w 32"/>
                  <a:gd name="T61" fmla="*/ 29 h 44"/>
                  <a:gd name="T62" fmla="*/ 4 w 32"/>
                  <a:gd name="T63" fmla="*/ 25 h 44"/>
                  <a:gd name="T64" fmla="*/ 0 w 32"/>
                  <a:gd name="T65" fmla="*/ 15 h 44"/>
                  <a:gd name="T66" fmla="*/ 3 w 32"/>
                  <a:gd name="T67" fmla="*/ 5 h 44"/>
                  <a:gd name="T68" fmla="*/ 11 w 32"/>
                  <a:gd name="T6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44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7" name="TextBox 23"/>
          <p:cNvSpPr txBox="1"/>
          <p:nvPr/>
        </p:nvSpPr>
        <p:spPr>
          <a:xfrm>
            <a:off x="1991506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991509" y="506713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4233049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4233049" y="506713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6482860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6482863" y="506713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8724402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8724403" y="506713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8" grpId="0" animBg="1"/>
      <p:bldP spid="169" grpId="0" animBg="1"/>
      <p:bldP spid="199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47093" y="2807005"/>
            <a:ext cx="3964564" cy="2552816"/>
            <a:chOff x="4368418" y="2523549"/>
            <a:chExt cx="3626941" cy="2335418"/>
          </a:xfrm>
        </p:grpSpPr>
        <p:sp>
          <p:nvSpPr>
            <p:cNvPr id="3" name="Freeform 69"/>
            <p:cNvSpPr/>
            <p:nvPr/>
          </p:nvSpPr>
          <p:spPr bwMode="auto">
            <a:xfrm rot="5400000">
              <a:off x="4570041" y="3489636"/>
              <a:ext cx="1059798" cy="404382"/>
            </a:xfrm>
            <a:custGeom>
              <a:avLst/>
              <a:gdLst>
                <a:gd name="T0" fmla="*/ 465 w 933"/>
                <a:gd name="T1" fmla="*/ 356 h 356"/>
                <a:gd name="T2" fmla="*/ 0 w 933"/>
                <a:gd name="T3" fmla="*/ 178 h 356"/>
                <a:gd name="T4" fmla="*/ 465 w 933"/>
                <a:gd name="T5" fmla="*/ 0 h 356"/>
                <a:gd name="T6" fmla="*/ 933 w 933"/>
                <a:gd name="T7" fmla="*/ 178 h 356"/>
                <a:gd name="T8" fmla="*/ 465 w 933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56">
                  <a:moveTo>
                    <a:pt x="465" y="356"/>
                  </a:moveTo>
                  <a:lnTo>
                    <a:pt x="0" y="178"/>
                  </a:lnTo>
                  <a:lnTo>
                    <a:pt x="465" y="0"/>
                  </a:lnTo>
                  <a:lnTo>
                    <a:pt x="933" y="178"/>
                  </a:lnTo>
                  <a:lnTo>
                    <a:pt x="465" y="3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Freeform 70"/>
            <p:cNvSpPr/>
            <p:nvPr/>
          </p:nvSpPr>
          <p:spPr bwMode="auto">
            <a:xfrm rot="5400000">
              <a:off x="4470082" y="3060265"/>
              <a:ext cx="528195" cy="731522"/>
            </a:xfrm>
            <a:custGeom>
              <a:avLst/>
              <a:gdLst>
                <a:gd name="T0" fmla="*/ 465 w 465"/>
                <a:gd name="T1" fmla="*/ 178 h 644"/>
                <a:gd name="T2" fmla="*/ 0 w 465"/>
                <a:gd name="T3" fmla="*/ 0 h 644"/>
                <a:gd name="T4" fmla="*/ 0 w 465"/>
                <a:gd name="T5" fmla="*/ 364 h 644"/>
                <a:gd name="T6" fmla="*/ 465 w 465"/>
                <a:gd name="T7" fmla="*/ 644 h 644"/>
                <a:gd name="T8" fmla="*/ 465 w 465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178"/>
                  </a:moveTo>
                  <a:lnTo>
                    <a:pt x="0" y="0"/>
                  </a:lnTo>
                  <a:lnTo>
                    <a:pt x="0" y="364"/>
                  </a:lnTo>
                  <a:lnTo>
                    <a:pt x="465" y="644"/>
                  </a:lnTo>
                  <a:lnTo>
                    <a:pt x="465" y="1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Freeform 71"/>
            <p:cNvSpPr/>
            <p:nvPr/>
          </p:nvSpPr>
          <p:spPr bwMode="auto">
            <a:xfrm rot="5400000">
              <a:off x="4468378" y="3590164"/>
              <a:ext cx="531603" cy="731522"/>
            </a:xfrm>
            <a:custGeom>
              <a:avLst/>
              <a:gdLst>
                <a:gd name="T0" fmla="*/ 0 w 468"/>
                <a:gd name="T1" fmla="*/ 178 h 644"/>
                <a:gd name="T2" fmla="*/ 468 w 468"/>
                <a:gd name="T3" fmla="*/ 0 h 644"/>
                <a:gd name="T4" fmla="*/ 468 w 468"/>
                <a:gd name="T5" fmla="*/ 364 h 644"/>
                <a:gd name="T6" fmla="*/ 0 w 468"/>
                <a:gd name="T7" fmla="*/ 644 h 644"/>
                <a:gd name="T8" fmla="*/ 0 w 468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644">
                  <a:moveTo>
                    <a:pt x="0" y="178"/>
                  </a:moveTo>
                  <a:lnTo>
                    <a:pt x="468" y="0"/>
                  </a:lnTo>
                  <a:lnTo>
                    <a:pt x="468" y="364"/>
                  </a:lnTo>
                  <a:lnTo>
                    <a:pt x="0" y="644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72"/>
            <p:cNvSpPr/>
            <p:nvPr/>
          </p:nvSpPr>
          <p:spPr bwMode="auto">
            <a:xfrm rot="5400000">
              <a:off x="4931827" y="3564038"/>
              <a:ext cx="1697039" cy="254442"/>
            </a:xfrm>
            <a:custGeom>
              <a:avLst/>
              <a:gdLst>
                <a:gd name="T0" fmla="*/ 746 w 1494"/>
                <a:gd name="T1" fmla="*/ 224 h 224"/>
                <a:gd name="T2" fmla="*/ 0 w 1494"/>
                <a:gd name="T3" fmla="*/ 112 h 224"/>
                <a:gd name="T4" fmla="*/ 746 w 1494"/>
                <a:gd name="T5" fmla="*/ 0 h 224"/>
                <a:gd name="T6" fmla="*/ 1494 w 1494"/>
                <a:gd name="T7" fmla="*/ 112 h 224"/>
                <a:gd name="T8" fmla="*/ 746 w 1494"/>
                <a:gd name="T9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224">
                  <a:moveTo>
                    <a:pt x="746" y="224"/>
                  </a:moveTo>
                  <a:lnTo>
                    <a:pt x="0" y="112"/>
                  </a:lnTo>
                  <a:lnTo>
                    <a:pt x="746" y="0"/>
                  </a:lnTo>
                  <a:lnTo>
                    <a:pt x="1494" y="112"/>
                  </a:lnTo>
                  <a:lnTo>
                    <a:pt x="746" y="22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73"/>
            <p:cNvSpPr/>
            <p:nvPr/>
          </p:nvSpPr>
          <p:spPr bwMode="auto">
            <a:xfrm rot="5400000">
              <a:off x="5005661" y="2915437"/>
              <a:ext cx="847384" cy="701988"/>
            </a:xfrm>
            <a:custGeom>
              <a:avLst/>
              <a:gdLst>
                <a:gd name="T0" fmla="*/ 746 w 746"/>
                <a:gd name="T1" fmla="*/ 112 h 618"/>
                <a:gd name="T2" fmla="*/ 0 w 746"/>
                <a:gd name="T3" fmla="*/ 0 h 618"/>
                <a:gd name="T4" fmla="*/ 0 w 746"/>
                <a:gd name="T5" fmla="*/ 394 h 618"/>
                <a:gd name="T6" fmla="*/ 746 w 746"/>
                <a:gd name="T7" fmla="*/ 618 h 618"/>
                <a:gd name="T8" fmla="*/ 746 w 746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8">
                  <a:moveTo>
                    <a:pt x="746" y="112"/>
                  </a:moveTo>
                  <a:lnTo>
                    <a:pt x="0" y="0"/>
                  </a:lnTo>
                  <a:lnTo>
                    <a:pt x="0" y="394"/>
                  </a:lnTo>
                  <a:lnTo>
                    <a:pt x="746" y="618"/>
                  </a:lnTo>
                  <a:lnTo>
                    <a:pt x="746" y="11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4"/>
            <p:cNvSpPr/>
            <p:nvPr/>
          </p:nvSpPr>
          <p:spPr bwMode="auto">
            <a:xfrm rot="5400000">
              <a:off x="5004524" y="3763957"/>
              <a:ext cx="849656" cy="701988"/>
            </a:xfrm>
            <a:custGeom>
              <a:avLst/>
              <a:gdLst>
                <a:gd name="T0" fmla="*/ 0 w 748"/>
                <a:gd name="T1" fmla="*/ 112 h 618"/>
                <a:gd name="T2" fmla="*/ 748 w 748"/>
                <a:gd name="T3" fmla="*/ 0 h 618"/>
                <a:gd name="T4" fmla="*/ 748 w 748"/>
                <a:gd name="T5" fmla="*/ 394 h 618"/>
                <a:gd name="T6" fmla="*/ 0 w 748"/>
                <a:gd name="T7" fmla="*/ 618 h 618"/>
                <a:gd name="T8" fmla="*/ 0 w 748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618">
                  <a:moveTo>
                    <a:pt x="0" y="112"/>
                  </a:moveTo>
                  <a:lnTo>
                    <a:pt x="748" y="0"/>
                  </a:lnTo>
                  <a:lnTo>
                    <a:pt x="748" y="394"/>
                  </a:lnTo>
                  <a:lnTo>
                    <a:pt x="0" y="618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75"/>
            <p:cNvSpPr/>
            <p:nvPr/>
          </p:nvSpPr>
          <p:spPr bwMode="auto">
            <a:xfrm rot="5400000">
              <a:off x="6733368" y="3490203"/>
              <a:ext cx="1059798" cy="403246"/>
            </a:xfrm>
            <a:custGeom>
              <a:avLst/>
              <a:gdLst>
                <a:gd name="T0" fmla="*/ 465 w 933"/>
                <a:gd name="T1" fmla="*/ 0 h 355"/>
                <a:gd name="T2" fmla="*/ 0 w 933"/>
                <a:gd name="T3" fmla="*/ 177 h 355"/>
                <a:gd name="T4" fmla="*/ 465 w 933"/>
                <a:gd name="T5" fmla="*/ 355 h 355"/>
                <a:gd name="T6" fmla="*/ 933 w 933"/>
                <a:gd name="T7" fmla="*/ 177 h 355"/>
                <a:gd name="T8" fmla="*/ 465 w 933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55">
                  <a:moveTo>
                    <a:pt x="465" y="0"/>
                  </a:moveTo>
                  <a:lnTo>
                    <a:pt x="0" y="177"/>
                  </a:lnTo>
                  <a:lnTo>
                    <a:pt x="465" y="355"/>
                  </a:lnTo>
                  <a:lnTo>
                    <a:pt x="933" y="177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76"/>
            <p:cNvSpPr/>
            <p:nvPr/>
          </p:nvSpPr>
          <p:spPr bwMode="auto">
            <a:xfrm rot="5400000">
              <a:off x="7365499" y="3060265"/>
              <a:ext cx="528195" cy="731522"/>
            </a:xfrm>
            <a:custGeom>
              <a:avLst/>
              <a:gdLst>
                <a:gd name="T0" fmla="*/ 465 w 465"/>
                <a:gd name="T1" fmla="*/ 467 h 644"/>
                <a:gd name="T2" fmla="*/ 0 w 465"/>
                <a:gd name="T3" fmla="*/ 644 h 644"/>
                <a:gd name="T4" fmla="*/ 0 w 465"/>
                <a:gd name="T5" fmla="*/ 280 h 644"/>
                <a:gd name="T6" fmla="*/ 465 w 465"/>
                <a:gd name="T7" fmla="*/ 0 h 644"/>
                <a:gd name="T8" fmla="*/ 465 w 465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467"/>
                  </a:moveTo>
                  <a:lnTo>
                    <a:pt x="0" y="644"/>
                  </a:lnTo>
                  <a:lnTo>
                    <a:pt x="0" y="280"/>
                  </a:lnTo>
                  <a:lnTo>
                    <a:pt x="465" y="0"/>
                  </a:lnTo>
                  <a:lnTo>
                    <a:pt x="465" y="46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77"/>
            <p:cNvSpPr/>
            <p:nvPr/>
          </p:nvSpPr>
          <p:spPr bwMode="auto">
            <a:xfrm rot="5400000">
              <a:off x="7363796" y="3590164"/>
              <a:ext cx="531603" cy="731522"/>
            </a:xfrm>
            <a:custGeom>
              <a:avLst/>
              <a:gdLst>
                <a:gd name="T0" fmla="*/ 0 w 468"/>
                <a:gd name="T1" fmla="*/ 467 h 644"/>
                <a:gd name="T2" fmla="*/ 468 w 468"/>
                <a:gd name="T3" fmla="*/ 644 h 644"/>
                <a:gd name="T4" fmla="*/ 468 w 468"/>
                <a:gd name="T5" fmla="*/ 280 h 644"/>
                <a:gd name="T6" fmla="*/ 0 w 468"/>
                <a:gd name="T7" fmla="*/ 0 h 644"/>
                <a:gd name="T8" fmla="*/ 0 w 468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644">
                  <a:moveTo>
                    <a:pt x="0" y="467"/>
                  </a:moveTo>
                  <a:lnTo>
                    <a:pt x="468" y="644"/>
                  </a:lnTo>
                  <a:lnTo>
                    <a:pt x="468" y="280"/>
                  </a:lnTo>
                  <a:lnTo>
                    <a:pt x="0" y="0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78"/>
            <p:cNvSpPr/>
            <p:nvPr/>
          </p:nvSpPr>
          <p:spPr bwMode="auto">
            <a:xfrm rot="5400000">
              <a:off x="5733774" y="3564038"/>
              <a:ext cx="1697039" cy="254442"/>
            </a:xfrm>
            <a:custGeom>
              <a:avLst/>
              <a:gdLst>
                <a:gd name="T0" fmla="*/ 746 w 1494"/>
                <a:gd name="T1" fmla="*/ 0 h 224"/>
                <a:gd name="T2" fmla="*/ 0 w 1494"/>
                <a:gd name="T3" fmla="*/ 111 h 224"/>
                <a:gd name="T4" fmla="*/ 746 w 1494"/>
                <a:gd name="T5" fmla="*/ 224 h 224"/>
                <a:gd name="T6" fmla="*/ 1494 w 1494"/>
                <a:gd name="T7" fmla="*/ 111 h 224"/>
                <a:gd name="T8" fmla="*/ 746 w 1494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224">
                  <a:moveTo>
                    <a:pt x="746" y="0"/>
                  </a:moveTo>
                  <a:lnTo>
                    <a:pt x="0" y="111"/>
                  </a:lnTo>
                  <a:lnTo>
                    <a:pt x="746" y="224"/>
                  </a:lnTo>
                  <a:lnTo>
                    <a:pt x="1494" y="111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79"/>
            <p:cNvSpPr/>
            <p:nvPr/>
          </p:nvSpPr>
          <p:spPr bwMode="auto">
            <a:xfrm rot="5400000">
              <a:off x="6510164" y="2916005"/>
              <a:ext cx="847384" cy="700853"/>
            </a:xfrm>
            <a:custGeom>
              <a:avLst/>
              <a:gdLst>
                <a:gd name="T0" fmla="*/ 746 w 746"/>
                <a:gd name="T1" fmla="*/ 506 h 617"/>
                <a:gd name="T2" fmla="*/ 0 w 746"/>
                <a:gd name="T3" fmla="*/ 617 h 617"/>
                <a:gd name="T4" fmla="*/ 0 w 746"/>
                <a:gd name="T5" fmla="*/ 224 h 617"/>
                <a:gd name="T6" fmla="*/ 746 w 746"/>
                <a:gd name="T7" fmla="*/ 0 h 617"/>
                <a:gd name="T8" fmla="*/ 746 w 746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7">
                  <a:moveTo>
                    <a:pt x="746" y="506"/>
                  </a:moveTo>
                  <a:lnTo>
                    <a:pt x="0" y="617"/>
                  </a:lnTo>
                  <a:lnTo>
                    <a:pt x="0" y="224"/>
                  </a:lnTo>
                  <a:lnTo>
                    <a:pt x="746" y="0"/>
                  </a:lnTo>
                  <a:lnTo>
                    <a:pt x="746" y="506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80"/>
            <p:cNvSpPr/>
            <p:nvPr/>
          </p:nvSpPr>
          <p:spPr bwMode="auto">
            <a:xfrm rot="5400000">
              <a:off x="6509028" y="3764525"/>
              <a:ext cx="849656" cy="700853"/>
            </a:xfrm>
            <a:custGeom>
              <a:avLst/>
              <a:gdLst>
                <a:gd name="T0" fmla="*/ 0 w 748"/>
                <a:gd name="T1" fmla="*/ 506 h 617"/>
                <a:gd name="T2" fmla="*/ 748 w 748"/>
                <a:gd name="T3" fmla="*/ 617 h 617"/>
                <a:gd name="T4" fmla="*/ 748 w 748"/>
                <a:gd name="T5" fmla="*/ 224 h 617"/>
                <a:gd name="T6" fmla="*/ 0 w 748"/>
                <a:gd name="T7" fmla="*/ 0 h 617"/>
                <a:gd name="T8" fmla="*/ 0 w 748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617">
                  <a:moveTo>
                    <a:pt x="0" y="506"/>
                  </a:moveTo>
                  <a:lnTo>
                    <a:pt x="748" y="617"/>
                  </a:lnTo>
                  <a:lnTo>
                    <a:pt x="748" y="224"/>
                  </a:lnTo>
                  <a:lnTo>
                    <a:pt x="0" y="0"/>
                  </a:lnTo>
                  <a:lnTo>
                    <a:pt x="0" y="50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81"/>
            <p:cNvSpPr/>
            <p:nvPr/>
          </p:nvSpPr>
          <p:spPr bwMode="auto">
            <a:xfrm rot="5400000">
              <a:off x="5594058" y="2742779"/>
              <a:ext cx="1166573" cy="728114"/>
            </a:xfrm>
            <a:custGeom>
              <a:avLst/>
              <a:gdLst>
                <a:gd name="T0" fmla="*/ 1027 w 1027"/>
                <a:gd name="T1" fmla="*/ 641 h 641"/>
                <a:gd name="T2" fmla="*/ 0 w 1027"/>
                <a:gd name="T3" fmla="*/ 532 h 641"/>
                <a:gd name="T4" fmla="*/ 0 w 1027"/>
                <a:gd name="T5" fmla="*/ 111 h 641"/>
                <a:gd name="T6" fmla="*/ 1027 w 1027"/>
                <a:gd name="T7" fmla="*/ 0 h 641"/>
                <a:gd name="T8" fmla="*/ 1027 w 1027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7" h="641">
                  <a:moveTo>
                    <a:pt x="1027" y="641"/>
                  </a:moveTo>
                  <a:lnTo>
                    <a:pt x="0" y="532"/>
                  </a:lnTo>
                  <a:lnTo>
                    <a:pt x="0" y="111"/>
                  </a:lnTo>
                  <a:lnTo>
                    <a:pt x="1027" y="0"/>
                  </a:lnTo>
                  <a:lnTo>
                    <a:pt x="1027" y="64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82"/>
            <p:cNvSpPr/>
            <p:nvPr/>
          </p:nvSpPr>
          <p:spPr bwMode="auto">
            <a:xfrm rot="5400000">
              <a:off x="5592922" y="3910488"/>
              <a:ext cx="1168845" cy="728114"/>
            </a:xfrm>
            <a:custGeom>
              <a:avLst/>
              <a:gdLst>
                <a:gd name="T0" fmla="*/ 0 w 1029"/>
                <a:gd name="T1" fmla="*/ 641 h 641"/>
                <a:gd name="T2" fmla="*/ 1029 w 1029"/>
                <a:gd name="T3" fmla="*/ 532 h 641"/>
                <a:gd name="T4" fmla="*/ 1029 w 1029"/>
                <a:gd name="T5" fmla="*/ 111 h 641"/>
                <a:gd name="T6" fmla="*/ 0 w 1029"/>
                <a:gd name="T7" fmla="*/ 0 h 641"/>
                <a:gd name="T8" fmla="*/ 0 w 1029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9" h="641">
                  <a:moveTo>
                    <a:pt x="0" y="641"/>
                  </a:moveTo>
                  <a:lnTo>
                    <a:pt x="1029" y="532"/>
                  </a:lnTo>
                  <a:lnTo>
                    <a:pt x="1029" y="111"/>
                  </a:lnTo>
                  <a:lnTo>
                    <a:pt x="0" y="0"/>
                  </a:lnTo>
                  <a:lnTo>
                    <a:pt x="0" y="6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83"/>
            <p:cNvSpPr/>
            <p:nvPr/>
          </p:nvSpPr>
          <p:spPr bwMode="auto">
            <a:xfrm rot="5400000">
              <a:off x="7725013" y="3425457"/>
              <a:ext cx="9087" cy="531603"/>
            </a:xfrm>
            <a:custGeom>
              <a:avLst/>
              <a:gdLst>
                <a:gd name="T0" fmla="*/ 8 w 8"/>
                <a:gd name="T1" fmla="*/ 468 h 468"/>
                <a:gd name="T2" fmla="*/ 0 w 8"/>
                <a:gd name="T3" fmla="*/ 468 h 468"/>
                <a:gd name="T4" fmla="*/ 0 w 8"/>
                <a:gd name="T5" fmla="*/ 2 h 468"/>
                <a:gd name="T6" fmla="*/ 3 w 8"/>
                <a:gd name="T7" fmla="*/ 0 h 468"/>
                <a:gd name="T8" fmla="*/ 8 w 8"/>
                <a:gd name="T9" fmla="*/ 2 h 468"/>
                <a:gd name="T10" fmla="*/ 8 w 8"/>
                <a:gd name="T11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68">
                  <a:moveTo>
                    <a:pt x="8" y="468"/>
                  </a:moveTo>
                  <a:lnTo>
                    <a:pt x="0" y="468"/>
                  </a:lnTo>
                  <a:lnTo>
                    <a:pt x="0" y="2"/>
                  </a:lnTo>
                  <a:lnTo>
                    <a:pt x="3" y="0"/>
                  </a:lnTo>
                  <a:lnTo>
                    <a:pt x="8" y="2"/>
                  </a:lnTo>
                  <a:lnTo>
                    <a:pt x="8" y="468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84"/>
            <p:cNvSpPr/>
            <p:nvPr/>
          </p:nvSpPr>
          <p:spPr bwMode="auto">
            <a:xfrm rot="5400000">
              <a:off x="6992355" y="3403875"/>
              <a:ext cx="9087" cy="574767"/>
            </a:xfrm>
            <a:custGeom>
              <a:avLst/>
              <a:gdLst>
                <a:gd name="T0" fmla="*/ 8 w 8"/>
                <a:gd name="T1" fmla="*/ 506 h 506"/>
                <a:gd name="T2" fmla="*/ 0 w 8"/>
                <a:gd name="T3" fmla="*/ 506 h 506"/>
                <a:gd name="T4" fmla="*/ 0 w 8"/>
                <a:gd name="T5" fmla="*/ 1 h 506"/>
                <a:gd name="T6" fmla="*/ 3 w 8"/>
                <a:gd name="T7" fmla="*/ 0 h 506"/>
                <a:gd name="T8" fmla="*/ 8 w 8"/>
                <a:gd name="T9" fmla="*/ 1 h 506"/>
                <a:gd name="T10" fmla="*/ 8 w 8"/>
                <a:gd name="T11" fmla="*/ 50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06">
                  <a:moveTo>
                    <a:pt x="8" y="506"/>
                  </a:moveTo>
                  <a:lnTo>
                    <a:pt x="0" y="506"/>
                  </a:lnTo>
                  <a:lnTo>
                    <a:pt x="0" y="1"/>
                  </a:lnTo>
                  <a:lnTo>
                    <a:pt x="3" y="0"/>
                  </a:lnTo>
                  <a:lnTo>
                    <a:pt x="8" y="1"/>
                  </a:lnTo>
                  <a:lnTo>
                    <a:pt x="8" y="50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85"/>
            <p:cNvSpPr/>
            <p:nvPr/>
          </p:nvSpPr>
          <p:spPr bwMode="auto">
            <a:xfrm rot="5400000">
              <a:off x="4629676" y="3425457"/>
              <a:ext cx="9087" cy="531603"/>
            </a:xfrm>
            <a:custGeom>
              <a:avLst/>
              <a:gdLst>
                <a:gd name="T0" fmla="*/ 8 w 8"/>
                <a:gd name="T1" fmla="*/ 0 h 468"/>
                <a:gd name="T2" fmla="*/ 0 w 8"/>
                <a:gd name="T3" fmla="*/ 0 h 468"/>
                <a:gd name="T4" fmla="*/ 0 w 8"/>
                <a:gd name="T5" fmla="*/ 467 h 468"/>
                <a:gd name="T6" fmla="*/ 3 w 8"/>
                <a:gd name="T7" fmla="*/ 468 h 468"/>
                <a:gd name="T8" fmla="*/ 8 w 8"/>
                <a:gd name="T9" fmla="*/ 467 h 468"/>
                <a:gd name="T10" fmla="*/ 8 w 8"/>
                <a:gd name="T11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68">
                  <a:moveTo>
                    <a:pt x="8" y="0"/>
                  </a:moveTo>
                  <a:lnTo>
                    <a:pt x="0" y="0"/>
                  </a:lnTo>
                  <a:lnTo>
                    <a:pt x="0" y="467"/>
                  </a:lnTo>
                  <a:lnTo>
                    <a:pt x="3" y="468"/>
                  </a:lnTo>
                  <a:lnTo>
                    <a:pt x="8" y="46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86"/>
            <p:cNvSpPr/>
            <p:nvPr/>
          </p:nvSpPr>
          <p:spPr bwMode="auto">
            <a:xfrm rot="5400000">
              <a:off x="5361198" y="3403875"/>
              <a:ext cx="9087" cy="574767"/>
            </a:xfrm>
            <a:custGeom>
              <a:avLst/>
              <a:gdLst>
                <a:gd name="T0" fmla="*/ 8 w 8"/>
                <a:gd name="T1" fmla="*/ 0 h 506"/>
                <a:gd name="T2" fmla="*/ 0 w 8"/>
                <a:gd name="T3" fmla="*/ 0 h 506"/>
                <a:gd name="T4" fmla="*/ 0 w 8"/>
                <a:gd name="T5" fmla="*/ 504 h 506"/>
                <a:gd name="T6" fmla="*/ 3 w 8"/>
                <a:gd name="T7" fmla="*/ 506 h 506"/>
                <a:gd name="T8" fmla="*/ 8 w 8"/>
                <a:gd name="T9" fmla="*/ 504 h 506"/>
                <a:gd name="T10" fmla="*/ 8 w 8"/>
                <a:gd name="T11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06">
                  <a:moveTo>
                    <a:pt x="8" y="0"/>
                  </a:moveTo>
                  <a:lnTo>
                    <a:pt x="0" y="0"/>
                  </a:lnTo>
                  <a:lnTo>
                    <a:pt x="0" y="504"/>
                  </a:lnTo>
                  <a:lnTo>
                    <a:pt x="3" y="506"/>
                  </a:lnTo>
                  <a:lnTo>
                    <a:pt x="8" y="50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87"/>
            <p:cNvSpPr/>
            <p:nvPr/>
          </p:nvSpPr>
          <p:spPr bwMode="auto">
            <a:xfrm rot="5400000">
              <a:off x="6172801" y="3327202"/>
              <a:ext cx="9087" cy="728114"/>
            </a:xfrm>
            <a:custGeom>
              <a:avLst/>
              <a:gdLst>
                <a:gd name="T0" fmla="*/ 8 w 8"/>
                <a:gd name="T1" fmla="*/ 640 h 641"/>
                <a:gd name="T2" fmla="*/ 3 w 8"/>
                <a:gd name="T3" fmla="*/ 641 h 641"/>
                <a:gd name="T4" fmla="*/ 0 w 8"/>
                <a:gd name="T5" fmla="*/ 640 h 641"/>
                <a:gd name="T6" fmla="*/ 0 w 8"/>
                <a:gd name="T7" fmla="*/ 0 h 641"/>
                <a:gd name="T8" fmla="*/ 3 w 8"/>
                <a:gd name="T9" fmla="*/ 0 h 641"/>
                <a:gd name="T10" fmla="*/ 8 w 8"/>
                <a:gd name="T11" fmla="*/ 0 h 641"/>
                <a:gd name="T12" fmla="*/ 8 w 8"/>
                <a:gd name="T13" fmla="*/ 64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1">
                  <a:moveTo>
                    <a:pt x="8" y="640"/>
                  </a:moveTo>
                  <a:lnTo>
                    <a:pt x="3" y="641"/>
                  </a:lnTo>
                  <a:lnTo>
                    <a:pt x="0" y="640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8" y="64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88"/>
            <p:cNvSpPr/>
            <p:nvPr/>
          </p:nvSpPr>
          <p:spPr bwMode="auto">
            <a:xfrm rot="5400000">
              <a:off x="7303593" y="3529960"/>
              <a:ext cx="1059798" cy="323733"/>
            </a:xfrm>
            <a:custGeom>
              <a:avLst/>
              <a:gdLst>
                <a:gd name="T0" fmla="*/ 465 w 933"/>
                <a:gd name="T1" fmla="*/ 0 h 285"/>
                <a:gd name="T2" fmla="*/ 0 w 933"/>
                <a:gd name="T3" fmla="*/ 280 h 285"/>
                <a:gd name="T4" fmla="*/ 0 w 933"/>
                <a:gd name="T5" fmla="*/ 285 h 285"/>
                <a:gd name="T6" fmla="*/ 465 w 933"/>
                <a:gd name="T7" fmla="*/ 10 h 285"/>
                <a:gd name="T8" fmla="*/ 933 w 933"/>
                <a:gd name="T9" fmla="*/ 285 h 285"/>
                <a:gd name="T10" fmla="*/ 933 w 933"/>
                <a:gd name="T11" fmla="*/ 280 h 285"/>
                <a:gd name="T12" fmla="*/ 465 w 933"/>
                <a:gd name="T1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285">
                  <a:moveTo>
                    <a:pt x="465" y="0"/>
                  </a:moveTo>
                  <a:lnTo>
                    <a:pt x="0" y="280"/>
                  </a:lnTo>
                  <a:lnTo>
                    <a:pt x="0" y="285"/>
                  </a:lnTo>
                  <a:lnTo>
                    <a:pt x="465" y="10"/>
                  </a:lnTo>
                  <a:lnTo>
                    <a:pt x="933" y="285"/>
                  </a:lnTo>
                  <a:lnTo>
                    <a:pt x="933" y="28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89"/>
            <p:cNvSpPr/>
            <p:nvPr/>
          </p:nvSpPr>
          <p:spPr bwMode="auto">
            <a:xfrm rot="5400000">
              <a:off x="6837871" y="3587891"/>
              <a:ext cx="1059798" cy="207871"/>
            </a:xfrm>
            <a:custGeom>
              <a:avLst/>
              <a:gdLst>
                <a:gd name="T0" fmla="*/ 0 w 933"/>
                <a:gd name="T1" fmla="*/ 183 h 183"/>
                <a:gd name="T2" fmla="*/ 462 w 933"/>
                <a:gd name="T3" fmla="*/ 7 h 183"/>
                <a:gd name="T4" fmla="*/ 470 w 933"/>
                <a:gd name="T5" fmla="*/ 7 h 183"/>
                <a:gd name="T6" fmla="*/ 933 w 933"/>
                <a:gd name="T7" fmla="*/ 183 h 183"/>
                <a:gd name="T8" fmla="*/ 933 w 933"/>
                <a:gd name="T9" fmla="*/ 178 h 183"/>
                <a:gd name="T10" fmla="*/ 470 w 933"/>
                <a:gd name="T11" fmla="*/ 0 h 183"/>
                <a:gd name="T12" fmla="*/ 462 w 933"/>
                <a:gd name="T13" fmla="*/ 0 h 183"/>
                <a:gd name="T14" fmla="*/ 0 w 933"/>
                <a:gd name="T15" fmla="*/ 178 h 183"/>
                <a:gd name="T16" fmla="*/ 0 w 933"/>
                <a:gd name="T17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3" h="183">
                  <a:moveTo>
                    <a:pt x="0" y="183"/>
                  </a:moveTo>
                  <a:lnTo>
                    <a:pt x="462" y="7"/>
                  </a:lnTo>
                  <a:lnTo>
                    <a:pt x="470" y="7"/>
                  </a:lnTo>
                  <a:lnTo>
                    <a:pt x="933" y="183"/>
                  </a:lnTo>
                  <a:lnTo>
                    <a:pt x="933" y="178"/>
                  </a:lnTo>
                  <a:lnTo>
                    <a:pt x="470" y="0"/>
                  </a:lnTo>
                  <a:lnTo>
                    <a:pt x="462" y="0"/>
                  </a:lnTo>
                  <a:lnTo>
                    <a:pt x="0" y="178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90"/>
            <p:cNvSpPr/>
            <p:nvPr/>
          </p:nvSpPr>
          <p:spPr bwMode="auto">
            <a:xfrm rot="5400000">
              <a:off x="6303998" y="3559494"/>
              <a:ext cx="1697039" cy="263530"/>
            </a:xfrm>
            <a:custGeom>
              <a:avLst/>
              <a:gdLst>
                <a:gd name="T0" fmla="*/ 746 w 1494"/>
                <a:gd name="T1" fmla="*/ 0 h 232"/>
                <a:gd name="T2" fmla="*/ 0 w 1494"/>
                <a:gd name="T3" fmla="*/ 224 h 232"/>
                <a:gd name="T4" fmla="*/ 0 w 1494"/>
                <a:gd name="T5" fmla="*/ 232 h 232"/>
                <a:gd name="T6" fmla="*/ 746 w 1494"/>
                <a:gd name="T7" fmla="*/ 10 h 232"/>
                <a:gd name="T8" fmla="*/ 1494 w 1494"/>
                <a:gd name="T9" fmla="*/ 232 h 232"/>
                <a:gd name="T10" fmla="*/ 1494 w 1494"/>
                <a:gd name="T11" fmla="*/ 224 h 232"/>
                <a:gd name="T12" fmla="*/ 746 w 1494"/>
                <a:gd name="T13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4" h="232">
                  <a:moveTo>
                    <a:pt x="746" y="0"/>
                  </a:moveTo>
                  <a:lnTo>
                    <a:pt x="0" y="224"/>
                  </a:lnTo>
                  <a:lnTo>
                    <a:pt x="0" y="232"/>
                  </a:lnTo>
                  <a:lnTo>
                    <a:pt x="746" y="10"/>
                  </a:lnTo>
                  <a:lnTo>
                    <a:pt x="1494" y="232"/>
                  </a:lnTo>
                  <a:lnTo>
                    <a:pt x="1494" y="224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91"/>
            <p:cNvSpPr/>
            <p:nvPr/>
          </p:nvSpPr>
          <p:spPr bwMode="auto">
            <a:xfrm rot="5400000">
              <a:off x="5804200" y="3621969"/>
              <a:ext cx="1697039" cy="138580"/>
            </a:xfrm>
            <a:custGeom>
              <a:avLst/>
              <a:gdLst>
                <a:gd name="T0" fmla="*/ 743 w 1494"/>
                <a:gd name="T1" fmla="*/ 0 h 122"/>
                <a:gd name="T2" fmla="*/ 0 w 1494"/>
                <a:gd name="T3" fmla="*/ 113 h 122"/>
                <a:gd name="T4" fmla="*/ 0 w 1494"/>
                <a:gd name="T5" fmla="*/ 122 h 122"/>
                <a:gd name="T6" fmla="*/ 743 w 1494"/>
                <a:gd name="T7" fmla="*/ 11 h 122"/>
                <a:gd name="T8" fmla="*/ 751 w 1494"/>
                <a:gd name="T9" fmla="*/ 11 h 122"/>
                <a:gd name="T10" fmla="*/ 1494 w 1494"/>
                <a:gd name="T11" fmla="*/ 122 h 122"/>
                <a:gd name="T12" fmla="*/ 1494 w 1494"/>
                <a:gd name="T13" fmla="*/ 113 h 122"/>
                <a:gd name="T14" fmla="*/ 751 w 1494"/>
                <a:gd name="T15" fmla="*/ 0 h 122"/>
                <a:gd name="T16" fmla="*/ 743 w 1494"/>
                <a:gd name="T1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4" h="122">
                  <a:moveTo>
                    <a:pt x="743" y="0"/>
                  </a:moveTo>
                  <a:lnTo>
                    <a:pt x="0" y="113"/>
                  </a:lnTo>
                  <a:lnTo>
                    <a:pt x="0" y="122"/>
                  </a:lnTo>
                  <a:lnTo>
                    <a:pt x="743" y="11"/>
                  </a:lnTo>
                  <a:lnTo>
                    <a:pt x="751" y="11"/>
                  </a:lnTo>
                  <a:lnTo>
                    <a:pt x="1494" y="122"/>
                  </a:lnTo>
                  <a:lnTo>
                    <a:pt x="1494" y="113"/>
                  </a:lnTo>
                  <a:lnTo>
                    <a:pt x="751" y="0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92"/>
            <p:cNvSpPr/>
            <p:nvPr/>
          </p:nvSpPr>
          <p:spPr bwMode="auto">
            <a:xfrm rot="5400000">
              <a:off x="4000386" y="3529960"/>
              <a:ext cx="1059798" cy="323733"/>
            </a:xfrm>
            <a:custGeom>
              <a:avLst/>
              <a:gdLst>
                <a:gd name="T0" fmla="*/ 465 w 933"/>
                <a:gd name="T1" fmla="*/ 285 h 285"/>
                <a:gd name="T2" fmla="*/ 0 w 933"/>
                <a:gd name="T3" fmla="*/ 5 h 285"/>
                <a:gd name="T4" fmla="*/ 0 w 933"/>
                <a:gd name="T5" fmla="*/ 0 h 285"/>
                <a:gd name="T6" fmla="*/ 465 w 933"/>
                <a:gd name="T7" fmla="*/ 275 h 285"/>
                <a:gd name="T8" fmla="*/ 933 w 933"/>
                <a:gd name="T9" fmla="*/ 0 h 285"/>
                <a:gd name="T10" fmla="*/ 933 w 933"/>
                <a:gd name="T11" fmla="*/ 5 h 285"/>
                <a:gd name="T12" fmla="*/ 465 w 933"/>
                <a:gd name="T1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285">
                  <a:moveTo>
                    <a:pt x="465" y="28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65" y="275"/>
                  </a:lnTo>
                  <a:lnTo>
                    <a:pt x="933" y="0"/>
                  </a:lnTo>
                  <a:lnTo>
                    <a:pt x="933" y="5"/>
                  </a:lnTo>
                  <a:lnTo>
                    <a:pt x="465" y="285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93"/>
            <p:cNvSpPr/>
            <p:nvPr/>
          </p:nvSpPr>
          <p:spPr bwMode="auto">
            <a:xfrm rot="5400000">
              <a:off x="4466105" y="3587891"/>
              <a:ext cx="1059798" cy="207871"/>
            </a:xfrm>
            <a:custGeom>
              <a:avLst/>
              <a:gdLst>
                <a:gd name="T0" fmla="*/ 0 w 933"/>
                <a:gd name="T1" fmla="*/ 0 h 183"/>
                <a:gd name="T2" fmla="*/ 462 w 933"/>
                <a:gd name="T3" fmla="*/ 176 h 183"/>
                <a:gd name="T4" fmla="*/ 470 w 933"/>
                <a:gd name="T5" fmla="*/ 176 h 183"/>
                <a:gd name="T6" fmla="*/ 933 w 933"/>
                <a:gd name="T7" fmla="*/ 0 h 183"/>
                <a:gd name="T8" fmla="*/ 933 w 933"/>
                <a:gd name="T9" fmla="*/ 5 h 183"/>
                <a:gd name="T10" fmla="*/ 470 w 933"/>
                <a:gd name="T11" fmla="*/ 183 h 183"/>
                <a:gd name="T12" fmla="*/ 462 w 933"/>
                <a:gd name="T13" fmla="*/ 183 h 183"/>
                <a:gd name="T14" fmla="*/ 0 w 933"/>
                <a:gd name="T15" fmla="*/ 5 h 183"/>
                <a:gd name="T16" fmla="*/ 0 w 933"/>
                <a:gd name="T1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3" h="183">
                  <a:moveTo>
                    <a:pt x="0" y="0"/>
                  </a:moveTo>
                  <a:lnTo>
                    <a:pt x="462" y="176"/>
                  </a:lnTo>
                  <a:lnTo>
                    <a:pt x="470" y="176"/>
                  </a:lnTo>
                  <a:lnTo>
                    <a:pt x="933" y="0"/>
                  </a:lnTo>
                  <a:lnTo>
                    <a:pt x="933" y="5"/>
                  </a:lnTo>
                  <a:lnTo>
                    <a:pt x="470" y="183"/>
                  </a:lnTo>
                  <a:lnTo>
                    <a:pt x="462" y="183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94"/>
            <p:cNvSpPr/>
            <p:nvPr/>
          </p:nvSpPr>
          <p:spPr bwMode="auto">
            <a:xfrm rot="5400000">
              <a:off x="4362170" y="3558926"/>
              <a:ext cx="1697039" cy="264666"/>
            </a:xfrm>
            <a:custGeom>
              <a:avLst/>
              <a:gdLst>
                <a:gd name="T0" fmla="*/ 746 w 1494"/>
                <a:gd name="T1" fmla="*/ 233 h 233"/>
                <a:gd name="T2" fmla="*/ 0 w 1494"/>
                <a:gd name="T3" fmla="*/ 9 h 233"/>
                <a:gd name="T4" fmla="*/ 0 w 1494"/>
                <a:gd name="T5" fmla="*/ 0 h 233"/>
                <a:gd name="T6" fmla="*/ 746 w 1494"/>
                <a:gd name="T7" fmla="*/ 222 h 233"/>
                <a:gd name="T8" fmla="*/ 1494 w 1494"/>
                <a:gd name="T9" fmla="*/ 0 h 233"/>
                <a:gd name="T10" fmla="*/ 1494 w 1494"/>
                <a:gd name="T11" fmla="*/ 9 h 233"/>
                <a:gd name="T12" fmla="*/ 746 w 1494"/>
                <a:gd name="T13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4" h="233">
                  <a:moveTo>
                    <a:pt x="746" y="233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46" y="222"/>
                  </a:lnTo>
                  <a:lnTo>
                    <a:pt x="1494" y="0"/>
                  </a:lnTo>
                  <a:lnTo>
                    <a:pt x="1494" y="9"/>
                  </a:lnTo>
                  <a:lnTo>
                    <a:pt x="746" y="233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95"/>
            <p:cNvSpPr/>
            <p:nvPr/>
          </p:nvSpPr>
          <p:spPr bwMode="auto">
            <a:xfrm rot="5400000">
              <a:off x="4862537" y="3621969"/>
              <a:ext cx="1697039" cy="138580"/>
            </a:xfrm>
            <a:custGeom>
              <a:avLst/>
              <a:gdLst>
                <a:gd name="T0" fmla="*/ 743 w 1494"/>
                <a:gd name="T1" fmla="*/ 122 h 122"/>
                <a:gd name="T2" fmla="*/ 0 w 1494"/>
                <a:gd name="T3" fmla="*/ 9 h 122"/>
                <a:gd name="T4" fmla="*/ 0 w 1494"/>
                <a:gd name="T5" fmla="*/ 0 h 122"/>
                <a:gd name="T6" fmla="*/ 743 w 1494"/>
                <a:gd name="T7" fmla="*/ 112 h 122"/>
                <a:gd name="T8" fmla="*/ 751 w 1494"/>
                <a:gd name="T9" fmla="*/ 112 h 122"/>
                <a:gd name="T10" fmla="*/ 1494 w 1494"/>
                <a:gd name="T11" fmla="*/ 0 h 122"/>
                <a:gd name="T12" fmla="*/ 1494 w 1494"/>
                <a:gd name="T13" fmla="*/ 9 h 122"/>
                <a:gd name="T14" fmla="*/ 751 w 1494"/>
                <a:gd name="T15" fmla="*/ 122 h 122"/>
                <a:gd name="T16" fmla="*/ 743 w 1494"/>
                <a:gd name="T1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4" h="122">
                  <a:moveTo>
                    <a:pt x="743" y="122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43" y="112"/>
                  </a:lnTo>
                  <a:lnTo>
                    <a:pt x="751" y="112"/>
                  </a:lnTo>
                  <a:lnTo>
                    <a:pt x="1494" y="0"/>
                  </a:lnTo>
                  <a:lnTo>
                    <a:pt x="1494" y="9"/>
                  </a:lnTo>
                  <a:lnTo>
                    <a:pt x="751" y="122"/>
                  </a:lnTo>
                  <a:lnTo>
                    <a:pt x="743" y="122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96"/>
            <p:cNvSpPr/>
            <p:nvPr/>
          </p:nvSpPr>
          <p:spPr bwMode="auto">
            <a:xfrm rot="5400000">
              <a:off x="5303835" y="3621400"/>
              <a:ext cx="2335417" cy="139716"/>
            </a:xfrm>
            <a:custGeom>
              <a:avLst/>
              <a:gdLst>
                <a:gd name="T0" fmla="*/ 1027 w 2056"/>
                <a:gd name="T1" fmla="*/ 0 h 123"/>
                <a:gd name="T2" fmla="*/ 0 w 2056"/>
                <a:gd name="T3" fmla="*/ 111 h 123"/>
                <a:gd name="T4" fmla="*/ 0 w 2056"/>
                <a:gd name="T5" fmla="*/ 123 h 123"/>
                <a:gd name="T6" fmla="*/ 1027 w 2056"/>
                <a:gd name="T7" fmla="*/ 14 h 123"/>
                <a:gd name="T8" fmla="*/ 2056 w 2056"/>
                <a:gd name="T9" fmla="*/ 123 h 123"/>
                <a:gd name="T10" fmla="*/ 2056 w 2056"/>
                <a:gd name="T11" fmla="*/ 111 h 123"/>
                <a:gd name="T12" fmla="*/ 1027 w 2056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6" h="123">
                  <a:moveTo>
                    <a:pt x="1027" y="0"/>
                  </a:moveTo>
                  <a:lnTo>
                    <a:pt x="0" y="111"/>
                  </a:lnTo>
                  <a:lnTo>
                    <a:pt x="0" y="123"/>
                  </a:lnTo>
                  <a:lnTo>
                    <a:pt x="1027" y="14"/>
                  </a:lnTo>
                  <a:lnTo>
                    <a:pt x="2056" y="123"/>
                  </a:lnTo>
                  <a:lnTo>
                    <a:pt x="2056" y="111"/>
                  </a:lnTo>
                  <a:lnTo>
                    <a:pt x="1027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97"/>
            <p:cNvSpPr/>
            <p:nvPr/>
          </p:nvSpPr>
          <p:spPr bwMode="auto">
            <a:xfrm rot="5400000">
              <a:off x="4713165" y="3623672"/>
              <a:ext cx="2335417" cy="135173"/>
            </a:xfrm>
            <a:custGeom>
              <a:avLst/>
              <a:gdLst>
                <a:gd name="T0" fmla="*/ 1027 w 2056"/>
                <a:gd name="T1" fmla="*/ 119 h 119"/>
                <a:gd name="T2" fmla="*/ 0 w 2056"/>
                <a:gd name="T3" fmla="*/ 10 h 119"/>
                <a:gd name="T4" fmla="*/ 0 w 2056"/>
                <a:gd name="T5" fmla="*/ 0 h 119"/>
                <a:gd name="T6" fmla="*/ 1027 w 2056"/>
                <a:gd name="T7" fmla="*/ 104 h 119"/>
                <a:gd name="T8" fmla="*/ 2056 w 2056"/>
                <a:gd name="T9" fmla="*/ 0 h 119"/>
                <a:gd name="T10" fmla="*/ 2056 w 2056"/>
                <a:gd name="T11" fmla="*/ 10 h 119"/>
                <a:gd name="T12" fmla="*/ 1027 w 2056"/>
                <a:gd name="T1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6" h="119">
                  <a:moveTo>
                    <a:pt x="1027" y="119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27" y="104"/>
                  </a:lnTo>
                  <a:lnTo>
                    <a:pt x="2056" y="0"/>
                  </a:lnTo>
                  <a:lnTo>
                    <a:pt x="2056" y="10"/>
                  </a:lnTo>
                  <a:lnTo>
                    <a:pt x="1027" y="119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672555" y="2929373"/>
            <a:ext cx="230853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72555" y="2650487"/>
            <a:ext cx="1512168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72555" y="4785629"/>
            <a:ext cx="230853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72555" y="4506743"/>
            <a:ext cx="1512168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55706" y="2125461"/>
            <a:ext cx="228218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755707" y="1846574"/>
            <a:ext cx="1494909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755706" y="5740306"/>
            <a:ext cx="228218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55707" y="5461420"/>
            <a:ext cx="1494909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755706" y="3869317"/>
            <a:ext cx="228218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755707" y="3590431"/>
            <a:ext cx="1494909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2" name="Elbow Connector 41"/>
          <p:cNvCxnSpPr/>
          <p:nvPr/>
        </p:nvCxnSpPr>
        <p:spPr>
          <a:xfrm rot="10800000">
            <a:off x="3735603" y="2806055"/>
            <a:ext cx="834769" cy="762468"/>
          </a:xfrm>
          <a:prstGeom prst="bentConnector3">
            <a:avLst>
              <a:gd name="adj1" fmla="val 50000"/>
            </a:avLst>
          </a:prstGeom>
          <a:ln w="63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rot="10800000">
            <a:off x="3773079" y="4718355"/>
            <a:ext cx="1588294" cy="292563"/>
          </a:xfrm>
          <a:prstGeom prst="bentConnector3">
            <a:avLst>
              <a:gd name="adj1" fmla="val 50000"/>
            </a:avLst>
          </a:prstGeom>
          <a:ln w="63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0800000" flipV="1">
            <a:off x="6822358" y="1939728"/>
            <a:ext cx="1931960" cy="968015"/>
          </a:xfrm>
          <a:prstGeom prst="bentConnector3">
            <a:avLst>
              <a:gd name="adj1" fmla="val 50000"/>
            </a:avLst>
          </a:prstGeom>
          <a:ln w="63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rot="10800000">
            <a:off x="7882937" y="3435358"/>
            <a:ext cx="824223" cy="295429"/>
          </a:xfrm>
          <a:prstGeom prst="bentConnector3">
            <a:avLst>
              <a:gd name="adj1" fmla="val 50000"/>
            </a:avLst>
          </a:prstGeom>
          <a:ln w="63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39" idx="1"/>
          </p:cNvCxnSpPr>
          <p:nvPr/>
        </p:nvCxnSpPr>
        <p:spPr>
          <a:xfrm rot="10800000">
            <a:off x="7027321" y="5248564"/>
            <a:ext cx="1728387" cy="377133"/>
          </a:xfrm>
          <a:prstGeom prst="bentConnector3">
            <a:avLst>
              <a:gd name="adj1" fmla="val 50000"/>
            </a:avLst>
          </a:prstGeom>
          <a:ln w="63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2018ANNUAL WORK SUMMARY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组合 99"/>
          <p:cNvGrpSpPr/>
          <p:nvPr/>
        </p:nvGrpSpPr>
        <p:grpSpPr>
          <a:xfrm>
            <a:off x="3821326" y="4552429"/>
            <a:ext cx="2607421" cy="1359683"/>
            <a:chOff x="3821326" y="3817808"/>
            <a:chExt cx="2607421" cy="1359683"/>
          </a:xfrm>
        </p:grpSpPr>
        <p:sp>
          <p:nvSpPr>
            <p:cNvPr id="6" name="Freeform 3720"/>
            <p:cNvSpPr/>
            <p:nvPr/>
          </p:nvSpPr>
          <p:spPr bwMode="auto">
            <a:xfrm>
              <a:off x="3821326" y="3846737"/>
              <a:ext cx="2607421" cy="1330754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6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3721"/>
            <p:cNvSpPr/>
            <p:nvPr/>
          </p:nvSpPr>
          <p:spPr bwMode="auto">
            <a:xfrm>
              <a:off x="3821326" y="3817808"/>
              <a:ext cx="2607421" cy="1329495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5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4050244" y="2394042"/>
            <a:ext cx="2378502" cy="1241451"/>
            <a:chOff x="4050244" y="1659421"/>
            <a:chExt cx="2378502" cy="1241451"/>
          </a:xfrm>
        </p:grpSpPr>
        <p:sp>
          <p:nvSpPr>
            <p:cNvPr id="9" name="Freeform 3723"/>
            <p:cNvSpPr/>
            <p:nvPr/>
          </p:nvSpPr>
          <p:spPr bwMode="auto">
            <a:xfrm>
              <a:off x="4050244" y="1685836"/>
              <a:ext cx="2378502" cy="1215036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5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3724"/>
            <p:cNvSpPr/>
            <p:nvPr/>
          </p:nvSpPr>
          <p:spPr bwMode="auto">
            <a:xfrm>
              <a:off x="4050244" y="1659421"/>
              <a:ext cx="2378502" cy="1213777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4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3359712" y="3295884"/>
            <a:ext cx="3069033" cy="1601181"/>
            <a:chOff x="3359712" y="2561263"/>
            <a:chExt cx="3069033" cy="1601181"/>
          </a:xfrm>
        </p:grpSpPr>
        <p:sp>
          <p:nvSpPr>
            <p:cNvPr id="15" name="Freeform 3729"/>
            <p:cNvSpPr/>
            <p:nvPr/>
          </p:nvSpPr>
          <p:spPr bwMode="auto">
            <a:xfrm>
              <a:off x="3359712" y="2593967"/>
              <a:ext cx="3069033" cy="1568477"/>
            </a:xfrm>
            <a:custGeom>
              <a:avLst/>
              <a:gdLst>
                <a:gd name="T0" fmla="*/ 1031 w 1031"/>
                <a:gd name="T1" fmla="*/ 181 h 527"/>
                <a:gd name="T2" fmla="*/ 938 w 1031"/>
                <a:gd name="T3" fmla="*/ 88 h 527"/>
                <a:gd name="T4" fmla="*/ 274 w 1031"/>
                <a:gd name="T5" fmla="*/ 88 h 527"/>
                <a:gd name="T6" fmla="*/ 274 w 1031"/>
                <a:gd name="T7" fmla="*/ 30 h 527"/>
                <a:gd name="T8" fmla="*/ 243 w 1031"/>
                <a:gd name="T9" fmla="*/ 16 h 527"/>
                <a:gd name="T10" fmla="*/ 17 w 1031"/>
                <a:gd name="T11" fmla="*/ 221 h 527"/>
                <a:gd name="T12" fmla="*/ 17 w 1031"/>
                <a:gd name="T13" fmla="*/ 277 h 527"/>
                <a:gd name="T14" fmla="*/ 243 w 1031"/>
                <a:gd name="T15" fmla="*/ 482 h 527"/>
                <a:gd name="T16" fmla="*/ 274 w 1031"/>
                <a:gd name="T17" fmla="*/ 468 h 527"/>
                <a:gd name="T18" fmla="*/ 274 w 1031"/>
                <a:gd name="T19" fmla="*/ 416 h 527"/>
                <a:gd name="T20" fmla="*/ 874 w 1031"/>
                <a:gd name="T21" fmla="*/ 416 h 527"/>
                <a:gd name="T22" fmla="*/ 912 w 1031"/>
                <a:gd name="T23" fmla="*/ 416 h 527"/>
                <a:gd name="T24" fmla="*/ 1031 w 1031"/>
                <a:gd name="T25" fmla="*/ 527 h 527"/>
                <a:gd name="T26" fmla="*/ 1031 w 1031"/>
                <a:gd name="T27" fmla="*/ 332 h 527"/>
                <a:gd name="T28" fmla="*/ 1031 w 1031"/>
                <a:gd name="T29" fmla="*/ 332 h 527"/>
                <a:gd name="T30" fmla="*/ 1031 w 1031"/>
                <a:gd name="T31" fmla="*/ 323 h 527"/>
                <a:gd name="T32" fmla="*/ 1031 w 1031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7">
                  <a:moveTo>
                    <a:pt x="1031" y="181"/>
                  </a:moveTo>
                  <a:cubicBezTo>
                    <a:pt x="1031" y="130"/>
                    <a:pt x="990" y="88"/>
                    <a:pt x="938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30"/>
                    <a:pt x="274" y="30"/>
                    <a:pt x="274" y="30"/>
                  </a:cubicBezTo>
                  <a:cubicBezTo>
                    <a:pt x="274" y="7"/>
                    <a:pt x="260" y="0"/>
                    <a:pt x="243" y="16"/>
                  </a:cubicBezTo>
                  <a:cubicBezTo>
                    <a:pt x="17" y="221"/>
                    <a:pt x="17" y="221"/>
                    <a:pt x="17" y="221"/>
                  </a:cubicBezTo>
                  <a:cubicBezTo>
                    <a:pt x="0" y="236"/>
                    <a:pt x="0" y="261"/>
                    <a:pt x="17" y="277"/>
                  </a:cubicBezTo>
                  <a:cubicBezTo>
                    <a:pt x="243" y="482"/>
                    <a:pt x="243" y="482"/>
                    <a:pt x="243" y="482"/>
                  </a:cubicBezTo>
                  <a:cubicBezTo>
                    <a:pt x="260" y="497"/>
                    <a:pt x="274" y="491"/>
                    <a:pt x="274" y="468"/>
                  </a:cubicBezTo>
                  <a:cubicBezTo>
                    <a:pt x="274" y="416"/>
                    <a:pt x="274" y="416"/>
                    <a:pt x="274" y="416"/>
                  </a:cubicBezTo>
                  <a:cubicBezTo>
                    <a:pt x="874" y="416"/>
                    <a:pt x="874" y="416"/>
                    <a:pt x="874" y="416"/>
                  </a:cubicBezTo>
                  <a:cubicBezTo>
                    <a:pt x="912" y="416"/>
                    <a:pt x="912" y="416"/>
                    <a:pt x="912" y="416"/>
                  </a:cubicBezTo>
                  <a:cubicBezTo>
                    <a:pt x="975" y="416"/>
                    <a:pt x="1027" y="465"/>
                    <a:pt x="1031" y="527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29"/>
                    <a:pt x="1031" y="326"/>
                    <a:pt x="1031" y="323"/>
                  </a:cubicBezTo>
                  <a:lnTo>
                    <a:pt x="1031" y="18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3730"/>
            <p:cNvSpPr/>
            <p:nvPr/>
          </p:nvSpPr>
          <p:spPr bwMode="auto">
            <a:xfrm>
              <a:off x="3359712" y="2561263"/>
              <a:ext cx="3069033" cy="1565963"/>
            </a:xfrm>
            <a:custGeom>
              <a:avLst/>
              <a:gdLst>
                <a:gd name="T0" fmla="*/ 1031 w 1031"/>
                <a:gd name="T1" fmla="*/ 180 h 526"/>
                <a:gd name="T2" fmla="*/ 938 w 1031"/>
                <a:gd name="T3" fmla="*/ 87 h 526"/>
                <a:gd name="T4" fmla="*/ 274 w 1031"/>
                <a:gd name="T5" fmla="*/ 87 h 526"/>
                <a:gd name="T6" fmla="*/ 274 w 1031"/>
                <a:gd name="T7" fmla="*/ 29 h 526"/>
                <a:gd name="T8" fmla="*/ 243 w 1031"/>
                <a:gd name="T9" fmla="*/ 15 h 526"/>
                <a:gd name="T10" fmla="*/ 17 w 1031"/>
                <a:gd name="T11" fmla="*/ 220 h 526"/>
                <a:gd name="T12" fmla="*/ 17 w 1031"/>
                <a:gd name="T13" fmla="*/ 276 h 526"/>
                <a:gd name="T14" fmla="*/ 243 w 1031"/>
                <a:gd name="T15" fmla="*/ 481 h 526"/>
                <a:gd name="T16" fmla="*/ 274 w 1031"/>
                <a:gd name="T17" fmla="*/ 467 h 526"/>
                <a:gd name="T18" fmla="*/ 274 w 1031"/>
                <a:gd name="T19" fmla="*/ 415 h 526"/>
                <a:gd name="T20" fmla="*/ 874 w 1031"/>
                <a:gd name="T21" fmla="*/ 415 h 526"/>
                <a:gd name="T22" fmla="*/ 912 w 1031"/>
                <a:gd name="T23" fmla="*/ 415 h 526"/>
                <a:gd name="T24" fmla="*/ 1031 w 1031"/>
                <a:gd name="T25" fmla="*/ 526 h 526"/>
                <a:gd name="T26" fmla="*/ 1031 w 1031"/>
                <a:gd name="T27" fmla="*/ 331 h 526"/>
                <a:gd name="T28" fmla="*/ 1031 w 1031"/>
                <a:gd name="T29" fmla="*/ 331 h 526"/>
                <a:gd name="T30" fmla="*/ 1031 w 1031"/>
                <a:gd name="T31" fmla="*/ 322 h 526"/>
                <a:gd name="T32" fmla="*/ 1031 w 1031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6">
                  <a:moveTo>
                    <a:pt x="1031" y="180"/>
                  </a:moveTo>
                  <a:cubicBezTo>
                    <a:pt x="1031" y="129"/>
                    <a:pt x="990" y="87"/>
                    <a:pt x="938" y="87"/>
                  </a:cubicBezTo>
                  <a:cubicBezTo>
                    <a:pt x="274" y="87"/>
                    <a:pt x="274" y="87"/>
                    <a:pt x="274" y="87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4" y="6"/>
                    <a:pt x="260" y="0"/>
                    <a:pt x="243" y="15"/>
                  </a:cubicBezTo>
                  <a:cubicBezTo>
                    <a:pt x="17" y="220"/>
                    <a:pt x="17" y="220"/>
                    <a:pt x="17" y="220"/>
                  </a:cubicBezTo>
                  <a:cubicBezTo>
                    <a:pt x="0" y="235"/>
                    <a:pt x="0" y="261"/>
                    <a:pt x="17" y="276"/>
                  </a:cubicBezTo>
                  <a:cubicBezTo>
                    <a:pt x="243" y="481"/>
                    <a:pt x="243" y="481"/>
                    <a:pt x="243" y="481"/>
                  </a:cubicBezTo>
                  <a:cubicBezTo>
                    <a:pt x="260" y="496"/>
                    <a:pt x="274" y="490"/>
                    <a:pt x="274" y="467"/>
                  </a:cubicBezTo>
                  <a:cubicBezTo>
                    <a:pt x="274" y="415"/>
                    <a:pt x="274" y="415"/>
                    <a:pt x="274" y="415"/>
                  </a:cubicBezTo>
                  <a:cubicBezTo>
                    <a:pt x="874" y="415"/>
                    <a:pt x="874" y="415"/>
                    <a:pt x="874" y="415"/>
                  </a:cubicBezTo>
                  <a:cubicBezTo>
                    <a:pt x="912" y="415"/>
                    <a:pt x="912" y="415"/>
                    <a:pt x="912" y="415"/>
                  </a:cubicBezTo>
                  <a:cubicBezTo>
                    <a:pt x="975" y="415"/>
                    <a:pt x="1027" y="464"/>
                    <a:pt x="1031" y="526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28"/>
                    <a:pt x="1031" y="325"/>
                    <a:pt x="1031" y="322"/>
                  </a:cubicBezTo>
                  <a:lnTo>
                    <a:pt x="1031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428745" y="4087043"/>
            <a:ext cx="2606163" cy="1360941"/>
            <a:chOff x="6428745" y="3352422"/>
            <a:chExt cx="2606163" cy="1360941"/>
          </a:xfrm>
        </p:grpSpPr>
        <p:sp>
          <p:nvSpPr>
            <p:cNvPr id="18" name="Freeform 3732"/>
            <p:cNvSpPr/>
            <p:nvPr/>
          </p:nvSpPr>
          <p:spPr bwMode="auto">
            <a:xfrm>
              <a:off x="6428745" y="3382609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2 h 447"/>
                <a:gd name="T28" fmla="*/ 1 w 876"/>
                <a:gd name="T29" fmla="*/ 282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6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" y="282"/>
                    <a:pt x="1" y="282"/>
                    <a:pt x="1" y="282"/>
                  </a:cubicBezTo>
                  <a:cubicBezTo>
                    <a:pt x="0" y="279"/>
                    <a:pt x="0" y="277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3733"/>
            <p:cNvSpPr/>
            <p:nvPr/>
          </p:nvSpPr>
          <p:spPr bwMode="auto">
            <a:xfrm>
              <a:off x="6428745" y="3352422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1 h 447"/>
                <a:gd name="T28" fmla="*/ 1 w 876"/>
                <a:gd name="T29" fmla="*/ 281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5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79"/>
                    <a:pt x="0" y="276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428745" y="1929915"/>
            <a:ext cx="2381016" cy="1241449"/>
            <a:chOff x="6428745" y="1195294"/>
            <a:chExt cx="2381016" cy="1241449"/>
          </a:xfrm>
        </p:grpSpPr>
        <p:sp>
          <p:nvSpPr>
            <p:cNvPr id="21" name="Freeform 3735"/>
            <p:cNvSpPr/>
            <p:nvPr/>
          </p:nvSpPr>
          <p:spPr bwMode="auto">
            <a:xfrm>
              <a:off x="6428745" y="1221707"/>
              <a:ext cx="2381016" cy="1215036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5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3736"/>
            <p:cNvSpPr/>
            <p:nvPr/>
          </p:nvSpPr>
          <p:spPr bwMode="auto">
            <a:xfrm>
              <a:off x="6428745" y="1195294"/>
              <a:ext cx="2381016" cy="1213777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4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428747" y="2831757"/>
            <a:ext cx="3070292" cy="1601181"/>
            <a:chOff x="6428747" y="2097136"/>
            <a:chExt cx="3070292" cy="1601181"/>
          </a:xfrm>
        </p:grpSpPr>
        <p:sp>
          <p:nvSpPr>
            <p:cNvPr id="27" name="Freeform 3741"/>
            <p:cNvSpPr/>
            <p:nvPr/>
          </p:nvSpPr>
          <p:spPr bwMode="auto">
            <a:xfrm>
              <a:off x="6428747" y="2129840"/>
              <a:ext cx="3070292" cy="1568477"/>
            </a:xfrm>
            <a:custGeom>
              <a:avLst/>
              <a:gdLst>
                <a:gd name="T0" fmla="*/ 0 w 1032"/>
                <a:gd name="T1" fmla="*/ 181 h 527"/>
                <a:gd name="T2" fmla="*/ 93 w 1032"/>
                <a:gd name="T3" fmla="*/ 88 h 527"/>
                <a:gd name="T4" fmla="*/ 757 w 1032"/>
                <a:gd name="T5" fmla="*/ 88 h 527"/>
                <a:gd name="T6" fmla="*/ 757 w 1032"/>
                <a:gd name="T7" fmla="*/ 30 h 527"/>
                <a:gd name="T8" fmla="*/ 788 w 1032"/>
                <a:gd name="T9" fmla="*/ 16 h 527"/>
                <a:gd name="T10" fmla="*/ 1014 w 1032"/>
                <a:gd name="T11" fmla="*/ 221 h 527"/>
                <a:gd name="T12" fmla="*/ 1014 w 1032"/>
                <a:gd name="T13" fmla="*/ 277 h 527"/>
                <a:gd name="T14" fmla="*/ 788 w 1032"/>
                <a:gd name="T15" fmla="*/ 482 h 527"/>
                <a:gd name="T16" fmla="*/ 757 w 1032"/>
                <a:gd name="T17" fmla="*/ 468 h 527"/>
                <a:gd name="T18" fmla="*/ 757 w 1032"/>
                <a:gd name="T19" fmla="*/ 416 h 527"/>
                <a:gd name="T20" fmla="*/ 157 w 1032"/>
                <a:gd name="T21" fmla="*/ 416 h 527"/>
                <a:gd name="T22" fmla="*/ 119 w 1032"/>
                <a:gd name="T23" fmla="*/ 416 h 527"/>
                <a:gd name="T24" fmla="*/ 0 w 1032"/>
                <a:gd name="T25" fmla="*/ 527 h 527"/>
                <a:gd name="T26" fmla="*/ 0 w 1032"/>
                <a:gd name="T27" fmla="*/ 332 h 527"/>
                <a:gd name="T28" fmla="*/ 1 w 1032"/>
                <a:gd name="T29" fmla="*/ 332 h 527"/>
                <a:gd name="T30" fmla="*/ 0 w 1032"/>
                <a:gd name="T31" fmla="*/ 323 h 527"/>
                <a:gd name="T32" fmla="*/ 0 w 1032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7">
                  <a:moveTo>
                    <a:pt x="0" y="181"/>
                  </a:moveTo>
                  <a:cubicBezTo>
                    <a:pt x="0" y="130"/>
                    <a:pt x="42" y="88"/>
                    <a:pt x="93" y="88"/>
                  </a:cubicBezTo>
                  <a:cubicBezTo>
                    <a:pt x="757" y="88"/>
                    <a:pt x="757" y="88"/>
                    <a:pt x="757" y="88"/>
                  </a:cubicBezTo>
                  <a:cubicBezTo>
                    <a:pt x="757" y="30"/>
                    <a:pt x="757" y="30"/>
                    <a:pt x="757" y="30"/>
                  </a:cubicBezTo>
                  <a:cubicBezTo>
                    <a:pt x="757" y="7"/>
                    <a:pt x="771" y="0"/>
                    <a:pt x="788" y="16"/>
                  </a:cubicBezTo>
                  <a:cubicBezTo>
                    <a:pt x="1014" y="221"/>
                    <a:pt x="1014" y="221"/>
                    <a:pt x="1014" y="221"/>
                  </a:cubicBezTo>
                  <a:cubicBezTo>
                    <a:pt x="1032" y="236"/>
                    <a:pt x="1032" y="261"/>
                    <a:pt x="1014" y="277"/>
                  </a:cubicBezTo>
                  <a:cubicBezTo>
                    <a:pt x="788" y="482"/>
                    <a:pt x="788" y="482"/>
                    <a:pt x="788" y="482"/>
                  </a:cubicBezTo>
                  <a:cubicBezTo>
                    <a:pt x="771" y="497"/>
                    <a:pt x="757" y="491"/>
                    <a:pt x="757" y="468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157" y="416"/>
                    <a:pt x="157" y="416"/>
                    <a:pt x="157" y="416"/>
                  </a:cubicBezTo>
                  <a:cubicBezTo>
                    <a:pt x="119" y="416"/>
                    <a:pt x="119" y="416"/>
                    <a:pt x="119" y="416"/>
                  </a:cubicBezTo>
                  <a:cubicBezTo>
                    <a:pt x="56" y="416"/>
                    <a:pt x="4" y="465"/>
                    <a:pt x="0" y="527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" y="332"/>
                    <a:pt x="1" y="332"/>
                    <a:pt x="1" y="332"/>
                  </a:cubicBezTo>
                  <a:cubicBezTo>
                    <a:pt x="0" y="329"/>
                    <a:pt x="0" y="326"/>
                    <a:pt x="0" y="323"/>
                  </a:cubicBezTo>
                  <a:lnTo>
                    <a:pt x="0" y="18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3742"/>
            <p:cNvSpPr/>
            <p:nvPr/>
          </p:nvSpPr>
          <p:spPr bwMode="auto">
            <a:xfrm>
              <a:off x="6428747" y="2097136"/>
              <a:ext cx="3070292" cy="1565963"/>
            </a:xfrm>
            <a:custGeom>
              <a:avLst/>
              <a:gdLst>
                <a:gd name="T0" fmla="*/ 0 w 1032"/>
                <a:gd name="T1" fmla="*/ 180 h 526"/>
                <a:gd name="T2" fmla="*/ 93 w 1032"/>
                <a:gd name="T3" fmla="*/ 87 h 526"/>
                <a:gd name="T4" fmla="*/ 757 w 1032"/>
                <a:gd name="T5" fmla="*/ 87 h 526"/>
                <a:gd name="T6" fmla="*/ 757 w 1032"/>
                <a:gd name="T7" fmla="*/ 29 h 526"/>
                <a:gd name="T8" fmla="*/ 788 w 1032"/>
                <a:gd name="T9" fmla="*/ 15 h 526"/>
                <a:gd name="T10" fmla="*/ 1014 w 1032"/>
                <a:gd name="T11" fmla="*/ 220 h 526"/>
                <a:gd name="T12" fmla="*/ 1014 w 1032"/>
                <a:gd name="T13" fmla="*/ 276 h 526"/>
                <a:gd name="T14" fmla="*/ 788 w 1032"/>
                <a:gd name="T15" fmla="*/ 481 h 526"/>
                <a:gd name="T16" fmla="*/ 757 w 1032"/>
                <a:gd name="T17" fmla="*/ 467 h 526"/>
                <a:gd name="T18" fmla="*/ 757 w 1032"/>
                <a:gd name="T19" fmla="*/ 415 h 526"/>
                <a:gd name="T20" fmla="*/ 157 w 1032"/>
                <a:gd name="T21" fmla="*/ 415 h 526"/>
                <a:gd name="T22" fmla="*/ 119 w 1032"/>
                <a:gd name="T23" fmla="*/ 415 h 526"/>
                <a:gd name="T24" fmla="*/ 0 w 1032"/>
                <a:gd name="T25" fmla="*/ 526 h 526"/>
                <a:gd name="T26" fmla="*/ 0 w 1032"/>
                <a:gd name="T27" fmla="*/ 331 h 526"/>
                <a:gd name="T28" fmla="*/ 1 w 1032"/>
                <a:gd name="T29" fmla="*/ 331 h 526"/>
                <a:gd name="T30" fmla="*/ 0 w 1032"/>
                <a:gd name="T31" fmla="*/ 322 h 526"/>
                <a:gd name="T32" fmla="*/ 0 w 1032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6">
                  <a:moveTo>
                    <a:pt x="0" y="180"/>
                  </a:moveTo>
                  <a:cubicBezTo>
                    <a:pt x="0" y="129"/>
                    <a:pt x="42" y="87"/>
                    <a:pt x="93" y="87"/>
                  </a:cubicBezTo>
                  <a:cubicBezTo>
                    <a:pt x="757" y="87"/>
                    <a:pt x="757" y="87"/>
                    <a:pt x="757" y="87"/>
                  </a:cubicBezTo>
                  <a:cubicBezTo>
                    <a:pt x="757" y="29"/>
                    <a:pt x="757" y="29"/>
                    <a:pt x="757" y="29"/>
                  </a:cubicBezTo>
                  <a:cubicBezTo>
                    <a:pt x="757" y="6"/>
                    <a:pt x="771" y="0"/>
                    <a:pt x="788" y="15"/>
                  </a:cubicBezTo>
                  <a:cubicBezTo>
                    <a:pt x="1014" y="220"/>
                    <a:pt x="1014" y="220"/>
                    <a:pt x="1014" y="220"/>
                  </a:cubicBezTo>
                  <a:cubicBezTo>
                    <a:pt x="1032" y="235"/>
                    <a:pt x="1032" y="261"/>
                    <a:pt x="1014" y="276"/>
                  </a:cubicBezTo>
                  <a:cubicBezTo>
                    <a:pt x="788" y="481"/>
                    <a:pt x="788" y="481"/>
                    <a:pt x="788" y="481"/>
                  </a:cubicBezTo>
                  <a:cubicBezTo>
                    <a:pt x="771" y="496"/>
                    <a:pt x="757" y="490"/>
                    <a:pt x="757" y="467"/>
                  </a:cubicBezTo>
                  <a:cubicBezTo>
                    <a:pt x="757" y="415"/>
                    <a:pt x="757" y="415"/>
                    <a:pt x="757" y="415"/>
                  </a:cubicBezTo>
                  <a:cubicBezTo>
                    <a:pt x="157" y="415"/>
                    <a:pt x="157" y="415"/>
                    <a:pt x="157" y="415"/>
                  </a:cubicBezTo>
                  <a:cubicBezTo>
                    <a:pt x="119" y="415"/>
                    <a:pt x="119" y="415"/>
                    <a:pt x="119" y="415"/>
                  </a:cubicBezTo>
                  <a:cubicBezTo>
                    <a:pt x="56" y="415"/>
                    <a:pt x="4" y="464"/>
                    <a:pt x="0" y="526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1" y="331"/>
                    <a:pt x="1" y="331"/>
                    <a:pt x="1" y="331"/>
                  </a:cubicBezTo>
                  <a:cubicBezTo>
                    <a:pt x="0" y="328"/>
                    <a:pt x="0" y="325"/>
                    <a:pt x="0" y="322"/>
                  </a:cubicBezTo>
                  <a:lnTo>
                    <a:pt x="0" y="1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4261556" y="2688368"/>
            <a:ext cx="586135" cy="586135"/>
            <a:chOff x="4261556" y="2688368"/>
            <a:chExt cx="586135" cy="586135"/>
          </a:xfrm>
        </p:grpSpPr>
        <p:sp>
          <p:nvSpPr>
            <p:cNvPr id="11" name="Oval 3725"/>
            <p:cNvSpPr>
              <a:spLocks noChangeArrowheads="1"/>
            </p:cNvSpPr>
            <p:nvPr/>
          </p:nvSpPr>
          <p:spPr bwMode="auto">
            <a:xfrm>
              <a:off x="4261556" y="2688368"/>
              <a:ext cx="586135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4392367" y="2733020"/>
              <a:ext cx="324513" cy="496831"/>
              <a:chOff x="4383563" y="2507028"/>
              <a:chExt cx="324513" cy="496831"/>
            </a:xfrm>
          </p:grpSpPr>
          <p:sp>
            <p:nvSpPr>
              <p:cNvPr id="30" name="Oval 3744"/>
              <p:cNvSpPr>
                <a:spLocks noChangeArrowheads="1"/>
              </p:cNvSpPr>
              <p:nvPr/>
            </p:nvSpPr>
            <p:spPr bwMode="auto">
              <a:xfrm>
                <a:off x="4529467" y="2714566"/>
                <a:ext cx="56601" cy="6037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Oval 3745"/>
              <p:cNvSpPr>
                <a:spLocks noChangeArrowheads="1"/>
              </p:cNvSpPr>
              <p:nvPr/>
            </p:nvSpPr>
            <p:spPr bwMode="auto">
              <a:xfrm>
                <a:off x="4518146" y="2598847"/>
                <a:ext cx="41508" cy="4150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Oval 3746"/>
              <p:cNvSpPr>
                <a:spLocks noChangeArrowheads="1"/>
              </p:cNvSpPr>
              <p:nvPr/>
            </p:nvSpPr>
            <p:spPr bwMode="auto">
              <a:xfrm>
                <a:off x="4538272" y="2522121"/>
                <a:ext cx="23899" cy="2389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3747"/>
              <p:cNvSpPr>
                <a:spLocks noEditPoints="1"/>
              </p:cNvSpPr>
              <p:nvPr/>
            </p:nvSpPr>
            <p:spPr bwMode="auto">
              <a:xfrm>
                <a:off x="4383563" y="2507028"/>
                <a:ext cx="324513" cy="496831"/>
              </a:xfrm>
              <a:custGeom>
                <a:avLst/>
                <a:gdLst>
                  <a:gd name="T0" fmla="*/ 75 w 109"/>
                  <a:gd name="T1" fmla="*/ 61 h 167"/>
                  <a:gd name="T2" fmla="*/ 75 w 109"/>
                  <a:gd name="T3" fmla="*/ 10 h 167"/>
                  <a:gd name="T4" fmla="*/ 75 w 109"/>
                  <a:gd name="T5" fmla="*/ 10 h 167"/>
                  <a:gd name="T6" fmla="*/ 76 w 109"/>
                  <a:gd name="T7" fmla="*/ 9 h 167"/>
                  <a:gd name="T8" fmla="*/ 76 w 109"/>
                  <a:gd name="T9" fmla="*/ 1 h 167"/>
                  <a:gd name="T10" fmla="*/ 75 w 109"/>
                  <a:gd name="T11" fmla="*/ 0 h 167"/>
                  <a:gd name="T12" fmla="*/ 74 w 109"/>
                  <a:gd name="T13" fmla="*/ 0 h 167"/>
                  <a:gd name="T14" fmla="*/ 35 w 109"/>
                  <a:gd name="T15" fmla="*/ 0 h 167"/>
                  <a:gd name="T16" fmla="*/ 34 w 109"/>
                  <a:gd name="T17" fmla="*/ 0 h 167"/>
                  <a:gd name="T18" fmla="*/ 33 w 109"/>
                  <a:gd name="T19" fmla="*/ 1 h 167"/>
                  <a:gd name="T20" fmla="*/ 33 w 109"/>
                  <a:gd name="T21" fmla="*/ 9 h 167"/>
                  <a:gd name="T22" fmla="*/ 34 w 109"/>
                  <a:gd name="T23" fmla="*/ 10 h 167"/>
                  <a:gd name="T24" fmla="*/ 35 w 109"/>
                  <a:gd name="T25" fmla="*/ 10 h 167"/>
                  <a:gd name="T26" fmla="*/ 35 w 109"/>
                  <a:gd name="T27" fmla="*/ 61 h 167"/>
                  <a:gd name="T28" fmla="*/ 0 w 109"/>
                  <a:gd name="T29" fmla="*/ 112 h 167"/>
                  <a:gd name="T30" fmla="*/ 55 w 109"/>
                  <a:gd name="T31" fmla="*/ 167 h 167"/>
                  <a:gd name="T32" fmla="*/ 109 w 109"/>
                  <a:gd name="T33" fmla="*/ 112 h 167"/>
                  <a:gd name="T34" fmla="*/ 75 w 109"/>
                  <a:gd name="T35" fmla="*/ 61 h 167"/>
                  <a:gd name="T36" fmla="*/ 42 w 109"/>
                  <a:gd name="T37" fmla="*/ 138 h 167"/>
                  <a:gd name="T38" fmla="*/ 35 w 109"/>
                  <a:gd name="T39" fmla="*/ 131 h 167"/>
                  <a:gd name="T40" fmla="*/ 42 w 109"/>
                  <a:gd name="T41" fmla="*/ 124 h 167"/>
                  <a:gd name="T42" fmla="*/ 49 w 109"/>
                  <a:gd name="T43" fmla="*/ 131 h 167"/>
                  <a:gd name="T44" fmla="*/ 42 w 109"/>
                  <a:gd name="T45" fmla="*/ 138 h 167"/>
                  <a:gd name="T46" fmla="*/ 47 w 109"/>
                  <a:gd name="T47" fmla="*/ 108 h 167"/>
                  <a:gd name="T48" fmla="*/ 51 w 109"/>
                  <a:gd name="T49" fmla="*/ 104 h 167"/>
                  <a:gd name="T50" fmla="*/ 55 w 109"/>
                  <a:gd name="T51" fmla="*/ 108 h 167"/>
                  <a:gd name="T52" fmla="*/ 51 w 109"/>
                  <a:gd name="T53" fmla="*/ 112 h 167"/>
                  <a:gd name="T54" fmla="*/ 47 w 109"/>
                  <a:gd name="T55" fmla="*/ 108 h 167"/>
                  <a:gd name="T56" fmla="*/ 59 w 109"/>
                  <a:gd name="T57" fmla="*/ 155 h 167"/>
                  <a:gd name="T58" fmla="*/ 52 w 109"/>
                  <a:gd name="T59" fmla="*/ 148 h 167"/>
                  <a:gd name="T60" fmla="*/ 59 w 109"/>
                  <a:gd name="T61" fmla="*/ 141 h 167"/>
                  <a:gd name="T62" fmla="*/ 66 w 109"/>
                  <a:gd name="T63" fmla="*/ 148 h 167"/>
                  <a:gd name="T64" fmla="*/ 59 w 109"/>
                  <a:gd name="T65" fmla="*/ 155 h 167"/>
                  <a:gd name="T66" fmla="*/ 70 w 109"/>
                  <a:gd name="T67" fmla="*/ 110 h 167"/>
                  <a:gd name="T68" fmla="*/ 66 w 109"/>
                  <a:gd name="T69" fmla="*/ 106 h 167"/>
                  <a:gd name="T70" fmla="*/ 70 w 109"/>
                  <a:gd name="T71" fmla="*/ 102 h 167"/>
                  <a:gd name="T72" fmla="*/ 74 w 109"/>
                  <a:gd name="T73" fmla="*/ 106 h 167"/>
                  <a:gd name="T74" fmla="*/ 70 w 109"/>
                  <a:gd name="T75" fmla="*/ 110 h 167"/>
                  <a:gd name="T76" fmla="*/ 9 w 109"/>
                  <a:gd name="T77" fmla="*/ 97 h 167"/>
                  <a:gd name="T78" fmla="*/ 41 w 109"/>
                  <a:gd name="T79" fmla="*/ 66 h 167"/>
                  <a:gd name="T80" fmla="*/ 41 w 109"/>
                  <a:gd name="T81" fmla="*/ 5 h 167"/>
                  <a:gd name="T82" fmla="*/ 42 w 109"/>
                  <a:gd name="T83" fmla="*/ 5 h 167"/>
                  <a:gd name="T84" fmla="*/ 68 w 109"/>
                  <a:gd name="T85" fmla="*/ 5 h 167"/>
                  <a:gd name="T86" fmla="*/ 68 w 109"/>
                  <a:gd name="T87" fmla="*/ 5 h 167"/>
                  <a:gd name="T88" fmla="*/ 68 w 109"/>
                  <a:gd name="T89" fmla="*/ 66 h 167"/>
                  <a:gd name="T90" fmla="*/ 100 w 109"/>
                  <a:gd name="T91" fmla="*/ 97 h 167"/>
                  <a:gd name="T92" fmla="*/ 9 w 109"/>
                  <a:gd name="T93" fmla="*/ 9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9" h="167">
                    <a:moveTo>
                      <a:pt x="75" y="61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6" y="10"/>
                      <a:pt x="76" y="10"/>
                      <a:pt x="76" y="9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0"/>
                      <a:pt x="76" y="0"/>
                      <a:pt x="75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10"/>
                      <a:pt x="34" y="10"/>
                      <a:pt x="34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15" y="69"/>
                      <a:pt x="0" y="89"/>
                      <a:pt x="0" y="112"/>
                    </a:cubicBezTo>
                    <a:cubicBezTo>
                      <a:pt x="0" y="142"/>
                      <a:pt x="25" y="167"/>
                      <a:pt x="55" y="167"/>
                    </a:cubicBezTo>
                    <a:cubicBezTo>
                      <a:pt x="85" y="167"/>
                      <a:pt x="109" y="142"/>
                      <a:pt x="109" y="112"/>
                    </a:cubicBezTo>
                    <a:cubicBezTo>
                      <a:pt x="109" y="89"/>
                      <a:pt x="95" y="69"/>
                      <a:pt x="75" y="61"/>
                    </a:cubicBezTo>
                    <a:close/>
                    <a:moveTo>
                      <a:pt x="42" y="138"/>
                    </a:moveTo>
                    <a:cubicBezTo>
                      <a:pt x="38" y="138"/>
                      <a:pt x="35" y="135"/>
                      <a:pt x="35" y="131"/>
                    </a:cubicBezTo>
                    <a:cubicBezTo>
                      <a:pt x="35" y="127"/>
                      <a:pt x="38" y="124"/>
                      <a:pt x="42" y="124"/>
                    </a:cubicBezTo>
                    <a:cubicBezTo>
                      <a:pt x="46" y="124"/>
                      <a:pt x="49" y="127"/>
                      <a:pt x="49" y="131"/>
                    </a:cubicBezTo>
                    <a:cubicBezTo>
                      <a:pt x="49" y="135"/>
                      <a:pt x="46" y="138"/>
                      <a:pt x="42" y="138"/>
                    </a:cubicBezTo>
                    <a:close/>
                    <a:moveTo>
                      <a:pt x="47" y="108"/>
                    </a:moveTo>
                    <a:cubicBezTo>
                      <a:pt x="47" y="106"/>
                      <a:pt x="48" y="104"/>
                      <a:pt x="51" y="104"/>
                    </a:cubicBezTo>
                    <a:cubicBezTo>
                      <a:pt x="53" y="104"/>
                      <a:pt x="55" y="106"/>
                      <a:pt x="55" y="108"/>
                    </a:cubicBezTo>
                    <a:cubicBezTo>
                      <a:pt x="55" y="110"/>
                      <a:pt x="53" y="112"/>
                      <a:pt x="51" y="112"/>
                    </a:cubicBezTo>
                    <a:cubicBezTo>
                      <a:pt x="48" y="112"/>
                      <a:pt x="47" y="110"/>
                      <a:pt x="47" y="108"/>
                    </a:cubicBezTo>
                    <a:close/>
                    <a:moveTo>
                      <a:pt x="59" y="155"/>
                    </a:moveTo>
                    <a:cubicBezTo>
                      <a:pt x="55" y="155"/>
                      <a:pt x="52" y="151"/>
                      <a:pt x="52" y="148"/>
                    </a:cubicBezTo>
                    <a:cubicBezTo>
                      <a:pt x="52" y="144"/>
                      <a:pt x="55" y="141"/>
                      <a:pt x="59" y="141"/>
                    </a:cubicBezTo>
                    <a:cubicBezTo>
                      <a:pt x="63" y="141"/>
                      <a:pt x="66" y="144"/>
                      <a:pt x="66" y="148"/>
                    </a:cubicBezTo>
                    <a:cubicBezTo>
                      <a:pt x="66" y="151"/>
                      <a:pt x="63" y="155"/>
                      <a:pt x="59" y="155"/>
                    </a:cubicBezTo>
                    <a:close/>
                    <a:moveTo>
                      <a:pt x="70" y="110"/>
                    </a:moveTo>
                    <a:cubicBezTo>
                      <a:pt x="68" y="110"/>
                      <a:pt x="66" y="108"/>
                      <a:pt x="66" y="106"/>
                    </a:cubicBezTo>
                    <a:cubicBezTo>
                      <a:pt x="66" y="104"/>
                      <a:pt x="68" y="102"/>
                      <a:pt x="70" y="102"/>
                    </a:cubicBezTo>
                    <a:cubicBezTo>
                      <a:pt x="72" y="102"/>
                      <a:pt x="74" y="104"/>
                      <a:pt x="74" y="106"/>
                    </a:cubicBezTo>
                    <a:cubicBezTo>
                      <a:pt x="74" y="108"/>
                      <a:pt x="72" y="110"/>
                      <a:pt x="70" y="110"/>
                    </a:cubicBezTo>
                    <a:close/>
                    <a:moveTo>
                      <a:pt x="9" y="97"/>
                    </a:moveTo>
                    <a:cubicBezTo>
                      <a:pt x="14" y="82"/>
                      <a:pt x="26" y="70"/>
                      <a:pt x="41" y="66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2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83" y="70"/>
                      <a:pt x="95" y="82"/>
                      <a:pt x="100" y="97"/>
                    </a:cubicBezTo>
                    <a:lnTo>
                      <a:pt x="9" y="9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8008544" y="2224241"/>
            <a:ext cx="589908" cy="586135"/>
            <a:chOff x="8008544" y="2224241"/>
            <a:chExt cx="589908" cy="586135"/>
          </a:xfrm>
        </p:grpSpPr>
        <p:sp>
          <p:nvSpPr>
            <p:cNvPr id="23" name="Oval 3737"/>
            <p:cNvSpPr>
              <a:spLocks noChangeArrowheads="1"/>
            </p:cNvSpPr>
            <p:nvPr/>
          </p:nvSpPr>
          <p:spPr bwMode="auto">
            <a:xfrm>
              <a:off x="8008544" y="2224241"/>
              <a:ext cx="589908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3765"/>
            <p:cNvSpPr>
              <a:spLocks noEditPoints="1"/>
            </p:cNvSpPr>
            <p:nvPr/>
          </p:nvSpPr>
          <p:spPr bwMode="auto">
            <a:xfrm>
              <a:off x="8208534" y="2244994"/>
              <a:ext cx="189928" cy="544628"/>
            </a:xfrm>
            <a:custGeom>
              <a:avLst/>
              <a:gdLst>
                <a:gd name="T0" fmla="*/ 32 w 64"/>
                <a:gd name="T1" fmla="*/ 28 h 183"/>
                <a:gd name="T2" fmla="*/ 46 w 64"/>
                <a:gd name="T3" fmla="*/ 14 h 183"/>
                <a:gd name="T4" fmla="*/ 32 w 64"/>
                <a:gd name="T5" fmla="*/ 0 h 183"/>
                <a:gd name="T6" fmla="*/ 19 w 64"/>
                <a:gd name="T7" fmla="*/ 14 h 183"/>
                <a:gd name="T8" fmla="*/ 32 w 64"/>
                <a:gd name="T9" fmla="*/ 28 h 183"/>
                <a:gd name="T10" fmla="*/ 64 w 64"/>
                <a:gd name="T11" fmla="*/ 45 h 183"/>
                <a:gd name="T12" fmla="*/ 51 w 64"/>
                <a:gd name="T13" fmla="*/ 33 h 183"/>
                <a:gd name="T14" fmla="*/ 13 w 64"/>
                <a:gd name="T15" fmla="*/ 33 h 183"/>
                <a:gd name="T16" fmla="*/ 0 w 64"/>
                <a:gd name="T17" fmla="*/ 45 h 183"/>
                <a:gd name="T18" fmla="*/ 0 w 64"/>
                <a:gd name="T19" fmla="*/ 96 h 183"/>
                <a:gd name="T20" fmla="*/ 5 w 64"/>
                <a:gd name="T21" fmla="*/ 102 h 183"/>
                <a:gd name="T22" fmla="*/ 11 w 64"/>
                <a:gd name="T23" fmla="*/ 96 h 183"/>
                <a:gd name="T24" fmla="*/ 11 w 64"/>
                <a:gd name="T25" fmla="*/ 50 h 183"/>
                <a:gd name="T26" fmla="*/ 13 w 64"/>
                <a:gd name="T27" fmla="*/ 50 h 183"/>
                <a:gd name="T28" fmla="*/ 13 w 64"/>
                <a:gd name="T29" fmla="*/ 174 h 183"/>
                <a:gd name="T30" fmla="*/ 22 w 64"/>
                <a:gd name="T31" fmla="*/ 183 h 183"/>
                <a:gd name="T32" fmla="*/ 30 w 64"/>
                <a:gd name="T33" fmla="*/ 174 h 183"/>
                <a:gd name="T34" fmla="*/ 30 w 64"/>
                <a:gd name="T35" fmla="*/ 106 h 183"/>
                <a:gd name="T36" fmla="*/ 34 w 64"/>
                <a:gd name="T37" fmla="*/ 106 h 183"/>
                <a:gd name="T38" fmla="*/ 34 w 64"/>
                <a:gd name="T39" fmla="*/ 174 h 183"/>
                <a:gd name="T40" fmla="*/ 43 w 64"/>
                <a:gd name="T41" fmla="*/ 183 h 183"/>
                <a:gd name="T42" fmla="*/ 51 w 64"/>
                <a:gd name="T43" fmla="*/ 174 h 183"/>
                <a:gd name="T44" fmla="*/ 51 w 64"/>
                <a:gd name="T45" fmla="*/ 50 h 183"/>
                <a:gd name="T46" fmla="*/ 53 w 64"/>
                <a:gd name="T47" fmla="*/ 50 h 183"/>
                <a:gd name="T48" fmla="*/ 53 w 64"/>
                <a:gd name="T49" fmla="*/ 96 h 183"/>
                <a:gd name="T50" fmla="*/ 59 w 64"/>
                <a:gd name="T51" fmla="*/ 102 h 183"/>
                <a:gd name="T52" fmla="*/ 64 w 64"/>
                <a:gd name="T53" fmla="*/ 96 h 183"/>
                <a:gd name="T54" fmla="*/ 64 w 64"/>
                <a:gd name="T55" fmla="*/ 4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4" h="183">
                  <a:moveTo>
                    <a:pt x="32" y="28"/>
                  </a:moveTo>
                  <a:cubicBezTo>
                    <a:pt x="40" y="28"/>
                    <a:pt x="46" y="21"/>
                    <a:pt x="46" y="14"/>
                  </a:cubicBezTo>
                  <a:cubicBezTo>
                    <a:pt x="46" y="6"/>
                    <a:pt x="40" y="0"/>
                    <a:pt x="32" y="0"/>
                  </a:cubicBezTo>
                  <a:cubicBezTo>
                    <a:pt x="25" y="0"/>
                    <a:pt x="19" y="6"/>
                    <a:pt x="19" y="14"/>
                  </a:cubicBezTo>
                  <a:cubicBezTo>
                    <a:pt x="19" y="21"/>
                    <a:pt x="25" y="28"/>
                    <a:pt x="32" y="28"/>
                  </a:cubicBezTo>
                  <a:moveTo>
                    <a:pt x="64" y="45"/>
                  </a:moveTo>
                  <a:cubicBezTo>
                    <a:pt x="64" y="38"/>
                    <a:pt x="58" y="33"/>
                    <a:pt x="51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8"/>
                    <a:pt x="0" y="4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2" y="102"/>
                    <a:pt x="5" y="102"/>
                  </a:cubicBezTo>
                  <a:cubicBezTo>
                    <a:pt x="9" y="102"/>
                    <a:pt x="11" y="99"/>
                    <a:pt x="11" y="96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13" y="179"/>
                    <a:pt x="17" y="183"/>
                    <a:pt x="22" y="183"/>
                  </a:cubicBezTo>
                  <a:cubicBezTo>
                    <a:pt x="26" y="183"/>
                    <a:pt x="30" y="179"/>
                    <a:pt x="30" y="174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4" y="179"/>
                    <a:pt x="38" y="183"/>
                    <a:pt x="43" y="183"/>
                  </a:cubicBezTo>
                  <a:cubicBezTo>
                    <a:pt x="47" y="183"/>
                    <a:pt x="51" y="179"/>
                    <a:pt x="51" y="17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9"/>
                    <a:pt x="56" y="102"/>
                    <a:pt x="59" y="102"/>
                  </a:cubicBezTo>
                  <a:cubicBezTo>
                    <a:pt x="62" y="102"/>
                    <a:pt x="64" y="99"/>
                    <a:pt x="64" y="96"/>
                  </a:cubicBezTo>
                  <a:lnTo>
                    <a:pt x="64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8160737" y="4409039"/>
            <a:ext cx="642736" cy="642736"/>
            <a:chOff x="8160737" y="4409039"/>
            <a:chExt cx="642736" cy="642736"/>
          </a:xfrm>
        </p:grpSpPr>
        <p:sp>
          <p:nvSpPr>
            <p:cNvPr id="20" name="Oval 3734"/>
            <p:cNvSpPr>
              <a:spLocks noChangeArrowheads="1"/>
            </p:cNvSpPr>
            <p:nvPr/>
          </p:nvSpPr>
          <p:spPr bwMode="auto">
            <a:xfrm>
              <a:off x="8160737" y="4409039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8288405" y="4480104"/>
              <a:ext cx="387401" cy="500606"/>
              <a:chOff x="8285261" y="4274238"/>
              <a:chExt cx="387401" cy="500606"/>
            </a:xfrm>
          </p:grpSpPr>
          <p:sp>
            <p:nvSpPr>
              <p:cNvPr id="52" name="Freeform 3766"/>
              <p:cNvSpPr/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3767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3768"/>
              <p:cNvSpPr/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3769"/>
              <p:cNvSpPr/>
              <p:nvPr/>
            </p:nvSpPr>
            <p:spPr bwMode="auto">
              <a:xfrm>
                <a:off x="8374565" y="4646548"/>
                <a:ext cx="110687" cy="128296"/>
              </a:xfrm>
              <a:custGeom>
                <a:avLst/>
                <a:gdLst>
                  <a:gd name="T0" fmla="*/ 26 w 37"/>
                  <a:gd name="T1" fmla="*/ 2 h 43"/>
                  <a:gd name="T2" fmla="*/ 26 w 37"/>
                  <a:gd name="T3" fmla="*/ 16 h 43"/>
                  <a:gd name="T4" fmla="*/ 15 w 37"/>
                  <a:gd name="T5" fmla="*/ 25 h 43"/>
                  <a:gd name="T6" fmla="*/ 1 w 37"/>
                  <a:gd name="T7" fmla="*/ 35 h 43"/>
                  <a:gd name="T8" fmla="*/ 37 w 37"/>
                  <a:gd name="T9" fmla="*/ 43 h 43"/>
                  <a:gd name="T10" fmla="*/ 37 w 37"/>
                  <a:gd name="T11" fmla="*/ 0 h 43"/>
                  <a:gd name="T12" fmla="*/ 26 w 37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43">
                    <a:moveTo>
                      <a:pt x="26" y="2"/>
                    </a:move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2" y="22"/>
                      <a:pt x="15" y="25"/>
                    </a:cubicBezTo>
                    <a:cubicBezTo>
                      <a:pt x="7" y="27"/>
                      <a:pt x="0" y="31"/>
                      <a:pt x="1" y="35"/>
                    </a:cubicBezTo>
                    <a:cubicBezTo>
                      <a:pt x="2" y="39"/>
                      <a:pt x="11" y="43"/>
                      <a:pt x="37" y="43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26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3770"/>
              <p:cNvSpPr/>
              <p:nvPr/>
            </p:nvSpPr>
            <p:spPr bwMode="auto">
              <a:xfrm>
                <a:off x="8472672" y="4646548"/>
                <a:ext cx="101882" cy="128296"/>
              </a:xfrm>
              <a:custGeom>
                <a:avLst/>
                <a:gdLst>
                  <a:gd name="T0" fmla="*/ 8 w 34"/>
                  <a:gd name="T1" fmla="*/ 2 h 43"/>
                  <a:gd name="T2" fmla="*/ 8 w 34"/>
                  <a:gd name="T3" fmla="*/ 16 h 43"/>
                  <a:gd name="T4" fmla="*/ 18 w 34"/>
                  <a:gd name="T5" fmla="*/ 25 h 43"/>
                  <a:gd name="T6" fmla="*/ 34 w 34"/>
                  <a:gd name="T7" fmla="*/ 35 h 43"/>
                  <a:gd name="T8" fmla="*/ 0 w 34"/>
                  <a:gd name="T9" fmla="*/ 43 h 43"/>
                  <a:gd name="T10" fmla="*/ 0 w 34"/>
                  <a:gd name="T11" fmla="*/ 0 h 43"/>
                  <a:gd name="T12" fmla="*/ 8 w 34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3">
                    <a:moveTo>
                      <a:pt x="8" y="2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10" y="22"/>
                      <a:pt x="18" y="25"/>
                    </a:cubicBezTo>
                    <a:cubicBezTo>
                      <a:pt x="25" y="27"/>
                      <a:pt x="34" y="31"/>
                      <a:pt x="34" y="35"/>
                    </a:cubicBezTo>
                    <a:cubicBezTo>
                      <a:pt x="33" y="39"/>
                      <a:pt x="19" y="43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3771"/>
              <p:cNvSpPr/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3772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3773"/>
              <p:cNvSpPr/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4054018" y="4873168"/>
            <a:ext cx="642736" cy="642736"/>
            <a:chOff x="4054018" y="4873168"/>
            <a:chExt cx="642736" cy="642736"/>
          </a:xfrm>
        </p:grpSpPr>
        <p:sp>
          <p:nvSpPr>
            <p:cNvPr id="8" name="Oval 3722"/>
            <p:cNvSpPr>
              <a:spLocks noChangeArrowheads="1"/>
            </p:cNvSpPr>
            <p:nvPr/>
          </p:nvSpPr>
          <p:spPr bwMode="auto">
            <a:xfrm>
              <a:off x="4054018" y="4873168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180427" y="4957442"/>
              <a:ext cx="389919" cy="474188"/>
              <a:chOff x="4187345" y="4696860"/>
              <a:chExt cx="389919" cy="474188"/>
            </a:xfrm>
          </p:grpSpPr>
          <p:sp>
            <p:nvSpPr>
              <p:cNvPr id="60" name="Freeform 3774"/>
              <p:cNvSpPr>
                <a:spLocks noEditPoints="1"/>
              </p:cNvSpPr>
              <p:nvPr/>
            </p:nvSpPr>
            <p:spPr bwMode="auto">
              <a:xfrm>
                <a:off x="4252753" y="4696860"/>
                <a:ext cx="217599" cy="221373"/>
              </a:xfrm>
              <a:custGeom>
                <a:avLst/>
                <a:gdLst>
                  <a:gd name="T0" fmla="*/ 137 w 173"/>
                  <a:gd name="T1" fmla="*/ 176 h 176"/>
                  <a:gd name="T2" fmla="*/ 119 w 173"/>
                  <a:gd name="T3" fmla="*/ 131 h 176"/>
                  <a:gd name="T4" fmla="*/ 55 w 173"/>
                  <a:gd name="T5" fmla="*/ 131 h 176"/>
                  <a:gd name="T6" fmla="*/ 36 w 173"/>
                  <a:gd name="T7" fmla="*/ 176 h 176"/>
                  <a:gd name="T8" fmla="*/ 0 w 173"/>
                  <a:gd name="T9" fmla="*/ 176 h 176"/>
                  <a:gd name="T10" fmla="*/ 74 w 173"/>
                  <a:gd name="T11" fmla="*/ 0 h 176"/>
                  <a:gd name="T12" fmla="*/ 100 w 173"/>
                  <a:gd name="T13" fmla="*/ 0 h 176"/>
                  <a:gd name="T14" fmla="*/ 173 w 173"/>
                  <a:gd name="T15" fmla="*/ 176 h 176"/>
                  <a:gd name="T16" fmla="*/ 137 w 173"/>
                  <a:gd name="T17" fmla="*/ 176 h 176"/>
                  <a:gd name="T18" fmla="*/ 85 w 173"/>
                  <a:gd name="T19" fmla="*/ 45 h 176"/>
                  <a:gd name="T20" fmla="*/ 67 w 173"/>
                  <a:gd name="T21" fmla="*/ 100 h 176"/>
                  <a:gd name="T22" fmla="*/ 104 w 173"/>
                  <a:gd name="T23" fmla="*/ 100 h 176"/>
                  <a:gd name="T24" fmla="*/ 85 w 173"/>
                  <a:gd name="T25" fmla="*/ 4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176">
                    <a:moveTo>
                      <a:pt x="137" y="176"/>
                    </a:moveTo>
                    <a:lnTo>
                      <a:pt x="119" y="131"/>
                    </a:lnTo>
                    <a:lnTo>
                      <a:pt x="55" y="131"/>
                    </a:lnTo>
                    <a:lnTo>
                      <a:pt x="36" y="176"/>
                    </a:lnTo>
                    <a:lnTo>
                      <a:pt x="0" y="176"/>
                    </a:lnTo>
                    <a:lnTo>
                      <a:pt x="74" y="0"/>
                    </a:lnTo>
                    <a:lnTo>
                      <a:pt x="100" y="0"/>
                    </a:lnTo>
                    <a:lnTo>
                      <a:pt x="173" y="176"/>
                    </a:lnTo>
                    <a:lnTo>
                      <a:pt x="137" y="176"/>
                    </a:lnTo>
                    <a:close/>
                    <a:moveTo>
                      <a:pt x="85" y="45"/>
                    </a:moveTo>
                    <a:lnTo>
                      <a:pt x="67" y="100"/>
                    </a:lnTo>
                    <a:lnTo>
                      <a:pt x="104" y="100"/>
                    </a:lnTo>
                    <a:lnTo>
                      <a:pt x="85" y="4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3775"/>
              <p:cNvSpPr>
                <a:spLocks noEditPoints="1"/>
              </p:cNvSpPr>
              <p:nvPr/>
            </p:nvSpPr>
            <p:spPr bwMode="auto">
              <a:xfrm>
                <a:off x="4187345" y="4944645"/>
                <a:ext cx="143390" cy="222631"/>
              </a:xfrm>
              <a:custGeom>
                <a:avLst/>
                <a:gdLst>
                  <a:gd name="T0" fmla="*/ 20 w 48"/>
                  <a:gd name="T1" fmla="*/ 75 h 75"/>
                  <a:gd name="T2" fmla="*/ 0 w 48"/>
                  <a:gd name="T3" fmla="*/ 75 h 75"/>
                  <a:gd name="T4" fmla="*/ 0 w 48"/>
                  <a:gd name="T5" fmla="*/ 0 h 75"/>
                  <a:gd name="T6" fmla="*/ 15 w 48"/>
                  <a:gd name="T7" fmla="*/ 0 h 75"/>
                  <a:gd name="T8" fmla="*/ 35 w 48"/>
                  <a:gd name="T9" fmla="*/ 4 h 75"/>
                  <a:gd name="T10" fmla="*/ 44 w 48"/>
                  <a:gd name="T11" fmla="*/ 20 h 75"/>
                  <a:gd name="T12" fmla="*/ 36 w 48"/>
                  <a:gd name="T13" fmla="*/ 34 h 75"/>
                  <a:gd name="T14" fmla="*/ 48 w 48"/>
                  <a:gd name="T15" fmla="*/ 53 h 75"/>
                  <a:gd name="T16" fmla="*/ 20 w 48"/>
                  <a:gd name="T17" fmla="*/ 75 h 75"/>
                  <a:gd name="T18" fmla="*/ 19 w 48"/>
                  <a:gd name="T19" fmla="*/ 14 h 75"/>
                  <a:gd name="T20" fmla="*/ 14 w 48"/>
                  <a:gd name="T21" fmla="*/ 14 h 75"/>
                  <a:gd name="T22" fmla="*/ 14 w 48"/>
                  <a:gd name="T23" fmla="*/ 29 h 75"/>
                  <a:gd name="T24" fmla="*/ 18 w 48"/>
                  <a:gd name="T25" fmla="*/ 29 h 75"/>
                  <a:gd name="T26" fmla="*/ 30 w 48"/>
                  <a:gd name="T27" fmla="*/ 21 h 75"/>
                  <a:gd name="T28" fmla="*/ 19 w 48"/>
                  <a:gd name="T29" fmla="*/ 14 h 75"/>
                  <a:gd name="T30" fmla="*/ 20 w 48"/>
                  <a:gd name="T31" fmla="*/ 43 h 75"/>
                  <a:gd name="T32" fmla="*/ 14 w 48"/>
                  <a:gd name="T33" fmla="*/ 43 h 75"/>
                  <a:gd name="T34" fmla="*/ 14 w 48"/>
                  <a:gd name="T35" fmla="*/ 62 h 75"/>
                  <a:gd name="T36" fmla="*/ 21 w 48"/>
                  <a:gd name="T37" fmla="*/ 62 h 75"/>
                  <a:gd name="T38" fmla="*/ 34 w 48"/>
                  <a:gd name="T39" fmla="*/ 52 h 75"/>
                  <a:gd name="T40" fmla="*/ 20 w 48"/>
                  <a:gd name="T41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75">
                    <a:moveTo>
                      <a:pt x="20" y="75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6" y="0"/>
                      <a:pt x="31" y="1"/>
                      <a:pt x="35" y="4"/>
                    </a:cubicBezTo>
                    <a:cubicBezTo>
                      <a:pt x="41" y="7"/>
                      <a:pt x="44" y="13"/>
                      <a:pt x="44" y="20"/>
                    </a:cubicBezTo>
                    <a:cubicBezTo>
                      <a:pt x="44" y="27"/>
                      <a:pt x="42" y="31"/>
                      <a:pt x="36" y="34"/>
                    </a:cubicBezTo>
                    <a:cubicBezTo>
                      <a:pt x="45" y="38"/>
                      <a:pt x="48" y="44"/>
                      <a:pt x="48" y="53"/>
                    </a:cubicBezTo>
                    <a:cubicBezTo>
                      <a:pt x="48" y="66"/>
                      <a:pt x="39" y="75"/>
                      <a:pt x="20" y="75"/>
                    </a:cubicBezTo>
                    <a:close/>
                    <a:moveTo>
                      <a:pt x="19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27" y="29"/>
                      <a:pt x="30" y="27"/>
                      <a:pt x="30" y="21"/>
                    </a:cubicBezTo>
                    <a:cubicBezTo>
                      <a:pt x="30" y="16"/>
                      <a:pt x="27" y="14"/>
                      <a:pt x="19" y="14"/>
                    </a:cubicBezTo>
                    <a:close/>
                    <a:moveTo>
                      <a:pt x="20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30" y="62"/>
                      <a:pt x="34" y="59"/>
                      <a:pt x="34" y="52"/>
                    </a:cubicBezTo>
                    <a:cubicBezTo>
                      <a:pt x="34" y="46"/>
                      <a:pt x="30" y="43"/>
                      <a:pt x="20" y="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3776"/>
              <p:cNvSpPr/>
              <p:nvPr/>
            </p:nvSpPr>
            <p:spPr bwMode="auto">
              <a:xfrm>
                <a:off x="4357148" y="4940871"/>
                <a:ext cx="220116" cy="230177"/>
              </a:xfrm>
              <a:custGeom>
                <a:avLst/>
                <a:gdLst>
                  <a:gd name="T0" fmla="*/ 39 w 74"/>
                  <a:gd name="T1" fmla="*/ 77 h 77"/>
                  <a:gd name="T2" fmla="*/ 0 w 74"/>
                  <a:gd name="T3" fmla="*/ 38 h 77"/>
                  <a:gd name="T4" fmla="*/ 39 w 74"/>
                  <a:gd name="T5" fmla="*/ 0 h 77"/>
                  <a:gd name="T6" fmla="*/ 74 w 74"/>
                  <a:gd name="T7" fmla="*/ 23 h 77"/>
                  <a:gd name="T8" fmla="*/ 58 w 74"/>
                  <a:gd name="T9" fmla="*/ 23 h 77"/>
                  <a:gd name="T10" fmla="*/ 39 w 74"/>
                  <a:gd name="T11" fmla="*/ 13 h 77"/>
                  <a:gd name="T12" fmla="*/ 14 w 74"/>
                  <a:gd name="T13" fmla="*/ 38 h 77"/>
                  <a:gd name="T14" fmla="*/ 39 w 74"/>
                  <a:gd name="T15" fmla="*/ 64 h 77"/>
                  <a:gd name="T16" fmla="*/ 58 w 74"/>
                  <a:gd name="T17" fmla="*/ 55 h 77"/>
                  <a:gd name="T18" fmla="*/ 74 w 74"/>
                  <a:gd name="T19" fmla="*/ 55 h 77"/>
                  <a:gd name="T20" fmla="*/ 39 w 74"/>
                  <a:gd name="T21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77">
                    <a:moveTo>
                      <a:pt x="39" y="77"/>
                    </a:moveTo>
                    <a:cubicBezTo>
                      <a:pt x="18" y="77"/>
                      <a:pt x="0" y="60"/>
                      <a:pt x="0" y="38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54" y="0"/>
                      <a:pt x="67" y="8"/>
                      <a:pt x="74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3" y="16"/>
                      <a:pt x="48" y="13"/>
                      <a:pt x="39" y="13"/>
                    </a:cubicBezTo>
                    <a:cubicBezTo>
                      <a:pt x="25" y="13"/>
                      <a:pt x="14" y="24"/>
                      <a:pt x="14" y="38"/>
                    </a:cubicBezTo>
                    <a:cubicBezTo>
                      <a:pt x="14" y="52"/>
                      <a:pt x="25" y="64"/>
                      <a:pt x="39" y="64"/>
                    </a:cubicBezTo>
                    <a:cubicBezTo>
                      <a:pt x="46" y="64"/>
                      <a:pt x="52" y="61"/>
                      <a:pt x="58" y="55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68" y="69"/>
                      <a:pt x="55" y="77"/>
                      <a:pt x="39" y="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4" name="组合 103"/>
          <p:cNvGrpSpPr/>
          <p:nvPr/>
        </p:nvGrpSpPr>
        <p:grpSpPr>
          <a:xfrm>
            <a:off x="8470157" y="3209097"/>
            <a:ext cx="755938" cy="755938"/>
            <a:chOff x="8470157" y="3209097"/>
            <a:chExt cx="755938" cy="755938"/>
          </a:xfrm>
        </p:grpSpPr>
        <p:sp>
          <p:nvSpPr>
            <p:cNvPr id="29" name="Oval 3743"/>
            <p:cNvSpPr>
              <a:spLocks noChangeArrowheads="1"/>
            </p:cNvSpPr>
            <p:nvPr/>
          </p:nvSpPr>
          <p:spPr bwMode="auto">
            <a:xfrm>
              <a:off x="8470157" y="3209097"/>
              <a:ext cx="755938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8593421" y="3417263"/>
              <a:ext cx="509410" cy="339606"/>
              <a:chOff x="8609773" y="3176177"/>
              <a:chExt cx="509410" cy="339606"/>
            </a:xfrm>
          </p:grpSpPr>
          <p:sp>
            <p:nvSpPr>
              <p:cNvPr id="63" name="Freeform 3777"/>
              <p:cNvSpPr>
                <a:spLocks noEditPoints="1"/>
              </p:cNvSpPr>
              <p:nvPr/>
            </p:nvSpPr>
            <p:spPr bwMode="auto">
              <a:xfrm>
                <a:off x="8609773" y="3176177"/>
                <a:ext cx="509410" cy="339606"/>
              </a:xfrm>
              <a:custGeom>
                <a:avLst/>
                <a:gdLst>
                  <a:gd name="T0" fmla="*/ 0 w 405"/>
                  <a:gd name="T1" fmla="*/ 0 h 270"/>
                  <a:gd name="T2" fmla="*/ 0 w 405"/>
                  <a:gd name="T3" fmla="*/ 270 h 270"/>
                  <a:gd name="T4" fmla="*/ 405 w 405"/>
                  <a:gd name="T5" fmla="*/ 270 h 270"/>
                  <a:gd name="T6" fmla="*/ 405 w 405"/>
                  <a:gd name="T7" fmla="*/ 0 h 270"/>
                  <a:gd name="T8" fmla="*/ 0 w 405"/>
                  <a:gd name="T9" fmla="*/ 0 h 270"/>
                  <a:gd name="T10" fmla="*/ 379 w 405"/>
                  <a:gd name="T11" fmla="*/ 246 h 270"/>
                  <a:gd name="T12" fmla="*/ 26 w 405"/>
                  <a:gd name="T13" fmla="*/ 246 h 270"/>
                  <a:gd name="T14" fmla="*/ 26 w 405"/>
                  <a:gd name="T15" fmla="*/ 24 h 270"/>
                  <a:gd name="T16" fmla="*/ 379 w 405"/>
                  <a:gd name="T17" fmla="*/ 24 h 270"/>
                  <a:gd name="T18" fmla="*/ 379 w 405"/>
                  <a:gd name="T19" fmla="*/ 24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5" h="270">
                    <a:moveTo>
                      <a:pt x="0" y="0"/>
                    </a:moveTo>
                    <a:lnTo>
                      <a:pt x="0" y="270"/>
                    </a:lnTo>
                    <a:lnTo>
                      <a:pt x="405" y="270"/>
                    </a:lnTo>
                    <a:lnTo>
                      <a:pt x="405" y="0"/>
                    </a:lnTo>
                    <a:lnTo>
                      <a:pt x="0" y="0"/>
                    </a:lnTo>
                    <a:close/>
                    <a:moveTo>
                      <a:pt x="379" y="246"/>
                    </a:moveTo>
                    <a:lnTo>
                      <a:pt x="26" y="246"/>
                    </a:lnTo>
                    <a:lnTo>
                      <a:pt x="26" y="24"/>
                    </a:lnTo>
                    <a:lnTo>
                      <a:pt x="379" y="24"/>
                    </a:lnTo>
                    <a:lnTo>
                      <a:pt x="379" y="2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4" name="Freeform 3778"/>
              <p:cNvSpPr/>
              <p:nvPr/>
            </p:nvSpPr>
            <p:spPr bwMode="auto">
              <a:xfrm>
                <a:off x="8677694" y="3265481"/>
                <a:ext cx="47797" cy="152194"/>
              </a:xfrm>
              <a:custGeom>
                <a:avLst/>
                <a:gdLst>
                  <a:gd name="T0" fmla="*/ 17 w 38"/>
                  <a:gd name="T1" fmla="*/ 121 h 121"/>
                  <a:gd name="T2" fmla="*/ 17 w 38"/>
                  <a:gd name="T3" fmla="*/ 21 h 121"/>
                  <a:gd name="T4" fmla="*/ 0 w 38"/>
                  <a:gd name="T5" fmla="*/ 21 h 121"/>
                  <a:gd name="T6" fmla="*/ 0 w 38"/>
                  <a:gd name="T7" fmla="*/ 0 h 121"/>
                  <a:gd name="T8" fmla="*/ 38 w 38"/>
                  <a:gd name="T9" fmla="*/ 0 h 121"/>
                  <a:gd name="T10" fmla="*/ 38 w 38"/>
                  <a:gd name="T11" fmla="*/ 121 h 121"/>
                  <a:gd name="T12" fmla="*/ 17 w 38"/>
                  <a:gd name="T1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21">
                    <a:moveTo>
                      <a:pt x="17" y="121"/>
                    </a:moveTo>
                    <a:lnTo>
                      <a:pt x="17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21"/>
                    </a:lnTo>
                    <a:lnTo>
                      <a:pt x="17" y="1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5" name="Freeform 3779"/>
              <p:cNvSpPr/>
              <p:nvPr/>
            </p:nvSpPr>
            <p:spPr bwMode="auto">
              <a:xfrm>
                <a:off x="8773287" y="3315794"/>
                <a:ext cx="101882" cy="101882"/>
              </a:xfrm>
              <a:custGeom>
                <a:avLst/>
                <a:gdLst>
                  <a:gd name="T0" fmla="*/ 52 w 81"/>
                  <a:gd name="T1" fmla="*/ 52 h 81"/>
                  <a:gd name="T2" fmla="*/ 52 w 81"/>
                  <a:gd name="T3" fmla="*/ 81 h 81"/>
                  <a:gd name="T4" fmla="*/ 31 w 81"/>
                  <a:gd name="T5" fmla="*/ 81 h 81"/>
                  <a:gd name="T6" fmla="*/ 31 w 81"/>
                  <a:gd name="T7" fmla="*/ 52 h 81"/>
                  <a:gd name="T8" fmla="*/ 0 w 81"/>
                  <a:gd name="T9" fmla="*/ 52 h 81"/>
                  <a:gd name="T10" fmla="*/ 0 w 81"/>
                  <a:gd name="T11" fmla="*/ 29 h 81"/>
                  <a:gd name="T12" fmla="*/ 31 w 81"/>
                  <a:gd name="T13" fmla="*/ 29 h 81"/>
                  <a:gd name="T14" fmla="*/ 31 w 81"/>
                  <a:gd name="T15" fmla="*/ 0 h 81"/>
                  <a:gd name="T16" fmla="*/ 52 w 81"/>
                  <a:gd name="T17" fmla="*/ 0 h 81"/>
                  <a:gd name="T18" fmla="*/ 52 w 81"/>
                  <a:gd name="T19" fmla="*/ 29 h 81"/>
                  <a:gd name="T20" fmla="*/ 81 w 81"/>
                  <a:gd name="T21" fmla="*/ 29 h 81"/>
                  <a:gd name="T22" fmla="*/ 81 w 81"/>
                  <a:gd name="T23" fmla="*/ 52 h 81"/>
                  <a:gd name="T24" fmla="*/ 52 w 81"/>
                  <a:gd name="T25" fmla="*/ 5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81">
                    <a:moveTo>
                      <a:pt x="52" y="52"/>
                    </a:moveTo>
                    <a:lnTo>
                      <a:pt x="52" y="81"/>
                    </a:lnTo>
                    <a:lnTo>
                      <a:pt x="31" y="81"/>
                    </a:lnTo>
                    <a:lnTo>
                      <a:pt x="31" y="52"/>
                    </a:lnTo>
                    <a:lnTo>
                      <a:pt x="0" y="52"/>
                    </a:lnTo>
                    <a:lnTo>
                      <a:pt x="0" y="29"/>
                    </a:lnTo>
                    <a:lnTo>
                      <a:pt x="31" y="29"/>
                    </a:lnTo>
                    <a:lnTo>
                      <a:pt x="31" y="0"/>
                    </a:lnTo>
                    <a:lnTo>
                      <a:pt x="52" y="0"/>
                    </a:lnTo>
                    <a:lnTo>
                      <a:pt x="52" y="29"/>
                    </a:lnTo>
                    <a:lnTo>
                      <a:pt x="81" y="29"/>
                    </a:lnTo>
                    <a:lnTo>
                      <a:pt x="81" y="52"/>
                    </a:lnTo>
                    <a:lnTo>
                      <a:pt x="52" y="5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6" name="Freeform 3780"/>
              <p:cNvSpPr/>
              <p:nvPr/>
            </p:nvSpPr>
            <p:spPr bwMode="auto">
              <a:xfrm>
                <a:off x="8951895" y="3262965"/>
                <a:ext cx="74142" cy="154710"/>
              </a:xfrm>
              <a:custGeom>
                <a:avLst/>
                <a:gdLst>
                  <a:gd name="T0" fmla="*/ 24 w 34"/>
                  <a:gd name="T1" fmla="*/ 34 h 52"/>
                  <a:gd name="T2" fmla="*/ 13 w 34"/>
                  <a:gd name="T3" fmla="*/ 44 h 52"/>
                  <a:gd name="T4" fmla="*/ 34 w 34"/>
                  <a:gd name="T5" fmla="*/ 44 h 52"/>
                  <a:gd name="T6" fmla="*/ 34 w 34"/>
                  <a:gd name="T7" fmla="*/ 52 h 52"/>
                  <a:gd name="T8" fmla="*/ 0 w 34"/>
                  <a:gd name="T9" fmla="*/ 52 h 52"/>
                  <a:gd name="T10" fmla="*/ 0 w 34"/>
                  <a:gd name="T11" fmla="*/ 44 h 52"/>
                  <a:gd name="T12" fmla="*/ 19 w 34"/>
                  <a:gd name="T13" fmla="*/ 27 h 52"/>
                  <a:gd name="T14" fmla="*/ 25 w 34"/>
                  <a:gd name="T15" fmla="*/ 17 h 52"/>
                  <a:gd name="T16" fmla="*/ 17 w 34"/>
                  <a:gd name="T17" fmla="*/ 9 h 52"/>
                  <a:gd name="T18" fmla="*/ 9 w 34"/>
                  <a:gd name="T19" fmla="*/ 19 h 52"/>
                  <a:gd name="T20" fmla="*/ 0 w 34"/>
                  <a:gd name="T21" fmla="*/ 19 h 52"/>
                  <a:gd name="T22" fmla="*/ 17 w 34"/>
                  <a:gd name="T23" fmla="*/ 0 h 52"/>
                  <a:gd name="T24" fmla="*/ 34 w 34"/>
                  <a:gd name="T25" fmla="*/ 17 h 52"/>
                  <a:gd name="T26" fmla="*/ 24 w 34"/>
                  <a:gd name="T27" fmla="*/ 3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2">
                    <a:moveTo>
                      <a:pt x="24" y="34"/>
                    </a:moveTo>
                    <a:cubicBezTo>
                      <a:pt x="13" y="44"/>
                      <a:pt x="13" y="44"/>
                      <a:pt x="13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3" y="23"/>
                      <a:pt x="25" y="20"/>
                      <a:pt x="25" y="17"/>
                    </a:cubicBezTo>
                    <a:cubicBezTo>
                      <a:pt x="25" y="12"/>
                      <a:pt x="21" y="9"/>
                      <a:pt x="17" y="9"/>
                    </a:cubicBezTo>
                    <a:cubicBezTo>
                      <a:pt x="12" y="9"/>
                      <a:pt x="9" y="13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"/>
                      <a:pt x="7" y="0"/>
                      <a:pt x="17" y="0"/>
                    </a:cubicBezTo>
                    <a:cubicBezTo>
                      <a:pt x="27" y="0"/>
                      <a:pt x="34" y="7"/>
                      <a:pt x="34" y="17"/>
                    </a:cubicBezTo>
                    <a:cubicBezTo>
                      <a:pt x="34" y="23"/>
                      <a:pt x="32" y="27"/>
                      <a:pt x="24" y="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5" name="组合 104"/>
          <p:cNvGrpSpPr/>
          <p:nvPr/>
        </p:nvGrpSpPr>
        <p:grpSpPr>
          <a:xfrm>
            <a:off x="3631397" y="3674484"/>
            <a:ext cx="758455" cy="755938"/>
            <a:chOff x="3631397" y="3674484"/>
            <a:chExt cx="758455" cy="755938"/>
          </a:xfrm>
        </p:grpSpPr>
        <p:sp>
          <p:nvSpPr>
            <p:cNvPr id="17" name="Oval 3731"/>
            <p:cNvSpPr>
              <a:spLocks noChangeArrowheads="1"/>
            </p:cNvSpPr>
            <p:nvPr/>
          </p:nvSpPr>
          <p:spPr bwMode="auto">
            <a:xfrm>
              <a:off x="3631397" y="3674484"/>
              <a:ext cx="758455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3690514" y="3895228"/>
              <a:ext cx="640221" cy="314450"/>
              <a:chOff x="3675420" y="3667978"/>
              <a:chExt cx="640221" cy="314450"/>
            </a:xfrm>
          </p:grpSpPr>
          <p:sp>
            <p:nvSpPr>
              <p:cNvPr id="72" name="Freeform 3786"/>
              <p:cNvSpPr/>
              <p:nvPr/>
            </p:nvSpPr>
            <p:spPr bwMode="auto">
              <a:xfrm>
                <a:off x="3806231" y="3818914"/>
                <a:ext cx="381114" cy="163514"/>
              </a:xfrm>
              <a:custGeom>
                <a:avLst/>
                <a:gdLst>
                  <a:gd name="T0" fmla="*/ 63 w 128"/>
                  <a:gd name="T1" fmla="*/ 0 h 55"/>
                  <a:gd name="T2" fmla="*/ 0 w 128"/>
                  <a:gd name="T3" fmla="*/ 9 h 55"/>
                  <a:gd name="T4" fmla="*/ 0 w 128"/>
                  <a:gd name="T5" fmla="*/ 55 h 55"/>
                  <a:gd name="T6" fmla="*/ 64 w 128"/>
                  <a:gd name="T7" fmla="*/ 47 h 55"/>
                  <a:gd name="T8" fmla="*/ 64 w 128"/>
                  <a:gd name="T9" fmla="*/ 47 h 55"/>
                  <a:gd name="T10" fmla="*/ 117 w 128"/>
                  <a:gd name="T11" fmla="*/ 53 h 55"/>
                  <a:gd name="T12" fmla="*/ 128 w 128"/>
                  <a:gd name="T13" fmla="*/ 55 h 55"/>
                  <a:gd name="T14" fmla="*/ 128 w 128"/>
                  <a:gd name="T15" fmla="*/ 55 h 55"/>
                  <a:gd name="T16" fmla="*/ 128 w 128"/>
                  <a:gd name="T17" fmla="*/ 9 h 55"/>
                  <a:gd name="T18" fmla="*/ 128 w 128"/>
                  <a:gd name="T19" fmla="*/ 9 h 55"/>
                  <a:gd name="T20" fmla="*/ 121 w 128"/>
                  <a:gd name="T21" fmla="*/ 7 h 55"/>
                  <a:gd name="T22" fmla="*/ 63 w 128"/>
                  <a:gd name="T2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" h="55">
                    <a:moveTo>
                      <a:pt x="63" y="0"/>
                    </a:moveTo>
                    <a:cubicBezTo>
                      <a:pt x="22" y="0"/>
                      <a:pt x="0" y="9"/>
                      <a:pt x="0" y="9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31" y="47"/>
                      <a:pt x="64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85" y="47"/>
                      <a:pt x="105" y="50"/>
                      <a:pt x="117" y="53"/>
                    </a:cubicBezTo>
                    <a:cubicBezTo>
                      <a:pt x="124" y="54"/>
                      <a:pt x="128" y="55"/>
                      <a:pt x="128" y="55"/>
                    </a:cubicBezTo>
                    <a:cubicBezTo>
                      <a:pt x="128" y="55"/>
                      <a:pt x="128" y="55"/>
                      <a:pt x="128" y="55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5" y="8"/>
                      <a:pt x="121" y="7"/>
                    </a:cubicBezTo>
                    <a:cubicBezTo>
                      <a:pt x="111" y="4"/>
                      <a:pt x="91" y="0"/>
                      <a:pt x="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Freeform 3787"/>
              <p:cNvSpPr/>
              <p:nvPr/>
            </p:nvSpPr>
            <p:spPr bwMode="auto">
              <a:xfrm>
                <a:off x="3675420" y="3667978"/>
                <a:ext cx="640221" cy="303130"/>
              </a:xfrm>
              <a:custGeom>
                <a:avLst/>
                <a:gdLst>
                  <a:gd name="T0" fmla="*/ 193 w 215"/>
                  <a:gd name="T1" fmla="*/ 84 h 102"/>
                  <a:gd name="T2" fmla="*/ 192 w 215"/>
                  <a:gd name="T3" fmla="*/ 81 h 102"/>
                  <a:gd name="T4" fmla="*/ 192 w 215"/>
                  <a:gd name="T5" fmla="*/ 78 h 102"/>
                  <a:gd name="T6" fmla="*/ 193 w 215"/>
                  <a:gd name="T7" fmla="*/ 75 h 102"/>
                  <a:gd name="T8" fmla="*/ 191 w 215"/>
                  <a:gd name="T9" fmla="*/ 72 h 102"/>
                  <a:gd name="T10" fmla="*/ 191 w 215"/>
                  <a:gd name="T11" fmla="*/ 58 h 102"/>
                  <a:gd name="T12" fmla="*/ 215 w 215"/>
                  <a:gd name="T13" fmla="*/ 48 h 102"/>
                  <a:gd name="T14" fmla="*/ 191 w 215"/>
                  <a:gd name="T15" fmla="*/ 37 h 102"/>
                  <a:gd name="T16" fmla="*/ 190 w 215"/>
                  <a:gd name="T17" fmla="*/ 36 h 102"/>
                  <a:gd name="T18" fmla="*/ 189 w 215"/>
                  <a:gd name="T19" fmla="*/ 36 h 102"/>
                  <a:gd name="T20" fmla="*/ 108 w 215"/>
                  <a:gd name="T21" fmla="*/ 0 h 102"/>
                  <a:gd name="T22" fmla="*/ 0 w 215"/>
                  <a:gd name="T23" fmla="*/ 48 h 102"/>
                  <a:gd name="T24" fmla="*/ 37 w 215"/>
                  <a:gd name="T25" fmla="*/ 64 h 102"/>
                  <a:gd name="T26" fmla="*/ 37 w 215"/>
                  <a:gd name="T27" fmla="*/ 58 h 102"/>
                  <a:gd name="T28" fmla="*/ 107 w 215"/>
                  <a:gd name="T29" fmla="*/ 48 h 102"/>
                  <a:gd name="T30" fmla="*/ 171 w 215"/>
                  <a:gd name="T31" fmla="*/ 56 h 102"/>
                  <a:gd name="T32" fmla="*/ 179 w 215"/>
                  <a:gd name="T33" fmla="*/ 58 h 102"/>
                  <a:gd name="T34" fmla="*/ 179 w 215"/>
                  <a:gd name="T35" fmla="*/ 58 h 102"/>
                  <a:gd name="T36" fmla="*/ 179 w 215"/>
                  <a:gd name="T37" fmla="*/ 64 h 102"/>
                  <a:gd name="T38" fmla="*/ 189 w 215"/>
                  <a:gd name="T39" fmla="*/ 59 h 102"/>
                  <a:gd name="T40" fmla="*/ 189 w 215"/>
                  <a:gd name="T41" fmla="*/ 72 h 102"/>
                  <a:gd name="T42" fmla="*/ 187 w 215"/>
                  <a:gd name="T43" fmla="*/ 75 h 102"/>
                  <a:gd name="T44" fmla="*/ 188 w 215"/>
                  <a:gd name="T45" fmla="*/ 78 h 102"/>
                  <a:gd name="T46" fmla="*/ 188 w 215"/>
                  <a:gd name="T47" fmla="*/ 81 h 102"/>
                  <a:gd name="T48" fmla="*/ 187 w 215"/>
                  <a:gd name="T49" fmla="*/ 84 h 102"/>
                  <a:gd name="T50" fmla="*/ 184 w 215"/>
                  <a:gd name="T51" fmla="*/ 97 h 102"/>
                  <a:gd name="T52" fmla="*/ 190 w 215"/>
                  <a:gd name="T53" fmla="*/ 102 h 102"/>
                  <a:gd name="T54" fmla="*/ 190 w 215"/>
                  <a:gd name="T55" fmla="*/ 102 h 102"/>
                  <a:gd name="T56" fmla="*/ 190 w 215"/>
                  <a:gd name="T57" fmla="*/ 102 h 102"/>
                  <a:gd name="T58" fmla="*/ 196 w 215"/>
                  <a:gd name="T59" fmla="*/ 97 h 102"/>
                  <a:gd name="T60" fmla="*/ 193 w 215"/>
                  <a:gd name="T61" fmla="*/ 8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5" h="102">
                    <a:moveTo>
                      <a:pt x="193" y="84"/>
                    </a:moveTo>
                    <a:cubicBezTo>
                      <a:pt x="193" y="83"/>
                      <a:pt x="193" y="82"/>
                      <a:pt x="192" y="81"/>
                    </a:cubicBezTo>
                    <a:cubicBezTo>
                      <a:pt x="192" y="78"/>
                      <a:pt x="192" y="78"/>
                      <a:pt x="192" y="78"/>
                    </a:cubicBezTo>
                    <a:cubicBezTo>
                      <a:pt x="193" y="78"/>
                      <a:pt x="193" y="76"/>
                      <a:pt x="193" y="75"/>
                    </a:cubicBezTo>
                    <a:cubicBezTo>
                      <a:pt x="193" y="74"/>
                      <a:pt x="192" y="72"/>
                      <a:pt x="191" y="72"/>
                    </a:cubicBezTo>
                    <a:cubicBezTo>
                      <a:pt x="191" y="58"/>
                      <a:pt x="191" y="58"/>
                      <a:pt x="191" y="58"/>
                    </a:cubicBezTo>
                    <a:cubicBezTo>
                      <a:pt x="215" y="48"/>
                      <a:pt x="215" y="48"/>
                      <a:pt x="215" y="48"/>
                    </a:cubicBezTo>
                    <a:cubicBezTo>
                      <a:pt x="191" y="37"/>
                      <a:pt x="191" y="37"/>
                      <a:pt x="191" y="37"/>
                    </a:cubicBezTo>
                    <a:cubicBezTo>
                      <a:pt x="191" y="36"/>
                      <a:pt x="190" y="36"/>
                      <a:pt x="190" y="36"/>
                    </a:cubicBezTo>
                    <a:cubicBezTo>
                      <a:pt x="190" y="36"/>
                      <a:pt x="190" y="36"/>
                      <a:pt x="189" y="36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58"/>
                      <a:pt x="62" y="48"/>
                      <a:pt x="107" y="48"/>
                    </a:cubicBezTo>
                    <a:cubicBezTo>
                      <a:pt x="138" y="48"/>
                      <a:pt x="160" y="53"/>
                      <a:pt x="171" y="56"/>
                    </a:cubicBezTo>
                    <a:cubicBezTo>
                      <a:pt x="176" y="57"/>
                      <a:pt x="179" y="58"/>
                      <a:pt x="179" y="58"/>
                    </a:cubicBezTo>
                    <a:cubicBezTo>
                      <a:pt x="179" y="58"/>
                      <a:pt x="179" y="58"/>
                      <a:pt x="179" y="58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89" y="59"/>
                      <a:pt x="189" y="59"/>
                      <a:pt x="189" y="59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8" y="72"/>
                      <a:pt x="187" y="74"/>
                      <a:pt x="187" y="75"/>
                    </a:cubicBezTo>
                    <a:cubicBezTo>
                      <a:pt x="187" y="76"/>
                      <a:pt x="187" y="78"/>
                      <a:pt x="188" y="78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7" y="82"/>
                      <a:pt x="187" y="83"/>
                      <a:pt x="187" y="84"/>
                    </a:cubicBezTo>
                    <a:cubicBezTo>
                      <a:pt x="186" y="93"/>
                      <a:pt x="185" y="96"/>
                      <a:pt x="184" y="97"/>
                    </a:cubicBezTo>
                    <a:cubicBezTo>
                      <a:pt x="184" y="99"/>
                      <a:pt x="186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4" y="102"/>
                      <a:pt x="196" y="99"/>
                      <a:pt x="196" y="97"/>
                    </a:cubicBezTo>
                    <a:cubicBezTo>
                      <a:pt x="194" y="96"/>
                      <a:pt x="194" y="93"/>
                      <a:pt x="193" y="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5" name="TextBox 74"/>
          <p:cNvSpPr txBox="1"/>
          <p:nvPr/>
        </p:nvSpPr>
        <p:spPr>
          <a:xfrm>
            <a:off x="4771641" y="384294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628783" y="453728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628783" y="339416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628783" y="232655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71641" y="280155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771641" y="5013240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itle 20"/>
          <p:cNvSpPr txBox="1"/>
          <p:nvPr/>
        </p:nvSpPr>
        <p:spPr>
          <a:xfrm>
            <a:off x="8906914" y="2071520"/>
            <a:ext cx="1770933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 panose="020B0303030403020204"/>
                <a:ea typeface="+mj-ea"/>
                <a:cs typeface="Source Sans Pro ExtraLight" panose="020B0303030403020204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itle 20"/>
          <p:cNvSpPr txBox="1"/>
          <p:nvPr/>
        </p:nvSpPr>
        <p:spPr>
          <a:xfrm>
            <a:off x="9592722" y="3256814"/>
            <a:ext cx="1740271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 panose="020B0303030403020204"/>
                <a:ea typeface="+mj-ea"/>
                <a:cs typeface="Source Sans Pro ExtraLight" panose="020B0303030403020204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itle 20"/>
          <p:cNvSpPr txBox="1"/>
          <p:nvPr/>
        </p:nvSpPr>
        <p:spPr>
          <a:xfrm>
            <a:off x="9072992" y="4356373"/>
            <a:ext cx="1720913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 panose="020B0303030403020204"/>
                <a:ea typeface="+mj-ea"/>
                <a:cs typeface="Source Sans Pro ExtraLight" panose="020B0303030403020204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itle 20"/>
          <p:cNvSpPr txBox="1"/>
          <p:nvPr/>
        </p:nvSpPr>
        <p:spPr>
          <a:xfrm>
            <a:off x="2279897" y="2563828"/>
            <a:ext cx="1691106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 panose="020B0303030403020204"/>
                <a:ea typeface="+mj-ea"/>
                <a:cs typeface="Source Sans Pro ExtraLight" panose="020B0303030403020204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itle 20"/>
          <p:cNvSpPr txBox="1"/>
          <p:nvPr/>
        </p:nvSpPr>
        <p:spPr>
          <a:xfrm>
            <a:off x="1592504" y="3749121"/>
            <a:ext cx="1746675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 panose="020B0303030403020204"/>
                <a:ea typeface="+mj-ea"/>
                <a:cs typeface="Source Sans Pro ExtraLight" panose="020B0303030403020204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itle 20"/>
          <p:cNvSpPr txBox="1"/>
          <p:nvPr/>
        </p:nvSpPr>
        <p:spPr>
          <a:xfrm>
            <a:off x="1947345" y="4848682"/>
            <a:ext cx="1859324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 panose="020B0303030403020204"/>
                <a:ea typeface="+mj-ea"/>
                <a:cs typeface="Source Sans Pro ExtraLight" panose="020B0303030403020204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1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6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1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6" grpId="0"/>
      <p:bldP spid="87" grpId="0"/>
      <p:bldP spid="88" grpId="0"/>
      <p:bldP spid="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205313" y="2748544"/>
            <a:ext cx="4468623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05313" y="3696141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9603" y="3696141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205313" y="4070553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349603" y="4070553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82725" y="1955417"/>
            <a:ext cx="4434778" cy="322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98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02</a:t>
            </a:r>
            <a:endParaRPr lang="zh-CN" altLang="en-US" sz="2098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>
            <p:custDataLst>
              <p:tags r:id="rId3"/>
            </p:custDataLst>
          </p:nvPr>
        </p:nvCxnSpPr>
        <p:spPr>
          <a:xfrm>
            <a:off x="5813930" y="3616325"/>
            <a:ext cx="4860006" cy="0"/>
          </a:xfrm>
          <a:prstGeom prst="line">
            <a:avLst/>
          </a:prstGeom>
          <a:ln w="127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24"/>
          <p:cNvSpPr/>
          <p:nvPr/>
        </p:nvSpPr>
        <p:spPr>
          <a:xfrm>
            <a:off x="3288387" y="2488121"/>
            <a:ext cx="6345087" cy="3553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730" y="16970"/>
                  <a:pt x="4055" y="13284"/>
                  <a:pt x="7055" y="10308"/>
                </a:cubicBezTo>
                <a:cubicBezTo>
                  <a:pt x="10098" y="7290"/>
                  <a:pt x="13901" y="4973"/>
                  <a:pt x="18380" y="2877"/>
                </a:cubicBezTo>
                <a:lnTo>
                  <a:pt x="18198" y="0"/>
                </a:lnTo>
                <a:lnTo>
                  <a:pt x="21600" y="4603"/>
                </a:lnTo>
                <a:lnTo>
                  <a:pt x="18924" y="11507"/>
                </a:lnTo>
                <a:lnTo>
                  <a:pt x="18743" y="8630"/>
                </a:lnTo>
                <a:cubicBezTo>
                  <a:pt x="14655" y="9764"/>
                  <a:pt x="11069" y="11155"/>
                  <a:pt x="8004" y="13185"/>
                </a:cubicBezTo>
                <a:cubicBezTo>
                  <a:pt x="4885" y="15251"/>
                  <a:pt x="2242" y="17999"/>
                  <a:pt x="0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 Placeholder 3"/>
          <p:cNvSpPr txBox="1"/>
          <p:nvPr/>
        </p:nvSpPr>
        <p:spPr>
          <a:xfrm>
            <a:off x="1921008" y="4181557"/>
            <a:ext cx="1455414" cy="258532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4" name="Text Placeholder 4"/>
          <p:cNvSpPr txBox="1"/>
          <p:nvPr/>
        </p:nvSpPr>
        <p:spPr>
          <a:xfrm>
            <a:off x="1316807" y="4453996"/>
            <a:ext cx="2069617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" name="Shape 1626"/>
          <p:cNvSpPr/>
          <p:nvPr/>
        </p:nvSpPr>
        <p:spPr>
          <a:xfrm flipV="1">
            <a:off x="3761000" y="4275926"/>
            <a:ext cx="1" cy="1270207"/>
          </a:xfrm>
          <a:prstGeom prst="line">
            <a:avLst/>
          </a:prstGeom>
          <a:ln w="12700">
            <a:solidFill>
              <a:schemeClr val="bg1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627"/>
          <p:cNvSpPr/>
          <p:nvPr/>
        </p:nvSpPr>
        <p:spPr>
          <a:xfrm flipV="1">
            <a:off x="4977450" y="2888774"/>
            <a:ext cx="1" cy="1803900"/>
          </a:xfrm>
          <a:prstGeom prst="line">
            <a:avLst/>
          </a:prstGeom>
          <a:ln w="12700">
            <a:solidFill>
              <a:schemeClr val="bg1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1628"/>
          <p:cNvSpPr/>
          <p:nvPr/>
        </p:nvSpPr>
        <p:spPr>
          <a:xfrm flipV="1">
            <a:off x="6150256" y="2274125"/>
            <a:ext cx="1" cy="1877028"/>
          </a:xfrm>
          <a:prstGeom prst="line">
            <a:avLst/>
          </a:prstGeom>
          <a:ln w="12700">
            <a:solidFill>
              <a:schemeClr val="bg1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629"/>
          <p:cNvSpPr/>
          <p:nvPr/>
        </p:nvSpPr>
        <p:spPr>
          <a:xfrm flipV="1">
            <a:off x="7793481" y="3641557"/>
            <a:ext cx="1" cy="1246393"/>
          </a:xfrm>
          <a:prstGeom prst="line">
            <a:avLst/>
          </a:prstGeom>
          <a:ln w="12700">
            <a:solidFill>
              <a:schemeClr val="bg1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630"/>
          <p:cNvSpPr/>
          <p:nvPr/>
        </p:nvSpPr>
        <p:spPr>
          <a:xfrm>
            <a:off x="3567420" y="4083961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636"/>
          <p:cNvSpPr/>
          <p:nvPr/>
        </p:nvSpPr>
        <p:spPr>
          <a:xfrm>
            <a:off x="4780806" y="2677406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642"/>
          <p:cNvSpPr/>
          <p:nvPr/>
        </p:nvSpPr>
        <p:spPr>
          <a:xfrm>
            <a:off x="5959263" y="1910232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648"/>
          <p:cNvSpPr/>
          <p:nvPr/>
        </p:nvSpPr>
        <p:spPr>
          <a:xfrm>
            <a:off x="7598272" y="4731307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1653"/>
          <p:cNvSpPr/>
          <p:nvPr/>
        </p:nvSpPr>
        <p:spPr>
          <a:xfrm>
            <a:off x="3708087" y="5500752"/>
            <a:ext cx="105820" cy="105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654"/>
          <p:cNvSpPr/>
          <p:nvPr/>
        </p:nvSpPr>
        <p:spPr>
          <a:xfrm>
            <a:off x="4895131" y="4612606"/>
            <a:ext cx="164632" cy="164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1655"/>
          <p:cNvSpPr/>
          <p:nvPr/>
        </p:nvSpPr>
        <p:spPr>
          <a:xfrm>
            <a:off x="6044444" y="4048660"/>
            <a:ext cx="211623" cy="2116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1656"/>
          <p:cNvSpPr/>
          <p:nvPr/>
        </p:nvSpPr>
        <p:spPr>
          <a:xfrm>
            <a:off x="7659778" y="3513302"/>
            <a:ext cx="261698" cy="261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3"/>
          <p:cNvSpPr txBox="1"/>
          <p:nvPr/>
        </p:nvSpPr>
        <p:spPr>
          <a:xfrm>
            <a:off x="3012064" y="2789788"/>
            <a:ext cx="1570297" cy="2585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9" name="Text Placeholder 4"/>
          <p:cNvSpPr txBox="1"/>
          <p:nvPr/>
        </p:nvSpPr>
        <p:spPr>
          <a:xfrm>
            <a:off x="2480327" y="3057866"/>
            <a:ext cx="2063339" cy="44319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0" name="Text Placeholder 3"/>
          <p:cNvSpPr txBox="1"/>
          <p:nvPr/>
        </p:nvSpPr>
        <p:spPr>
          <a:xfrm>
            <a:off x="6537411" y="2038036"/>
            <a:ext cx="1345236" cy="23621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Placeholder 4"/>
          <p:cNvSpPr txBox="1"/>
          <p:nvPr/>
        </p:nvSpPr>
        <p:spPr>
          <a:xfrm>
            <a:off x="6525058" y="2305244"/>
            <a:ext cx="1711622" cy="59093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2" name="Text Placeholder 3"/>
          <p:cNvSpPr txBox="1"/>
          <p:nvPr/>
        </p:nvSpPr>
        <p:spPr>
          <a:xfrm>
            <a:off x="8178452" y="4857507"/>
            <a:ext cx="1344392" cy="23621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4"/>
          <p:cNvSpPr txBox="1"/>
          <p:nvPr/>
        </p:nvSpPr>
        <p:spPr>
          <a:xfrm>
            <a:off x="8148754" y="5118173"/>
            <a:ext cx="2063339" cy="44319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4" name="Text Placeholder 4"/>
          <p:cNvSpPr txBox="1"/>
          <p:nvPr/>
        </p:nvSpPr>
        <p:spPr>
          <a:xfrm>
            <a:off x="3643250" y="4148913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 Placeholder 4"/>
          <p:cNvSpPr txBox="1"/>
          <p:nvPr/>
        </p:nvSpPr>
        <p:spPr>
          <a:xfrm>
            <a:off x="4856642" y="2729465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6" name="Text Placeholder 4"/>
          <p:cNvSpPr txBox="1"/>
          <p:nvPr/>
        </p:nvSpPr>
        <p:spPr>
          <a:xfrm>
            <a:off x="6038562" y="1962295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7" name="Text Placeholder 4"/>
          <p:cNvSpPr txBox="1"/>
          <p:nvPr/>
        </p:nvSpPr>
        <p:spPr>
          <a:xfrm>
            <a:off x="7674105" y="4802272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28" name="Shape 1625"/>
          <p:cNvSpPr/>
          <p:nvPr/>
        </p:nvSpPr>
        <p:spPr>
          <a:xfrm>
            <a:off x="9731475" y="2434047"/>
            <a:ext cx="1270207" cy="1270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Shape 1657"/>
          <p:cNvSpPr/>
          <p:nvPr/>
        </p:nvSpPr>
        <p:spPr>
          <a:xfrm>
            <a:off x="10177332" y="2605031"/>
            <a:ext cx="378722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</a:pPr>
            <a:endParaRPr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3"/>
          <p:cNvSpPr txBox="1"/>
          <p:nvPr/>
        </p:nvSpPr>
        <p:spPr>
          <a:xfrm>
            <a:off x="9891668" y="3044677"/>
            <a:ext cx="934156" cy="37433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</a:t>
            </a:r>
            <a:endParaRPr lang="id-ID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8" grpId="1" animBg="1"/>
      <p:bldP spid="29" grpId="0" animBg="1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BingLLB#"/>
  <p:tag name="MH_LAYOUT" val="SubTitle"/>
  <p:tag name="MH" val="20161022203851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自定义设计方案">
  <a:themeElements>
    <a:clrScheme name="自定义 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BC1DD"/>
      </a:accent1>
      <a:accent2>
        <a:srgbClr val="92D050"/>
      </a:accent2>
      <a:accent3>
        <a:srgbClr val="4BC1DD"/>
      </a:accent3>
      <a:accent4>
        <a:srgbClr val="92D050"/>
      </a:accent4>
      <a:accent5>
        <a:srgbClr val="4BC1DD"/>
      </a:accent5>
      <a:accent6>
        <a:srgbClr val="92D050"/>
      </a:accent6>
      <a:hlink>
        <a:srgbClr val="4BC1DD"/>
      </a:hlink>
      <a:folHlink>
        <a:srgbClr val="92D05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2354</Words>
  <Application>Microsoft Office PowerPoint</Application>
  <PresentationFormat>自定义</PresentationFormat>
  <Paragraphs>269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微软雅黑</vt:lpstr>
      <vt:lpstr>Arial</vt:lpstr>
      <vt:lpstr>Calibri</vt:lpstr>
      <vt:lpstr>Calibri Light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bt158</dc:title>
  <dc:creator/>
  <cp:lastModifiedBy/>
  <cp:revision>3</cp:revision>
  <dcterms:created xsi:type="dcterms:W3CDTF">2016-11-24T15:39:00Z</dcterms:created>
  <dcterms:modified xsi:type="dcterms:W3CDTF">2021-01-05T12:58:28Z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