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D59"/>
    <a:srgbClr val="73D875"/>
    <a:srgbClr val="FEC853"/>
    <a:srgbClr val="73CF51"/>
    <a:srgbClr val="4BA6B4"/>
    <a:srgbClr val="4CA860"/>
    <a:srgbClr val="D77DAA"/>
    <a:srgbClr val="FBAF90"/>
    <a:srgbClr val="B8559F"/>
    <a:srgbClr val="A36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49" autoAdjust="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F8F30-0E91-4860-8B1A-C83A44B0822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34DB5-E190-4A7F-BB53-332E17CAFC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34DB5-E190-4A7F-BB53-332E17CAFC6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34DB5-E190-4A7F-BB53-332E17CAFC6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B2E5-D745-4BF1-AA3E-1089BC7F64A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223DC-301C-4E6D-B80B-CEF9DB8C96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4407109" y="1079827"/>
            <a:ext cx="3177914" cy="3032566"/>
            <a:chOff x="5096655" y="1372926"/>
            <a:chExt cx="2098624" cy="2098624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" name="圆角矩形 1"/>
            <p:cNvSpPr/>
            <p:nvPr/>
          </p:nvSpPr>
          <p:spPr>
            <a:xfrm>
              <a:off x="5096655" y="1372926"/>
              <a:ext cx="2098624" cy="209862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71" t="10582" r="26211" b="10730"/>
            <a:stretch>
              <a:fillRect/>
            </a:stretch>
          </p:blipFill>
          <p:spPr>
            <a:xfrm>
              <a:off x="5598825" y="1590745"/>
              <a:ext cx="1094284" cy="1582692"/>
            </a:xfrm>
            <a:prstGeom prst="rect">
              <a:avLst/>
            </a:prstGeom>
          </p:spPr>
        </p:pic>
      </p:grpSp>
      <p:sp>
        <p:nvSpPr>
          <p:cNvPr id="22" name="文本框 21"/>
          <p:cNvSpPr txBox="1"/>
          <p:nvPr/>
        </p:nvSpPr>
        <p:spPr>
          <a:xfrm>
            <a:off x="4624623" y="4312656"/>
            <a:ext cx="2742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GillSans-Light"/>
              </a:rPr>
              <a:t>iOS 8</a:t>
            </a:r>
            <a:endParaRPr lang="zh-CN" altLang="en-US" sz="6600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GillSans-Light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D77DAA">
              <a:alpha val="75000"/>
            </a:srgbClr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4" name="剪去对角的矩形 3"/>
          <p:cNvSpPr/>
          <p:nvPr/>
        </p:nvSpPr>
        <p:spPr>
          <a:xfrm>
            <a:off x="1872796" y="2264228"/>
            <a:ext cx="2104118" cy="3802743"/>
          </a:xfrm>
          <a:prstGeom prst="snip2DiagRect">
            <a:avLst/>
          </a:prstGeom>
          <a:solidFill>
            <a:srgbClr val="4CA8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剪去对角的矩形 4"/>
          <p:cNvSpPr/>
          <p:nvPr/>
        </p:nvSpPr>
        <p:spPr>
          <a:xfrm>
            <a:off x="5014911" y="2264227"/>
            <a:ext cx="2104118" cy="3802743"/>
          </a:xfrm>
          <a:prstGeom prst="snip2DiagRect">
            <a:avLst/>
          </a:prstGeom>
          <a:solidFill>
            <a:srgbClr val="4BA6B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剪去对角的矩形 5"/>
          <p:cNvSpPr/>
          <p:nvPr/>
        </p:nvSpPr>
        <p:spPr>
          <a:xfrm>
            <a:off x="8157026" y="2264226"/>
            <a:ext cx="2104118" cy="3802743"/>
          </a:xfrm>
          <a:prstGeom prst="snip2DiagRect">
            <a:avLst/>
          </a:prstGeom>
          <a:solidFill>
            <a:srgbClr val="FEC85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127395" y="330345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31843" y="3760661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340904" y="330345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345352" y="3760661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59882" y="330345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64330" y="3760661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95681" y="1324882"/>
            <a:ext cx="2707472" cy="2707472"/>
            <a:chOff x="3926284" y="2552096"/>
            <a:chExt cx="1810042" cy="1810042"/>
          </a:xfrm>
        </p:grpSpPr>
        <p:sp>
          <p:nvSpPr>
            <p:cNvPr id="3" name="圆角矩形 2"/>
            <p:cNvSpPr>
              <a:spLocks noChangeAspect="1"/>
            </p:cNvSpPr>
            <p:nvPr/>
          </p:nvSpPr>
          <p:spPr>
            <a:xfrm>
              <a:off x="3926284" y="2552096"/>
              <a:ext cx="1810042" cy="1810042"/>
            </a:xfrm>
            <a:prstGeom prst="roundRect">
              <a:avLst/>
            </a:prstGeom>
            <a:solidFill>
              <a:schemeClr val="bg1"/>
            </a:solidFill>
            <a:ln w="254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0" dirty="0">
                <a:gradFill>
                  <a:gsLst>
                    <a:gs pos="21500">
                      <a:srgbClr val="249CDB"/>
                    </a:gs>
                    <a:gs pos="0">
                      <a:srgbClr val="8FE2FF"/>
                    </a:gs>
                    <a:gs pos="43000">
                      <a:schemeClr val="accent1">
                        <a:lumMod val="75000"/>
                      </a:schemeClr>
                    </a:gs>
                    <a:gs pos="57000">
                      <a:srgbClr val="00B0F0"/>
                    </a:gs>
                    <a:gs pos="74000">
                      <a:srgbClr val="7030A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方正细等线简体" panose="03000509000000000000" pitchFamily="65" charset="-122"/>
                <a:ea typeface="方正细等线简体" panose="03000509000000000000" pitchFamily="65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4092819" y="3113958"/>
              <a:ext cx="659796" cy="659796"/>
            </a:xfrm>
            <a:prstGeom prst="ellipse">
              <a:avLst/>
            </a:prstGeom>
            <a:solidFill>
              <a:srgbClr val="C9518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4211851" y="2826590"/>
              <a:ext cx="659796" cy="659796"/>
            </a:xfrm>
            <a:prstGeom prst="ellipse">
              <a:avLst/>
            </a:prstGeom>
            <a:solidFill>
              <a:srgbClr val="FF3D3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4499219" y="2707558"/>
              <a:ext cx="659796" cy="659796"/>
            </a:xfrm>
            <a:prstGeom prst="ellipse">
              <a:avLst/>
            </a:prstGeom>
            <a:solidFill>
              <a:srgbClr val="F9946B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786587" y="2826590"/>
              <a:ext cx="659796" cy="659796"/>
            </a:xfrm>
            <a:prstGeom prst="ellipse">
              <a:avLst/>
            </a:prstGeom>
            <a:solidFill>
              <a:srgbClr val="FFCF3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4905619" y="3113958"/>
              <a:ext cx="659796" cy="659796"/>
            </a:xfrm>
            <a:prstGeom prst="ellipse">
              <a:avLst/>
            </a:prstGeom>
            <a:solidFill>
              <a:srgbClr val="44CB4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4786587" y="3401326"/>
              <a:ext cx="659796" cy="659796"/>
            </a:xfrm>
            <a:prstGeom prst="ellipse">
              <a:avLst/>
            </a:prstGeom>
            <a:solidFill>
              <a:srgbClr val="3F9859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4499219" y="3520358"/>
              <a:ext cx="659796" cy="659796"/>
            </a:xfrm>
            <a:prstGeom prst="ellipse">
              <a:avLst/>
            </a:prstGeom>
            <a:solidFill>
              <a:srgbClr val="3FA1C4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4211851" y="3401326"/>
              <a:ext cx="659796" cy="659796"/>
            </a:xfrm>
            <a:prstGeom prst="ellipse">
              <a:avLst/>
            </a:prstGeom>
            <a:solidFill>
              <a:srgbClr val="9262B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562024" y="3992683"/>
            <a:ext cx="4968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THANKS</a:t>
            </a:r>
            <a:endParaRPr lang="zh-CN" altLang="en-US" sz="66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925679" y="2604291"/>
            <a:ext cx="1810042" cy="1810042"/>
            <a:chOff x="3926284" y="2552096"/>
            <a:chExt cx="1810042" cy="1810042"/>
          </a:xfrm>
        </p:grpSpPr>
        <p:sp>
          <p:nvSpPr>
            <p:cNvPr id="50" name="圆角矩形 49"/>
            <p:cNvSpPr>
              <a:spLocks noChangeAspect="1"/>
            </p:cNvSpPr>
            <p:nvPr/>
          </p:nvSpPr>
          <p:spPr>
            <a:xfrm>
              <a:off x="3926284" y="2552096"/>
              <a:ext cx="1810042" cy="1810042"/>
            </a:xfrm>
            <a:prstGeom prst="roundRect">
              <a:avLst/>
            </a:prstGeom>
            <a:solidFill>
              <a:schemeClr val="bg1"/>
            </a:solidFill>
            <a:ln w="25400"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6000" dirty="0">
                <a:gradFill>
                  <a:gsLst>
                    <a:gs pos="21500">
                      <a:srgbClr val="249CDB"/>
                    </a:gs>
                    <a:gs pos="0">
                      <a:srgbClr val="8FE2FF"/>
                    </a:gs>
                    <a:gs pos="43000">
                      <a:schemeClr val="accent1">
                        <a:lumMod val="75000"/>
                      </a:schemeClr>
                    </a:gs>
                    <a:gs pos="57000">
                      <a:srgbClr val="00B0F0"/>
                    </a:gs>
                    <a:gs pos="74000">
                      <a:srgbClr val="7030A0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方正细等线简体" panose="03000509000000000000" pitchFamily="65" charset="-122"/>
                <a:ea typeface="方正细等线简体" panose="03000509000000000000" pitchFamily="65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4092819" y="3113958"/>
              <a:ext cx="659796" cy="659796"/>
            </a:xfrm>
            <a:prstGeom prst="ellipse">
              <a:avLst/>
            </a:prstGeom>
            <a:solidFill>
              <a:srgbClr val="C9518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211851" y="2826590"/>
              <a:ext cx="659796" cy="659796"/>
            </a:xfrm>
            <a:prstGeom prst="ellipse">
              <a:avLst/>
            </a:prstGeom>
            <a:solidFill>
              <a:srgbClr val="FF3D3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499219" y="2707558"/>
              <a:ext cx="659796" cy="659796"/>
            </a:xfrm>
            <a:prstGeom prst="ellipse">
              <a:avLst/>
            </a:prstGeom>
            <a:solidFill>
              <a:srgbClr val="F9946B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86587" y="2826590"/>
              <a:ext cx="659796" cy="659796"/>
            </a:xfrm>
            <a:prstGeom prst="ellipse">
              <a:avLst/>
            </a:prstGeom>
            <a:solidFill>
              <a:srgbClr val="FFCF3D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6" name="椭圆 45"/>
            <p:cNvSpPr/>
            <p:nvPr/>
          </p:nvSpPr>
          <p:spPr>
            <a:xfrm>
              <a:off x="4905619" y="3113958"/>
              <a:ext cx="659796" cy="659796"/>
            </a:xfrm>
            <a:prstGeom prst="ellipse">
              <a:avLst/>
            </a:prstGeom>
            <a:solidFill>
              <a:srgbClr val="44CB4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4786587" y="3401326"/>
              <a:ext cx="659796" cy="659796"/>
            </a:xfrm>
            <a:prstGeom prst="ellipse">
              <a:avLst/>
            </a:prstGeom>
            <a:solidFill>
              <a:srgbClr val="3F9859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4499219" y="3520358"/>
              <a:ext cx="659796" cy="659796"/>
            </a:xfrm>
            <a:prstGeom prst="ellipse">
              <a:avLst/>
            </a:prstGeom>
            <a:solidFill>
              <a:srgbClr val="3FA1C4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4211851" y="3401326"/>
              <a:ext cx="659796" cy="659796"/>
            </a:xfrm>
            <a:prstGeom prst="ellipse">
              <a:avLst/>
            </a:prstGeom>
            <a:solidFill>
              <a:srgbClr val="9262B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5907314" y="1438309"/>
            <a:ext cx="407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907314" y="2588653"/>
            <a:ext cx="407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907314" y="3817122"/>
            <a:ext cx="407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5907314" y="4984037"/>
            <a:ext cx="407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ADD YOUR TITLE HERE </a:t>
            </a:r>
            <a:endParaRPr lang="zh-CN" altLang="en-US" sz="28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5247518" y="1370021"/>
            <a:ext cx="659796" cy="659796"/>
          </a:xfrm>
          <a:prstGeom prst="ellipse">
            <a:avLst/>
          </a:prstGeom>
          <a:solidFill>
            <a:srgbClr val="FF3D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5247518" y="2520365"/>
            <a:ext cx="659796" cy="659796"/>
          </a:xfrm>
          <a:prstGeom prst="ellipse">
            <a:avLst/>
          </a:prstGeom>
          <a:solidFill>
            <a:srgbClr val="F9946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5247518" y="3754537"/>
            <a:ext cx="659796" cy="659796"/>
          </a:xfrm>
          <a:prstGeom prst="ellipse">
            <a:avLst/>
          </a:prstGeom>
          <a:solidFill>
            <a:srgbClr val="FFCF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1" name="椭圆 70"/>
          <p:cNvSpPr/>
          <p:nvPr/>
        </p:nvSpPr>
        <p:spPr>
          <a:xfrm>
            <a:off x="5247518" y="4915749"/>
            <a:ext cx="659796" cy="659796"/>
          </a:xfrm>
          <a:prstGeom prst="ellipse">
            <a:avLst/>
          </a:prstGeom>
          <a:solidFill>
            <a:srgbClr val="44CB4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44996" y="1887610"/>
            <a:ext cx="2252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CONTENTS</a:t>
            </a:r>
            <a:endParaRPr lang="zh-CN" altLang="en-US" sz="3200" b="1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等腰三角形 22"/>
          <p:cNvSpPr/>
          <p:nvPr/>
        </p:nvSpPr>
        <p:spPr>
          <a:xfrm>
            <a:off x="4327942" y="2328423"/>
            <a:ext cx="3478056" cy="2998320"/>
          </a:xfrm>
          <a:prstGeom prst="triangle">
            <a:avLst/>
          </a:prstGeom>
          <a:solidFill>
            <a:srgbClr val="FEC75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6" name="圆角矩形 5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FF6E6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24" name="等腰三角形 23"/>
          <p:cNvSpPr/>
          <p:nvPr/>
        </p:nvSpPr>
        <p:spPr>
          <a:xfrm>
            <a:off x="1591770" y="2328423"/>
            <a:ext cx="3478056" cy="2998320"/>
          </a:xfrm>
          <a:prstGeom prst="triangle">
            <a:avLst/>
          </a:prstGeom>
          <a:solidFill>
            <a:srgbClr val="A368B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25" name="Freeform 73"/>
          <p:cNvSpPr>
            <a:spLocks noEditPoints="1"/>
          </p:cNvSpPr>
          <p:nvPr/>
        </p:nvSpPr>
        <p:spPr bwMode="auto">
          <a:xfrm>
            <a:off x="3077934" y="3278723"/>
            <a:ext cx="505727" cy="393076"/>
          </a:xfrm>
          <a:custGeom>
            <a:avLst/>
            <a:gdLst>
              <a:gd name="T0" fmla="*/ 69 w 88"/>
              <a:gd name="T1" fmla="*/ 55 h 69"/>
              <a:gd name="T2" fmla="*/ 55 w 88"/>
              <a:gd name="T3" fmla="*/ 69 h 69"/>
              <a:gd name="T4" fmla="*/ 14 w 88"/>
              <a:gd name="T5" fmla="*/ 69 h 69"/>
              <a:gd name="T6" fmla="*/ 0 w 88"/>
              <a:gd name="T7" fmla="*/ 55 h 69"/>
              <a:gd name="T8" fmla="*/ 0 w 88"/>
              <a:gd name="T9" fmla="*/ 14 h 69"/>
              <a:gd name="T10" fmla="*/ 14 w 88"/>
              <a:gd name="T11" fmla="*/ 0 h 69"/>
              <a:gd name="T12" fmla="*/ 55 w 88"/>
              <a:gd name="T13" fmla="*/ 0 h 69"/>
              <a:gd name="T14" fmla="*/ 60 w 88"/>
              <a:gd name="T15" fmla="*/ 1 h 69"/>
              <a:gd name="T16" fmla="*/ 61 w 88"/>
              <a:gd name="T17" fmla="*/ 2 h 69"/>
              <a:gd name="T18" fmla="*/ 61 w 88"/>
              <a:gd name="T19" fmla="*/ 4 h 69"/>
              <a:gd name="T20" fmla="*/ 59 w 88"/>
              <a:gd name="T21" fmla="*/ 6 h 69"/>
              <a:gd name="T22" fmla="*/ 57 w 88"/>
              <a:gd name="T23" fmla="*/ 7 h 69"/>
              <a:gd name="T24" fmla="*/ 55 w 88"/>
              <a:gd name="T25" fmla="*/ 6 h 69"/>
              <a:gd name="T26" fmla="*/ 14 w 88"/>
              <a:gd name="T27" fmla="*/ 6 h 69"/>
              <a:gd name="T28" fmla="*/ 6 w 88"/>
              <a:gd name="T29" fmla="*/ 14 h 69"/>
              <a:gd name="T30" fmla="*/ 6 w 88"/>
              <a:gd name="T31" fmla="*/ 55 h 69"/>
              <a:gd name="T32" fmla="*/ 14 w 88"/>
              <a:gd name="T33" fmla="*/ 63 h 69"/>
              <a:gd name="T34" fmla="*/ 55 w 88"/>
              <a:gd name="T35" fmla="*/ 63 h 69"/>
              <a:gd name="T36" fmla="*/ 63 w 88"/>
              <a:gd name="T37" fmla="*/ 55 h 69"/>
              <a:gd name="T38" fmla="*/ 63 w 88"/>
              <a:gd name="T39" fmla="*/ 49 h 69"/>
              <a:gd name="T40" fmla="*/ 63 w 88"/>
              <a:gd name="T41" fmla="*/ 48 h 69"/>
              <a:gd name="T42" fmla="*/ 66 w 88"/>
              <a:gd name="T43" fmla="*/ 45 h 69"/>
              <a:gd name="T44" fmla="*/ 68 w 88"/>
              <a:gd name="T45" fmla="*/ 44 h 69"/>
              <a:gd name="T46" fmla="*/ 69 w 88"/>
              <a:gd name="T47" fmla="*/ 46 h 69"/>
              <a:gd name="T48" fmla="*/ 69 w 88"/>
              <a:gd name="T49" fmla="*/ 55 h 69"/>
              <a:gd name="T50" fmla="*/ 78 w 88"/>
              <a:gd name="T51" fmla="*/ 24 h 69"/>
              <a:gd name="T52" fmla="*/ 45 w 88"/>
              <a:gd name="T53" fmla="*/ 57 h 69"/>
              <a:gd name="T54" fmla="*/ 31 w 88"/>
              <a:gd name="T55" fmla="*/ 57 h 69"/>
              <a:gd name="T56" fmla="*/ 31 w 88"/>
              <a:gd name="T57" fmla="*/ 42 h 69"/>
              <a:gd name="T58" fmla="*/ 64 w 88"/>
              <a:gd name="T59" fmla="*/ 10 h 69"/>
              <a:gd name="T60" fmla="*/ 78 w 88"/>
              <a:gd name="T61" fmla="*/ 24 h 69"/>
              <a:gd name="T62" fmla="*/ 49 w 88"/>
              <a:gd name="T63" fmla="*/ 46 h 69"/>
              <a:gd name="T64" fmla="*/ 42 w 88"/>
              <a:gd name="T65" fmla="*/ 39 h 69"/>
              <a:gd name="T66" fmla="*/ 36 w 88"/>
              <a:gd name="T67" fmla="*/ 44 h 69"/>
              <a:gd name="T68" fmla="*/ 36 w 88"/>
              <a:gd name="T69" fmla="*/ 47 h 69"/>
              <a:gd name="T70" fmla="*/ 41 w 88"/>
              <a:gd name="T71" fmla="*/ 47 h 69"/>
              <a:gd name="T72" fmla="*/ 41 w 88"/>
              <a:gd name="T73" fmla="*/ 52 h 69"/>
              <a:gd name="T74" fmla="*/ 43 w 88"/>
              <a:gd name="T75" fmla="*/ 52 h 69"/>
              <a:gd name="T76" fmla="*/ 49 w 88"/>
              <a:gd name="T77" fmla="*/ 46 h 69"/>
              <a:gd name="T78" fmla="*/ 63 w 88"/>
              <a:gd name="T79" fmla="*/ 17 h 69"/>
              <a:gd name="T80" fmla="*/ 46 w 88"/>
              <a:gd name="T81" fmla="*/ 34 h 69"/>
              <a:gd name="T82" fmla="*/ 46 w 88"/>
              <a:gd name="T83" fmla="*/ 35 h 69"/>
              <a:gd name="T84" fmla="*/ 48 w 88"/>
              <a:gd name="T85" fmla="*/ 35 h 69"/>
              <a:gd name="T86" fmla="*/ 65 w 88"/>
              <a:gd name="T87" fmla="*/ 18 h 69"/>
              <a:gd name="T88" fmla="*/ 65 w 88"/>
              <a:gd name="T89" fmla="*/ 17 h 69"/>
              <a:gd name="T90" fmla="*/ 63 w 88"/>
              <a:gd name="T91" fmla="*/ 17 h 69"/>
              <a:gd name="T92" fmla="*/ 81 w 88"/>
              <a:gd name="T93" fmla="*/ 20 h 69"/>
              <a:gd name="T94" fmla="*/ 67 w 88"/>
              <a:gd name="T95" fmla="*/ 6 h 69"/>
              <a:gd name="T96" fmla="*/ 72 w 88"/>
              <a:gd name="T97" fmla="*/ 2 h 69"/>
              <a:gd name="T98" fmla="*/ 78 w 88"/>
              <a:gd name="T99" fmla="*/ 2 h 69"/>
              <a:gd name="T100" fmla="*/ 86 w 88"/>
              <a:gd name="T101" fmla="*/ 9 h 69"/>
              <a:gd name="T102" fmla="*/ 86 w 88"/>
              <a:gd name="T103" fmla="*/ 16 h 69"/>
              <a:gd name="T104" fmla="*/ 81 w 88"/>
              <a:gd name="T105" fmla="*/ 2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69">
                <a:moveTo>
                  <a:pt x="69" y="55"/>
                </a:moveTo>
                <a:cubicBezTo>
                  <a:pt x="69" y="63"/>
                  <a:pt x="63" y="69"/>
                  <a:pt x="55" y="69"/>
                </a:cubicBezTo>
                <a:cubicBezTo>
                  <a:pt x="14" y="69"/>
                  <a:pt x="14" y="69"/>
                  <a:pt x="14" y="69"/>
                </a:cubicBezTo>
                <a:cubicBezTo>
                  <a:pt x="6" y="69"/>
                  <a:pt x="0" y="63"/>
                  <a:pt x="0" y="55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6"/>
                  <a:pt x="6" y="0"/>
                  <a:pt x="14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0"/>
                  <a:pt x="59" y="0"/>
                  <a:pt x="60" y="1"/>
                </a:cubicBezTo>
                <a:cubicBezTo>
                  <a:pt x="61" y="2"/>
                  <a:pt x="61" y="2"/>
                  <a:pt x="61" y="2"/>
                </a:cubicBezTo>
                <a:cubicBezTo>
                  <a:pt x="61" y="3"/>
                  <a:pt x="61" y="3"/>
                  <a:pt x="61" y="4"/>
                </a:cubicBezTo>
                <a:cubicBezTo>
                  <a:pt x="59" y="6"/>
                  <a:pt x="59" y="6"/>
                  <a:pt x="59" y="6"/>
                </a:cubicBezTo>
                <a:cubicBezTo>
                  <a:pt x="58" y="7"/>
                  <a:pt x="57" y="7"/>
                  <a:pt x="57" y="7"/>
                </a:cubicBezTo>
                <a:cubicBezTo>
                  <a:pt x="56" y="6"/>
                  <a:pt x="55" y="6"/>
                  <a:pt x="55" y="6"/>
                </a:cubicBezTo>
                <a:cubicBezTo>
                  <a:pt x="14" y="6"/>
                  <a:pt x="14" y="6"/>
                  <a:pt x="14" y="6"/>
                </a:cubicBezTo>
                <a:cubicBezTo>
                  <a:pt x="10" y="6"/>
                  <a:pt x="6" y="10"/>
                  <a:pt x="6" y="14"/>
                </a:cubicBezTo>
                <a:cubicBezTo>
                  <a:pt x="6" y="55"/>
                  <a:pt x="6" y="55"/>
                  <a:pt x="6" y="55"/>
                </a:cubicBezTo>
                <a:cubicBezTo>
                  <a:pt x="6" y="59"/>
                  <a:pt x="10" y="63"/>
                  <a:pt x="14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9" y="63"/>
                  <a:pt x="63" y="59"/>
                  <a:pt x="63" y="55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8"/>
                  <a:pt x="63" y="48"/>
                  <a:pt x="63" y="48"/>
                </a:cubicBezTo>
                <a:cubicBezTo>
                  <a:pt x="66" y="45"/>
                  <a:pt x="66" y="45"/>
                  <a:pt x="66" y="45"/>
                </a:cubicBezTo>
                <a:cubicBezTo>
                  <a:pt x="67" y="44"/>
                  <a:pt x="67" y="44"/>
                  <a:pt x="68" y="44"/>
                </a:cubicBezTo>
                <a:cubicBezTo>
                  <a:pt x="68" y="44"/>
                  <a:pt x="69" y="45"/>
                  <a:pt x="69" y="46"/>
                </a:cubicBezTo>
                <a:lnTo>
                  <a:pt x="69" y="55"/>
                </a:lnTo>
                <a:close/>
                <a:moveTo>
                  <a:pt x="78" y="24"/>
                </a:moveTo>
                <a:cubicBezTo>
                  <a:pt x="45" y="57"/>
                  <a:pt x="45" y="57"/>
                  <a:pt x="45" y="57"/>
                </a:cubicBezTo>
                <a:cubicBezTo>
                  <a:pt x="31" y="57"/>
                  <a:pt x="31" y="57"/>
                  <a:pt x="31" y="57"/>
                </a:cubicBezTo>
                <a:cubicBezTo>
                  <a:pt x="31" y="42"/>
                  <a:pt x="31" y="42"/>
                  <a:pt x="31" y="42"/>
                </a:cubicBezTo>
                <a:cubicBezTo>
                  <a:pt x="64" y="10"/>
                  <a:pt x="64" y="10"/>
                  <a:pt x="64" y="10"/>
                </a:cubicBezTo>
                <a:lnTo>
                  <a:pt x="78" y="24"/>
                </a:lnTo>
                <a:close/>
                <a:moveTo>
                  <a:pt x="49" y="46"/>
                </a:moveTo>
                <a:cubicBezTo>
                  <a:pt x="42" y="39"/>
                  <a:pt x="42" y="39"/>
                  <a:pt x="42" y="39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47"/>
                  <a:pt x="36" y="47"/>
                  <a:pt x="36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52"/>
                  <a:pt x="41" y="52"/>
                  <a:pt x="41" y="52"/>
                </a:cubicBezTo>
                <a:cubicBezTo>
                  <a:pt x="43" y="52"/>
                  <a:pt x="43" y="52"/>
                  <a:pt x="43" y="52"/>
                </a:cubicBezTo>
                <a:lnTo>
                  <a:pt x="49" y="46"/>
                </a:lnTo>
                <a:close/>
                <a:moveTo>
                  <a:pt x="63" y="17"/>
                </a:moveTo>
                <a:cubicBezTo>
                  <a:pt x="46" y="34"/>
                  <a:pt x="46" y="34"/>
                  <a:pt x="46" y="34"/>
                </a:cubicBezTo>
                <a:cubicBezTo>
                  <a:pt x="46" y="34"/>
                  <a:pt x="46" y="35"/>
                  <a:pt x="46" y="35"/>
                </a:cubicBezTo>
                <a:cubicBezTo>
                  <a:pt x="47" y="36"/>
                  <a:pt x="47" y="36"/>
                  <a:pt x="48" y="35"/>
                </a:cubicBezTo>
                <a:cubicBezTo>
                  <a:pt x="65" y="18"/>
                  <a:pt x="65" y="18"/>
                  <a:pt x="65" y="18"/>
                </a:cubicBezTo>
                <a:cubicBezTo>
                  <a:pt x="65" y="18"/>
                  <a:pt x="65" y="17"/>
                  <a:pt x="65" y="17"/>
                </a:cubicBezTo>
                <a:cubicBezTo>
                  <a:pt x="64" y="16"/>
                  <a:pt x="64" y="16"/>
                  <a:pt x="63" y="17"/>
                </a:cubicBezTo>
                <a:close/>
                <a:moveTo>
                  <a:pt x="81" y="20"/>
                </a:moveTo>
                <a:cubicBezTo>
                  <a:pt x="67" y="6"/>
                  <a:pt x="67" y="6"/>
                  <a:pt x="67" y="6"/>
                </a:cubicBezTo>
                <a:cubicBezTo>
                  <a:pt x="72" y="2"/>
                  <a:pt x="72" y="2"/>
                  <a:pt x="72" y="2"/>
                </a:cubicBezTo>
                <a:cubicBezTo>
                  <a:pt x="74" y="0"/>
                  <a:pt x="77" y="0"/>
                  <a:pt x="78" y="2"/>
                </a:cubicBezTo>
                <a:cubicBezTo>
                  <a:pt x="86" y="9"/>
                  <a:pt x="86" y="9"/>
                  <a:pt x="86" y="9"/>
                </a:cubicBezTo>
                <a:cubicBezTo>
                  <a:pt x="88" y="11"/>
                  <a:pt x="88" y="14"/>
                  <a:pt x="86" y="16"/>
                </a:cubicBezTo>
                <a:lnTo>
                  <a:pt x="81" y="2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881208" y="4232031"/>
            <a:ext cx="2899178" cy="575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21" name="Freeform 66"/>
          <p:cNvSpPr>
            <a:spLocks noEditPoints="1"/>
          </p:cNvSpPr>
          <p:nvPr/>
        </p:nvSpPr>
        <p:spPr bwMode="auto">
          <a:xfrm>
            <a:off x="5811710" y="3164875"/>
            <a:ext cx="510521" cy="503329"/>
          </a:xfrm>
          <a:custGeom>
            <a:avLst/>
            <a:gdLst>
              <a:gd name="T0" fmla="*/ 89 w 89"/>
              <a:gd name="T1" fmla="*/ 45 h 89"/>
              <a:gd name="T2" fmla="*/ 45 w 89"/>
              <a:gd name="T3" fmla="*/ 89 h 89"/>
              <a:gd name="T4" fmla="*/ 0 w 89"/>
              <a:gd name="T5" fmla="*/ 45 h 89"/>
              <a:gd name="T6" fmla="*/ 45 w 89"/>
              <a:gd name="T7" fmla="*/ 0 h 89"/>
              <a:gd name="T8" fmla="*/ 89 w 89"/>
              <a:gd name="T9" fmla="*/ 45 h 89"/>
              <a:gd name="T10" fmla="*/ 76 w 89"/>
              <a:gd name="T11" fmla="*/ 45 h 89"/>
              <a:gd name="T12" fmla="*/ 45 w 89"/>
              <a:gd name="T13" fmla="*/ 13 h 89"/>
              <a:gd name="T14" fmla="*/ 13 w 89"/>
              <a:gd name="T15" fmla="*/ 45 h 89"/>
              <a:gd name="T16" fmla="*/ 45 w 89"/>
              <a:gd name="T17" fmla="*/ 76 h 89"/>
              <a:gd name="T18" fmla="*/ 76 w 89"/>
              <a:gd name="T19" fmla="*/ 45 h 89"/>
              <a:gd name="T20" fmla="*/ 63 w 89"/>
              <a:gd name="T21" fmla="*/ 48 h 89"/>
              <a:gd name="T22" fmla="*/ 63 w 89"/>
              <a:gd name="T23" fmla="*/ 54 h 89"/>
              <a:gd name="T24" fmla="*/ 59 w 89"/>
              <a:gd name="T25" fmla="*/ 57 h 89"/>
              <a:gd name="T26" fmla="*/ 35 w 89"/>
              <a:gd name="T27" fmla="*/ 57 h 89"/>
              <a:gd name="T28" fmla="*/ 32 w 89"/>
              <a:gd name="T29" fmla="*/ 54 h 89"/>
              <a:gd name="T30" fmla="*/ 32 w 89"/>
              <a:gd name="T31" fmla="*/ 26 h 89"/>
              <a:gd name="T32" fmla="*/ 35 w 89"/>
              <a:gd name="T33" fmla="*/ 23 h 89"/>
              <a:gd name="T34" fmla="*/ 41 w 89"/>
              <a:gd name="T35" fmla="*/ 23 h 89"/>
              <a:gd name="T36" fmla="*/ 45 w 89"/>
              <a:gd name="T37" fmla="*/ 26 h 89"/>
              <a:gd name="T38" fmla="*/ 45 w 89"/>
              <a:gd name="T39" fmla="*/ 45 h 89"/>
              <a:gd name="T40" fmla="*/ 59 w 89"/>
              <a:gd name="T41" fmla="*/ 45 h 89"/>
              <a:gd name="T42" fmla="*/ 63 w 89"/>
              <a:gd name="T43" fmla="*/ 4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9" h="89">
                <a:moveTo>
                  <a:pt x="89" y="45"/>
                </a:moveTo>
                <a:cubicBezTo>
                  <a:pt x="89" y="69"/>
                  <a:pt x="69" y="89"/>
                  <a:pt x="45" y="89"/>
                </a:cubicBezTo>
                <a:cubicBezTo>
                  <a:pt x="20" y="89"/>
                  <a:pt x="0" y="69"/>
                  <a:pt x="0" y="45"/>
                </a:cubicBezTo>
                <a:cubicBezTo>
                  <a:pt x="0" y="20"/>
                  <a:pt x="20" y="0"/>
                  <a:pt x="45" y="0"/>
                </a:cubicBezTo>
                <a:cubicBezTo>
                  <a:pt x="69" y="0"/>
                  <a:pt x="89" y="20"/>
                  <a:pt x="89" y="45"/>
                </a:cubicBezTo>
                <a:close/>
                <a:moveTo>
                  <a:pt x="76" y="45"/>
                </a:moveTo>
                <a:cubicBezTo>
                  <a:pt x="76" y="27"/>
                  <a:pt x="62" y="13"/>
                  <a:pt x="45" y="13"/>
                </a:cubicBezTo>
                <a:cubicBezTo>
                  <a:pt x="27" y="13"/>
                  <a:pt x="13" y="27"/>
                  <a:pt x="13" y="45"/>
                </a:cubicBezTo>
                <a:cubicBezTo>
                  <a:pt x="13" y="62"/>
                  <a:pt x="27" y="76"/>
                  <a:pt x="45" y="76"/>
                </a:cubicBezTo>
                <a:cubicBezTo>
                  <a:pt x="62" y="76"/>
                  <a:pt x="76" y="62"/>
                  <a:pt x="76" y="45"/>
                </a:cubicBezTo>
                <a:close/>
                <a:moveTo>
                  <a:pt x="63" y="48"/>
                </a:moveTo>
                <a:cubicBezTo>
                  <a:pt x="63" y="54"/>
                  <a:pt x="63" y="54"/>
                  <a:pt x="63" y="54"/>
                </a:cubicBezTo>
                <a:cubicBezTo>
                  <a:pt x="63" y="56"/>
                  <a:pt x="61" y="57"/>
                  <a:pt x="59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3" y="57"/>
                  <a:pt x="32" y="56"/>
                  <a:pt x="32" y="54"/>
                </a:cubicBezTo>
                <a:cubicBezTo>
                  <a:pt x="32" y="26"/>
                  <a:pt x="32" y="26"/>
                  <a:pt x="32" y="26"/>
                </a:cubicBezTo>
                <a:cubicBezTo>
                  <a:pt x="32" y="24"/>
                  <a:pt x="33" y="23"/>
                  <a:pt x="35" y="23"/>
                </a:cubicBezTo>
                <a:cubicBezTo>
                  <a:pt x="41" y="23"/>
                  <a:pt x="41" y="23"/>
                  <a:pt x="41" y="23"/>
                </a:cubicBezTo>
                <a:cubicBezTo>
                  <a:pt x="43" y="23"/>
                  <a:pt x="45" y="24"/>
                  <a:pt x="45" y="26"/>
                </a:cubicBezTo>
                <a:cubicBezTo>
                  <a:pt x="45" y="45"/>
                  <a:pt x="45" y="45"/>
                  <a:pt x="45" y="45"/>
                </a:cubicBezTo>
                <a:cubicBezTo>
                  <a:pt x="59" y="45"/>
                  <a:pt x="59" y="45"/>
                  <a:pt x="59" y="45"/>
                </a:cubicBezTo>
                <a:cubicBezTo>
                  <a:pt x="61" y="45"/>
                  <a:pt x="63" y="46"/>
                  <a:pt x="63" y="48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4617381" y="4228436"/>
            <a:ext cx="2899178" cy="575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7064114" y="2328423"/>
            <a:ext cx="3478056" cy="2998320"/>
          </a:xfrm>
          <a:prstGeom prst="triangle">
            <a:avLst/>
          </a:prstGeom>
          <a:solidFill>
            <a:srgbClr val="44CB47">
              <a:alpha val="20000"/>
            </a:srgb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grpSp>
        <p:nvGrpSpPr>
          <p:cNvPr id="13" name="组合 12"/>
          <p:cNvGrpSpPr/>
          <p:nvPr/>
        </p:nvGrpSpPr>
        <p:grpSpPr>
          <a:xfrm>
            <a:off x="8547547" y="3064191"/>
            <a:ext cx="460187" cy="481759"/>
            <a:chOff x="9353233" y="3586162"/>
            <a:chExt cx="304800" cy="319088"/>
          </a:xfrm>
          <a:solidFill>
            <a:srgbClr val="FFFFFF">
              <a:alpha val="35000"/>
            </a:srgbClr>
          </a:solidFill>
        </p:grpSpPr>
        <p:sp>
          <p:nvSpPr>
            <p:cNvPr id="15" name="Freeform 57"/>
            <p:cNvSpPr/>
            <p:nvPr/>
          </p:nvSpPr>
          <p:spPr bwMode="auto">
            <a:xfrm>
              <a:off x="9353233" y="3586162"/>
              <a:ext cx="136525" cy="173038"/>
            </a:xfrm>
            <a:custGeom>
              <a:avLst/>
              <a:gdLst>
                <a:gd name="T0" fmla="*/ 36 w 36"/>
                <a:gd name="T1" fmla="*/ 40 h 46"/>
                <a:gd name="T2" fmla="*/ 17 w 36"/>
                <a:gd name="T3" fmla="*/ 0 h 46"/>
                <a:gd name="T4" fmla="*/ 5 w 36"/>
                <a:gd name="T5" fmla="*/ 0 h 46"/>
                <a:gd name="T6" fmla="*/ 36 w 36"/>
                <a:gd name="T7" fmla="*/ 46 h 46"/>
                <a:gd name="T8" fmla="*/ 36 w 36"/>
                <a:gd name="T9" fmla="*/ 4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6">
                  <a:moveTo>
                    <a:pt x="36" y="40"/>
                  </a:moveTo>
                  <a:cubicBezTo>
                    <a:pt x="36" y="40"/>
                    <a:pt x="10" y="27"/>
                    <a:pt x="1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0" y="32"/>
                    <a:pt x="36" y="46"/>
                  </a:cubicBezTo>
                  <a:cubicBezTo>
                    <a:pt x="36" y="40"/>
                    <a:pt x="36" y="40"/>
                    <a:pt x="3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58"/>
            <p:cNvSpPr/>
            <p:nvPr/>
          </p:nvSpPr>
          <p:spPr bwMode="auto">
            <a:xfrm>
              <a:off x="9521508" y="3586162"/>
              <a:ext cx="136525" cy="173038"/>
            </a:xfrm>
            <a:custGeom>
              <a:avLst/>
              <a:gdLst>
                <a:gd name="T0" fmla="*/ 0 w 36"/>
                <a:gd name="T1" fmla="*/ 40 h 46"/>
                <a:gd name="T2" fmla="*/ 18 w 36"/>
                <a:gd name="T3" fmla="*/ 0 h 46"/>
                <a:gd name="T4" fmla="*/ 30 w 36"/>
                <a:gd name="T5" fmla="*/ 0 h 46"/>
                <a:gd name="T6" fmla="*/ 0 w 36"/>
                <a:gd name="T7" fmla="*/ 46 h 46"/>
                <a:gd name="T8" fmla="*/ 0 w 36"/>
                <a:gd name="T9" fmla="*/ 4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6">
                  <a:moveTo>
                    <a:pt x="0" y="40"/>
                  </a:moveTo>
                  <a:cubicBezTo>
                    <a:pt x="0" y="40"/>
                    <a:pt x="24" y="27"/>
                    <a:pt x="18" y="0"/>
                  </a:cubicBezTo>
                  <a:cubicBezTo>
                    <a:pt x="29" y="0"/>
                    <a:pt x="30" y="0"/>
                    <a:pt x="30" y="0"/>
                  </a:cubicBezTo>
                  <a:cubicBezTo>
                    <a:pt x="30" y="0"/>
                    <a:pt x="36" y="32"/>
                    <a:pt x="0" y="46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59"/>
            <p:cNvSpPr/>
            <p:nvPr/>
          </p:nvSpPr>
          <p:spPr bwMode="auto">
            <a:xfrm>
              <a:off x="9372283" y="3586162"/>
              <a:ext cx="261938" cy="44450"/>
            </a:xfrm>
            <a:custGeom>
              <a:avLst/>
              <a:gdLst>
                <a:gd name="T0" fmla="*/ 139 w 165"/>
                <a:gd name="T1" fmla="*/ 28 h 28"/>
                <a:gd name="T2" fmla="*/ 82 w 165"/>
                <a:gd name="T3" fmla="*/ 28 h 28"/>
                <a:gd name="T4" fmla="*/ 26 w 165"/>
                <a:gd name="T5" fmla="*/ 28 h 28"/>
                <a:gd name="T6" fmla="*/ 0 w 165"/>
                <a:gd name="T7" fmla="*/ 0 h 28"/>
                <a:gd name="T8" fmla="*/ 165 w 165"/>
                <a:gd name="T9" fmla="*/ 0 h 28"/>
                <a:gd name="T10" fmla="*/ 139 w 165"/>
                <a:gd name="T1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28">
                  <a:moveTo>
                    <a:pt x="139" y="28"/>
                  </a:moveTo>
                  <a:lnTo>
                    <a:pt x="82" y="28"/>
                  </a:lnTo>
                  <a:lnTo>
                    <a:pt x="26" y="28"/>
                  </a:lnTo>
                  <a:lnTo>
                    <a:pt x="0" y="0"/>
                  </a:lnTo>
                  <a:lnTo>
                    <a:pt x="165" y="0"/>
                  </a:lnTo>
                  <a:lnTo>
                    <a:pt x="139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60"/>
            <p:cNvSpPr/>
            <p:nvPr/>
          </p:nvSpPr>
          <p:spPr bwMode="auto">
            <a:xfrm>
              <a:off x="9353233" y="3736975"/>
              <a:ext cx="136525" cy="168275"/>
            </a:xfrm>
            <a:custGeom>
              <a:avLst/>
              <a:gdLst>
                <a:gd name="T0" fmla="*/ 36 w 36"/>
                <a:gd name="T1" fmla="*/ 6 h 45"/>
                <a:gd name="T2" fmla="*/ 17 w 36"/>
                <a:gd name="T3" fmla="*/ 45 h 45"/>
                <a:gd name="T4" fmla="*/ 5 w 36"/>
                <a:gd name="T5" fmla="*/ 45 h 45"/>
                <a:gd name="T6" fmla="*/ 36 w 36"/>
                <a:gd name="T7" fmla="*/ 0 h 45"/>
                <a:gd name="T8" fmla="*/ 36 w 36"/>
                <a:gd name="T9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5">
                  <a:moveTo>
                    <a:pt x="36" y="6"/>
                  </a:moveTo>
                  <a:cubicBezTo>
                    <a:pt x="36" y="6"/>
                    <a:pt x="10" y="18"/>
                    <a:pt x="17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45"/>
                    <a:pt x="0" y="14"/>
                    <a:pt x="36" y="0"/>
                  </a:cubicBezTo>
                  <a:cubicBezTo>
                    <a:pt x="36" y="6"/>
                    <a:pt x="36" y="6"/>
                    <a:pt x="3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61"/>
            <p:cNvSpPr/>
            <p:nvPr/>
          </p:nvSpPr>
          <p:spPr bwMode="auto">
            <a:xfrm>
              <a:off x="9521508" y="3736975"/>
              <a:ext cx="136525" cy="168275"/>
            </a:xfrm>
            <a:custGeom>
              <a:avLst/>
              <a:gdLst>
                <a:gd name="T0" fmla="*/ 0 w 36"/>
                <a:gd name="T1" fmla="*/ 6 h 45"/>
                <a:gd name="T2" fmla="*/ 18 w 36"/>
                <a:gd name="T3" fmla="*/ 45 h 45"/>
                <a:gd name="T4" fmla="*/ 30 w 36"/>
                <a:gd name="T5" fmla="*/ 45 h 45"/>
                <a:gd name="T6" fmla="*/ 0 w 36"/>
                <a:gd name="T7" fmla="*/ 0 h 45"/>
                <a:gd name="T8" fmla="*/ 0 w 36"/>
                <a:gd name="T9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5">
                  <a:moveTo>
                    <a:pt x="0" y="6"/>
                  </a:moveTo>
                  <a:cubicBezTo>
                    <a:pt x="0" y="6"/>
                    <a:pt x="24" y="18"/>
                    <a:pt x="18" y="45"/>
                  </a:cubicBezTo>
                  <a:cubicBezTo>
                    <a:pt x="29" y="45"/>
                    <a:pt x="30" y="45"/>
                    <a:pt x="30" y="45"/>
                  </a:cubicBezTo>
                  <a:cubicBezTo>
                    <a:pt x="30" y="45"/>
                    <a:pt x="36" y="14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2"/>
            <p:cNvSpPr/>
            <p:nvPr/>
          </p:nvSpPr>
          <p:spPr bwMode="auto">
            <a:xfrm>
              <a:off x="9372283" y="3863975"/>
              <a:ext cx="261938" cy="41275"/>
            </a:xfrm>
            <a:custGeom>
              <a:avLst/>
              <a:gdLst>
                <a:gd name="T0" fmla="*/ 139 w 165"/>
                <a:gd name="T1" fmla="*/ 0 h 26"/>
                <a:gd name="T2" fmla="*/ 82 w 165"/>
                <a:gd name="T3" fmla="*/ 0 h 26"/>
                <a:gd name="T4" fmla="*/ 26 w 165"/>
                <a:gd name="T5" fmla="*/ 0 h 26"/>
                <a:gd name="T6" fmla="*/ 0 w 165"/>
                <a:gd name="T7" fmla="*/ 26 h 26"/>
                <a:gd name="T8" fmla="*/ 165 w 165"/>
                <a:gd name="T9" fmla="*/ 26 h 26"/>
                <a:gd name="T10" fmla="*/ 139 w 165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26">
                  <a:moveTo>
                    <a:pt x="139" y="0"/>
                  </a:moveTo>
                  <a:lnTo>
                    <a:pt x="82" y="0"/>
                  </a:lnTo>
                  <a:lnTo>
                    <a:pt x="26" y="0"/>
                  </a:lnTo>
                  <a:lnTo>
                    <a:pt x="0" y="26"/>
                  </a:lnTo>
                  <a:lnTo>
                    <a:pt x="165" y="26"/>
                  </a:lnTo>
                  <a:lnTo>
                    <a:pt x="13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7329010" y="4191277"/>
            <a:ext cx="2899178" cy="575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583661" y="5533032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FBAF90"/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889760" y="2619103"/>
            <a:ext cx="2179320" cy="3383280"/>
          </a:xfrm>
          <a:prstGeom prst="roundRect">
            <a:avLst>
              <a:gd name="adj" fmla="val 6667"/>
            </a:avLst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889760" y="2619103"/>
            <a:ext cx="2179320" cy="944880"/>
          </a:xfrm>
          <a:prstGeom prst="roundRect">
            <a:avLst>
              <a:gd name="adj" fmla="val 6667"/>
            </a:avLst>
          </a:prstGeom>
          <a:solidFill>
            <a:srgbClr val="4BA6B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4998720" y="2619103"/>
            <a:ext cx="2179320" cy="3383280"/>
            <a:chOff x="1981200" y="2545080"/>
            <a:chExt cx="2179320" cy="3383280"/>
          </a:xfrm>
        </p:grpSpPr>
        <p:sp>
          <p:nvSpPr>
            <p:cNvPr id="7" name="圆角矩形 6"/>
            <p:cNvSpPr/>
            <p:nvPr/>
          </p:nvSpPr>
          <p:spPr>
            <a:xfrm>
              <a:off x="1981200" y="2545080"/>
              <a:ext cx="2179320" cy="3383280"/>
            </a:xfrm>
            <a:prstGeom prst="roundRect">
              <a:avLst>
                <a:gd name="adj" fmla="val 6667"/>
              </a:avLst>
            </a:prstGeom>
            <a:noFill/>
            <a:ln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1981200" y="2545080"/>
              <a:ext cx="2179320" cy="944880"/>
            </a:xfrm>
            <a:prstGeom prst="roundRect">
              <a:avLst>
                <a:gd name="adj" fmla="val 6667"/>
              </a:avLst>
            </a:prstGeom>
            <a:solidFill>
              <a:srgbClr val="73CF51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圆角矩形 8"/>
          <p:cNvSpPr/>
          <p:nvPr/>
        </p:nvSpPr>
        <p:spPr>
          <a:xfrm>
            <a:off x="8107680" y="2619103"/>
            <a:ext cx="2179320" cy="3383280"/>
          </a:xfrm>
          <a:prstGeom prst="roundRect">
            <a:avLst>
              <a:gd name="adj" fmla="val 6667"/>
            </a:avLst>
          </a:prstGeom>
          <a:noFill/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8107680" y="2619103"/>
            <a:ext cx="2179320" cy="944880"/>
          </a:xfrm>
          <a:prstGeom prst="roundRect">
            <a:avLst>
              <a:gd name="adj" fmla="val 6667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27"/>
          <p:cNvSpPr>
            <a:spLocks noEditPoints="1"/>
          </p:cNvSpPr>
          <p:nvPr/>
        </p:nvSpPr>
        <p:spPr bwMode="auto">
          <a:xfrm>
            <a:off x="5922486" y="2980418"/>
            <a:ext cx="331787" cy="222250"/>
          </a:xfrm>
          <a:custGeom>
            <a:avLst/>
            <a:gdLst>
              <a:gd name="T0" fmla="*/ 87 w 87"/>
              <a:gd name="T1" fmla="*/ 50 h 59"/>
              <a:gd name="T2" fmla="*/ 87 w 87"/>
              <a:gd name="T3" fmla="*/ 54 h 59"/>
              <a:gd name="T4" fmla="*/ 80 w 87"/>
              <a:gd name="T5" fmla="*/ 59 h 59"/>
              <a:gd name="T6" fmla="*/ 7 w 87"/>
              <a:gd name="T7" fmla="*/ 59 h 59"/>
              <a:gd name="T8" fmla="*/ 0 w 87"/>
              <a:gd name="T9" fmla="*/ 54 h 59"/>
              <a:gd name="T10" fmla="*/ 0 w 87"/>
              <a:gd name="T11" fmla="*/ 50 h 59"/>
              <a:gd name="T12" fmla="*/ 7 w 87"/>
              <a:gd name="T13" fmla="*/ 50 h 59"/>
              <a:gd name="T14" fmla="*/ 80 w 87"/>
              <a:gd name="T15" fmla="*/ 50 h 59"/>
              <a:gd name="T16" fmla="*/ 87 w 87"/>
              <a:gd name="T17" fmla="*/ 50 h 59"/>
              <a:gd name="T18" fmla="*/ 11 w 87"/>
              <a:gd name="T19" fmla="*/ 40 h 59"/>
              <a:gd name="T20" fmla="*/ 11 w 87"/>
              <a:gd name="T21" fmla="*/ 8 h 59"/>
              <a:gd name="T22" fmla="*/ 19 w 87"/>
              <a:gd name="T23" fmla="*/ 0 h 59"/>
              <a:gd name="T24" fmla="*/ 68 w 87"/>
              <a:gd name="T25" fmla="*/ 0 h 59"/>
              <a:gd name="T26" fmla="*/ 76 w 87"/>
              <a:gd name="T27" fmla="*/ 8 h 59"/>
              <a:gd name="T28" fmla="*/ 76 w 87"/>
              <a:gd name="T29" fmla="*/ 40 h 59"/>
              <a:gd name="T30" fmla="*/ 68 w 87"/>
              <a:gd name="T31" fmla="*/ 47 h 59"/>
              <a:gd name="T32" fmla="*/ 19 w 87"/>
              <a:gd name="T33" fmla="*/ 47 h 59"/>
              <a:gd name="T34" fmla="*/ 11 w 87"/>
              <a:gd name="T35" fmla="*/ 40 h 59"/>
              <a:gd name="T36" fmla="*/ 17 w 87"/>
              <a:gd name="T37" fmla="*/ 40 h 59"/>
              <a:gd name="T38" fmla="*/ 19 w 87"/>
              <a:gd name="T39" fmla="*/ 41 h 59"/>
              <a:gd name="T40" fmla="*/ 68 w 87"/>
              <a:gd name="T41" fmla="*/ 41 h 59"/>
              <a:gd name="T42" fmla="*/ 70 w 87"/>
              <a:gd name="T43" fmla="*/ 40 h 59"/>
              <a:gd name="T44" fmla="*/ 70 w 87"/>
              <a:gd name="T45" fmla="*/ 8 h 59"/>
              <a:gd name="T46" fmla="*/ 68 w 87"/>
              <a:gd name="T47" fmla="*/ 6 h 59"/>
              <a:gd name="T48" fmla="*/ 19 w 87"/>
              <a:gd name="T49" fmla="*/ 6 h 59"/>
              <a:gd name="T50" fmla="*/ 17 w 87"/>
              <a:gd name="T51" fmla="*/ 8 h 59"/>
              <a:gd name="T52" fmla="*/ 17 w 87"/>
              <a:gd name="T53" fmla="*/ 40 h 59"/>
              <a:gd name="T54" fmla="*/ 48 w 87"/>
              <a:gd name="T55" fmla="*/ 54 h 59"/>
              <a:gd name="T56" fmla="*/ 47 w 87"/>
              <a:gd name="T57" fmla="*/ 53 h 59"/>
              <a:gd name="T58" fmla="*/ 40 w 87"/>
              <a:gd name="T59" fmla="*/ 53 h 59"/>
              <a:gd name="T60" fmla="*/ 39 w 87"/>
              <a:gd name="T61" fmla="*/ 54 h 59"/>
              <a:gd name="T62" fmla="*/ 40 w 87"/>
              <a:gd name="T63" fmla="*/ 54 h 59"/>
              <a:gd name="T64" fmla="*/ 47 w 87"/>
              <a:gd name="T65" fmla="*/ 54 h 59"/>
              <a:gd name="T66" fmla="*/ 48 w 87"/>
              <a:gd name="T67" fmla="*/ 54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7" h="59">
                <a:moveTo>
                  <a:pt x="87" y="50"/>
                </a:moveTo>
                <a:cubicBezTo>
                  <a:pt x="87" y="54"/>
                  <a:pt x="87" y="54"/>
                  <a:pt x="87" y="54"/>
                </a:cubicBezTo>
                <a:cubicBezTo>
                  <a:pt x="87" y="57"/>
                  <a:pt x="84" y="59"/>
                  <a:pt x="80" y="59"/>
                </a:cubicBezTo>
                <a:cubicBezTo>
                  <a:pt x="7" y="59"/>
                  <a:pt x="7" y="59"/>
                  <a:pt x="7" y="59"/>
                </a:cubicBezTo>
                <a:cubicBezTo>
                  <a:pt x="3" y="59"/>
                  <a:pt x="0" y="57"/>
                  <a:pt x="0" y="54"/>
                </a:cubicBezTo>
                <a:cubicBezTo>
                  <a:pt x="0" y="50"/>
                  <a:pt x="0" y="50"/>
                  <a:pt x="0" y="50"/>
                </a:cubicBezTo>
                <a:cubicBezTo>
                  <a:pt x="7" y="50"/>
                  <a:pt x="7" y="50"/>
                  <a:pt x="7" y="50"/>
                </a:cubicBezTo>
                <a:cubicBezTo>
                  <a:pt x="80" y="50"/>
                  <a:pt x="80" y="50"/>
                  <a:pt x="80" y="50"/>
                </a:cubicBezTo>
                <a:lnTo>
                  <a:pt x="87" y="50"/>
                </a:lnTo>
                <a:close/>
                <a:moveTo>
                  <a:pt x="11" y="40"/>
                </a:moveTo>
                <a:cubicBezTo>
                  <a:pt x="11" y="8"/>
                  <a:pt x="11" y="8"/>
                  <a:pt x="11" y="8"/>
                </a:cubicBezTo>
                <a:cubicBezTo>
                  <a:pt x="11" y="4"/>
                  <a:pt x="15" y="0"/>
                  <a:pt x="1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2" y="0"/>
                  <a:pt x="76" y="4"/>
                  <a:pt x="76" y="8"/>
                </a:cubicBezTo>
                <a:cubicBezTo>
                  <a:pt x="76" y="40"/>
                  <a:pt x="76" y="40"/>
                  <a:pt x="76" y="40"/>
                </a:cubicBezTo>
                <a:cubicBezTo>
                  <a:pt x="76" y="44"/>
                  <a:pt x="72" y="47"/>
                  <a:pt x="68" y="47"/>
                </a:cubicBezTo>
                <a:cubicBezTo>
                  <a:pt x="19" y="47"/>
                  <a:pt x="19" y="47"/>
                  <a:pt x="19" y="47"/>
                </a:cubicBezTo>
                <a:cubicBezTo>
                  <a:pt x="15" y="47"/>
                  <a:pt x="11" y="44"/>
                  <a:pt x="11" y="40"/>
                </a:cubicBezTo>
                <a:close/>
                <a:moveTo>
                  <a:pt x="17" y="40"/>
                </a:moveTo>
                <a:cubicBezTo>
                  <a:pt x="17" y="41"/>
                  <a:pt x="18" y="41"/>
                  <a:pt x="19" y="41"/>
                </a:cubicBezTo>
                <a:cubicBezTo>
                  <a:pt x="68" y="41"/>
                  <a:pt x="68" y="41"/>
                  <a:pt x="68" y="41"/>
                </a:cubicBezTo>
                <a:cubicBezTo>
                  <a:pt x="69" y="41"/>
                  <a:pt x="70" y="41"/>
                  <a:pt x="70" y="40"/>
                </a:cubicBezTo>
                <a:cubicBezTo>
                  <a:pt x="70" y="8"/>
                  <a:pt x="70" y="8"/>
                  <a:pt x="70" y="8"/>
                </a:cubicBezTo>
                <a:cubicBezTo>
                  <a:pt x="70" y="7"/>
                  <a:pt x="69" y="6"/>
                  <a:pt x="68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8" y="6"/>
                  <a:pt x="17" y="7"/>
                  <a:pt x="17" y="8"/>
                </a:cubicBezTo>
                <a:lnTo>
                  <a:pt x="17" y="40"/>
                </a:lnTo>
                <a:close/>
                <a:moveTo>
                  <a:pt x="48" y="54"/>
                </a:moveTo>
                <a:cubicBezTo>
                  <a:pt x="48" y="53"/>
                  <a:pt x="48" y="53"/>
                  <a:pt x="47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39" y="53"/>
                  <a:pt x="39" y="53"/>
                  <a:pt x="39" y="54"/>
                </a:cubicBezTo>
                <a:cubicBezTo>
                  <a:pt x="39" y="54"/>
                  <a:pt x="39" y="54"/>
                  <a:pt x="40" y="54"/>
                </a:cubicBezTo>
                <a:cubicBezTo>
                  <a:pt x="47" y="54"/>
                  <a:pt x="47" y="54"/>
                  <a:pt x="47" y="54"/>
                </a:cubicBezTo>
                <a:cubicBezTo>
                  <a:pt x="48" y="54"/>
                  <a:pt x="48" y="54"/>
                  <a:pt x="48" y="54"/>
                </a:cubicBezTo>
                <a:close/>
              </a:path>
            </a:pathLst>
          </a:custGeom>
          <a:noFill/>
          <a:ln>
            <a:solidFill>
              <a:schemeClr val="bg1">
                <a:alpha val="70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29"/>
          <p:cNvSpPr>
            <a:spLocks noEditPoints="1"/>
          </p:cNvSpPr>
          <p:nvPr/>
        </p:nvSpPr>
        <p:spPr bwMode="auto">
          <a:xfrm>
            <a:off x="9027477" y="2926443"/>
            <a:ext cx="339725" cy="255588"/>
          </a:xfrm>
          <a:custGeom>
            <a:avLst/>
            <a:gdLst>
              <a:gd name="T0" fmla="*/ 86 w 89"/>
              <a:gd name="T1" fmla="*/ 56 h 68"/>
              <a:gd name="T2" fmla="*/ 74 w 89"/>
              <a:gd name="T3" fmla="*/ 68 h 68"/>
              <a:gd name="T4" fmla="*/ 12 w 89"/>
              <a:gd name="T5" fmla="*/ 68 h 68"/>
              <a:gd name="T6" fmla="*/ 0 w 89"/>
              <a:gd name="T7" fmla="*/ 56 h 68"/>
              <a:gd name="T8" fmla="*/ 86 w 89"/>
              <a:gd name="T9" fmla="*/ 56 h 68"/>
              <a:gd name="T10" fmla="*/ 71 w 89"/>
              <a:gd name="T11" fmla="*/ 37 h 68"/>
              <a:gd name="T12" fmla="*/ 68 w 89"/>
              <a:gd name="T13" fmla="*/ 37 h 68"/>
              <a:gd name="T14" fmla="*/ 68 w 89"/>
              <a:gd name="T15" fmla="*/ 39 h 68"/>
              <a:gd name="T16" fmla="*/ 57 w 89"/>
              <a:gd name="T17" fmla="*/ 50 h 68"/>
              <a:gd name="T18" fmla="*/ 23 w 89"/>
              <a:gd name="T19" fmla="*/ 50 h 68"/>
              <a:gd name="T20" fmla="*/ 12 w 89"/>
              <a:gd name="T21" fmla="*/ 39 h 68"/>
              <a:gd name="T22" fmla="*/ 12 w 89"/>
              <a:gd name="T23" fmla="*/ 3 h 68"/>
              <a:gd name="T24" fmla="*/ 15 w 89"/>
              <a:gd name="T25" fmla="*/ 0 h 68"/>
              <a:gd name="T26" fmla="*/ 71 w 89"/>
              <a:gd name="T27" fmla="*/ 0 h 68"/>
              <a:gd name="T28" fmla="*/ 89 w 89"/>
              <a:gd name="T29" fmla="*/ 19 h 68"/>
              <a:gd name="T30" fmla="*/ 71 w 89"/>
              <a:gd name="T31" fmla="*/ 37 h 68"/>
              <a:gd name="T32" fmla="*/ 71 w 89"/>
              <a:gd name="T33" fmla="*/ 10 h 68"/>
              <a:gd name="T34" fmla="*/ 68 w 89"/>
              <a:gd name="T35" fmla="*/ 10 h 68"/>
              <a:gd name="T36" fmla="*/ 68 w 89"/>
              <a:gd name="T37" fmla="*/ 28 h 68"/>
              <a:gd name="T38" fmla="*/ 71 w 89"/>
              <a:gd name="T39" fmla="*/ 28 h 68"/>
              <a:gd name="T40" fmla="*/ 80 w 89"/>
              <a:gd name="T41" fmla="*/ 19 h 68"/>
              <a:gd name="T42" fmla="*/ 71 w 89"/>
              <a:gd name="T4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9" h="68">
                <a:moveTo>
                  <a:pt x="86" y="56"/>
                </a:moveTo>
                <a:cubicBezTo>
                  <a:pt x="86" y="63"/>
                  <a:pt x="81" y="68"/>
                  <a:pt x="74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5" y="68"/>
                  <a:pt x="0" y="63"/>
                  <a:pt x="0" y="56"/>
                </a:cubicBezTo>
                <a:lnTo>
                  <a:pt x="86" y="56"/>
                </a:lnTo>
                <a:close/>
                <a:moveTo>
                  <a:pt x="71" y="37"/>
                </a:moveTo>
                <a:cubicBezTo>
                  <a:pt x="68" y="37"/>
                  <a:pt x="68" y="37"/>
                  <a:pt x="68" y="37"/>
                </a:cubicBezTo>
                <a:cubicBezTo>
                  <a:pt x="68" y="39"/>
                  <a:pt x="68" y="39"/>
                  <a:pt x="68" y="39"/>
                </a:cubicBezTo>
                <a:cubicBezTo>
                  <a:pt x="68" y="45"/>
                  <a:pt x="63" y="50"/>
                  <a:pt x="57" y="50"/>
                </a:cubicBezTo>
                <a:cubicBezTo>
                  <a:pt x="23" y="50"/>
                  <a:pt x="23" y="50"/>
                  <a:pt x="23" y="50"/>
                </a:cubicBezTo>
                <a:cubicBezTo>
                  <a:pt x="17" y="50"/>
                  <a:pt x="12" y="45"/>
                  <a:pt x="12" y="39"/>
                </a:cubicBezTo>
                <a:cubicBezTo>
                  <a:pt x="12" y="3"/>
                  <a:pt x="12" y="3"/>
                  <a:pt x="12" y="3"/>
                </a:cubicBezTo>
                <a:cubicBezTo>
                  <a:pt x="12" y="2"/>
                  <a:pt x="13" y="0"/>
                  <a:pt x="15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81" y="0"/>
                  <a:pt x="89" y="9"/>
                  <a:pt x="89" y="19"/>
                </a:cubicBezTo>
                <a:cubicBezTo>
                  <a:pt x="89" y="29"/>
                  <a:pt x="81" y="37"/>
                  <a:pt x="71" y="37"/>
                </a:cubicBezTo>
                <a:close/>
                <a:moveTo>
                  <a:pt x="71" y="10"/>
                </a:moveTo>
                <a:cubicBezTo>
                  <a:pt x="68" y="10"/>
                  <a:pt x="68" y="10"/>
                  <a:pt x="68" y="10"/>
                </a:cubicBezTo>
                <a:cubicBezTo>
                  <a:pt x="68" y="28"/>
                  <a:pt x="68" y="28"/>
                  <a:pt x="68" y="28"/>
                </a:cubicBezTo>
                <a:cubicBezTo>
                  <a:pt x="71" y="28"/>
                  <a:pt x="71" y="28"/>
                  <a:pt x="71" y="28"/>
                </a:cubicBezTo>
                <a:cubicBezTo>
                  <a:pt x="76" y="28"/>
                  <a:pt x="80" y="24"/>
                  <a:pt x="80" y="19"/>
                </a:cubicBezTo>
                <a:cubicBezTo>
                  <a:pt x="80" y="14"/>
                  <a:pt x="76" y="10"/>
                  <a:pt x="71" y="10"/>
                </a:cubicBezTo>
                <a:close/>
              </a:path>
            </a:pathLst>
          </a:custGeom>
          <a:noFill/>
          <a:ln>
            <a:solidFill>
              <a:schemeClr val="bg1">
                <a:alpha val="70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99"/>
          <p:cNvSpPr>
            <a:spLocks noEditPoints="1"/>
          </p:cNvSpPr>
          <p:nvPr/>
        </p:nvSpPr>
        <p:spPr bwMode="auto">
          <a:xfrm>
            <a:off x="2880360" y="2926443"/>
            <a:ext cx="201612" cy="330200"/>
          </a:xfrm>
          <a:custGeom>
            <a:avLst/>
            <a:gdLst>
              <a:gd name="T0" fmla="*/ 53 w 53"/>
              <a:gd name="T1" fmla="*/ 79 h 88"/>
              <a:gd name="T2" fmla="*/ 44 w 53"/>
              <a:gd name="T3" fmla="*/ 88 h 88"/>
              <a:gd name="T4" fmla="*/ 9 w 53"/>
              <a:gd name="T5" fmla="*/ 88 h 88"/>
              <a:gd name="T6" fmla="*/ 0 w 53"/>
              <a:gd name="T7" fmla="*/ 79 h 88"/>
              <a:gd name="T8" fmla="*/ 0 w 53"/>
              <a:gd name="T9" fmla="*/ 9 h 88"/>
              <a:gd name="T10" fmla="*/ 9 w 53"/>
              <a:gd name="T11" fmla="*/ 0 h 88"/>
              <a:gd name="T12" fmla="*/ 44 w 53"/>
              <a:gd name="T13" fmla="*/ 0 h 88"/>
              <a:gd name="T14" fmla="*/ 53 w 53"/>
              <a:gd name="T15" fmla="*/ 9 h 88"/>
              <a:gd name="T16" fmla="*/ 53 w 53"/>
              <a:gd name="T17" fmla="*/ 79 h 88"/>
              <a:gd name="T18" fmla="*/ 46 w 53"/>
              <a:gd name="T19" fmla="*/ 20 h 88"/>
              <a:gd name="T20" fmla="*/ 44 w 53"/>
              <a:gd name="T21" fmla="*/ 17 h 88"/>
              <a:gd name="T22" fmla="*/ 9 w 53"/>
              <a:gd name="T23" fmla="*/ 17 h 88"/>
              <a:gd name="T24" fmla="*/ 7 w 53"/>
              <a:gd name="T25" fmla="*/ 20 h 88"/>
              <a:gd name="T26" fmla="*/ 7 w 53"/>
              <a:gd name="T27" fmla="*/ 68 h 88"/>
              <a:gd name="T28" fmla="*/ 9 w 53"/>
              <a:gd name="T29" fmla="*/ 70 h 88"/>
              <a:gd name="T30" fmla="*/ 44 w 53"/>
              <a:gd name="T31" fmla="*/ 70 h 88"/>
              <a:gd name="T32" fmla="*/ 46 w 53"/>
              <a:gd name="T33" fmla="*/ 68 h 88"/>
              <a:gd name="T34" fmla="*/ 46 w 53"/>
              <a:gd name="T35" fmla="*/ 20 h 88"/>
              <a:gd name="T36" fmla="*/ 32 w 53"/>
              <a:gd name="T37" fmla="*/ 9 h 88"/>
              <a:gd name="T38" fmla="*/ 21 w 53"/>
              <a:gd name="T39" fmla="*/ 9 h 88"/>
              <a:gd name="T40" fmla="*/ 20 w 53"/>
              <a:gd name="T41" fmla="*/ 10 h 88"/>
              <a:gd name="T42" fmla="*/ 21 w 53"/>
              <a:gd name="T43" fmla="*/ 11 h 88"/>
              <a:gd name="T44" fmla="*/ 32 w 53"/>
              <a:gd name="T45" fmla="*/ 11 h 88"/>
              <a:gd name="T46" fmla="*/ 33 w 53"/>
              <a:gd name="T47" fmla="*/ 10 h 88"/>
              <a:gd name="T48" fmla="*/ 32 w 53"/>
              <a:gd name="T49" fmla="*/ 9 h 88"/>
              <a:gd name="T50" fmla="*/ 27 w 53"/>
              <a:gd name="T51" fmla="*/ 74 h 88"/>
              <a:gd name="T52" fmla="*/ 21 w 53"/>
              <a:gd name="T53" fmla="*/ 79 h 88"/>
              <a:gd name="T54" fmla="*/ 27 w 53"/>
              <a:gd name="T55" fmla="*/ 85 h 88"/>
              <a:gd name="T56" fmla="*/ 32 w 53"/>
              <a:gd name="T57" fmla="*/ 79 h 88"/>
              <a:gd name="T58" fmla="*/ 27 w 53"/>
              <a:gd name="T59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3" h="88">
                <a:moveTo>
                  <a:pt x="53" y="79"/>
                </a:moveTo>
                <a:cubicBezTo>
                  <a:pt x="53" y="84"/>
                  <a:pt x="49" y="88"/>
                  <a:pt x="44" y="88"/>
                </a:cubicBezTo>
                <a:cubicBezTo>
                  <a:pt x="9" y="88"/>
                  <a:pt x="9" y="88"/>
                  <a:pt x="9" y="88"/>
                </a:cubicBezTo>
                <a:cubicBezTo>
                  <a:pt x="4" y="88"/>
                  <a:pt x="0" y="84"/>
                  <a:pt x="0" y="79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9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9" y="0"/>
                  <a:pt x="53" y="4"/>
                  <a:pt x="53" y="9"/>
                </a:cubicBezTo>
                <a:lnTo>
                  <a:pt x="53" y="79"/>
                </a:lnTo>
                <a:close/>
                <a:moveTo>
                  <a:pt x="46" y="20"/>
                </a:moveTo>
                <a:cubicBezTo>
                  <a:pt x="46" y="18"/>
                  <a:pt x="45" y="17"/>
                  <a:pt x="44" y="17"/>
                </a:cubicBezTo>
                <a:cubicBezTo>
                  <a:pt x="9" y="17"/>
                  <a:pt x="9" y="17"/>
                  <a:pt x="9" y="17"/>
                </a:cubicBezTo>
                <a:cubicBezTo>
                  <a:pt x="8" y="17"/>
                  <a:pt x="7" y="18"/>
                  <a:pt x="7" y="20"/>
                </a:cubicBezTo>
                <a:cubicBezTo>
                  <a:pt x="7" y="68"/>
                  <a:pt x="7" y="68"/>
                  <a:pt x="7" y="68"/>
                </a:cubicBezTo>
                <a:cubicBezTo>
                  <a:pt x="7" y="69"/>
                  <a:pt x="8" y="70"/>
                  <a:pt x="9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5" y="70"/>
                  <a:pt x="46" y="69"/>
                  <a:pt x="46" y="68"/>
                </a:cubicBezTo>
                <a:lnTo>
                  <a:pt x="46" y="20"/>
                </a:lnTo>
                <a:close/>
                <a:moveTo>
                  <a:pt x="32" y="9"/>
                </a:moveTo>
                <a:cubicBezTo>
                  <a:pt x="21" y="9"/>
                  <a:pt x="21" y="9"/>
                  <a:pt x="21" y="9"/>
                </a:cubicBezTo>
                <a:cubicBezTo>
                  <a:pt x="20" y="9"/>
                  <a:pt x="20" y="9"/>
                  <a:pt x="20" y="10"/>
                </a:cubicBezTo>
                <a:cubicBezTo>
                  <a:pt x="20" y="10"/>
                  <a:pt x="20" y="11"/>
                  <a:pt x="21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3" y="11"/>
                  <a:pt x="33" y="10"/>
                  <a:pt x="33" y="10"/>
                </a:cubicBezTo>
                <a:cubicBezTo>
                  <a:pt x="33" y="9"/>
                  <a:pt x="33" y="9"/>
                  <a:pt x="32" y="9"/>
                </a:cubicBezTo>
                <a:close/>
                <a:moveTo>
                  <a:pt x="27" y="74"/>
                </a:moveTo>
                <a:cubicBezTo>
                  <a:pt x="24" y="74"/>
                  <a:pt x="21" y="76"/>
                  <a:pt x="21" y="79"/>
                </a:cubicBezTo>
                <a:cubicBezTo>
                  <a:pt x="21" y="82"/>
                  <a:pt x="24" y="85"/>
                  <a:pt x="27" y="85"/>
                </a:cubicBezTo>
                <a:cubicBezTo>
                  <a:pt x="30" y="85"/>
                  <a:pt x="32" y="82"/>
                  <a:pt x="32" y="79"/>
                </a:cubicBezTo>
                <a:cubicBezTo>
                  <a:pt x="32" y="76"/>
                  <a:pt x="30" y="74"/>
                  <a:pt x="27" y="74"/>
                </a:cubicBezTo>
                <a:close/>
              </a:path>
            </a:pathLst>
          </a:custGeom>
          <a:noFill/>
          <a:ln>
            <a:solidFill>
              <a:schemeClr val="bg1">
                <a:alpha val="70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2019300" y="3680823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23748" y="4138033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16192" y="3676317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120640" y="4133527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29600" y="3676317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234048" y="4133527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FEC853">
              <a:alpha val="75000"/>
            </a:srgbClr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723570" y="2721430"/>
            <a:ext cx="8686800" cy="2757714"/>
            <a:chOff x="1632857" y="2750458"/>
            <a:chExt cx="8686800" cy="2757714"/>
          </a:xfrm>
        </p:grpSpPr>
        <p:sp>
          <p:nvSpPr>
            <p:cNvPr id="15" name="正五边形 14"/>
            <p:cNvSpPr/>
            <p:nvPr/>
          </p:nvSpPr>
          <p:spPr>
            <a:xfrm>
              <a:off x="4528457" y="2750458"/>
              <a:ext cx="2895600" cy="2757714"/>
            </a:xfrm>
            <a:prstGeom prst="pentagon">
              <a:avLst/>
            </a:prstGeom>
            <a:solidFill>
              <a:srgbClr val="4CA860">
                <a:alpha val="20000"/>
              </a:srgbClr>
            </a:solidFill>
            <a:ln>
              <a:solidFill>
                <a:schemeClr val="bg1">
                  <a:alpha val="3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正五边形 15"/>
            <p:cNvSpPr/>
            <p:nvPr/>
          </p:nvSpPr>
          <p:spPr>
            <a:xfrm>
              <a:off x="1632857" y="2750458"/>
              <a:ext cx="2895600" cy="2757714"/>
            </a:xfrm>
            <a:prstGeom prst="pentagon">
              <a:avLst/>
            </a:prstGeom>
            <a:solidFill>
              <a:srgbClr val="4BA6B4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正五边形 16"/>
            <p:cNvSpPr/>
            <p:nvPr/>
          </p:nvSpPr>
          <p:spPr>
            <a:xfrm>
              <a:off x="7424057" y="2750458"/>
              <a:ext cx="2895600" cy="2757714"/>
            </a:xfrm>
            <a:prstGeom prst="pentagon">
              <a:avLst/>
            </a:prstGeom>
            <a:solidFill>
              <a:srgbClr val="F54D59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2226216" y="330345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230664" y="3760661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127395" y="330345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31843" y="3760661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28574" y="330345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33022" y="3760661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73CF51">
              <a:alpha val="75000"/>
            </a:srgbClr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17" name="六边形 16"/>
          <p:cNvSpPr/>
          <p:nvPr/>
        </p:nvSpPr>
        <p:spPr>
          <a:xfrm>
            <a:off x="2259820" y="2695674"/>
            <a:ext cx="1545470" cy="1332302"/>
          </a:xfrm>
          <a:prstGeom prst="hexagon">
            <a:avLst/>
          </a:prstGeom>
          <a:solidFill>
            <a:srgbClr val="F54D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>
            <a:off x="2086896" y="2587859"/>
            <a:ext cx="1891317" cy="1630445"/>
          </a:xfrm>
          <a:prstGeom prst="hexagon">
            <a:avLst/>
          </a:prstGeom>
          <a:noFill/>
          <a:ln>
            <a:solidFill>
              <a:schemeClr val="bg1">
                <a:alpha val="36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072434" y="3212581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8141266" y="2545850"/>
            <a:ext cx="1920240" cy="1630445"/>
            <a:chOff x="8141266" y="2545850"/>
            <a:chExt cx="1920240" cy="1630445"/>
          </a:xfrm>
        </p:grpSpPr>
        <p:grpSp>
          <p:nvGrpSpPr>
            <p:cNvPr id="20" name="组合 19"/>
            <p:cNvGrpSpPr/>
            <p:nvPr/>
          </p:nvGrpSpPr>
          <p:grpSpPr>
            <a:xfrm>
              <a:off x="8141266" y="2545850"/>
              <a:ext cx="1891317" cy="1630445"/>
              <a:chOff x="1408177" y="1698082"/>
              <a:chExt cx="1431102" cy="1233708"/>
            </a:xfrm>
          </p:grpSpPr>
          <p:sp>
            <p:nvSpPr>
              <p:cNvPr id="22" name="六边形 21"/>
              <p:cNvSpPr/>
              <p:nvPr/>
            </p:nvSpPr>
            <p:spPr>
              <a:xfrm>
                <a:off x="1539023" y="1779662"/>
                <a:ext cx="1169410" cy="1008112"/>
              </a:xfrm>
              <a:prstGeom prst="hexagon">
                <a:avLst/>
              </a:prstGeom>
              <a:solidFill>
                <a:srgbClr val="A368B4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六边形 22"/>
              <p:cNvSpPr/>
              <p:nvPr/>
            </p:nvSpPr>
            <p:spPr>
              <a:xfrm>
                <a:off x="1408177" y="1698082"/>
                <a:ext cx="1431102" cy="1233708"/>
              </a:xfrm>
              <a:prstGeom prst="hexagon">
                <a:avLst/>
              </a:prstGeom>
              <a:noFill/>
              <a:ln>
                <a:solidFill>
                  <a:schemeClr val="bg1">
                    <a:alpha val="36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8141266" y="3170573"/>
              <a:ext cx="192024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Roboto Th" pitchFamily="2" charset="0"/>
                  <a:ea typeface="Roboto Th" pitchFamily="2" charset="0"/>
                </a:rPr>
                <a:t>TITLE TITEXT</a:t>
              </a:r>
              <a:endParaRPr lang="zh-CN" altLang="en-US" b="1" dirty="0">
                <a:solidFill>
                  <a:schemeClr val="bg1"/>
                </a:solidFill>
                <a:latin typeface="Roboto Th" pitchFamily="2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106850" y="2504593"/>
            <a:ext cx="1920240" cy="1630445"/>
            <a:chOff x="4336451" y="4068481"/>
            <a:chExt cx="1920240" cy="1630445"/>
          </a:xfrm>
        </p:grpSpPr>
        <p:grpSp>
          <p:nvGrpSpPr>
            <p:cNvPr id="25" name="组合 24"/>
            <p:cNvGrpSpPr/>
            <p:nvPr/>
          </p:nvGrpSpPr>
          <p:grpSpPr>
            <a:xfrm>
              <a:off x="4336451" y="4068481"/>
              <a:ext cx="1891317" cy="1630445"/>
              <a:chOff x="1408177" y="1698082"/>
              <a:chExt cx="1431102" cy="1233708"/>
            </a:xfrm>
          </p:grpSpPr>
          <p:sp>
            <p:nvSpPr>
              <p:cNvPr id="27" name="六边形 26"/>
              <p:cNvSpPr/>
              <p:nvPr/>
            </p:nvSpPr>
            <p:spPr>
              <a:xfrm>
                <a:off x="1539023" y="1779662"/>
                <a:ext cx="1169410" cy="1008112"/>
              </a:xfrm>
              <a:prstGeom prst="hexagon">
                <a:avLst/>
              </a:prstGeom>
              <a:solidFill>
                <a:srgbClr val="4BA6B4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六边形 27"/>
              <p:cNvSpPr/>
              <p:nvPr/>
            </p:nvSpPr>
            <p:spPr>
              <a:xfrm>
                <a:off x="1408177" y="1698082"/>
                <a:ext cx="1431102" cy="1233708"/>
              </a:xfrm>
              <a:prstGeom prst="hexagon">
                <a:avLst/>
              </a:prstGeom>
              <a:noFill/>
              <a:ln>
                <a:solidFill>
                  <a:schemeClr val="bg1">
                    <a:alpha val="36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4336451" y="4745452"/>
              <a:ext cx="192024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Roboto Th" pitchFamily="2" charset="0"/>
                  <a:ea typeface="Roboto Th" pitchFamily="2" charset="0"/>
                </a:rPr>
                <a:t>TITLE TITEXT</a:t>
              </a:r>
              <a:endParaRPr lang="zh-CN" altLang="en-US" b="1" dirty="0">
                <a:solidFill>
                  <a:schemeClr val="bg1"/>
                </a:solidFill>
                <a:latin typeface="Roboto Th" pitchFamily="2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2062421" y="4326119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106850" y="4326119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151279" y="4326119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六边形 20"/>
          <p:cNvSpPr/>
          <p:nvPr/>
        </p:nvSpPr>
        <p:spPr>
          <a:xfrm>
            <a:off x="4209142" y="2549510"/>
            <a:ext cx="3715656" cy="3203152"/>
          </a:xfrm>
          <a:prstGeom prst="hexagon">
            <a:avLst/>
          </a:prstGeom>
          <a:solidFill>
            <a:srgbClr val="FBAF9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B8559F">
              <a:alpha val="75000"/>
            </a:srgbClr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69453" y="3489366"/>
            <a:ext cx="3795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15" name="六边形 14"/>
          <p:cNvSpPr/>
          <p:nvPr/>
        </p:nvSpPr>
        <p:spPr>
          <a:xfrm>
            <a:off x="7453085" y="2477030"/>
            <a:ext cx="3715656" cy="3203152"/>
          </a:xfrm>
          <a:prstGeom prst="hexagon">
            <a:avLst/>
          </a:prstGeom>
          <a:solidFill>
            <a:srgbClr val="73CF51">
              <a:alpha val="20000"/>
            </a:srgb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>
            <a:off x="1004887" y="2477030"/>
            <a:ext cx="3715656" cy="3203152"/>
          </a:xfrm>
          <a:prstGeom prst="hexagon">
            <a:avLst/>
          </a:prstGeom>
          <a:solidFill>
            <a:srgbClr val="F54D59">
              <a:alpha val="20000"/>
            </a:srgbClr>
          </a:solidFill>
          <a:ln>
            <a:solidFill>
              <a:schemeClr val="bg1">
                <a:alpha val="3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882751" y="3032156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887199" y="3489366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366189" y="3032156"/>
            <a:ext cx="19202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TITLE TITEXT</a:t>
            </a:r>
            <a:endParaRPr lang="zh-CN" altLang="en-US" b="1" dirty="0">
              <a:solidFill>
                <a:schemeClr val="bg1"/>
              </a:solidFill>
              <a:latin typeface="Roboto Th" pitchFamily="2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70637" y="3489366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4BA6B4">
              <a:alpha val="75000"/>
            </a:srgbClr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70398" y="2598057"/>
            <a:ext cx="3193144" cy="3193144"/>
          </a:xfrm>
          <a:prstGeom prst="ellipse">
            <a:avLst/>
          </a:prstGeom>
          <a:solidFill>
            <a:srgbClr val="F54D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663541" y="3004457"/>
            <a:ext cx="2380342" cy="2380342"/>
          </a:xfrm>
          <a:prstGeom prst="ellipse">
            <a:avLst/>
          </a:prstGeom>
          <a:solidFill>
            <a:srgbClr val="FEC85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090056" y="3004457"/>
            <a:ext cx="2380342" cy="2380342"/>
          </a:xfrm>
          <a:prstGeom prst="ellipse">
            <a:avLst/>
          </a:prstGeom>
          <a:solidFill>
            <a:srgbClr val="73CF5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66051" y="3532909"/>
            <a:ext cx="3801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22331" y="3394409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95816" y="3394409"/>
            <a:ext cx="1915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Lorem ipsum dolor sit amet, consectetuer adipiscing elit, sed diam nonummy nibh euismod tincidunt ut laoreet dolore magna aliquam erat volutpat. </a:t>
            </a:r>
            <a:endParaRPr lang="zh-CN" altLang="en-US" sz="1400" dirty="0">
              <a:solidFill>
                <a:schemeClr val="bg1"/>
              </a:solidFill>
              <a:latin typeface="Roboto Th" pitchFamily="2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480457" y="870856"/>
            <a:ext cx="9173029" cy="914399"/>
          </a:xfrm>
          <a:prstGeom prst="roundRect">
            <a:avLst/>
          </a:prstGeom>
          <a:solidFill>
            <a:srgbClr val="44CB47">
              <a:alpha val="75000"/>
            </a:srgbClr>
          </a:solidFill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570967" y="1004889"/>
            <a:ext cx="499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40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387327" y="3028494"/>
            <a:ext cx="7190862" cy="1419396"/>
            <a:chOff x="2552618" y="2281887"/>
            <a:chExt cx="7190862" cy="1419396"/>
          </a:xfrm>
        </p:grpSpPr>
        <p:grpSp>
          <p:nvGrpSpPr>
            <p:cNvPr id="6" name="组合 5"/>
            <p:cNvGrpSpPr/>
            <p:nvPr/>
          </p:nvGrpSpPr>
          <p:grpSpPr>
            <a:xfrm>
              <a:off x="5484280" y="2281887"/>
              <a:ext cx="1371939" cy="1371941"/>
              <a:chOff x="5135463" y="2241141"/>
              <a:chExt cx="1371939" cy="1371941"/>
            </a:xfrm>
          </p:grpSpPr>
          <p:sp>
            <p:nvSpPr>
              <p:cNvPr id="13" name="空心弧 12"/>
              <p:cNvSpPr/>
              <p:nvPr/>
            </p:nvSpPr>
            <p:spPr bwMode="auto">
              <a:xfrm rot="10553107">
                <a:off x="5135463" y="2241141"/>
                <a:ext cx="1371939" cy="1371941"/>
              </a:xfrm>
              <a:prstGeom prst="blockArc">
                <a:avLst>
                  <a:gd name="adj1" fmla="val 10800000"/>
                  <a:gd name="adj2" fmla="val 6764416"/>
                  <a:gd name="adj3" fmla="val 10387"/>
                </a:avLst>
              </a:prstGeom>
              <a:solidFill>
                <a:srgbClr val="4CA860">
                  <a:alpha val="20000"/>
                </a:srgbClr>
              </a:solidFill>
              <a:ln>
                <a:solidFill>
                  <a:schemeClr val="bg1">
                    <a:alpha val="36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78"/>
              <p:cNvSpPr txBox="1"/>
              <p:nvPr/>
            </p:nvSpPr>
            <p:spPr>
              <a:xfrm>
                <a:off x="5180007" y="2676718"/>
                <a:ext cx="12932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solidFill>
                      <a:schemeClr val="bg1"/>
                    </a:solidFill>
                    <a:latin typeface="Roboto Th" pitchFamily="2" charset="0"/>
                    <a:ea typeface="Roboto Th" pitchFamily="2" charset="0"/>
                    <a:cs typeface="Verdana" panose="020B0604030504040204" pitchFamily="34" charset="0"/>
                  </a:rPr>
                  <a:t>80%</a:t>
                </a:r>
                <a:endParaRPr lang="zh-CN" altLang="en-US" sz="2800" b="1" dirty="0">
                  <a:solidFill>
                    <a:schemeClr val="bg1"/>
                  </a:solidFill>
                  <a:latin typeface="Roboto Th" pitchFamily="2" charset="0"/>
                  <a:ea typeface="微软雅黑" panose="020B0503020204020204" pitchFamily="34" charset="-122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2552618" y="2288171"/>
              <a:ext cx="1405070" cy="1381805"/>
              <a:chOff x="2826938" y="2237486"/>
              <a:chExt cx="1405070" cy="1381805"/>
            </a:xfrm>
          </p:grpSpPr>
          <p:sp>
            <p:nvSpPr>
              <p:cNvPr id="11" name="空心弧 10"/>
              <p:cNvSpPr/>
              <p:nvPr/>
            </p:nvSpPr>
            <p:spPr bwMode="auto">
              <a:xfrm rot="10623553">
                <a:off x="2826938" y="2237486"/>
                <a:ext cx="1381805" cy="1381805"/>
              </a:xfrm>
              <a:prstGeom prst="blockArc">
                <a:avLst>
                  <a:gd name="adj1" fmla="val 12161371"/>
                  <a:gd name="adj2" fmla="val 6764416"/>
                  <a:gd name="adj3" fmla="val 10387"/>
                </a:avLst>
              </a:prstGeom>
              <a:solidFill>
                <a:srgbClr val="F54D59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>
                  <a:solidFill>
                    <a:schemeClr val="bg1"/>
                  </a:solidFill>
                  <a:latin typeface="Valiant" panose="02000500000000000000" pitchFamily="2" charset="0"/>
                </a:endParaRPr>
              </a:p>
            </p:txBody>
          </p:sp>
          <p:sp>
            <p:nvSpPr>
              <p:cNvPr id="12" name="TextBox 79"/>
              <p:cNvSpPr txBox="1"/>
              <p:nvPr/>
            </p:nvSpPr>
            <p:spPr>
              <a:xfrm>
                <a:off x="2886816" y="2676718"/>
                <a:ext cx="134519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solidFill>
                      <a:schemeClr val="bg1"/>
                    </a:solidFill>
                    <a:latin typeface="Roboto Th" pitchFamily="2" charset="0"/>
                    <a:ea typeface="Roboto Th" pitchFamily="2" charset="0"/>
                  </a:rPr>
                  <a:t>70%</a:t>
                </a:r>
                <a:endParaRPr lang="zh-CN" altLang="en-US" sz="2800" b="1" dirty="0">
                  <a:solidFill>
                    <a:schemeClr val="bg1"/>
                  </a:solidFill>
                  <a:latin typeface="Roboto Th" pitchFamily="2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371539" y="2329344"/>
              <a:ext cx="1371941" cy="1371939"/>
              <a:chOff x="8297058" y="2281887"/>
              <a:chExt cx="1371941" cy="1371939"/>
            </a:xfrm>
          </p:grpSpPr>
          <p:sp>
            <p:nvSpPr>
              <p:cNvPr id="9" name="TextBox 80"/>
              <p:cNvSpPr txBox="1"/>
              <p:nvPr/>
            </p:nvSpPr>
            <p:spPr>
              <a:xfrm>
                <a:off x="8572650" y="2717464"/>
                <a:ext cx="1064598" cy="5727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800" b="1" dirty="0">
                    <a:solidFill>
                      <a:schemeClr val="bg1"/>
                    </a:solidFill>
                    <a:latin typeface="Roboto Th" pitchFamily="2" charset="0"/>
                    <a:ea typeface="Roboto Th" pitchFamily="2" charset="0"/>
                  </a:rPr>
                  <a:t>50%</a:t>
                </a:r>
                <a:endParaRPr lang="zh-CN" altLang="en-US" sz="2800" b="1" dirty="0">
                  <a:solidFill>
                    <a:schemeClr val="bg1"/>
                  </a:solidFill>
                  <a:latin typeface="Roboto Th" pitchFamily="2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空心弧 9"/>
              <p:cNvSpPr/>
              <p:nvPr/>
            </p:nvSpPr>
            <p:spPr bwMode="auto">
              <a:xfrm rot="7711357">
                <a:off x="8297059" y="2281886"/>
                <a:ext cx="1371939" cy="1371941"/>
              </a:xfrm>
              <a:prstGeom prst="blockArc">
                <a:avLst>
                  <a:gd name="adj1" fmla="val 16955309"/>
                  <a:gd name="adj2" fmla="val 6764416"/>
                  <a:gd name="adj3" fmla="val 10387"/>
                </a:avLst>
              </a:prstGeom>
              <a:solidFill>
                <a:srgbClr val="FEC853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1080544" y="4879293"/>
            <a:ext cx="407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 YOUR TITLE HERE </a:t>
            </a:r>
            <a:endParaRPr lang="zh-CN" altLang="en-US" sz="24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27713" y="4876063"/>
            <a:ext cx="407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 YOUR TITLE HERE </a:t>
            </a:r>
            <a:endParaRPr lang="zh-CN" altLang="en-US" sz="24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974882" y="4872833"/>
            <a:ext cx="407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alpha val="36000"/>
                  </a:schemeClr>
                </a:solidFill>
                <a:latin typeface="Roboto Th" pitchFamily="2" charset="0"/>
                <a:ea typeface="Roboto Th" pitchFamily="2" charset="0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YOUR TITLE HERE </a:t>
            </a:r>
            <a:endParaRPr lang="zh-CN" altLang="en-US" sz="2400" dirty="0">
              <a:solidFill>
                <a:schemeClr val="bg1"/>
              </a:solidFill>
              <a:latin typeface="Roboto Th" pitchFamily="2" charset="0"/>
              <a:ea typeface="GulimChe" panose="020B0609000101010101" pitchFamily="49" charset="-127"/>
            </a:endParaRP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445.苹果系统解锁静态精品商业文化科技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宽屏</PresentationFormat>
  <Paragraphs>59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GillSans-Light</vt:lpstr>
      <vt:lpstr>Roboto Th</vt:lpstr>
      <vt:lpstr>Valiant</vt:lpstr>
      <vt:lpstr>方正细等线简体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1445.苹果系统解锁静态精品商业文化科技PPT模板</dc:title>
  <dc:creator/>
  <cp:lastModifiedBy>天 下</cp:lastModifiedBy>
  <cp:revision>33</cp:revision>
  <dcterms:created xsi:type="dcterms:W3CDTF">2014-02-19T02:27:00Z</dcterms:created>
  <dcterms:modified xsi:type="dcterms:W3CDTF">2021-01-05T12:16:35Z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