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70" r:id="rId4"/>
    <p:sldId id="273" r:id="rId5"/>
    <p:sldId id="272" r:id="rId6"/>
    <p:sldId id="274" r:id="rId7"/>
    <p:sldId id="271" r:id="rId8"/>
    <p:sldId id="275" r:id="rId9"/>
    <p:sldId id="276" r:id="rId10"/>
    <p:sldId id="277" r:id="rId11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2678E"/>
    <a:srgbClr val="48BFE0"/>
    <a:srgbClr val="79C8EF"/>
    <a:srgbClr val="BDD8E5"/>
    <a:srgbClr val="C3CFE5"/>
    <a:srgbClr val="00A0F0"/>
    <a:srgbClr val="577283"/>
    <a:srgbClr val="567284"/>
    <a:srgbClr val="007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4660" autoAdjust="0"/>
  </p:normalViewPr>
  <p:slideViewPr>
    <p:cSldViewPr>
      <p:cViewPr varScale="1">
        <p:scale>
          <a:sx n="151" d="100"/>
          <a:sy n="151" d="100"/>
        </p:scale>
        <p:origin x="474" y="13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120" y="1143000"/>
            <a:ext cx="493776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90A5C-9793-46EB-8BB9-1397BE05DB9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B000-D558-447E-9907-1BC8E46D7D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-14514" y="1837684"/>
            <a:ext cx="9158514" cy="12241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spc="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350" y="1232592"/>
            <a:ext cx="1746785" cy="857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5004048" y="1804455"/>
            <a:ext cx="3744416" cy="12241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spc="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28068" y="-740618"/>
            <a:ext cx="285752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785258" y="-740618"/>
            <a:ext cx="7143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083710" y="-740616"/>
            <a:ext cx="142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298024" y="-740616"/>
            <a:ext cx="2143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642514" y="-740616"/>
            <a:ext cx="7143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428068" y="2259756"/>
            <a:ext cx="285752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87163" y="2259756"/>
            <a:ext cx="71438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84980" y="2259756"/>
            <a:ext cx="142876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98659" y="2259756"/>
            <a:ext cx="214314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44419" y="2259756"/>
            <a:ext cx="71438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9726" y="1804634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41814" y="2012928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sp>
        <p:nvSpPr>
          <p:cNvPr id="17" name="矩形 16"/>
          <p:cNvSpPr/>
          <p:nvPr/>
        </p:nvSpPr>
        <p:spPr>
          <a:xfrm>
            <a:off x="3428068" y="-740616"/>
            <a:ext cx="285752" cy="264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785258" y="-740616"/>
            <a:ext cx="71438" cy="264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083710" y="-740616"/>
            <a:ext cx="142876" cy="2786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298024" y="-740616"/>
            <a:ext cx="214314" cy="2786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642514" y="-740616"/>
            <a:ext cx="71438" cy="2786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xit" presetSubtype="4" accel="5000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1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1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300"/>
                            </p:stCondLst>
                            <p:childTnLst>
                              <p:par>
                                <p:cTn id="71" presetID="55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5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493466" y="205559"/>
            <a:ext cx="1779180" cy="344537"/>
          </a:xfrm>
          <a:prstGeom prst="roundRect">
            <a:avLst>
              <a:gd name="adj" fmla="val 9369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80312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ound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70" y="1129916"/>
            <a:ext cx="1357914" cy="16712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35" y="3063822"/>
            <a:ext cx="1366789" cy="168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9" name="矩形 48"/>
          <p:cNvSpPr/>
          <p:nvPr/>
        </p:nvSpPr>
        <p:spPr>
          <a:xfrm>
            <a:off x="2987824" y="1451020"/>
            <a:ext cx="552297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苹果电脑公司由</a:t>
            </a:r>
            <a:r>
              <a:rPr lang="en-US" altLang="zh-CN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Steve Paul Jobs</a:t>
            </a:r>
            <a:r>
              <a:rPr lang="zh-CN" altLang="en-US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Stephen Gary</a:t>
            </a:r>
            <a:r>
              <a:rPr lang="zh-CN" altLang="en-US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等于</a:t>
            </a:r>
            <a:r>
              <a:rPr lang="en-US" altLang="zh-CN" sz="4400" dirty="0">
                <a:solidFill>
                  <a:srgbClr val="0072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1976</a:t>
            </a:r>
            <a:r>
              <a:rPr lang="zh-CN" altLang="en-US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400" dirty="0">
                <a:solidFill>
                  <a:srgbClr val="0072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4400" dirty="0">
                <a:solidFill>
                  <a:srgbClr val="0072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日创立</a:t>
            </a:r>
          </a:p>
        </p:txBody>
      </p:sp>
      <p:sp>
        <p:nvSpPr>
          <p:cNvPr id="51" name="圆角矩形 50"/>
          <p:cNvSpPr/>
          <p:nvPr/>
        </p:nvSpPr>
        <p:spPr>
          <a:xfrm>
            <a:off x="5101807" y="2651228"/>
            <a:ext cx="1615014" cy="31943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577283"/>
              </a:gs>
              <a:gs pos="100000">
                <a:srgbClr val="224F6A"/>
              </a:gs>
            </a:gsLst>
            <a:lin ang="5400000" scaled="0"/>
          </a:gradFill>
          <a:ln w="6350">
            <a:solidFill>
              <a:srgbClr val="3737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ea typeface="黑体" panose="02010609060101010101" pitchFamily="49" charset="-122"/>
            </a:endParaRPr>
          </a:p>
        </p:txBody>
      </p:sp>
      <p:cxnSp>
        <p:nvCxnSpPr>
          <p:cNvPr id="53" name="直接连接符 52"/>
          <p:cNvCxnSpPr/>
          <p:nvPr/>
        </p:nvCxnSpPr>
        <p:spPr>
          <a:xfrm>
            <a:off x="6415742" y="2651228"/>
            <a:ext cx="1382516" cy="0"/>
          </a:xfrm>
          <a:prstGeom prst="line">
            <a:avLst/>
          </a:prstGeom>
          <a:ln>
            <a:solidFill>
              <a:srgbClr val="FFFFFF">
                <a:alpha val="2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197418" y="2660383"/>
            <a:ext cx="1370478" cy="0"/>
          </a:xfrm>
          <a:prstGeom prst="line">
            <a:avLst/>
          </a:prstGeom>
          <a:ln>
            <a:solidFill>
              <a:srgbClr val="FFFFFF">
                <a:alpha val="36078"/>
              </a:srgbClr>
            </a:solidFill>
          </a:ln>
          <a:effectLst>
            <a:glow rad="25400">
              <a:schemeClr val="bg1">
                <a:alpha val="15000"/>
              </a:schemeClr>
            </a:glo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14008E-6 L 0.15329 0.000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7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 animBg="1"/>
      <p:bldP spid="27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68437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ect">
            <a:avLst/>
          </a:prstGeom>
        </p:spPr>
      </p:pic>
      <p:sp>
        <p:nvSpPr>
          <p:cNvPr id="20" name="圆角矩形 19"/>
          <p:cNvSpPr/>
          <p:nvPr/>
        </p:nvSpPr>
        <p:spPr>
          <a:xfrm>
            <a:off x="2282820" y="206490"/>
            <a:ext cx="1020113" cy="338981"/>
          </a:xfrm>
          <a:prstGeom prst="roundRect">
            <a:avLst>
              <a:gd name="adj" fmla="val 0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635315" y="2291511"/>
            <a:ext cx="1564026" cy="1564026"/>
          </a:xfrm>
          <a:prstGeom prst="ellipse">
            <a:avLst/>
          </a:prstGeom>
          <a:solidFill>
            <a:schemeClr val="bg1"/>
          </a:solidFill>
          <a:ln>
            <a:solidFill>
              <a:srgbClr val="224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</a:rPr>
              <a:t>Apple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190364" y="3937620"/>
            <a:ext cx="1096187" cy="1096187"/>
          </a:xfrm>
          <a:prstGeom prst="ellipse">
            <a:avLst/>
          </a:prstGeom>
          <a:solidFill>
            <a:schemeClr val="bg1"/>
          </a:solidFill>
          <a:ln>
            <a:solidFill>
              <a:srgbClr val="224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iPhone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403353" y="1373302"/>
            <a:ext cx="1096187" cy="1096187"/>
          </a:xfrm>
          <a:prstGeom prst="ellipse">
            <a:avLst/>
          </a:prstGeom>
          <a:solidFill>
            <a:schemeClr val="bg1"/>
          </a:solidFill>
          <a:ln>
            <a:solidFill>
              <a:srgbClr val="224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Mac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815071" y="825209"/>
            <a:ext cx="1096187" cy="1096187"/>
          </a:xfrm>
          <a:prstGeom prst="ellipse">
            <a:avLst/>
          </a:prstGeom>
          <a:solidFill>
            <a:schemeClr val="bg1"/>
          </a:solidFill>
          <a:ln>
            <a:solidFill>
              <a:srgbClr val="224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iTunes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739882" y="1921396"/>
            <a:ext cx="1096187" cy="1096187"/>
          </a:xfrm>
          <a:prstGeom prst="ellipse">
            <a:avLst/>
          </a:prstGeom>
          <a:solidFill>
            <a:schemeClr val="bg1"/>
          </a:solidFill>
          <a:ln>
            <a:solidFill>
              <a:srgbClr val="224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err="1">
                <a:solidFill>
                  <a:schemeClr val="tx1"/>
                </a:solidFill>
              </a:rPr>
              <a:t>iPad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896472" y="3726201"/>
            <a:ext cx="1096187" cy="1096187"/>
          </a:xfrm>
          <a:prstGeom prst="ellipse">
            <a:avLst/>
          </a:prstGeom>
          <a:solidFill>
            <a:schemeClr val="bg1"/>
          </a:solidFill>
          <a:ln>
            <a:solidFill>
              <a:srgbClr val="224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iPod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196114" y="2540000"/>
            <a:ext cx="1538515" cy="348343"/>
          </a:xfrm>
          <a:prstGeom prst="line">
            <a:avLst/>
          </a:prstGeom>
          <a:ln w="28575">
            <a:solidFill>
              <a:srgbClr val="224F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4804229" y="1843316"/>
            <a:ext cx="290285" cy="537027"/>
          </a:xfrm>
          <a:prstGeom prst="line">
            <a:avLst/>
          </a:prstGeom>
          <a:ln w="28575">
            <a:solidFill>
              <a:srgbClr val="224F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2452914" y="2148114"/>
            <a:ext cx="1262743" cy="580572"/>
          </a:xfrm>
          <a:prstGeom prst="line">
            <a:avLst/>
          </a:prstGeom>
          <a:ln w="28575">
            <a:solidFill>
              <a:srgbClr val="224F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2960684" y="3541486"/>
            <a:ext cx="827545" cy="540150"/>
          </a:xfrm>
          <a:prstGeom prst="line">
            <a:avLst/>
          </a:prstGeom>
          <a:ln w="28575">
            <a:solidFill>
              <a:srgbClr val="224F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 flipV="1">
            <a:off x="4949371" y="3628571"/>
            <a:ext cx="413793" cy="453066"/>
          </a:xfrm>
          <a:prstGeom prst="line">
            <a:avLst/>
          </a:prstGeom>
          <a:ln w="28575">
            <a:solidFill>
              <a:srgbClr val="224F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6337E-6 L 0.11111 -4.063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68437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3292883" y="206490"/>
            <a:ext cx="1020113" cy="338981"/>
          </a:xfrm>
          <a:prstGeom prst="roundRect">
            <a:avLst>
              <a:gd name="adj" fmla="val 0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0" y="2065412"/>
            <a:ext cx="9155875" cy="2291937"/>
          </a:xfrm>
          <a:custGeom>
            <a:avLst/>
            <a:gdLst>
              <a:gd name="connsiteX0" fmla="*/ 0 w 9155875"/>
              <a:gd name="connsiteY0" fmla="*/ 2291937 h 2291937"/>
              <a:gd name="connsiteX1" fmla="*/ 2909455 w 9155875"/>
              <a:gd name="connsiteY1" fmla="*/ 2291937 h 2291937"/>
              <a:gd name="connsiteX2" fmla="*/ 5807034 w 9155875"/>
              <a:gd name="connsiteY2" fmla="*/ 0 h 2291937"/>
              <a:gd name="connsiteX3" fmla="*/ 9155875 w 9155875"/>
              <a:gd name="connsiteY3" fmla="*/ 0 h 22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5875" h="2291937">
                <a:moveTo>
                  <a:pt x="0" y="2291937"/>
                </a:moveTo>
                <a:lnTo>
                  <a:pt x="2909455" y="2291937"/>
                </a:lnTo>
                <a:lnTo>
                  <a:pt x="5807034" y="0"/>
                </a:lnTo>
                <a:lnTo>
                  <a:pt x="9155875" y="0"/>
                </a:lnTo>
              </a:path>
            </a:pathLst>
          </a:custGeom>
          <a:ln w="38100">
            <a:solidFill>
              <a:srgbClr val="224F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77283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1012770" y="4225652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458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2F0"/>
                </a:solidFill>
              </a:rPr>
              <a:t>1984</a:t>
            </a:r>
            <a:endParaRPr lang="zh-CN" altLang="en-US" dirty="0">
              <a:solidFill>
                <a:srgbClr val="0072F0"/>
              </a:solidFill>
            </a:endParaRPr>
          </a:p>
        </p:txBody>
      </p:sp>
      <p:cxnSp>
        <p:nvCxnSpPr>
          <p:cNvPr id="8" name="直接连接符 7"/>
          <p:cNvCxnSpPr>
            <a:stCxn id="3" idx="0"/>
          </p:cNvCxnSpPr>
          <p:nvPr/>
        </p:nvCxnSpPr>
        <p:spPr>
          <a:xfrm flipV="1">
            <a:off x="1156786" y="3211380"/>
            <a:ext cx="0" cy="1014272"/>
          </a:xfrm>
          <a:prstGeom prst="line">
            <a:avLst/>
          </a:prstGeom>
          <a:ln w="28575">
            <a:solidFill>
              <a:srgbClr val="0072F0"/>
            </a:solidFill>
            <a:prstDash val="lgDashDot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20669"/>
            <a:ext cx="2333333" cy="1190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"/>
          <a:stretch>
            <a:fillRect/>
          </a:stretch>
        </p:blipFill>
        <p:spPr>
          <a:xfrm>
            <a:off x="533505" y="1353291"/>
            <a:ext cx="1950263" cy="1646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30" name="直接连接符 29"/>
          <p:cNvCxnSpPr/>
          <p:nvPr/>
        </p:nvCxnSpPr>
        <p:spPr>
          <a:xfrm flipV="1">
            <a:off x="2438540" y="3190253"/>
            <a:ext cx="0" cy="1014272"/>
          </a:xfrm>
          <a:prstGeom prst="line">
            <a:avLst/>
          </a:prstGeom>
          <a:ln w="28575">
            <a:solidFill>
              <a:srgbClr val="0072F0"/>
            </a:solidFill>
            <a:prstDash val="lgDashDot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1012770" y="4225652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123728" y="458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2F0"/>
                </a:solidFill>
              </a:rPr>
              <a:t>2001</a:t>
            </a:r>
            <a:endParaRPr lang="zh-CN" altLang="en-US" dirty="0">
              <a:solidFill>
                <a:srgbClr val="0072F0"/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277384" y="4225652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508104" y="3361556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3851920" y="3068965"/>
            <a:ext cx="0" cy="335571"/>
          </a:xfrm>
          <a:prstGeom prst="line">
            <a:avLst/>
          </a:prstGeom>
          <a:ln w="28575">
            <a:solidFill>
              <a:srgbClr val="0072F0"/>
            </a:solidFill>
            <a:prstDash val="lgDashDot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6" r="8282" b="4225"/>
          <a:stretch>
            <a:fillRect/>
          </a:stretch>
        </p:blipFill>
        <p:spPr>
          <a:xfrm>
            <a:off x="3563888" y="1463253"/>
            <a:ext cx="766506" cy="1363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909314" y="3225390"/>
            <a:ext cx="2706251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 can add your text</a:t>
            </a:r>
          </a:p>
          <a:p>
            <a:r>
              <a:rPr lang="en-US" altLang="zh-CN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this way</a:t>
            </a:r>
            <a:endParaRPr lang="zh-CN" altLang="en-US" dirty="0">
              <a:solidFill>
                <a:srgbClr val="224F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97530" y="3856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2F0"/>
                </a:solidFill>
              </a:rPr>
              <a:t>2007</a:t>
            </a:r>
            <a:endParaRPr lang="zh-CN" altLang="en-US" dirty="0">
              <a:solidFill>
                <a:srgbClr val="0072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49E-8 L 0.13733 0.00028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028 L 0.05312 0.00056 " pathEditMode="relative" rAng="0" ptsTypes="AA">
                                      <p:cBhvr>
                                        <p:cTn id="5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2 0.00056 L 0.15642 -0.12937 " pathEditMode="relative" rAng="0" ptsTypes="AA">
                                      <p:cBhvr>
                                        <p:cTn id="6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-64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6337E-6 L 0.11111 -4.06337E-6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31" grpId="0" animBg="1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68437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4314947" y="206490"/>
            <a:ext cx="1020113" cy="338981"/>
          </a:xfrm>
          <a:prstGeom prst="roundRect">
            <a:avLst>
              <a:gd name="adj" fmla="val 0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773852" y="1057300"/>
            <a:ext cx="5596296" cy="389479"/>
          </a:xfrm>
          <a:prstGeom prst="rect">
            <a:avLst/>
          </a:prstGeom>
          <a:gradFill>
            <a:gsLst>
              <a:gs pos="0">
                <a:srgbClr val="577283"/>
              </a:gs>
              <a:gs pos="100000">
                <a:srgbClr val="224F6A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Picture speaks louder than words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1633364"/>
            <a:ext cx="4857750" cy="3219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6337E-6 L 0.11111 -4.06337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68437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5328337" y="206490"/>
            <a:ext cx="1020113" cy="338981"/>
          </a:xfrm>
          <a:prstGeom prst="roundRect">
            <a:avLst>
              <a:gd name="adj" fmla="val 0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 rot="2476023">
            <a:off x="-275591" y="4413963"/>
            <a:ext cx="2932289" cy="428427"/>
          </a:xfrm>
          <a:prstGeom prst="rect">
            <a:avLst/>
          </a:prstGeom>
          <a:gradFill>
            <a:gsLst>
              <a:gs pos="0">
                <a:srgbClr val="577283"/>
              </a:gs>
              <a:gs pos="100000">
                <a:srgbClr val="224F6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并列关系</a:t>
            </a:r>
          </a:p>
        </p:txBody>
      </p:sp>
      <p:sp>
        <p:nvSpPr>
          <p:cNvPr id="3" name="椭圆 2"/>
          <p:cNvSpPr/>
          <p:nvPr/>
        </p:nvSpPr>
        <p:spPr>
          <a:xfrm>
            <a:off x="2123728" y="1869063"/>
            <a:ext cx="1800200" cy="18002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iPhone</a:t>
            </a:r>
            <a:endParaRPr lang="zh-CN" altLang="en-US" dirty="0"/>
          </a:p>
        </p:txBody>
      </p:sp>
      <p:sp>
        <p:nvSpPr>
          <p:cNvPr id="27" name="椭圆 26"/>
          <p:cNvSpPr/>
          <p:nvPr/>
        </p:nvSpPr>
        <p:spPr>
          <a:xfrm>
            <a:off x="5127736" y="1869063"/>
            <a:ext cx="1800200" cy="18002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iPad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3843042" y="2769163"/>
            <a:ext cx="1378662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25832" y="4297604"/>
            <a:ext cx="393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24F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Try as simple as possible…</a:t>
            </a:r>
            <a:endParaRPr lang="zh-CN" altLang="en-US" dirty="0">
              <a:solidFill>
                <a:srgbClr val="224F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6337E-6 L 0.11111 -4.06337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6" grpId="0" animBg="1"/>
      <p:bldP spid="3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68437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6350783" y="206490"/>
            <a:ext cx="1020113" cy="338981"/>
          </a:xfrm>
          <a:prstGeom prst="roundRect">
            <a:avLst>
              <a:gd name="adj" fmla="val 0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 rot="18751137">
            <a:off x="6721770" y="4235232"/>
            <a:ext cx="2932289" cy="428427"/>
          </a:xfrm>
          <a:prstGeom prst="rect">
            <a:avLst/>
          </a:prstGeom>
          <a:gradFill>
            <a:gsLst>
              <a:gs pos="0">
                <a:srgbClr val="577283"/>
              </a:gs>
              <a:gs pos="100000">
                <a:srgbClr val="224F6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强调</a:t>
            </a:r>
          </a:p>
        </p:txBody>
      </p:sp>
      <p:sp>
        <p:nvSpPr>
          <p:cNvPr id="3" name="椭圆 2"/>
          <p:cNvSpPr/>
          <p:nvPr/>
        </p:nvSpPr>
        <p:spPr>
          <a:xfrm>
            <a:off x="4369066" y="1471227"/>
            <a:ext cx="3397926" cy="3380547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iPhone</a:t>
            </a:r>
            <a:endParaRPr lang="zh-CN" altLang="en-US" sz="3200" dirty="0"/>
          </a:p>
        </p:txBody>
      </p:sp>
      <p:sp>
        <p:nvSpPr>
          <p:cNvPr id="27" name="椭圆 26"/>
          <p:cNvSpPr/>
          <p:nvPr/>
        </p:nvSpPr>
        <p:spPr>
          <a:xfrm>
            <a:off x="1731610" y="2711451"/>
            <a:ext cx="900100" cy="900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iPad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89334" y="2961446"/>
            <a:ext cx="933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77283"/>
                </a:solidFill>
              </a:rPr>
              <a:t>VS</a:t>
            </a:r>
            <a:endParaRPr lang="zh-CN" altLang="en-US" sz="2000" dirty="0">
              <a:solidFill>
                <a:srgbClr val="57728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68437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6350674" y="206490"/>
            <a:ext cx="1020113" cy="338981"/>
          </a:xfrm>
          <a:prstGeom prst="roundRect">
            <a:avLst>
              <a:gd name="adj" fmla="val 0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 rot="2476023">
            <a:off x="-275591" y="4413963"/>
            <a:ext cx="2932289" cy="428427"/>
          </a:xfrm>
          <a:prstGeom prst="rect">
            <a:avLst/>
          </a:prstGeom>
          <a:gradFill>
            <a:gsLst>
              <a:gs pos="0">
                <a:srgbClr val="577283"/>
              </a:gs>
              <a:gs pos="100000">
                <a:srgbClr val="224F6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递进</a:t>
            </a:r>
          </a:p>
        </p:txBody>
      </p:sp>
      <p:sp>
        <p:nvSpPr>
          <p:cNvPr id="30" name="右箭头 29"/>
          <p:cNvSpPr/>
          <p:nvPr/>
        </p:nvSpPr>
        <p:spPr>
          <a:xfrm>
            <a:off x="1718811" y="1455521"/>
            <a:ext cx="5272069" cy="2515926"/>
          </a:xfrm>
          <a:prstGeom prst="rightArrow">
            <a:avLst>
              <a:gd name="adj1" fmla="val 50000"/>
              <a:gd name="adj2" fmla="val 95243"/>
            </a:avLst>
          </a:prstGeom>
          <a:solidFill>
            <a:srgbClr val="00B0F0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08974" y="2388597"/>
            <a:ext cx="649774" cy="64977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/>
              <a:t>iPad</a:t>
            </a:r>
            <a:endParaRPr lang="zh-CN" altLang="en-US" sz="1200" dirty="0"/>
          </a:p>
        </p:txBody>
      </p:sp>
      <p:sp>
        <p:nvSpPr>
          <p:cNvPr id="29" name="椭圆 28"/>
          <p:cNvSpPr/>
          <p:nvPr/>
        </p:nvSpPr>
        <p:spPr>
          <a:xfrm>
            <a:off x="3512030" y="2209428"/>
            <a:ext cx="1008112" cy="10081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/>
              <a:t>iPad</a:t>
            </a:r>
            <a:endParaRPr lang="zh-CN" altLang="en-US" sz="2000" dirty="0"/>
          </a:p>
        </p:txBody>
      </p:sp>
      <p:sp>
        <p:nvSpPr>
          <p:cNvPr id="3" name="椭圆 2"/>
          <p:cNvSpPr/>
          <p:nvPr/>
        </p:nvSpPr>
        <p:spPr>
          <a:xfrm>
            <a:off x="5278530" y="930496"/>
            <a:ext cx="3397926" cy="338054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iPhone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27" grpId="0" animBg="1"/>
      <p:bldP spid="29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13695" y="204428"/>
            <a:ext cx="8162761" cy="344537"/>
          </a:xfrm>
          <a:prstGeom prst="roundRect">
            <a:avLst>
              <a:gd name="adj" fmla="val 9369"/>
            </a:avLst>
          </a:prstGeom>
          <a:gradFill>
            <a:gsLst>
              <a:gs pos="0">
                <a:srgbClr val="717171"/>
              </a:gs>
              <a:gs pos="50000">
                <a:srgbClr val="5B5B5B"/>
              </a:gs>
              <a:gs pos="100000">
                <a:srgbClr val="717171"/>
              </a:gs>
            </a:gsLst>
            <a:lin ang="5400000" scaled="0"/>
          </a:gradFill>
          <a:ln w="3175">
            <a:solidFill>
              <a:srgbClr val="5B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77384" y="212809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297497" y="212441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17610" y="21700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337723" y="206490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357836" y="217088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368437" y="208617"/>
            <a:ext cx="0" cy="336156"/>
          </a:xfrm>
          <a:prstGeom prst="line">
            <a:avLst/>
          </a:prstGeom>
          <a:ln w="12700">
            <a:solidFill>
              <a:srgbClr val="5B5B5B"/>
            </a:solidFill>
          </a:ln>
          <a:effectLst>
            <a:glow rad="25400">
              <a:schemeClr val="bg1">
                <a:alpha val="11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8" t="20956" r="929" b="16406"/>
          <a:stretch>
            <a:fillRect/>
          </a:stretch>
        </p:blipFill>
        <p:spPr>
          <a:xfrm>
            <a:off x="7535445" y="277066"/>
            <a:ext cx="1080120" cy="21602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3528" y="769268"/>
            <a:ext cx="8496944" cy="4608512"/>
          </a:xfrm>
          <a:prstGeom prst="rect">
            <a:avLst/>
          </a:prstGeom>
          <a:solidFill>
            <a:schemeClr val="bg1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6362675" y="206490"/>
            <a:ext cx="1020113" cy="338981"/>
          </a:xfrm>
          <a:prstGeom prst="roundRect">
            <a:avLst>
              <a:gd name="adj" fmla="val 0"/>
            </a:avLst>
          </a:prstGeom>
          <a:solidFill>
            <a:srgbClr val="373737"/>
          </a:solidFill>
          <a:ln w="3175">
            <a:solidFill>
              <a:srgbClr val="37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12770" y="241044"/>
            <a:ext cx="83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Main Page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408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1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2030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2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0652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3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274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4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7896" y="2341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Topic 5</a:t>
            </a:r>
            <a:endParaRPr lang="zh-CN" altLang="en-US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590" y="212810"/>
            <a:ext cx="9164230" cy="17404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3892022" y="1489348"/>
            <a:ext cx="1359957" cy="263252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22678E"/>
              </a:gs>
              <a:gs pos="0">
                <a:srgbClr val="48BFE0"/>
              </a:gs>
            </a:gsLst>
            <a:lin ang="5400000" scaled="0"/>
          </a:gradFill>
          <a:ln w="3175">
            <a:solidFill>
              <a:srgbClr val="3737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>
                <a:latin typeface="黑体" panose="02010609060101010101" pitchFamily="49" charset="-122"/>
                <a:ea typeface="黑体" panose="02010609060101010101" pitchFamily="49" charset="-122"/>
              </a:rPr>
              <a:t>如果你一定要彩色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872070" y="1504580"/>
            <a:ext cx="1370478" cy="0"/>
          </a:xfrm>
          <a:prstGeom prst="line">
            <a:avLst/>
          </a:prstGeom>
          <a:ln>
            <a:solidFill>
              <a:srgbClr val="FFFFFF">
                <a:alpha val="36078"/>
              </a:srgbClr>
            </a:solidFill>
          </a:ln>
          <a:effectLst>
            <a:glow rad="25400">
              <a:schemeClr val="bg1">
                <a:alpha val="15000"/>
              </a:schemeClr>
            </a:glo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30"/>
          <p:cNvSpPr/>
          <p:nvPr/>
        </p:nvSpPr>
        <p:spPr>
          <a:xfrm>
            <a:off x="3493287" y="2177802"/>
            <a:ext cx="678910" cy="1296144"/>
          </a:xfrm>
          <a:prstGeom prst="roundRect">
            <a:avLst>
              <a:gd name="adj" fmla="val 5173"/>
            </a:avLst>
          </a:prstGeom>
          <a:solidFill>
            <a:srgbClr val="00B0F0"/>
          </a:solidFill>
          <a:ln w="3175">
            <a:solidFill>
              <a:srgbClr val="3737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ea typeface="黑体" panose="02010609060101010101" pitchFamily="49" charset="-122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718842" y="2177802"/>
            <a:ext cx="678910" cy="1296144"/>
          </a:xfrm>
          <a:prstGeom prst="roundRect">
            <a:avLst>
              <a:gd name="adj" fmla="val 5173"/>
            </a:avLst>
          </a:prstGeom>
          <a:solidFill>
            <a:srgbClr val="FFFF00"/>
          </a:solidFill>
          <a:ln w="3175">
            <a:solidFill>
              <a:srgbClr val="3737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ea typeface="黑体" panose="02010609060101010101" pitchFamily="49" charset="-122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5829073" y="2177802"/>
            <a:ext cx="678910" cy="1296144"/>
          </a:xfrm>
          <a:prstGeom prst="roundRect">
            <a:avLst>
              <a:gd name="adj" fmla="val 5173"/>
            </a:avLst>
          </a:prstGeom>
          <a:solidFill>
            <a:srgbClr val="92D050"/>
          </a:solidFill>
          <a:ln w="3175">
            <a:solidFill>
              <a:srgbClr val="3737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ea typeface="黑体" panose="02010609060101010101" pitchFamily="49" charset="-122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4257697" y="2177802"/>
            <a:ext cx="678910" cy="1296144"/>
          </a:xfrm>
          <a:prstGeom prst="roundRect">
            <a:avLst>
              <a:gd name="adj" fmla="val 5173"/>
            </a:avLst>
          </a:prstGeom>
          <a:solidFill>
            <a:srgbClr val="FFC000"/>
          </a:solidFill>
          <a:ln w="3175">
            <a:solidFill>
              <a:srgbClr val="3737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ea typeface="黑体" panose="02010609060101010101" pitchFamily="49" charset="-122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5036321" y="2177802"/>
            <a:ext cx="678910" cy="1296144"/>
          </a:xfrm>
          <a:prstGeom prst="roundRect">
            <a:avLst>
              <a:gd name="adj" fmla="val 5173"/>
            </a:avLst>
          </a:prstGeom>
          <a:solidFill>
            <a:srgbClr val="7030A0"/>
          </a:solidFill>
          <a:ln w="3175">
            <a:solidFill>
              <a:srgbClr val="3737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全屏显示(16:10)</PresentationFormat>
  <Paragraphs>76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黑体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54</cp:revision>
  <dcterms:created xsi:type="dcterms:W3CDTF">2011-02-19T10:37:00Z</dcterms:created>
  <dcterms:modified xsi:type="dcterms:W3CDTF">2021-01-05T12:16:36Z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