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72" r:id="rId2"/>
    <p:sldId id="3277" r:id="rId3"/>
    <p:sldId id="3273" r:id="rId4"/>
    <p:sldId id="3231" r:id="rId5"/>
    <p:sldId id="3246" r:id="rId6"/>
    <p:sldId id="3227" r:id="rId7"/>
    <p:sldId id="3222" r:id="rId8"/>
    <p:sldId id="3278" r:id="rId9"/>
    <p:sldId id="3229" r:id="rId10"/>
    <p:sldId id="3224" r:id="rId11"/>
    <p:sldId id="3238" r:id="rId12"/>
    <p:sldId id="3226" r:id="rId13"/>
    <p:sldId id="3279" r:id="rId14"/>
    <p:sldId id="3244" r:id="rId15"/>
    <p:sldId id="3247" r:id="rId16"/>
    <p:sldId id="3245" r:id="rId17"/>
    <p:sldId id="3228" r:id="rId18"/>
    <p:sldId id="3280" r:id="rId19"/>
    <p:sldId id="3225" r:id="rId20"/>
    <p:sldId id="3223" r:id="rId21"/>
    <p:sldId id="3230" r:id="rId22"/>
    <p:sldId id="3281"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C7D00"/>
    <a:srgbClr val="6B1686"/>
    <a:srgbClr val="0B54A2"/>
    <a:srgbClr val="0E70D8"/>
    <a:srgbClr val="298EC0"/>
    <a:srgbClr val="26A244"/>
    <a:srgbClr val="900000"/>
    <a:srgbClr val="0FC7D3"/>
    <a:srgbClr val="EC2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2" autoAdjust="0"/>
    <p:restoredTop sz="92986" autoAdjust="0"/>
  </p:normalViewPr>
  <p:slideViewPr>
    <p:cSldViewPr>
      <p:cViewPr varScale="1">
        <p:scale>
          <a:sx n="108" d="100"/>
          <a:sy n="108" d="100"/>
        </p:scale>
        <p:origin x="792" y="10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7D-45DF-BE4F-62770E6914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7D-45DF-BE4F-62770E6914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7D-45DF-BE4F-62770E6914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7D-45DF-BE4F-62770E691452}"/>
              </c:ext>
            </c:extLst>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467D-45DF-BE4F-62770E6914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12F-4899-A9C2-8214A67A54A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12F-4899-A9C2-8214A67A54A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12F-4899-A9C2-8214A67A54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2F-4899-A9C2-8214A67A54AE}"/>
              </c:ext>
            </c:extLst>
          </c:dPt>
          <c:val>
            <c:numRef>
              <c:f>Sheet1!$B$2:$B$5</c:f>
              <c:numCache>
                <c:formatCode>General</c:formatCode>
                <c:ptCount val="4"/>
                <c:pt idx="0">
                  <c:v>5.5</c:v>
                </c:pt>
                <c:pt idx="1">
                  <c:v>3.3</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612F-4899-A9C2-8214A67A54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412-4C9E-BFDA-7BEB2E1E7C5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412-4C9E-BFDA-7BEB2E1E7C5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412-4C9E-BFDA-7BEB2E1E7C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12-4C9E-BFDA-7BEB2E1E7C5B}"/>
              </c:ext>
            </c:extLst>
          </c:dPt>
          <c:val>
            <c:numRef>
              <c:f>Sheet1!$B$2:$B$5</c:f>
              <c:numCache>
                <c:formatCode>General</c:formatCode>
                <c:ptCount val="4"/>
                <c:pt idx="0">
                  <c:v>3.3</c:v>
                </c:pt>
                <c:pt idx="1">
                  <c:v>4.8</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0412-4C9E-BFDA-7BEB2E1E7C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82FE-4780-AF6D-0241A4AA10C3}"/>
            </c:ext>
          </c:extLst>
        </c:ser>
        <c:ser>
          <c:idx val="1"/>
          <c:order val="1"/>
          <c:spPr>
            <a:solidFill>
              <a:schemeClr val="bg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82FE-4780-AF6D-0241A4AA10C3}"/>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82FE-4780-AF6D-0241A4AA10C3}"/>
            </c:ext>
          </c:extLst>
        </c:ser>
        <c:ser>
          <c:idx val="3"/>
          <c:order val="3"/>
          <c:spPr>
            <a:solidFill>
              <a:schemeClr val="bg2"/>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82FE-4780-AF6D-0241A4AA10C3}"/>
            </c:ext>
          </c:extLst>
        </c:ser>
        <c:dLbls>
          <c:showLegendKey val="0"/>
          <c:showVal val="0"/>
          <c:showCatName val="0"/>
          <c:showSerName val="0"/>
          <c:showPercent val="0"/>
          <c:showBubbleSize val="0"/>
        </c:dLbls>
        <c:axId val="264759168"/>
        <c:axId val="264760704"/>
      </c:areaChart>
      <c:catAx>
        <c:axId val="264759168"/>
        <c:scaling>
          <c:orientation val="minMax"/>
        </c:scaling>
        <c:delete val="1"/>
        <c:axPos val="b"/>
        <c:numFmt formatCode="yyyy/m/d" sourceLinked="1"/>
        <c:majorTickMark val="out"/>
        <c:minorTickMark val="none"/>
        <c:tickLblPos val="none"/>
        <c:crossAx val="264760704"/>
        <c:crosses val="autoZero"/>
        <c:auto val="1"/>
        <c:lblAlgn val="ctr"/>
        <c:lblOffset val="100"/>
        <c:noMultiLvlLbl val="1"/>
      </c:catAx>
      <c:valAx>
        <c:axId val="264760704"/>
        <c:scaling>
          <c:orientation val="minMax"/>
        </c:scaling>
        <c:delete val="1"/>
        <c:axPos val="l"/>
        <c:numFmt formatCode="General" sourceLinked="1"/>
        <c:majorTickMark val="out"/>
        <c:minorTickMark val="none"/>
        <c:tickLblPos val="none"/>
        <c:crossAx val="264759168"/>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矩形 3"/>
          <p:cNvSpPr/>
          <p:nvPr userDrawn="1"/>
        </p:nvSpPr>
        <p:spPr>
          <a:xfrm>
            <a:off x="1" y="0"/>
            <a:ext cx="12858750" cy="7232650"/>
          </a:xfrm>
          <a:prstGeom prst="rect">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 y="5791"/>
            <a:ext cx="12855388" cy="72210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 y="5791"/>
            <a:ext cx="12855388" cy="722107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 y="5791"/>
            <a:ext cx="12855388" cy="722107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 y="5791"/>
            <a:ext cx="12855388" cy="722107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8"/>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4" y="2392340"/>
            <a:ext cx="12857163" cy="2087974"/>
          </a:xfrm>
          <a:prstGeom prst="rect">
            <a:avLst/>
          </a:prstGeom>
          <a:solidFill>
            <a:srgbClr val="FFFFFF">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a:spLocks noChangeArrowheads="1"/>
          </p:cNvSpPr>
          <p:nvPr/>
        </p:nvSpPr>
        <p:spPr bwMode="auto">
          <a:xfrm>
            <a:off x="2230149" y="2643174"/>
            <a:ext cx="8398453"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6600" spc="3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互联网科技行业</a:t>
            </a:r>
            <a:r>
              <a:rPr lang="en-US" altLang="zh-CN" sz="6600" spc="3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PPT</a:t>
            </a:r>
            <a:endParaRPr lang="zh-CN" altLang="en-US" sz="6600" spc="3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39" name="文本框 66"/>
          <p:cNvSpPr txBox="1">
            <a:spLocks noChangeArrowheads="1"/>
          </p:cNvSpPr>
          <p:nvPr/>
        </p:nvSpPr>
        <p:spPr bwMode="auto">
          <a:xfrm>
            <a:off x="3290856" y="3557451"/>
            <a:ext cx="627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accent1"/>
                </a:solidFill>
                <a:latin typeface="Arial" panose="020B0604020202020204" pitchFamily="34" charset="0"/>
                <a:ea typeface="微软雅黑" panose="020B0503020204020204" pitchFamily="34" charset="-122"/>
                <a:cs typeface="Arial" panose="020B0604020202020204" pitchFamily="34" charset="0"/>
              </a:rPr>
              <a:t>INTERNET TECHNOLOGY INDUSTRY PPT</a:t>
            </a:r>
            <a:endParaRPr lang="zh-CN" altLang="en-US" sz="24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奥特曼 - Remember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73456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3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800" decel="100000"/>
                                        <p:tgtEl>
                                          <p:spTgt spid="3"/>
                                        </p:tgtEl>
                                      </p:cBhvr>
                                    </p:animEffect>
                                    <p:anim calcmode="lin" valueType="num">
                                      <p:cBhvr>
                                        <p:cTn id="11" dur="800" decel="100000" fill="hold"/>
                                        <p:tgtEl>
                                          <p:spTgt spid="3"/>
                                        </p:tgtEl>
                                        <p:attrNameLst>
                                          <p:attrName>style.rotation</p:attrName>
                                        </p:attrNameLst>
                                      </p:cBhvr>
                                      <p:tavLst>
                                        <p:tav tm="0">
                                          <p:val>
                                            <p:fltVal val="-90"/>
                                          </p:val>
                                        </p:tav>
                                        <p:tav tm="100000">
                                          <p:val>
                                            <p:fltVal val="0"/>
                                          </p:val>
                                        </p:tav>
                                      </p:tavLst>
                                    </p:anim>
                                    <p:anim calcmode="lin" valueType="num">
                                      <p:cBhvr>
                                        <p:cTn id="12" dur="800" decel="100000" fill="hold"/>
                                        <p:tgtEl>
                                          <p:spTgt spid="3"/>
                                        </p:tgtEl>
                                        <p:attrNameLst>
                                          <p:attrName>ppt_x</p:attrName>
                                        </p:attrNameLst>
                                      </p:cBhvr>
                                      <p:tavLst>
                                        <p:tav tm="0">
                                          <p:val>
                                            <p:strVal val="#ppt_x+0.4"/>
                                          </p:val>
                                        </p:tav>
                                        <p:tav tm="100000">
                                          <p:val>
                                            <p:strVal val="#ppt_x-0.05"/>
                                          </p:val>
                                        </p:tav>
                                      </p:tavLst>
                                    </p:anim>
                                    <p:anim calcmode="lin" valueType="num">
                                      <p:cBhvr>
                                        <p:cTn id="13" dur="800" decel="100000" fill="hold"/>
                                        <p:tgtEl>
                                          <p:spTgt spid="3"/>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5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fltVal val="0"/>
                                          </p:val>
                                        </p:tav>
                                        <p:tav tm="100000">
                                          <p:val>
                                            <p:strVal val="#ppt_w"/>
                                          </p:val>
                                        </p:tav>
                                      </p:tavLst>
                                    </p:anim>
                                    <p:anim calcmode="lin" valueType="num">
                                      <p:cBhvr>
                                        <p:cTn id="24" dur="1000" fill="hold"/>
                                        <p:tgtEl>
                                          <p:spTgt spid="38"/>
                                        </p:tgtEl>
                                        <p:attrNameLst>
                                          <p:attrName>ppt_h</p:attrName>
                                        </p:attrNameLst>
                                      </p:cBhvr>
                                      <p:tavLst>
                                        <p:tav tm="0">
                                          <p:val>
                                            <p:fltVal val="0"/>
                                          </p:val>
                                        </p:tav>
                                        <p:tav tm="100000">
                                          <p:val>
                                            <p:strVal val="#ppt_h"/>
                                          </p:val>
                                        </p:tav>
                                      </p:tavLst>
                                    </p:anim>
                                    <p:animEffect transition="in" filter="fade">
                                      <p:cBhvr>
                                        <p:cTn id="25" dur="1000"/>
                                        <p:tgtEl>
                                          <p:spTgt spid="3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4"/>
                </p:tgtEl>
              </p:cMediaNode>
            </p:audio>
          </p:childTnLst>
        </p:cTn>
      </p:par>
    </p:tnLst>
    <p:bldLst>
      <p:bldP spid="3" grpId="0" animBg="1"/>
      <p:bldP spid="2" grpId="0" animBg="1"/>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2017</a:t>
            </a:r>
            <a:endParaRPr lang="en-GB"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2018</a:t>
            </a:r>
            <a:endParaRPr lang="en-GB"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2019</a:t>
            </a:r>
            <a:endParaRPr lang="en-GB"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p:nvPr/>
        </p:nvGrpSpPr>
        <p:grpSpPr bwMode="auto">
          <a:xfrm>
            <a:off x="353" y="1665296"/>
            <a:ext cx="2571609" cy="5058390"/>
            <a:chOff x="-1" y="0"/>
            <a:chExt cx="1829063" cy="3596384"/>
          </a:xfrm>
        </p:grpSpPr>
        <p:sp>
          <p:nvSpPr>
            <p:cNvPr id="19458" name="AutoShape 2" descr="pic12.jpg"/>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59" name="AutoShape 3"/>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60" name="AutoShape 4"/>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61" name="AutoShape 5"/>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19462" name="Group 6"/>
          <p:cNvGrpSpPr/>
          <p:nvPr/>
        </p:nvGrpSpPr>
        <p:grpSpPr bwMode="auto">
          <a:xfrm>
            <a:off x="5141340" y="1665296"/>
            <a:ext cx="2573840" cy="5058390"/>
            <a:chOff x="0" y="-1"/>
            <a:chExt cx="1830362" cy="3596385"/>
          </a:xfrm>
        </p:grpSpPr>
        <p:pic>
          <p:nvPicPr>
            <p:cNvPr id="19463" name="Picture 7" descr="pic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828775" cy="1798193"/>
            </a:xfrm>
            <a:prstGeom prst="rect">
              <a:avLst/>
            </a:prstGeom>
            <a:noFill/>
            <a:ln>
              <a:noFill/>
            </a:ln>
            <a:effectLst/>
          </p:spPr>
        </p:pic>
        <p:sp>
          <p:nvSpPr>
            <p:cNvPr id="2" name="AutoShape 8"/>
            <p:cNvSpPr/>
            <p:nvPr/>
          </p:nvSpPr>
          <p:spPr bwMode="auto">
            <a:xfrm>
              <a:off x="1587" y="1798192"/>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grpSp>
      <p:sp>
        <p:nvSpPr>
          <p:cNvPr id="19465" name="AutoShape 9"/>
          <p:cNvSpPr/>
          <p:nvPr/>
        </p:nvSpPr>
        <p:spPr bwMode="auto">
          <a:xfrm>
            <a:off x="5344478" y="5170006"/>
            <a:ext cx="2021001" cy="915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66" name="AutoShape 10"/>
          <p:cNvSpPr/>
          <p:nvPr/>
        </p:nvSpPr>
        <p:spPr bwMode="auto">
          <a:xfrm>
            <a:off x="5342247" y="4774890"/>
            <a:ext cx="1620649" cy="433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4</a:t>
            </a:r>
            <a:endParaRPr lang="es-ES" sz="2670">
              <a:cs typeface="Calibri" panose="020F0502020204030204" pitchFamily="34" charset="0"/>
            </a:endParaRPr>
          </a:p>
        </p:txBody>
      </p:sp>
      <p:grpSp>
        <p:nvGrpSpPr>
          <p:cNvPr id="19467" name="Group 11"/>
          <p:cNvGrpSpPr/>
          <p:nvPr/>
        </p:nvGrpSpPr>
        <p:grpSpPr bwMode="auto">
          <a:xfrm>
            <a:off x="7712948" y="1665296"/>
            <a:ext cx="2571609" cy="5058390"/>
            <a:chOff x="-1" y="0"/>
            <a:chExt cx="1829063" cy="3596384"/>
          </a:xfrm>
        </p:grpSpPr>
        <p:sp>
          <p:nvSpPr>
            <p:cNvPr id="19468" name="AutoShape 12"/>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pic>
          <p:nvPicPr>
            <p:cNvPr id="19469" name="Picture 13" descr="pic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798192"/>
              <a:ext cx="1829063" cy="1798192"/>
            </a:xfrm>
            <a:prstGeom prst="rect">
              <a:avLst/>
            </a:prstGeom>
            <a:noFill/>
            <a:ln>
              <a:noFill/>
            </a:ln>
            <a:effectLst/>
          </p:spPr>
        </p:pic>
        <p:sp>
          <p:nvSpPr>
            <p:cNvPr id="19470" name="AutoShape 14"/>
            <p:cNvSpPr/>
            <p:nvPr/>
          </p:nvSpPr>
          <p:spPr bwMode="auto">
            <a:xfrm>
              <a:off x="204816" y="674521"/>
              <a:ext cx="1443033" cy="650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71" name="AutoShape 15"/>
            <p:cNvSpPr/>
            <p:nvPr/>
          </p:nvSpPr>
          <p:spPr bwMode="auto">
            <a:xfrm>
              <a:off x="203228" y="393602"/>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2</a:t>
              </a:r>
              <a:endParaRPr lang="es-ES" sz="2670">
                <a:cs typeface="Calibri" panose="020F0502020204030204" pitchFamily="34" charset="0"/>
              </a:endParaRPr>
            </a:p>
          </p:txBody>
        </p:sp>
      </p:grpSp>
      <p:grpSp>
        <p:nvGrpSpPr>
          <p:cNvPr id="19472" name="Group 16"/>
          <p:cNvGrpSpPr/>
          <p:nvPr/>
        </p:nvGrpSpPr>
        <p:grpSpPr bwMode="auto">
          <a:xfrm>
            <a:off x="10284557" y="1665296"/>
            <a:ext cx="2571609" cy="5058390"/>
            <a:chOff x="-1" y="0"/>
            <a:chExt cx="1829063" cy="3596384"/>
          </a:xfrm>
        </p:grpSpPr>
        <p:pic>
          <p:nvPicPr>
            <p:cNvPr id="19473" name="Picture 17" descr="pic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829063" cy="1798192"/>
            </a:xfrm>
            <a:prstGeom prst="rect">
              <a:avLst/>
            </a:prstGeom>
            <a:noFill/>
            <a:ln>
              <a:noFill/>
            </a:ln>
            <a:effectLst/>
          </p:spPr>
        </p:pic>
        <p:sp>
          <p:nvSpPr>
            <p:cNvPr id="19474" name="AutoShape 18"/>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sp>
          <p:nvSpPr>
            <p:cNvPr id="19475" name="AutoShape 19"/>
            <p:cNvSpPr/>
            <p:nvPr/>
          </p:nvSpPr>
          <p:spPr bwMode="auto">
            <a:xfrm>
              <a:off x="179412" y="2493345"/>
              <a:ext cx="1431928"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76" name="AutoShape 20"/>
            <p:cNvSpPr/>
            <p:nvPr/>
          </p:nvSpPr>
          <p:spPr bwMode="auto">
            <a:xfrm>
              <a:off x="177825" y="2212427"/>
              <a:ext cx="1471824"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5</a:t>
              </a:r>
              <a:endParaRPr lang="es-ES" sz="2670">
                <a:cs typeface="Calibri" panose="020F0502020204030204" pitchFamily="34" charset="0"/>
              </a:endParaRPr>
            </a:p>
          </p:txBody>
        </p:sp>
      </p:grpSp>
      <p:grpSp>
        <p:nvGrpSpPr>
          <p:cNvPr id="19477" name="Group 21"/>
          <p:cNvGrpSpPr/>
          <p:nvPr/>
        </p:nvGrpSpPr>
        <p:grpSpPr bwMode="auto">
          <a:xfrm>
            <a:off x="2565266" y="1665295"/>
            <a:ext cx="2573840" cy="5056159"/>
            <a:chOff x="-1" y="0"/>
            <a:chExt cx="1829063" cy="3596384"/>
          </a:xfrm>
        </p:grpSpPr>
        <p:sp>
          <p:nvSpPr>
            <p:cNvPr id="19478" name="AutoShape 22"/>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p:spPr>
          <p:txBody>
            <a:bodyPr lIns="0" tIns="0" rIns="0" bIns="0" anchor="ctr"/>
            <a:lstStyle/>
            <a:p>
              <a:pPr algn="ctr">
                <a:defRPr/>
              </a:pPr>
              <a:endParaRPr lang="es-ES" sz="2670">
                <a:solidFill>
                  <a:srgbClr val="FFFFFF"/>
                </a:solidFill>
                <a:cs typeface="Calibri" panose="020F0502020204030204" pitchFamily="34" charset="0"/>
              </a:endParaRPr>
            </a:p>
          </p:txBody>
        </p:sp>
        <p:pic>
          <p:nvPicPr>
            <p:cNvPr id="19479" name="Picture 23" descr="pic13.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797398"/>
              <a:ext cx="1829063" cy="1798986"/>
            </a:xfrm>
            <a:prstGeom prst="rect">
              <a:avLst/>
            </a:prstGeom>
            <a:noFill/>
            <a:ln>
              <a:noFill/>
            </a:ln>
            <a:effectLst/>
          </p:spPr>
        </p:pic>
        <p:sp>
          <p:nvSpPr>
            <p:cNvPr id="19480" name="AutoShape 24"/>
            <p:cNvSpPr/>
            <p:nvPr/>
          </p:nvSpPr>
          <p:spPr bwMode="auto">
            <a:xfrm>
              <a:off x="204638" y="674819"/>
              <a:ext cx="1421373" cy="649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64289" tIns="64289" rIns="64289" bIns="64289"/>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81" name="AutoShape 25"/>
            <p:cNvSpPr/>
            <p:nvPr/>
          </p:nvSpPr>
          <p:spPr bwMode="auto">
            <a:xfrm>
              <a:off x="203052" y="393776"/>
              <a:ext cx="1616492" cy="306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defRPr/>
              </a:pPr>
              <a:r>
                <a:rPr lang="es-ES" sz="1685" b="1">
                  <a:solidFill>
                    <a:srgbClr val="FFFFFF"/>
                  </a:solidFill>
                  <a:latin typeface="Open Sans" charset="0"/>
                  <a:cs typeface="Open Sans" charset="0"/>
                  <a:sym typeface="Open Sans" charset="0"/>
                </a:rPr>
                <a:t>Portfolio 1</a:t>
              </a:r>
              <a:endParaRPr lang="es-ES" sz="2670">
                <a:cs typeface="Calibri" panose="020F0502020204030204" pitchFamily="34" charset="0"/>
              </a:endParaRPr>
            </a:p>
          </p:txBody>
        </p:sp>
      </p:grpSp>
      <p:sp>
        <p:nvSpPr>
          <p:cNvPr id="29"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up)">
                                      <p:cBhvr>
                                        <p:cTn id="19" dur="500"/>
                                        <p:tgtEl>
                                          <p:spTgt spid="19472"/>
                                        </p:tgtEl>
                                      </p:cBhvr>
                                    </p:animEffect>
                                  </p:childTnLst>
                                </p:cTn>
                              </p:par>
                            </p:childTnLst>
                          </p:cTn>
                        </p:par>
                        <p:par>
                          <p:cTn id="20" fill="hold">
                            <p:stCondLst>
                              <p:cond delay="2000"/>
                            </p:stCondLst>
                            <p:childTnLst>
                              <p:par>
                                <p:cTn id="21" presetID="22" presetClass="entr" presetSubtype="4" fill="hold" nodeType="afterEffect">
                                  <p:stCondLst>
                                    <p:cond delay="500"/>
                                  </p:stCondLst>
                                  <p:childTnLst>
                                    <p:set>
                                      <p:cBhvr>
                                        <p:cTn id="22" dur="1" fill="hold">
                                          <p:stCondLst>
                                            <p:cond delay="0"/>
                                          </p:stCondLst>
                                        </p:cTn>
                                        <p:tgtEl>
                                          <p:spTgt spid="19462"/>
                                        </p:tgtEl>
                                        <p:attrNameLst>
                                          <p:attrName>style.visibility</p:attrName>
                                        </p:attrNameLst>
                                      </p:cBhvr>
                                      <p:to>
                                        <p:strVal val="visible"/>
                                      </p:to>
                                    </p:set>
                                    <p:animEffect transition="in" filter="wipe(down)">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7" y="1655178"/>
            <a:ext cx="5783425" cy="5225014"/>
            <a:chOff x="0" y="1569337"/>
            <a:chExt cx="5484146" cy="4954631"/>
          </a:xfrm>
        </p:grpSpPr>
        <p:sp>
          <p:nvSpPr>
            <p:cNvPr id="851"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2"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3"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4"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5"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rgbClr val="AC7D00"/>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6" name="Freeform 10"/>
            <p:cNvSpPr/>
            <p:nvPr/>
          </p:nvSpPr>
          <p:spPr bwMode="auto">
            <a:xfrm>
              <a:off x="2481389" y="2591708"/>
              <a:ext cx="1812571" cy="582467"/>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7" name="Freeform 11"/>
            <p:cNvSpPr/>
            <p:nvPr/>
          </p:nvSpPr>
          <p:spPr bwMode="auto">
            <a:xfrm>
              <a:off x="2481389" y="3174175"/>
              <a:ext cx="3002757" cy="581652"/>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8" name="Freeform 12"/>
            <p:cNvSpPr/>
            <p:nvPr/>
          </p:nvSpPr>
          <p:spPr bwMode="auto">
            <a:xfrm>
              <a:off x="2481389" y="3755827"/>
              <a:ext cx="2467540" cy="581652"/>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9" name="Freeform 13"/>
            <p:cNvSpPr/>
            <p:nvPr/>
          </p:nvSpPr>
          <p:spPr bwMode="auto">
            <a:xfrm>
              <a:off x="2481389" y="4337478"/>
              <a:ext cx="1955132" cy="581652"/>
            </a:xfrm>
            <a:custGeom>
              <a:avLst/>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ah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0" name="Freeform 14"/>
            <p:cNvSpPr/>
            <p:nvPr/>
          </p:nvSpPr>
          <p:spPr bwMode="auto">
            <a:xfrm>
              <a:off x="2481389" y="4919130"/>
              <a:ext cx="2711931" cy="581652"/>
            </a:xfrm>
            <a:custGeom>
              <a:avLst/>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034"/>
            <p:cNvSpPr/>
            <p:nvPr/>
          </p:nvSpPr>
          <p:spPr bwMode="auto">
            <a:xfrm>
              <a:off x="3078519" y="2748119"/>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035"/>
            <p:cNvSpPr/>
            <p:nvPr/>
          </p:nvSpPr>
          <p:spPr bwMode="auto">
            <a:xfrm>
              <a:off x="3078519" y="3328141"/>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036"/>
            <p:cNvSpPr/>
            <p:nvPr/>
          </p:nvSpPr>
          <p:spPr bwMode="auto">
            <a:xfrm>
              <a:off x="3078519" y="3908164"/>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37"/>
            <p:cNvSpPr/>
            <p:nvPr/>
          </p:nvSpPr>
          <p:spPr bwMode="auto">
            <a:xfrm>
              <a:off x="3078519" y="4487372"/>
              <a:ext cx="7332" cy="297343"/>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038"/>
            <p:cNvSpPr/>
            <p:nvPr/>
          </p:nvSpPr>
          <p:spPr bwMode="auto">
            <a:xfrm>
              <a:off x="3078519" y="5067394"/>
              <a:ext cx="7332" cy="294899"/>
            </a:xfrm>
            <a:custGeom>
              <a:avLst/>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ah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039"/>
            <p:cNvSpPr/>
            <p:nvPr/>
          </p:nvSpPr>
          <p:spPr bwMode="auto">
            <a:xfrm>
              <a:off x="5191691" y="3222238"/>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040"/>
            <p:cNvSpPr/>
            <p:nvPr/>
          </p:nvSpPr>
          <p:spPr bwMode="auto">
            <a:xfrm>
              <a:off x="4649956" y="3803890"/>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041"/>
            <p:cNvSpPr/>
            <p:nvPr/>
          </p:nvSpPr>
          <p:spPr bwMode="auto">
            <a:xfrm>
              <a:off x="4902494" y="4967194"/>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042"/>
            <p:cNvSpPr/>
            <p:nvPr/>
          </p:nvSpPr>
          <p:spPr bwMode="auto">
            <a:xfrm>
              <a:off x="4143251" y="438554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043"/>
            <p:cNvSpPr/>
            <p:nvPr/>
          </p:nvSpPr>
          <p:spPr bwMode="auto">
            <a:xfrm>
              <a:off x="4006392" y="263977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51"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1"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4"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7"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71"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30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77" name="TextBox 1076"/>
            <p:cNvSpPr txBox="1"/>
            <p:nvPr/>
          </p:nvSpPr>
          <p:spPr>
            <a:xfrm>
              <a:off x="2843368" y="2751209"/>
              <a:ext cx="1196584" cy="279568"/>
            </a:xfrm>
            <a:prstGeom prst="rect">
              <a:avLst/>
            </a:prstGeom>
            <a:noFill/>
          </p:spPr>
          <p:txBody>
            <a:bodyPr wrap="none" rtlCol="0">
              <a:spAutoFit/>
            </a:bodyPr>
            <a:lstStyle/>
            <a:p>
              <a:pPr algn="ctr">
                <a:lnSpc>
                  <a:spcPct val="120000"/>
                </a:lnSpc>
              </a:pPr>
              <a:r>
                <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8" name="TextBox 1077"/>
            <p:cNvSpPr txBox="1"/>
            <p:nvPr/>
          </p:nvSpPr>
          <p:spPr>
            <a:xfrm>
              <a:off x="2843368" y="3308271"/>
              <a:ext cx="1196584" cy="279568"/>
            </a:xfrm>
            <a:prstGeom prst="rect">
              <a:avLst/>
            </a:prstGeom>
            <a:noFill/>
          </p:spPr>
          <p:txBody>
            <a:bodyPr wrap="none" rtlCol="0">
              <a:spAutoFit/>
            </a:bodyPr>
            <a:lstStyle/>
            <a:p>
              <a:pPr algn="ctr">
                <a:lnSpc>
                  <a:spcPct val="120000"/>
                </a:lnSpc>
              </a:pPr>
              <a:r>
                <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9" name="TextBox 1078"/>
            <p:cNvSpPr txBox="1"/>
            <p:nvPr/>
          </p:nvSpPr>
          <p:spPr>
            <a:xfrm>
              <a:off x="2843368" y="5078223"/>
              <a:ext cx="1196584" cy="279568"/>
            </a:xfrm>
            <a:prstGeom prst="rect">
              <a:avLst/>
            </a:prstGeom>
            <a:noFill/>
          </p:spPr>
          <p:txBody>
            <a:bodyPr wrap="none" rtlCol="0">
              <a:spAutoFit/>
            </a:bodyPr>
            <a:lstStyle/>
            <a:p>
              <a:pPr algn="ctr">
                <a:lnSpc>
                  <a:spcPct val="120000"/>
                </a:lnSpc>
              </a:pPr>
              <a:r>
                <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0" name="TextBox 1079"/>
            <p:cNvSpPr txBox="1"/>
            <p:nvPr/>
          </p:nvSpPr>
          <p:spPr>
            <a:xfrm>
              <a:off x="2843368" y="4504310"/>
              <a:ext cx="1196584" cy="279568"/>
            </a:xfrm>
            <a:prstGeom prst="rect">
              <a:avLst/>
            </a:prstGeom>
            <a:noFill/>
          </p:spPr>
          <p:txBody>
            <a:bodyPr wrap="none" rtlCol="0">
              <a:spAutoFit/>
            </a:bodyPr>
            <a:lstStyle/>
            <a:p>
              <a:pPr algn="ctr">
                <a:lnSpc>
                  <a:spcPct val="120000"/>
                </a:lnSpc>
              </a:pPr>
              <a:r>
                <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1" name="TextBox 1080"/>
            <p:cNvSpPr txBox="1"/>
            <p:nvPr/>
          </p:nvSpPr>
          <p:spPr>
            <a:xfrm>
              <a:off x="2843368" y="3914106"/>
              <a:ext cx="1196584" cy="279568"/>
            </a:xfrm>
            <a:prstGeom prst="rect">
              <a:avLst/>
            </a:prstGeom>
            <a:noFill/>
          </p:spPr>
          <p:txBody>
            <a:bodyPr wrap="none" rtlCol="0">
              <a:spAutoFit/>
            </a:bodyPr>
            <a:lstStyle/>
            <a:p>
              <a:pPr algn="ctr">
                <a:lnSpc>
                  <a:spcPct val="120000"/>
                </a:lnSpc>
              </a:pPr>
              <a:r>
                <a:rPr lang="zh-CN" altLang="en-US"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06" name="Freeform 1105"/>
          <p:cNvSpPr>
            <a:spLocks noEditPoints="1"/>
          </p:cNvSpPr>
          <p:nvPr/>
        </p:nvSpPr>
        <p:spPr bwMode="auto">
          <a:xfrm>
            <a:off x="9020391" y="5147997"/>
            <a:ext cx="478154" cy="524643"/>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1106"/>
          <p:cNvSpPr>
            <a:spLocks noEditPoints="1"/>
          </p:cNvSpPr>
          <p:nvPr/>
        </p:nvSpPr>
        <p:spPr bwMode="auto">
          <a:xfrm>
            <a:off x="6236428" y="5180028"/>
            <a:ext cx="400675" cy="45823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1107"/>
          <p:cNvSpPr>
            <a:spLocks noEditPoints="1"/>
          </p:cNvSpPr>
          <p:nvPr/>
        </p:nvSpPr>
        <p:spPr bwMode="auto">
          <a:xfrm>
            <a:off x="6258563" y="4073331"/>
            <a:ext cx="320983" cy="506932"/>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9" name="Freeform 1108"/>
          <p:cNvSpPr>
            <a:spLocks noEditPoints="1"/>
          </p:cNvSpPr>
          <p:nvPr/>
        </p:nvSpPr>
        <p:spPr bwMode="auto">
          <a:xfrm>
            <a:off x="6201008" y="3028616"/>
            <a:ext cx="436094" cy="44495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1109"/>
          <p:cNvSpPr>
            <a:spLocks noEditPoints="1"/>
          </p:cNvSpPr>
          <p:nvPr/>
        </p:nvSpPr>
        <p:spPr bwMode="auto">
          <a:xfrm>
            <a:off x="8913478" y="4195083"/>
            <a:ext cx="566702" cy="263429"/>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1" name="Freeform 1110"/>
          <p:cNvSpPr>
            <a:spLocks noEditPoints="1"/>
          </p:cNvSpPr>
          <p:nvPr/>
        </p:nvSpPr>
        <p:spPr bwMode="auto">
          <a:xfrm>
            <a:off x="9038757" y="2991585"/>
            <a:ext cx="441422" cy="514011"/>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12" name="Group 1111"/>
          <p:cNvGrpSpPr/>
          <p:nvPr/>
        </p:nvGrpSpPr>
        <p:grpSpPr>
          <a:xfrm>
            <a:off x="6696228" y="2796844"/>
            <a:ext cx="1953732" cy="868609"/>
            <a:chOff x="1098171" y="3570851"/>
            <a:chExt cx="1745511" cy="823659"/>
          </a:xfrm>
        </p:grpSpPr>
        <p:sp>
          <p:nvSpPr>
            <p:cNvPr id="1113" name="TextBox 1112"/>
            <p:cNvSpPr txBox="1"/>
            <p:nvPr/>
          </p:nvSpPr>
          <p:spPr>
            <a:xfrm>
              <a:off x="1103757" y="3570851"/>
              <a:ext cx="128779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4" name="Rectangle 1113"/>
            <p:cNvSpPr/>
            <p:nvPr/>
          </p:nvSpPr>
          <p:spPr>
            <a:xfrm>
              <a:off x="1098171" y="3899582"/>
              <a:ext cx="1745511"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30" name="Group 1129"/>
          <p:cNvGrpSpPr/>
          <p:nvPr/>
        </p:nvGrpSpPr>
        <p:grpSpPr>
          <a:xfrm>
            <a:off x="9559041" y="2796845"/>
            <a:ext cx="1988312" cy="868611"/>
            <a:chOff x="1098171" y="3570851"/>
            <a:chExt cx="1776406" cy="823661"/>
          </a:xfrm>
        </p:grpSpPr>
        <p:sp>
          <p:nvSpPr>
            <p:cNvPr id="1131" name="TextBox 1130"/>
            <p:cNvSpPr txBox="1"/>
            <p:nvPr/>
          </p:nvSpPr>
          <p:spPr>
            <a:xfrm>
              <a:off x="1103759" y="3570851"/>
              <a:ext cx="1287799" cy="311549"/>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2" name="Rectangle 1131"/>
            <p:cNvSpPr/>
            <p:nvPr/>
          </p:nvSpPr>
          <p:spPr>
            <a:xfrm>
              <a:off x="1098171" y="3899584"/>
              <a:ext cx="1776406"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33" name="Group 1132"/>
          <p:cNvGrpSpPr/>
          <p:nvPr/>
        </p:nvGrpSpPr>
        <p:grpSpPr>
          <a:xfrm>
            <a:off x="6696229" y="3845166"/>
            <a:ext cx="1919830" cy="868609"/>
            <a:chOff x="1098171" y="3570851"/>
            <a:chExt cx="1715222" cy="823659"/>
          </a:xfrm>
        </p:grpSpPr>
        <p:sp>
          <p:nvSpPr>
            <p:cNvPr id="1134" name="TextBox 1133"/>
            <p:cNvSpPr txBox="1"/>
            <p:nvPr/>
          </p:nvSpPr>
          <p:spPr>
            <a:xfrm>
              <a:off x="1112468" y="3570851"/>
              <a:ext cx="128779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5" name="Rectangle 1134"/>
            <p:cNvSpPr/>
            <p:nvPr/>
          </p:nvSpPr>
          <p:spPr>
            <a:xfrm>
              <a:off x="1098171" y="3899582"/>
              <a:ext cx="1715222"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36" name="Group 1135"/>
          <p:cNvGrpSpPr/>
          <p:nvPr/>
        </p:nvGrpSpPr>
        <p:grpSpPr>
          <a:xfrm>
            <a:off x="9559041" y="3845166"/>
            <a:ext cx="1964985" cy="868609"/>
            <a:chOff x="1098171" y="3570851"/>
            <a:chExt cx="1755565" cy="823659"/>
          </a:xfrm>
        </p:grpSpPr>
        <p:sp>
          <p:nvSpPr>
            <p:cNvPr id="1137" name="TextBox 1136"/>
            <p:cNvSpPr txBox="1"/>
            <p:nvPr/>
          </p:nvSpPr>
          <p:spPr>
            <a:xfrm>
              <a:off x="1103757" y="3570851"/>
              <a:ext cx="128779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8" name="Rectangle 1137"/>
            <p:cNvSpPr/>
            <p:nvPr/>
          </p:nvSpPr>
          <p:spPr>
            <a:xfrm>
              <a:off x="1098171" y="3899582"/>
              <a:ext cx="1755565"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39" name="Group 1138"/>
          <p:cNvGrpSpPr/>
          <p:nvPr/>
        </p:nvGrpSpPr>
        <p:grpSpPr>
          <a:xfrm>
            <a:off x="6696228" y="4944793"/>
            <a:ext cx="2065940" cy="882200"/>
            <a:chOff x="1098172" y="3570851"/>
            <a:chExt cx="1845760" cy="836546"/>
          </a:xfrm>
        </p:grpSpPr>
        <p:sp>
          <p:nvSpPr>
            <p:cNvPr id="1140" name="TextBox 1139"/>
            <p:cNvSpPr txBox="1"/>
            <p:nvPr/>
          </p:nvSpPr>
          <p:spPr>
            <a:xfrm>
              <a:off x="1103756" y="3570851"/>
              <a:ext cx="128779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1" name="Rectangle 1140"/>
            <p:cNvSpPr/>
            <p:nvPr/>
          </p:nvSpPr>
          <p:spPr>
            <a:xfrm>
              <a:off x="1098172" y="3899580"/>
              <a:ext cx="1845760" cy="50781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2" name="Group 1141"/>
          <p:cNvGrpSpPr/>
          <p:nvPr/>
        </p:nvGrpSpPr>
        <p:grpSpPr>
          <a:xfrm>
            <a:off x="9559040" y="4944791"/>
            <a:ext cx="1964984" cy="868609"/>
            <a:chOff x="1098172" y="3570851"/>
            <a:chExt cx="1755564" cy="823659"/>
          </a:xfrm>
        </p:grpSpPr>
        <p:sp>
          <p:nvSpPr>
            <p:cNvPr id="1143" name="TextBox 1142"/>
            <p:cNvSpPr txBox="1"/>
            <p:nvPr/>
          </p:nvSpPr>
          <p:spPr>
            <a:xfrm>
              <a:off x="1106348" y="3570851"/>
              <a:ext cx="128779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4" name="Rectangle 1143"/>
            <p:cNvSpPr/>
            <p:nvPr/>
          </p:nvSpPr>
          <p:spPr>
            <a:xfrm>
              <a:off x="1098172" y="3899582"/>
              <a:ext cx="1755564"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7"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09"/>
                                        </p:tgtEl>
                                        <p:attrNameLst>
                                          <p:attrName>style.visibility</p:attrName>
                                        </p:attrNameLst>
                                      </p:cBhvr>
                                      <p:to>
                                        <p:strVal val="visible"/>
                                      </p:to>
                                    </p:set>
                                    <p:anim calcmode="lin" valueType="num">
                                      <p:cBhvr additive="base">
                                        <p:cTn id="10" dur="500"/>
                                        <p:tgtEl>
                                          <p:spTgt spid="1109"/>
                                        </p:tgtEl>
                                        <p:attrNameLst>
                                          <p:attrName>ppt_x</p:attrName>
                                        </p:attrNameLst>
                                      </p:cBhvr>
                                      <p:tavLst>
                                        <p:tav tm="0">
                                          <p:val>
                                            <p:strVal val="#ppt_x+#ppt_w*1.125000"/>
                                          </p:val>
                                        </p:tav>
                                        <p:tav tm="100000">
                                          <p:val>
                                            <p:strVal val="#ppt_x"/>
                                          </p:val>
                                        </p:tav>
                                      </p:tavLst>
                                    </p:anim>
                                    <p:animEffect transition="in" filter="wipe(left)">
                                      <p:cBhvr>
                                        <p:cTn id="11" dur="500"/>
                                        <p:tgtEl>
                                          <p:spTgt spid="1109"/>
                                        </p:tgtEl>
                                      </p:cBhvr>
                                    </p:animEffect>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12"/>
                                        </p:tgtEl>
                                        <p:attrNameLst>
                                          <p:attrName>style.visibility</p:attrName>
                                        </p:attrNameLst>
                                      </p:cBhvr>
                                      <p:to>
                                        <p:strVal val="visible"/>
                                      </p:to>
                                    </p:set>
                                    <p:anim calcmode="lin" valueType="num">
                                      <p:cBhvr additive="base">
                                        <p:cTn id="15" dur="500"/>
                                        <p:tgtEl>
                                          <p:spTgt spid="1112"/>
                                        </p:tgtEl>
                                        <p:attrNameLst>
                                          <p:attrName>ppt_x</p:attrName>
                                        </p:attrNameLst>
                                      </p:cBhvr>
                                      <p:tavLst>
                                        <p:tav tm="0">
                                          <p:val>
                                            <p:strVal val="#ppt_x-#ppt_w*1.125000"/>
                                          </p:val>
                                        </p:tav>
                                        <p:tav tm="100000">
                                          <p:val>
                                            <p:strVal val="#ppt_x"/>
                                          </p:val>
                                        </p:tav>
                                      </p:tavLst>
                                    </p:anim>
                                    <p:animEffect transition="in" filter="wipe(right)">
                                      <p:cBhvr>
                                        <p:cTn id="16" dur="500"/>
                                        <p:tgtEl>
                                          <p:spTgt spid="111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11"/>
                                        </p:tgtEl>
                                        <p:attrNameLst>
                                          <p:attrName>style.visibility</p:attrName>
                                        </p:attrNameLst>
                                      </p:cBhvr>
                                      <p:to>
                                        <p:strVal val="visible"/>
                                      </p:to>
                                    </p:set>
                                    <p:anim calcmode="lin" valueType="num">
                                      <p:cBhvr additive="base">
                                        <p:cTn id="19" dur="500"/>
                                        <p:tgtEl>
                                          <p:spTgt spid="1111"/>
                                        </p:tgtEl>
                                        <p:attrNameLst>
                                          <p:attrName>ppt_x</p:attrName>
                                        </p:attrNameLst>
                                      </p:cBhvr>
                                      <p:tavLst>
                                        <p:tav tm="0">
                                          <p:val>
                                            <p:strVal val="#ppt_x+#ppt_w*1.125000"/>
                                          </p:val>
                                        </p:tav>
                                        <p:tav tm="100000">
                                          <p:val>
                                            <p:strVal val="#ppt_x"/>
                                          </p:val>
                                        </p:tav>
                                      </p:tavLst>
                                    </p:anim>
                                    <p:animEffect transition="in" filter="wipe(left)">
                                      <p:cBhvr>
                                        <p:cTn id="20" dur="500"/>
                                        <p:tgtEl>
                                          <p:spTgt spid="11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500"/>
                                        <p:tgtEl>
                                          <p:spTgt spid="1108"/>
                                        </p:tgtEl>
                                        <p:attrNameLst>
                                          <p:attrName>ppt_x</p:attrName>
                                        </p:attrNameLst>
                                      </p:cBhvr>
                                      <p:tavLst>
                                        <p:tav tm="0">
                                          <p:val>
                                            <p:strVal val="#ppt_x+#ppt_w*1.125000"/>
                                          </p:val>
                                        </p:tav>
                                        <p:tav tm="100000">
                                          <p:val>
                                            <p:strVal val="#ppt_x"/>
                                          </p:val>
                                        </p:tav>
                                      </p:tavLst>
                                    </p:anim>
                                    <p:animEffect transition="in" filter="wipe(left)">
                                      <p:cBhvr>
                                        <p:cTn id="24" dur="500"/>
                                        <p:tgtEl>
                                          <p:spTgt spid="110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110"/>
                                        </p:tgtEl>
                                        <p:attrNameLst>
                                          <p:attrName>style.visibility</p:attrName>
                                        </p:attrNameLst>
                                      </p:cBhvr>
                                      <p:to>
                                        <p:strVal val="visible"/>
                                      </p:to>
                                    </p:set>
                                    <p:anim calcmode="lin" valueType="num">
                                      <p:cBhvr additive="base">
                                        <p:cTn id="27" dur="500"/>
                                        <p:tgtEl>
                                          <p:spTgt spid="1110"/>
                                        </p:tgtEl>
                                        <p:attrNameLst>
                                          <p:attrName>ppt_x</p:attrName>
                                        </p:attrNameLst>
                                      </p:cBhvr>
                                      <p:tavLst>
                                        <p:tav tm="0">
                                          <p:val>
                                            <p:strVal val="#ppt_x+#ppt_w*1.125000"/>
                                          </p:val>
                                        </p:tav>
                                        <p:tav tm="100000">
                                          <p:val>
                                            <p:strVal val="#ppt_x"/>
                                          </p:val>
                                        </p:tav>
                                      </p:tavLst>
                                    </p:anim>
                                    <p:animEffect transition="in" filter="wipe(left)">
                                      <p:cBhvr>
                                        <p:cTn id="28" dur="500"/>
                                        <p:tgtEl>
                                          <p:spTgt spid="111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7"/>
                                        </p:tgtEl>
                                        <p:attrNameLst>
                                          <p:attrName>style.visibility</p:attrName>
                                        </p:attrNameLst>
                                      </p:cBhvr>
                                      <p:to>
                                        <p:strVal val="visible"/>
                                      </p:to>
                                    </p:set>
                                    <p:anim calcmode="lin" valueType="num">
                                      <p:cBhvr additive="base">
                                        <p:cTn id="31" dur="500"/>
                                        <p:tgtEl>
                                          <p:spTgt spid="1107"/>
                                        </p:tgtEl>
                                        <p:attrNameLst>
                                          <p:attrName>ppt_x</p:attrName>
                                        </p:attrNameLst>
                                      </p:cBhvr>
                                      <p:tavLst>
                                        <p:tav tm="0">
                                          <p:val>
                                            <p:strVal val="#ppt_x+#ppt_w*1.125000"/>
                                          </p:val>
                                        </p:tav>
                                        <p:tav tm="100000">
                                          <p:val>
                                            <p:strVal val="#ppt_x"/>
                                          </p:val>
                                        </p:tav>
                                      </p:tavLst>
                                    </p:anim>
                                    <p:animEffect transition="in" filter="wipe(left)">
                                      <p:cBhvr>
                                        <p:cTn id="32" dur="500"/>
                                        <p:tgtEl>
                                          <p:spTgt spid="110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106"/>
                                        </p:tgtEl>
                                        <p:attrNameLst>
                                          <p:attrName>style.visibility</p:attrName>
                                        </p:attrNameLst>
                                      </p:cBhvr>
                                      <p:to>
                                        <p:strVal val="visible"/>
                                      </p:to>
                                    </p:set>
                                    <p:anim calcmode="lin" valueType="num">
                                      <p:cBhvr additive="base">
                                        <p:cTn id="35" dur="500"/>
                                        <p:tgtEl>
                                          <p:spTgt spid="1106"/>
                                        </p:tgtEl>
                                        <p:attrNameLst>
                                          <p:attrName>ppt_x</p:attrName>
                                        </p:attrNameLst>
                                      </p:cBhvr>
                                      <p:tavLst>
                                        <p:tav tm="0">
                                          <p:val>
                                            <p:strVal val="#ppt_x+#ppt_w*1.125000"/>
                                          </p:val>
                                        </p:tav>
                                        <p:tav tm="100000">
                                          <p:val>
                                            <p:strVal val="#ppt_x"/>
                                          </p:val>
                                        </p:tav>
                                      </p:tavLst>
                                    </p:anim>
                                    <p:animEffect transition="in" filter="wipe(left)">
                                      <p:cBhvr>
                                        <p:cTn id="36" dur="500"/>
                                        <p:tgtEl>
                                          <p:spTgt spid="1106"/>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1130"/>
                                        </p:tgtEl>
                                        <p:attrNameLst>
                                          <p:attrName>style.visibility</p:attrName>
                                        </p:attrNameLst>
                                      </p:cBhvr>
                                      <p:to>
                                        <p:strVal val="visible"/>
                                      </p:to>
                                    </p:set>
                                    <p:anim calcmode="lin" valueType="num">
                                      <p:cBhvr additive="base">
                                        <p:cTn id="40" dur="500"/>
                                        <p:tgtEl>
                                          <p:spTgt spid="1130"/>
                                        </p:tgtEl>
                                        <p:attrNameLst>
                                          <p:attrName>ppt_x</p:attrName>
                                        </p:attrNameLst>
                                      </p:cBhvr>
                                      <p:tavLst>
                                        <p:tav tm="0">
                                          <p:val>
                                            <p:strVal val="#ppt_x-#ppt_w*1.125000"/>
                                          </p:val>
                                        </p:tav>
                                        <p:tav tm="100000">
                                          <p:val>
                                            <p:strVal val="#ppt_x"/>
                                          </p:val>
                                        </p:tav>
                                      </p:tavLst>
                                    </p:anim>
                                    <p:animEffect transition="in" filter="wipe(right)">
                                      <p:cBhvr>
                                        <p:cTn id="41" dur="500"/>
                                        <p:tgtEl>
                                          <p:spTgt spid="1130"/>
                                        </p:tgtEl>
                                      </p:cBhvr>
                                    </p:animEffect>
                                  </p:childTnLst>
                                </p:cTn>
                              </p:par>
                            </p:childTnLst>
                          </p:cTn>
                        </p:par>
                        <p:par>
                          <p:cTn id="42" fill="hold">
                            <p:stCondLst>
                              <p:cond delay="1500"/>
                            </p:stCondLst>
                            <p:childTnLst>
                              <p:par>
                                <p:cTn id="43" presetID="12" presetClass="entr" presetSubtype="8" fill="hold" nodeType="afterEffect">
                                  <p:stCondLst>
                                    <p:cond delay="0"/>
                                  </p:stCondLst>
                                  <p:childTnLst>
                                    <p:set>
                                      <p:cBhvr>
                                        <p:cTn id="44" dur="1" fill="hold">
                                          <p:stCondLst>
                                            <p:cond delay="0"/>
                                          </p:stCondLst>
                                        </p:cTn>
                                        <p:tgtEl>
                                          <p:spTgt spid="1133"/>
                                        </p:tgtEl>
                                        <p:attrNameLst>
                                          <p:attrName>style.visibility</p:attrName>
                                        </p:attrNameLst>
                                      </p:cBhvr>
                                      <p:to>
                                        <p:strVal val="visible"/>
                                      </p:to>
                                    </p:set>
                                    <p:anim calcmode="lin" valueType="num">
                                      <p:cBhvr additive="base">
                                        <p:cTn id="45" dur="500"/>
                                        <p:tgtEl>
                                          <p:spTgt spid="1133"/>
                                        </p:tgtEl>
                                        <p:attrNameLst>
                                          <p:attrName>ppt_x</p:attrName>
                                        </p:attrNameLst>
                                      </p:cBhvr>
                                      <p:tavLst>
                                        <p:tav tm="0">
                                          <p:val>
                                            <p:strVal val="#ppt_x-#ppt_w*1.125000"/>
                                          </p:val>
                                        </p:tav>
                                        <p:tav tm="100000">
                                          <p:val>
                                            <p:strVal val="#ppt_x"/>
                                          </p:val>
                                        </p:tav>
                                      </p:tavLst>
                                    </p:anim>
                                    <p:animEffect transition="in" filter="wipe(right)">
                                      <p:cBhvr>
                                        <p:cTn id="46" dur="500"/>
                                        <p:tgtEl>
                                          <p:spTgt spid="1133"/>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1136"/>
                                        </p:tgtEl>
                                        <p:attrNameLst>
                                          <p:attrName>style.visibility</p:attrName>
                                        </p:attrNameLst>
                                      </p:cBhvr>
                                      <p:to>
                                        <p:strVal val="visible"/>
                                      </p:to>
                                    </p:set>
                                    <p:anim calcmode="lin" valueType="num">
                                      <p:cBhvr additive="base">
                                        <p:cTn id="50" dur="500"/>
                                        <p:tgtEl>
                                          <p:spTgt spid="1136"/>
                                        </p:tgtEl>
                                        <p:attrNameLst>
                                          <p:attrName>ppt_x</p:attrName>
                                        </p:attrNameLst>
                                      </p:cBhvr>
                                      <p:tavLst>
                                        <p:tav tm="0">
                                          <p:val>
                                            <p:strVal val="#ppt_x-#ppt_w*1.125000"/>
                                          </p:val>
                                        </p:tav>
                                        <p:tav tm="100000">
                                          <p:val>
                                            <p:strVal val="#ppt_x"/>
                                          </p:val>
                                        </p:tav>
                                      </p:tavLst>
                                    </p:anim>
                                    <p:animEffect transition="in" filter="wipe(right)">
                                      <p:cBhvr>
                                        <p:cTn id="51" dur="500"/>
                                        <p:tgtEl>
                                          <p:spTgt spid="1136"/>
                                        </p:tgtEl>
                                      </p:cBhvr>
                                    </p:animEffect>
                                  </p:childTnLst>
                                </p:cTn>
                              </p:par>
                            </p:childTnLst>
                          </p:cTn>
                        </p:par>
                        <p:par>
                          <p:cTn id="52" fill="hold">
                            <p:stCondLst>
                              <p:cond delay="2500"/>
                            </p:stCondLst>
                            <p:childTnLst>
                              <p:par>
                                <p:cTn id="53" presetID="12" presetClass="entr" presetSubtype="8" fill="hold" nodeType="afterEffect">
                                  <p:stCondLst>
                                    <p:cond delay="0"/>
                                  </p:stCondLst>
                                  <p:childTnLst>
                                    <p:set>
                                      <p:cBhvr>
                                        <p:cTn id="54" dur="1" fill="hold">
                                          <p:stCondLst>
                                            <p:cond delay="0"/>
                                          </p:stCondLst>
                                        </p:cTn>
                                        <p:tgtEl>
                                          <p:spTgt spid="1139"/>
                                        </p:tgtEl>
                                        <p:attrNameLst>
                                          <p:attrName>style.visibility</p:attrName>
                                        </p:attrNameLst>
                                      </p:cBhvr>
                                      <p:to>
                                        <p:strVal val="visible"/>
                                      </p:to>
                                    </p:set>
                                    <p:anim calcmode="lin" valueType="num">
                                      <p:cBhvr additive="base">
                                        <p:cTn id="55" dur="500"/>
                                        <p:tgtEl>
                                          <p:spTgt spid="1139"/>
                                        </p:tgtEl>
                                        <p:attrNameLst>
                                          <p:attrName>ppt_x</p:attrName>
                                        </p:attrNameLst>
                                      </p:cBhvr>
                                      <p:tavLst>
                                        <p:tav tm="0">
                                          <p:val>
                                            <p:strVal val="#ppt_x-#ppt_w*1.125000"/>
                                          </p:val>
                                        </p:tav>
                                        <p:tav tm="100000">
                                          <p:val>
                                            <p:strVal val="#ppt_x"/>
                                          </p:val>
                                        </p:tav>
                                      </p:tavLst>
                                    </p:anim>
                                    <p:animEffect transition="in" filter="wipe(right)">
                                      <p:cBhvr>
                                        <p:cTn id="56" dur="500"/>
                                        <p:tgtEl>
                                          <p:spTgt spid="1139"/>
                                        </p:tgtEl>
                                      </p:cBhvr>
                                    </p:animEffect>
                                  </p:childTnLst>
                                </p:cTn>
                              </p:par>
                            </p:childTnLst>
                          </p:cTn>
                        </p:par>
                        <p:par>
                          <p:cTn id="57" fill="hold">
                            <p:stCondLst>
                              <p:cond delay="3000"/>
                            </p:stCondLst>
                            <p:childTnLst>
                              <p:par>
                                <p:cTn id="58" presetID="12" presetClass="entr" presetSubtype="8" fill="hold" nodeType="afterEffect">
                                  <p:stCondLst>
                                    <p:cond delay="0"/>
                                  </p:stCondLst>
                                  <p:childTnLst>
                                    <p:set>
                                      <p:cBhvr>
                                        <p:cTn id="59" dur="1" fill="hold">
                                          <p:stCondLst>
                                            <p:cond delay="0"/>
                                          </p:stCondLst>
                                        </p:cTn>
                                        <p:tgtEl>
                                          <p:spTgt spid="1142"/>
                                        </p:tgtEl>
                                        <p:attrNameLst>
                                          <p:attrName>style.visibility</p:attrName>
                                        </p:attrNameLst>
                                      </p:cBhvr>
                                      <p:to>
                                        <p:strVal val="visible"/>
                                      </p:to>
                                    </p:set>
                                    <p:anim calcmode="lin" valueType="num">
                                      <p:cBhvr additive="base">
                                        <p:cTn id="60" dur="500"/>
                                        <p:tgtEl>
                                          <p:spTgt spid="1142"/>
                                        </p:tgtEl>
                                        <p:attrNameLst>
                                          <p:attrName>ppt_x</p:attrName>
                                        </p:attrNameLst>
                                      </p:cBhvr>
                                      <p:tavLst>
                                        <p:tav tm="0">
                                          <p:val>
                                            <p:strVal val="#ppt_x-#ppt_w*1.125000"/>
                                          </p:val>
                                        </p:tav>
                                        <p:tav tm="100000">
                                          <p:val>
                                            <p:strVal val="#ppt_x"/>
                                          </p:val>
                                        </p:tav>
                                      </p:tavLst>
                                    </p:anim>
                                    <p:animEffect transition="in" filter="wipe(right)">
                                      <p:cBhvr>
                                        <p:cTn id="61"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0" grpId="0" animBg="1"/>
      <p:bldP spid="11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7"/>
          <p:cNvSpPr txBox="1">
            <a:spLocks noChangeArrowheads="1"/>
          </p:cNvSpPr>
          <p:nvPr/>
        </p:nvSpPr>
        <p:spPr bwMode="auto">
          <a:xfrm>
            <a:off x="7544863" y="2776028"/>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19459" name="文本框 8"/>
          <p:cNvSpPr txBox="1">
            <a:spLocks noChangeArrowheads="1"/>
          </p:cNvSpPr>
          <p:nvPr/>
        </p:nvSpPr>
        <p:spPr bwMode="auto">
          <a:xfrm>
            <a:off x="8146799" y="3417132"/>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0" name="文本框 9"/>
          <p:cNvSpPr txBox="1">
            <a:spLocks noChangeArrowheads="1"/>
          </p:cNvSpPr>
          <p:nvPr/>
        </p:nvSpPr>
        <p:spPr bwMode="auto">
          <a:xfrm>
            <a:off x="8146799" y="390299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1" name="文本框 10"/>
          <p:cNvSpPr txBox="1">
            <a:spLocks noChangeArrowheads="1"/>
          </p:cNvSpPr>
          <p:nvPr/>
        </p:nvSpPr>
        <p:spPr bwMode="auto">
          <a:xfrm>
            <a:off x="8146799" y="442361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2" name="文本框 11"/>
          <p:cNvSpPr txBox="1">
            <a:spLocks noChangeArrowheads="1"/>
          </p:cNvSpPr>
          <p:nvPr/>
        </p:nvSpPr>
        <p:spPr bwMode="auto">
          <a:xfrm>
            <a:off x="8146802" y="4944244"/>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grpSp>
        <p:nvGrpSpPr>
          <p:cNvPr id="19463" name="组合 1"/>
          <p:cNvGrpSpPr/>
          <p:nvPr/>
        </p:nvGrpSpPr>
        <p:grpSpPr bwMode="auto">
          <a:xfrm>
            <a:off x="1590" y="-7675"/>
            <a:ext cx="4683581" cy="4941363"/>
            <a:chOff x="0" y="-7938"/>
            <a:chExt cx="6499225" cy="6858000"/>
          </a:xfrm>
        </p:grpSpPr>
        <p:sp>
          <p:nvSpPr>
            <p:cNvPr id="13" name="任意多边形 12"/>
            <p:cNvSpPr/>
            <p:nvPr/>
          </p:nvSpPr>
          <p:spPr>
            <a:xfrm flipV="1">
              <a:off x="0" y="-7938"/>
              <a:ext cx="6499225" cy="6858000"/>
            </a:xfrm>
            <a:custGeom>
              <a:avLst/>
              <a:gdLst>
                <a:gd name="connsiteX0" fmla="*/ 0 w 6498506"/>
                <a:gd name="connsiteY0" fmla="*/ 6858000 h 6858000"/>
                <a:gd name="connsiteX1" fmla="*/ 6498506 w 6498506"/>
                <a:gd name="connsiteY1" fmla="*/ 6858000 h 6858000"/>
                <a:gd name="connsiteX2" fmla="*/ 283086 w 6498506"/>
                <a:gd name="connsiteY2" fmla="*/ 0 h 6858000"/>
                <a:gd name="connsiteX3" fmla="*/ 0 w 6498506"/>
                <a:gd name="connsiteY3" fmla="*/ 318739 h 6858000"/>
              </a:gdLst>
              <a:ahLst/>
              <a:cxnLst>
                <a:cxn ang="0">
                  <a:pos x="connsiteX0" y="connsiteY0"/>
                </a:cxn>
                <a:cxn ang="0">
                  <a:pos x="connsiteX1" y="connsiteY1"/>
                </a:cxn>
                <a:cxn ang="0">
                  <a:pos x="connsiteX2" y="connsiteY2"/>
                </a:cxn>
                <a:cxn ang="0">
                  <a:pos x="connsiteX3" y="connsiteY3"/>
                </a:cxn>
              </a:cxnLst>
              <a:rect l="l" t="t" r="r" b="b"/>
              <a:pathLst>
                <a:path w="6498506" h="6858000">
                  <a:moveTo>
                    <a:pt x="0" y="6858000"/>
                  </a:moveTo>
                  <a:lnTo>
                    <a:pt x="6498506" y="6858000"/>
                  </a:lnTo>
                  <a:lnTo>
                    <a:pt x="283086" y="0"/>
                  </a:lnTo>
                  <a:lnTo>
                    <a:pt x="0" y="3187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4" name="等腰三角形 13"/>
            <p:cNvSpPr/>
            <p:nvPr/>
          </p:nvSpPr>
          <p:spPr>
            <a:xfrm flipV="1">
              <a:off x="0" y="-7938"/>
              <a:ext cx="4285587" cy="2388220"/>
            </a:xfrm>
            <a:prstGeom prst="triangle">
              <a:avLst>
                <a:gd name="adj" fmla="val 49494"/>
              </a:avLst>
            </a:prstGeom>
            <a:solidFill>
              <a:schemeClr val="accent4">
                <a:alpha val="76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15" name="文本框 14"/>
          <p:cNvSpPr txBox="1"/>
          <p:nvPr/>
        </p:nvSpPr>
        <p:spPr>
          <a:xfrm>
            <a:off x="5008232" y="2591896"/>
            <a:ext cx="2789126" cy="2785932"/>
          </a:xfrm>
          <a:prstGeom prst="rect">
            <a:avLst/>
          </a:prstGeom>
          <a:noFill/>
        </p:spPr>
        <p:txBody>
          <a:bodyPr wrap="square">
            <a:spAutoFit/>
          </a:bodyPr>
          <a:lstStyle/>
          <a:p>
            <a:pPr algn="dist" fontAlgn="auto">
              <a:spcBef>
                <a:spcPts val="0"/>
              </a:spcBef>
              <a:spcAft>
                <a:spcPts val="0"/>
              </a:spcAft>
              <a:defRPr/>
            </a:pPr>
            <a:r>
              <a:rPr lang="en-US" altLang="zh-CN" sz="17505" b="1" dirty="0">
                <a:solidFill>
                  <a:schemeClr val="accent2"/>
                </a:solidFill>
                <a:latin typeface="Impact" panose="020B0806030902050204" pitchFamily="34" charset="0"/>
                <a:ea typeface="+mn-ea"/>
              </a:rPr>
              <a:t>03</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anim calcmode="lin" valueType="num">
                                      <p:cBhvr>
                                        <p:cTn id="8" dur="500" fill="hold"/>
                                        <p:tgtEl>
                                          <p:spTgt spid="19463"/>
                                        </p:tgtEl>
                                        <p:attrNameLst>
                                          <p:attrName>ppt_x</p:attrName>
                                        </p:attrNameLst>
                                      </p:cBhvr>
                                      <p:tavLst>
                                        <p:tav tm="0">
                                          <p:val>
                                            <p:strVal val="#ppt_x"/>
                                          </p:val>
                                        </p:tav>
                                        <p:tav tm="100000">
                                          <p:val>
                                            <p:strVal val="#ppt_x"/>
                                          </p:val>
                                        </p:tav>
                                      </p:tavLst>
                                    </p:anim>
                                    <p:anim calcmode="lin" valueType="num">
                                      <p:cBhvr>
                                        <p:cTn id="9" dur="500" fill="hold"/>
                                        <p:tgtEl>
                                          <p:spTgt spid="194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p:cTn id="19" dur="500" fill="hold"/>
                                        <p:tgtEl>
                                          <p:spTgt spid="19458"/>
                                        </p:tgtEl>
                                        <p:attrNameLst>
                                          <p:attrName>ppt_w</p:attrName>
                                        </p:attrNameLst>
                                      </p:cBhvr>
                                      <p:tavLst>
                                        <p:tav tm="0">
                                          <p:val>
                                            <p:fltVal val="0"/>
                                          </p:val>
                                        </p:tav>
                                        <p:tav tm="100000">
                                          <p:val>
                                            <p:strVal val="#ppt_w"/>
                                          </p:val>
                                        </p:tav>
                                      </p:tavLst>
                                    </p:anim>
                                    <p:anim calcmode="lin" valueType="num">
                                      <p:cBhvr>
                                        <p:cTn id="20" dur="500" fill="hold"/>
                                        <p:tgtEl>
                                          <p:spTgt spid="19458"/>
                                        </p:tgtEl>
                                        <p:attrNameLst>
                                          <p:attrName>ppt_h</p:attrName>
                                        </p:attrNameLst>
                                      </p:cBhvr>
                                      <p:tavLst>
                                        <p:tav tm="0">
                                          <p:val>
                                            <p:fltVal val="0"/>
                                          </p:val>
                                        </p:tav>
                                        <p:tav tm="100000">
                                          <p:val>
                                            <p:strVal val="#ppt_h"/>
                                          </p:val>
                                        </p:tav>
                                      </p:tavLst>
                                    </p:anim>
                                    <p:animEffect transition="in" filter="fade">
                                      <p:cBhvr>
                                        <p:cTn id="21" dur="500"/>
                                        <p:tgtEl>
                                          <p:spTgt spid="1945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ipe(left)">
                                      <p:cBhvr>
                                        <p:cTn id="25" dur="500"/>
                                        <p:tgtEl>
                                          <p:spTgt spid="1945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9460"/>
                                        </p:tgtEl>
                                        <p:attrNameLst>
                                          <p:attrName>style.visibility</p:attrName>
                                        </p:attrNameLst>
                                      </p:cBhvr>
                                      <p:to>
                                        <p:strVal val="visible"/>
                                      </p:to>
                                    </p:set>
                                    <p:animEffect transition="in" filter="wipe(left)">
                                      <p:cBhvr>
                                        <p:cTn id="29" dur="500"/>
                                        <p:tgtEl>
                                          <p:spTgt spid="1946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wipe(left)">
                                      <p:cBhvr>
                                        <p:cTn id="33" dur="500"/>
                                        <p:tgtEl>
                                          <p:spTgt spid="1946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wipe(left)">
                                      <p:cBhvr>
                                        <p:cTn id="3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80950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6" name="矩形 35"/>
          <p:cNvSpPr/>
          <p:nvPr/>
        </p:nvSpPr>
        <p:spPr>
          <a:xfrm>
            <a:off x="8730251" y="163861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8729863" y="1638617"/>
            <a:ext cx="2502984" cy="25888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
          <p:cNvSpPr/>
          <p:nvPr/>
        </p:nvSpPr>
        <p:spPr>
          <a:xfrm rot="765310">
            <a:off x="4827441" y="1429770"/>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4" name="矩形 33"/>
          <p:cNvSpPr/>
          <p:nvPr/>
        </p:nvSpPr>
        <p:spPr>
          <a:xfrm>
            <a:off x="5102279" y="1621554"/>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5092142" y="1606675"/>
            <a:ext cx="2502984" cy="262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
          <p:cNvSpPr/>
          <p:nvPr/>
        </p:nvSpPr>
        <p:spPr>
          <a:xfrm rot="1321971">
            <a:off x="1573547" y="133628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1434542" y="1621554"/>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1941896" y="4313075"/>
            <a:ext cx="1441420"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16" name="组合 19"/>
          <p:cNvGrpSpPr/>
          <p:nvPr/>
        </p:nvGrpSpPr>
        <p:grpSpPr bwMode="auto">
          <a:xfrm>
            <a:off x="1704651" y="5021249"/>
            <a:ext cx="9319618" cy="1673668"/>
            <a:chOff x="1160463" y="2796138"/>
            <a:chExt cx="9421420" cy="1190029"/>
          </a:xfrm>
        </p:grpSpPr>
        <p:sp>
          <p:nvSpPr>
            <p:cNvPr id="17" name="Text Box 11"/>
            <p:cNvSpPr txBox="1">
              <a:spLocks noChangeArrowheads="1"/>
            </p:cNvSpPr>
            <p:nvPr/>
          </p:nvSpPr>
          <p:spPr bwMode="auto">
            <a:xfrm>
              <a:off x="1160463" y="2796138"/>
              <a:ext cx="1833524" cy="32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0"/>
                </a:spcBef>
                <a:spcAft>
                  <a:spcPts val="0"/>
                </a:spcAft>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8" name="矩形 18"/>
            <p:cNvSpPr>
              <a:spLocks noChangeArrowheads="1"/>
            </p:cNvSpPr>
            <p:nvPr/>
          </p:nvSpPr>
          <p:spPr bwMode="auto">
            <a:xfrm>
              <a:off x="1160463" y="3132696"/>
              <a:ext cx="9421420" cy="85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427613" y="1621552"/>
            <a:ext cx="2502984" cy="2620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29314" y="4313075"/>
            <a:ext cx="1441420"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4" name="矩形 23"/>
          <p:cNvSpPr/>
          <p:nvPr/>
        </p:nvSpPr>
        <p:spPr>
          <a:xfrm>
            <a:off x="9217340" y="4313075"/>
            <a:ext cx="1441420"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2"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059455" y="2464197"/>
            <a:ext cx="2183543" cy="686389"/>
            <a:chOff x="897773" y="2357290"/>
            <a:chExt cx="2384237" cy="749476"/>
          </a:xfrm>
        </p:grpSpPr>
        <p:sp>
          <p:nvSpPr>
            <p:cNvPr id="154" name="TextBox 153"/>
            <p:cNvSpPr txBox="1"/>
            <p:nvPr/>
          </p:nvSpPr>
          <p:spPr>
            <a:xfrm>
              <a:off x="1403756" y="2357290"/>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Rectangle 154"/>
            <p:cNvSpPr/>
            <p:nvPr/>
          </p:nvSpPr>
          <p:spPr>
            <a:xfrm>
              <a:off x="897773" y="2637675"/>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6" name="Group 155"/>
          <p:cNvGrpSpPr/>
          <p:nvPr/>
        </p:nvGrpSpPr>
        <p:grpSpPr>
          <a:xfrm>
            <a:off x="3024087" y="2054325"/>
            <a:ext cx="254276" cy="253518"/>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2059455" y="3871296"/>
            <a:ext cx="2183543" cy="693353"/>
            <a:chOff x="897773" y="3893722"/>
            <a:chExt cx="2384237" cy="757081"/>
          </a:xfrm>
        </p:grpSpPr>
        <p:sp>
          <p:nvSpPr>
            <p:cNvPr id="159" name="TextBox 158"/>
            <p:cNvSpPr txBox="1"/>
            <p:nvPr/>
          </p:nvSpPr>
          <p:spPr>
            <a:xfrm>
              <a:off x="1403762" y="3893722"/>
              <a:ext cx="1372265" cy="282295"/>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159"/>
            <p:cNvSpPr/>
            <p:nvPr/>
          </p:nvSpPr>
          <p:spPr>
            <a:xfrm>
              <a:off x="897773" y="4181712"/>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1" name="Group 160"/>
          <p:cNvGrpSpPr/>
          <p:nvPr/>
        </p:nvGrpSpPr>
        <p:grpSpPr>
          <a:xfrm>
            <a:off x="3024087" y="3468393"/>
            <a:ext cx="254276" cy="253518"/>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2059455" y="5252265"/>
            <a:ext cx="2183543" cy="725132"/>
            <a:chOff x="897773" y="5401618"/>
            <a:chExt cx="2384237" cy="791781"/>
          </a:xfrm>
        </p:grpSpPr>
        <p:sp>
          <p:nvSpPr>
            <p:cNvPr id="164" name="TextBox 163"/>
            <p:cNvSpPr txBox="1"/>
            <p:nvPr/>
          </p:nvSpPr>
          <p:spPr>
            <a:xfrm>
              <a:off x="1403762" y="5401618"/>
              <a:ext cx="1372265" cy="282295"/>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897773" y="5724308"/>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6" name="Group 165"/>
          <p:cNvGrpSpPr/>
          <p:nvPr/>
        </p:nvGrpSpPr>
        <p:grpSpPr>
          <a:xfrm>
            <a:off x="3024087" y="4881139"/>
            <a:ext cx="254276" cy="253518"/>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5407702" y="5021843"/>
            <a:ext cx="294728" cy="2207531"/>
            <a:chOff x="4980416" y="5038865"/>
            <a:chExt cx="321817" cy="1816442"/>
          </a:xfrm>
        </p:grpSpPr>
        <p:sp>
          <p:nvSpPr>
            <p:cNvPr id="17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886169" y="5313816"/>
            <a:ext cx="294727" cy="1911955"/>
            <a:chOff x="5502862" y="5357314"/>
            <a:chExt cx="321816" cy="1497993"/>
          </a:xfrm>
        </p:grpSpPr>
        <p:sp>
          <p:nvSpPr>
            <p:cNvPr id="18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0445" y="5313820"/>
            <a:ext cx="294727" cy="1915388"/>
            <a:chOff x="6959786" y="5357314"/>
            <a:chExt cx="321816" cy="1497993"/>
          </a:xfrm>
        </p:grpSpPr>
        <p:sp>
          <p:nvSpPr>
            <p:cNvPr id="181"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6348611" y="4316489"/>
            <a:ext cx="294110" cy="2907935"/>
            <a:chOff x="6007804" y="4268661"/>
            <a:chExt cx="321142" cy="2586646"/>
          </a:xfrm>
        </p:grpSpPr>
        <p:sp>
          <p:nvSpPr>
            <p:cNvPr id="19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6781442" y="3808853"/>
            <a:ext cx="294727" cy="3417770"/>
            <a:chOff x="6480429" y="3714572"/>
            <a:chExt cx="321816" cy="3140735"/>
          </a:xfrm>
        </p:grpSpPr>
        <p:sp>
          <p:nvSpPr>
            <p:cNvPr id="169"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318909" y="2976232"/>
            <a:ext cx="1035243" cy="1079022"/>
            <a:chOff x="4883468" y="2805677"/>
            <a:chExt cx="1130395" cy="1178197"/>
          </a:xfrm>
        </p:grpSpPr>
        <p:sp>
          <p:nvSpPr>
            <p:cNvPr id="239"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517446" y="4164392"/>
            <a:ext cx="652961" cy="763948"/>
            <a:chOff x="5100256" y="4103040"/>
            <a:chExt cx="712977" cy="834163"/>
          </a:xfrm>
        </p:grpSpPr>
        <p:sp>
          <p:nvSpPr>
            <p:cNvPr id="233"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213054" y="2630944"/>
            <a:ext cx="1210354" cy="1294210"/>
            <a:chOff x="6951707" y="2428654"/>
            <a:chExt cx="1321600" cy="1413163"/>
          </a:xfrm>
        </p:grpSpPr>
        <p:sp>
          <p:nvSpPr>
            <p:cNvPr id="241"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261144" y="4196452"/>
            <a:ext cx="749765" cy="877400"/>
            <a:chOff x="7004221" y="4138049"/>
            <a:chExt cx="818678" cy="958042"/>
          </a:xfrm>
        </p:grpSpPr>
        <p:sp>
          <p:nvSpPr>
            <p:cNvPr id="232"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216039" y="2301072"/>
            <a:ext cx="895279" cy="1048192"/>
            <a:chOff x="5863054" y="2068463"/>
            <a:chExt cx="977566" cy="1144534"/>
          </a:xfrm>
        </p:grpSpPr>
        <p:sp>
          <p:nvSpPr>
            <p:cNvPr id="227"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599972" y="4316070"/>
            <a:ext cx="813891" cy="952006"/>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435345" y="3037274"/>
            <a:ext cx="722020" cy="842870"/>
            <a:chOff x="3918693" y="2872329"/>
            <a:chExt cx="788382" cy="920340"/>
          </a:xfrm>
        </p:grpSpPr>
        <p:sp>
          <p:nvSpPr>
            <p:cNvPr id="237"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5001371" y="2202421"/>
            <a:ext cx="654196" cy="763331"/>
            <a:chOff x="4536741" y="1960742"/>
            <a:chExt cx="714324" cy="833490"/>
          </a:xfrm>
        </p:grpSpPr>
        <p:sp>
          <p:nvSpPr>
            <p:cNvPr id="235"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8609655" y="2455132"/>
            <a:ext cx="2183543" cy="695451"/>
            <a:chOff x="8854418" y="2347395"/>
            <a:chExt cx="2384237" cy="759371"/>
          </a:xfrm>
        </p:grpSpPr>
        <p:sp>
          <p:nvSpPr>
            <p:cNvPr id="287" name="TextBox 286"/>
            <p:cNvSpPr txBox="1"/>
            <p:nvPr/>
          </p:nvSpPr>
          <p:spPr>
            <a:xfrm>
              <a:off x="9360407" y="2347395"/>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Rectangle 287"/>
            <p:cNvSpPr/>
            <p:nvPr/>
          </p:nvSpPr>
          <p:spPr>
            <a:xfrm>
              <a:off x="8854418" y="2637675"/>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9" name="Group 288"/>
          <p:cNvGrpSpPr/>
          <p:nvPr/>
        </p:nvGrpSpPr>
        <p:grpSpPr>
          <a:xfrm>
            <a:off x="9574287" y="2054325"/>
            <a:ext cx="254276" cy="253518"/>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8609655" y="3839220"/>
            <a:ext cx="2183543" cy="725430"/>
            <a:chOff x="8854418" y="3858698"/>
            <a:chExt cx="2384237" cy="792106"/>
          </a:xfrm>
        </p:grpSpPr>
        <p:sp>
          <p:nvSpPr>
            <p:cNvPr id="292" name="TextBox 291"/>
            <p:cNvSpPr txBox="1"/>
            <p:nvPr/>
          </p:nvSpPr>
          <p:spPr>
            <a:xfrm>
              <a:off x="9360407" y="3858698"/>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Rectangle 292"/>
            <p:cNvSpPr/>
            <p:nvPr/>
          </p:nvSpPr>
          <p:spPr>
            <a:xfrm>
              <a:off x="8854418" y="4181713"/>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4" name="Group 293"/>
          <p:cNvGrpSpPr/>
          <p:nvPr/>
        </p:nvGrpSpPr>
        <p:grpSpPr>
          <a:xfrm>
            <a:off x="9574287" y="3468393"/>
            <a:ext cx="254276" cy="253518"/>
            <a:chOff x="2138511" y="2464802"/>
            <a:chExt cx="354012" cy="352956"/>
          </a:xfrm>
          <a:solidFill>
            <a:schemeClr val="accent1"/>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0"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1"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 name="矩形 1"/>
          <p:cNvSpPr/>
          <p:nvPr/>
        </p:nvSpPr>
        <p:spPr>
          <a:xfrm>
            <a:off x="1028775" y="1744117"/>
            <a:ext cx="7992888" cy="446449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9137261" y="2245876"/>
            <a:ext cx="2617146"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p:nvPr/>
        </p:nvSpPr>
        <p:spPr>
          <a:xfrm>
            <a:off x="9043704" y="1888133"/>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Content Placeholder 2"/>
          <p:cNvSpPr txBox="1"/>
          <p:nvPr/>
        </p:nvSpPr>
        <p:spPr>
          <a:xfrm>
            <a:off x="9043704" y="2245876"/>
            <a:ext cx="2804260" cy="96201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0" name="直接连接符 9"/>
          <p:cNvCxnSpPr/>
          <p:nvPr/>
        </p:nvCxnSpPr>
        <p:spPr>
          <a:xfrm>
            <a:off x="9137261" y="3694430"/>
            <a:ext cx="2617146"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p:nvPr/>
        </p:nvSpPr>
        <p:spPr>
          <a:xfrm>
            <a:off x="9043704" y="3336687"/>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Content Placeholder 2"/>
          <p:cNvSpPr txBox="1"/>
          <p:nvPr/>
        </p:nvSpPr>
        <p:spPr>
          <a:xfrm>
            <a:off x="9043704" y="3694430"/>
            <a:ext cx="2804260" cy="96201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3" name="直接连接符 12"/>
          <p:cNvCxnSpPr/>
          <p:nvPr/>
        </p:nvCxnSpPr>
        <p:spPr>
          <a:xfrm>
            <a:off x="9137261" y="5124878"/>
            <a:ext cx="2617146" cy="1"/>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p:nvPr/>
        </p:nvSpPr>
        <p:spPr>
          <a:xfrm>
            <a:off x="9043704" y="4767135"/>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Content Placeholder 2"/>
          <p:cNvSpPr txBox="1"/>
          <p:nvPr/>
        </p:nvSpPr>
        <p:spPr>
          <a:xfrm>
            <a:off x="9043704" y="5124878"/>
            <a:ext cx="2804260" cy="96201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7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629175" y="2812450"/>
            <a:ext cx="939840" cy="590685"/>
            <a:chOff x="686838" y="2184398"/>
            <a:chExt cx="1192213" cy="749301"/>
          </a:xfrm>
          <a:solidFill>
            <a:schemeClr val="accent1"/>
          </a:solidFill>
        </p:grpSpPr>
        <p:sp>
          <p:nvSpPr>
            <p:cNvPr id="15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48"/>
          <p:cNvGrpSpPr/>
          <p:nvPr/>
        </p:nvGrpSpPr>
        <p:grpSpPr>
          <a:xfrm>
            <a:off x="3593429" y="1559935"/>
            <a:ext cx="721033" cy="1779143"/>
            <a:chOff x="2000250" y="1211262"/>
            <a:chExt cx="512763" cy="1265238"/>
          </a:xfrm>
        </p:grpSpPr>
        <p:grpSp>
          <p:nvGrpSpPr>
            <p:cNvPr id="4" name="Group 145"/>
            <p:cNvGrpSpPr/>
            <p:nvPr/>
          </p:nvGrpSpPr>
          <p:grpSpPr>
            <a:xfrm>
              <a:off x="2000250" y="1279525"/>
              <a:ext cx="512763" cy="1196975"/>
              <a:chOff x="2000250" y="982663"/>
              <a:chExt cx="512763" cy="1196975"/>
            </a:xfrm>
            <a:solidFill>
              <a:schemeClr val="tx1">
                <a:lumMod val="50000"/>
                <a:lumOff val="50000"/>
              </a:schemeClr>
            </a:solidFill>
          </p:grpSpPr>
          <p:sp>
            <p:nvSpPr>
              <p:cNvPr id="1031" name="Oval 7"/>
              <p:cNvSpPr>
                <a:spLocks noChangeArrowheads="1"/>
              </p:cNvSpPr>
              <p:nvPr/>
            </p:nvSpPr>
            <p:spPr bwMode="auto">
              <a:xfrm>
                <a:off x="2192338" y="1081088"/>
                <a:ext cx="23813" cy="254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3" name="Freeform 9"/>
              <p:cNvSpPr/>
              <p:nvPr/>
            </p:nvSpPr>
            <p:spPr bwMode="auto">
              <a:xfrm>
                <a:off x="2201863" y="1497013"/>
                <a:ext cx="58738" cy="61912"/>
              </a:xfrm>
              <a:custGeom>
                <a:avLst/>
                <a:gdLst/>
                <a:ahLst/>
                <a:cxnLst>
                  <a:cxn ang="0">
                    <a:pos x="0" y="0"/>
                  </a:cxn>
                  <a:cxn ang="0">
                    <a:pos x="17" y="5"/>
                  </a:cxn>
                  <a:cxn ang="0">
                    <a:pos x="32" y="25"/>
                  </a:cxn>
                  <a:cxn ang="0">
                    <a:pos x="10" y="36"/>
                  </a:cxn>
                  <a:cxn ang="0">
                    <a:pos x="0" y="34"/>
                  </a:cxn>
                  <a:cxn ang="0">
                    <a:pos x="0" y="0"/>
                  </a:cxn>
                </a:cxnLst>
                <a:rect l="0" t="0" r="r" b="b"/>
                <a:pathLst>
                  <a:path w="36" h="38">
                    <a:moveTo>
                      <a:pt x="0" y="0"/>
                    </a:moveTo>
                    <a:cubicBezTo>
                      <a:pt x="17" y="5"/>
                      <a:pt x="17" y="5"/>
                      <a:pt x="17" y="5"/>
                    </a:cubicBezTo>
                    <a:cubicBezTo>
                      <a:pt x="27" y="8"/>
                      <a:pt x="36" y="12"/>
                      <a:pt x="32" y="25"/>
                    </a:cubicBezTo>
                    <a:cubicBezTo>
                      <a:pt x="30" y="33"/>
                      <a:pt x="20" y="38"/>
                      <a:pt x="10" y="36"/>
                    </a:cubicBezTo>
                    <a:cubicBezTo>
                      <a:pt x="0" y="34"/>
                      <a:pt x="0" y="34"/>
                      <a:pt x="0" y="34"/>
                    </a:cubicBezTo>
                    <a:cubicBezTo>
                      <a:pt x="0" y="0"/>
                      <a:pt x="0" y="0"/>
                      <a:pt x="0"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4" name="Freeform 10"/>
              <p:cNvSpPr/>
              <p:nvPr/>
            </p:nvSpPr>
            <p:spPr bwMode="auto">
              <a:xfrm>
                <a:off x="2197100" y="1490663"/>
                <a:ext cx="33338" cy="14287"/>
              </a:xfrm>
              <a:custGeom>
                <a:avLst/>
                <a:gdLst/>
                <a:ahLst/>
                <a:cxnLst>
                  <a:cxn ang="0">
                    <a:pos x="0" y="4"/>
                  </a:cxn>
                  <a:cxn ang="0">
                    <a:pos x="4" y="8"/>
                  </a:cxn>
                  <a:cxn ang="0">
                    <a:pos x="16" y="8"/>
                  </a:cxn>
                  <a:cxn ang="0">
                    <a:pos x="20" y="4"/>
                  </a:cxn>
                  <a:cxn ang="0">
                    <a:pos x="16" y="0"/>
                  </a:cxn>
                  <a:cxn ang="0">
                    <a:pos x="4" y="0"/>
                  </a:cxn>
                  <a:cxn ang="0">
                    <a:pos x="0" y="4"/>
                  </a:cxn>
                </a:cxnLst>
                <a:rect l="0" t="0" r="r" b="b"/>
                <a:pathLst>
                  <a:path w="20" h="8">
                    <a:moveTo>
                      <a:pt x="0" y="4"/>
                    </a:moveTo>
                    <a:cubicBezTo>
                      <a:pt x="0" y="6"/>
                      <a:pt x="2" y="8"/>
                      <a:pt x="4" y="8"/>
                    </a:cubicBez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0" name="Freeform 16"/>
              <p:cNvSpPr/>
              <p:nvPr/>
            </p:nvSpPr>
            <p:spPr bwMode="auto">
              <a:xfrm>
                <a:off x="2197100" y="1490663"/>
                <a:ext cx="33338" cy="14287"/>
              </a:xfrm>
              <a:custGeom>
                <a:avLst/>
                <a:gdLst/>
                <a:ahLst/>
                <a:cxnLst>
                  <a:cxn ang="0">
                    <a:pos x="16" y="0"/>
                  </a:cxn>
                  <a:cxn ang="0">
                    <a:pos x="4" y="0"/>
                  </a:cxn>
                  <a:cxn ang="0">
                    <a:pos x="0" y="4"/>
                  </a:cxn>
                  <a:cxn ang="0">
                    <a:pos x="3" y="8"/>
                  </a:cxn>
                  <a:cxn ang="0">
                    <a:pos x="4" y="8"/>
                  </a:cxn>
                  <a:cxn ang="0">
                    <a:pos x="16" y="8"/>
                  </a:cxn>
                  <a:cxn ang="0">
                    <a:pos x="17" y="8"/>
                  </a:cxn>
                  <a:cxn ang="0">
                    <a:pos x="20" y="4"/>
                  </a:cxn>
                  <a:cxn ang="0">
                    <a:pos x="16" y="0"/>
                  </a:cxn>
                </a:cxnLst>
                <a:rect l="0" t="0" r="r" b="b"/>
                <a:pathLst>
                  <a:path w="20" h="8">
                    <a:moveTo>
                      <a:pt x="16" y="0"/>
                    </a:moveTo>
                    <a:cubicBezTo>
                      <a:pt x="4" y="0"/>
                      <a:pt x="4" y="0"/>
                      <a:pt x="4" y="0"/>
                    </a:cubicBezTo>
                    <a:cubicBezTo>
                      <a:pt x="2" y="0"/>
                      <a:pt x="0" y="2"/>
                      <a:pt x="0" y="4"/>
                    </a:cubicBezTo>
                    <a:cubicBezTo>
                      <a:pt x="0" y="6"/>
                      <a:pt x="1" y="7"/>
                      <a:pt x="3" y="8"/>
                    </a:cubicBezTo>
                    <a:cubicBezTo>
                      <a:pt x="3" y="8"/>
                      <a:pt x="4" y="8"/>
                      <a:pt x="4" y="8"/>
                    </a:cubicBezTo>
                    <a:cubicBezTo>
                      <a:pt x="16" y="8"/>
                      <a:pt x="16" y="8"/>
                      <a:pt x="16" y="8"/>
                    </a:cubicBezTo>
                    <a:cubicBezTo>
                      <a:pt x="16" y="8"/>
                      <a:pt x="17" y="8"/>
                      <a:pt x="17" y="8"/>
                    </a:cubicBezTo>
                    <a:cubicBezTo>
                      <a:pt x="19" y="7"/>
                      <a:pt x="20" y="6"/>
                      <a:pt x="20" y="4"/>
                    </a:cubicBezTo>
                    <a:cubicBezTo>
                      <a:pt x="20" y="2"/>
                      <a:pt x="18" y="0"/>
                      <a:pt x="1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2" name="Freeform 18"/>
              <p:cNvSpPr/>
              <p:nvPr/>
            </p:nvSpPr>
            <p:spPr bwMode="auto">
              <a:xfrm>
                <a:off x="2195513" y="1081088"/>
                <a:ext cx="19050" cy="6350"/>
              </a:xfrm>
              <a:custGeom>
                <a:avLst/>
                <a:gdLst/>
                <a:ahLst/>
                <a:cxnLst>
                  <a:cxn ang="0">
                    <a:pos x="6" y="0"/>
                  </a:cxn>
                  <a:cxn ang="0">
                    <a:pos x="0" y="4"/>
                  </a:cxn>
                  <a:cxn ang="0">
                    <a:pos x="12" y="4"/>
                  </a:cxn>
                  <a:cxn ang="0">
                    <a:pos x="6" y="0"/>
                  </a:cxn>
                </a:cxnLst>
                <a:rect l="0" t="0" r="r" b="b"/>
                <a:pathLst>
                  <a:path w="12" h="4">
                    <a:moveTo>
                      <a:pt x="6" y="0"/>
                    </a:moveTo>
                    <a:cubicBezTo>
                      <a:pt x="4" y="0"/>
                      <a:pt x="2" y="1"/>
                      <a:pt x="0" y="4"/>
                    </a:cubicBezTo>
                    <a:cubicBezTo>
                      <a:pt x="12" y="4"/>
                      <a:pt x="12" y="4"/>
                      <a:pt x="12" y="4"/>
                    </a:cubicBezTo>
                    <a:cubicBezTo>
                      <a:pt x="11" y="1"/>
                      <a:pt x="8" y="0"/>
                      <a:pt x="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3" name="Freeform 19"/>
              <p:cNvSpPr/>
              <p:nvPr/>
            </p:nvSpPr>
            <p:spPr bwMode="auto">
              <a:xfrm>
                <a:off x="2201863" y="1504950"/>
                <a:ext cx="42863" cy="6350"/>
              </a:xfrm>
              <a:custGeom>
                <a:avLst/>
                <a:gdLst/>
                <a:ahLst/>
                <a:cxnLst>
                  <a:cxn ang="0">
                    <a:pos x="14" y="0"/>
                  </a:cxn>
                  <a:cxn ang="0">
                    <a:pos x="13" y="0"/>
                  </a:cxn>
                  <a:cxn ang="0">
                    <a:pos x="1" y="0"/>
                  </a:cxn>
                  <a:cxn ang="0">
                    <a:pos x="0" y="0"/>
                  </a:cxn>
                  <a:cxn ang="0">
                    <a:pos x="0" y="4"/>
                  </a:cxn>
                  <a:cxn ang="0">
                    <a:pos x="26" y="4"/>
                  </a:cxn>
                  <a:cxn ang="0">
                    <a:pos x="17" y="0"/>
                  </a:cxn>
                  <a:cxn ang="0">
                    <a:pos x="14" y="0"/>
                  </a:cxn>
                </a:cxnLst>
                <a:rect l="0" t="0" r="r" b="b"/>
                <a:pathLst>
                  <a:path w="26" h="4">
                    <a:moveTo>
                      <a:pt x="14" y="0"/>
                    </a:moveTo>
                    <a:cubicBezTo>
                      <a:pt x="14" y="0"/>
                      <a:pt x="13" y="0"/>
                      <a:pt x="13" y="0"/>
                    </a:cubicBezTo>
                    <a:cubicBezTo>
                      <a:pt x="1" y="0"/>
                      <a:pt x="1" y="0"/>
                      <a:pt x="1" y="0"/>
                    </a:cubicBezTo>
                    <a:cubicBezTo>
                      <a:pt x="1" y="0"/>
                      <a:pt x="0" y="0"/>
                      <a:pt x="0" y="0"/>
                    </a:cubicBezTo>
                    <a:cubicBezTo>
                      <a:pt x="0" y="4"/>
                      <a:pt x="0" y="4"/>
                      <a:pt x="0" y="4"/>
                    </a:cubicBezTo>
                    <a:cubicBezTo>
                      <a:pt x="26" y="4"/>
                      <a:pt x="26" y="4"/>
                      <a:pt x="26" y="4"/>
                    </a:cubicBezTo>
                    <a:cubicBezTo>
                      <a:pt x="24" y="2"/>
                      <a:pt x="20" y="1"/>
                      <a:pt x="17" y="0"/>
                    </a:cubicBezTo>
                    <a:cubicBezTo>
                      <a:pt x="14" y="0"/>
                      <a:pt x="14" y="0"/>
                      <a:pt x="14"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5" name="Freeform 21"/>
              <p:cNvSpPr/>
              <p:nvPr/>
            </p:nvSpPr>
            <p:spPr bwMode="auto">
              <a:xfrm>
                <a:off x="2192338" y="1087438"/>
                <a:ext cx="23813" cy="19050"/>
              </a:xfrm>
              <a:custGeom>
                <a:avLst/>
                <a:gdLst/>
                <a:ahLst/>
                <a:cxnLst>
                  <a:cxn ang="0">
                    <a:pos x="13" y="0"/>
                  </a:cxn>
                  <a:cxn ang="0">
                    <a:pos x="1" y="0"/>
                  </a:cxn>
                  <a:cxn ang="0">
                    <a:pos x="0" y="4"/>
                  </a:cxn>
                  <a:cxn ang="0">
                    <a:pos x="7" y="12"/>
                  </a:cxn>
                  <a:cxn ang="0">
                    <a:pos x="14" y="4"/>
                  </a:cxn>
                  <a:cxn ang="0">
                    <a:pos x="13" y="0"/>
                  </a:cxn>
                </a:cxnLst>
                <a:rect l="0" t="0" r="r" b="b"/>
                <a:pathLst>
                  <a:path w="14" h="12">
                    <a:moveTo>
                      <a:pt x="13" y="0"/>
                    </a:moveTo>
                    <a:cubicBezTo>
                      <a:pt x="1" y="0"/>
                      <a:pt x="1" y="0"/>
                      <a:pt x="1" y="0"/>
                    </a:cubicBezTo>
                    <a:cubicBezTo>
                      <a:pt x="1" y="1"/>
                      <a:pt x="0" y="2"/>
                      <a:pt x="0" y="4"/>
                    </a:cubicBezTo>
                    <a:cubicBezTo>
                      <a:pt x="0" y="8"/>
                      <a:pt x="3" y="12"/>
                      <a:pt x="7" y="12"/>
                    </a:cubicBezTo>
                    <a:cubicBezTo>
                      <a:pt x="11" y="12"/>
                      <a:pt x="14" y="8"/>
                      <a:pt x="14" y="4"/>
                    </a:cubicBezTo>
                    <a:cubicBezTo>
                      <a:pt x="14" y="2"/>
                      <a:pt x="13" y="1"/>
                      <a:pt x="13"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0" name="Freeform 36"/>
              <p:cNvSpPr/>
              <p:nvPr/>
            </p:nvSpPr>
            <p:spPr bwMode="auto">
              <a:xfrm>
                <a:off x="2149475" y="1600200"/>
                <a:ext cx="363538" cy="531812"/>
              </a:xfrm>
              <a:custGeom>
                <a:avLst/>
                <a:gdLst/>
                <a:ahLst/>
                <a:cxnLst>
                  <a:cxn ang="0">
                    <a:pos x="128" y="222"/>
                  </a:cxn>
                  <a:cxn ang="0">
                    <a:pos x="126" y="256"/>
                  </a:cxn>
                  <a:cxn ang="0">
                    <a:pos x="218" y="256"/>
                  </a:cxn>
                  <a:cxn ang="0">
                    <a:pos x="181" y="224"/>
                  </a:cxn>
                  <a:cxn ang="0">
                    <a:pos x="208" y="110"/>
                  </a:cxn>
                  <a:cxn ang="0">
                    <a:pos x="143" y="4"/>
                  </a:cxn>
                  <a:cxn ang="0">
                    <a:pos x="39" y="7"/>
                  </a:cxn>
                  <a:cxn ang="0">
                    <a:pos x="0" y="0"/>
                  </a:cxn>
                  <a:cxn ang="0">
                    <a:pos x="9" y="38"/>
                  </a:cxn>
                  <a:cxn ang="0">
                    <a:pos x="35" y="180"/>
                  </a:cxn>
                  <a:cxn ang="0">
                    <a:pos x="37" y="320"/>
                  </a:cxn>
                  <a:cxn ang="0">
                    <a:pos x="84" y="320"/>
                  </a:cxn>
                  <a:cxn ang="0">
                    <a:pos x="93" y="188"/>
                  </a:cxn>
                  <a:cxn ang="0">
                    <a:pos x="87" y="64"/>
                  </a:cxn>
                  <a:cxn ang="0">
                    <a:pos x="145" y="110"/>
                  </a:cxn>
                  <a:cxn ang="0">
                    <a:pos x="129" y="222"/>
                  </a:cxn>
                  <a:cxn ang="0">
                    <a:pos x="128" y="222"/>
                  </a:cxn>
                </a:cxnLst>
                <a:rect l="0" t="0" r="r" b="b"/>
                <a:pathLst>
                  <a:path w="218" h="320">
                    <a:moveTo>
                      <a:pt x="128" y="222"/>
                    </a:moveTo>
                    <a:cubicBezTo>
                      <a:pt x="126" y="256"/>
                      <a:pt x="126" y="256"/>
                      <a:pt x="126" y="256"/>
                    </a:cubicBezTo>
                    <a:cubicBezTo>
                      <a:pt x="218" y="256"/>
                      <a:pt x="218" y="256"/>
                      <a:pt x="218" y="256"/>
                    </a:cubicBezTo>
                    <a:cubicBezTo>
                      <a:pt x="218" y="256"/>
                      <a:pt x="210" y="230"/>
                      <a:pt x="181" y="224"/>
                    </a:cubicBezTo>
                    <a:cubicBezTo>
                      <a:pt x="208" y="110"/>
                      <a:pt x="208" y="110"/>
                      <a:pt x="208" y="110"/>
                    </a:cubicBezTo>
                    <a:cubicBezTo>
                      <a:pt x="190" y="59"/>
                      <a:pt x="143" y="4"/>
                      <a:pt x="143" y="4"/>
                    </a:cubicBezTo>
                    <a:cubicBezTo>
                      <a:pt x="39" y="7"/>
                      <a:pt x="39" y="7"/>
                      <a:pt x="39" y="7"/>
                    </a:cubicBezTo>
                    <a:cubicBezTo>
                      <a:pt x="0" y="0"/>
                      <a:pt x="0" y="0"/>
                      <a:pt x="0" y="0"/>
                    </a:cubicBezTo>
                    <a:cubicBezTo>
                      <a:pt x="0" y="0"/>
                      <a:pt x="8" y="34"/>
                      <a:pt x="9" y="38"/>
                    </a:cubicBezTo>
                    <a:cubicBezTo>
                      <a:pt x="18" y="76"/>
                      <a:pt x="30" y="137"/>
                      <a:pt x="35" y="180"/>
                    </a:cubicBezTo>
                    <a:cubicBezTo>
                      <a:pt x="40" y="214"/>
                      <a:pt x="37" y="320"/>
                      <a:pt x="37" y="320"/>
                    </a:cubicBezTo>
                    <a:cubicBezTo>
                      <a:pt x="84" y="320"/>
                      <a:pt x="84" y="320"/>
                      <a:pt x="84" y="320"/>
                    </a:cubicBezTo>
                    <a:cubicBezTo>
                      <a:pt x="84" y="320"/>
                      <a:pt x="93" y="225"/>
                      <a:pt x="93" y="188"/>
                    </a:cubicBezTo>
                    <a:cubicBezTo>
                      <a:pt x="93" y="168"/>
                      <a:pt x="90" y="108"/>
                      <a:pt x="87" y="64"/>
                    </a:cubicBezTo>
                    <a:cubicBezTo>
                      <a:pt x="145" y="110"/>
                      <a:pt x="145" y="110"/>
                      <a:pt x="145" y="110"/>
                    </a:cubicBezTo>
                    <a:cubicBezTo>
                      <a:pt x="145" y="151"/>
                      <a:pt x="131" y="212"/>
                      <a:pt x="129" y="222"/>
                    </a:cubicBezTo>
                    <a:lnTo>
                      <a:pt x="128" y="222"/>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1" name="Freeform 37"/>
              <p:cNvSpPr/>
              <p:nvPr/>
            </p:nvSpPr>
            <p:spPr bwMode="auto">
              <a:xfrm>
                <a:off x="2208213" y="2132013"/>
                <a:ext cx="149225" cy="47625"/>
              </a:xfrm>
              <a:custGeom>
                <a:avLst/>
                <a:gdLst/>
                <a:ahLst/>
                <a:cxnLst>
                  <a:cxn ang="0">
                    <a:pos x="53" y="0"/>
                  </a:cxn>
                  <a:cxn ang="0">
                    <a:pos x="0" y="0"/>
                  </a:cxn>
                  <a:cxn ang="0">
                    <a:pos x="0" y="29"/>
                  </a:cxn>
                  <a:cxn ang="0">
                    <a:pos x="83" y="29"/>
                  </a:cxn>
                  <a:cxn ang="0">
                    <a:pos x="53" y="0"/>
                  </a:cxn>
                </a:cxnLst>
                <a:rect l="0" t="0" r="r" b="b"/>
                <a:pathLst>
                  <a:path w="90" h="29">
                    <a:moveTo>
                      <a:pt x="53" y="0"/>
                    </a:moveTo>
                    <a:cubicBezTo>
                      <a:pt x="0" y="0"/>
                      <a:pt x="0" y="0"/>
                      <a:pt x="0" y="0"/>
                    </a:cubicBezTo>
                    <a:cubicBezTo>
                      <a:pt x="0" y="29"/>
                      <a:pt x="0" y="29"/>
                      <a:pt x="0" y="29"/>
                    </a:cubicBezTo>
                    <a:cubicBezTo>
                      <a:pt x="83" y="29"/>
                      <a:pt x="83" y="29"/>
                      <a:pt x="83" y="29"/>
                    </a:cubicBezTo>
                    <a:cubicBezTo>
                      <a:pt x="83" y="29"/>
                      <a:pt x="90" y="8"/>
                      <a:pt x="53" y="0"/>
                    </a:cubicBez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2" name="Freeform 38"/>
              <p:cNvSpPr/>
              <p:nvPr/>
            </p:nvSpPr>
            <p:spPr bwMode="auto">
              <a:xfrm>
                <a:off x="2000250" y="982663"/>
                <a:ext cx="449263" cy="635000"/>
              </a:xfrm>
              <a:custGeom>
                <a:avLst/>
                <a:gdLst/>
                <a:ahLst/>
                <a:cxnLst>
                  <a:cxn ang="0">
                    <a:pos x="68" y="63"/>
                  </a:cxn>
                  <a:cxn ang="0">
                    <a:pos x="98" y="111"/>
                  </a:cxn>
                  <a:cxn ang="0">
                    <a:pos x="98" y="121"/>
                  </a:cxn>
                  <a:cxn ang="0">
                    <a:pos x="98" y="135"/>
                  </a:cxn>
                  <a:cxn ang="0">
                    <a:pos x="50" y="160"/>
                  </a:cxn>
                  <a:cxn ang="0">
                    <a:pos x="5" y="281"/>
                  </a:cxn>
                  <a:cxn ang="0">
                    <a:pos x="73" y="326"/>
                  </a:cxn>
                  <a:cxn ang="0">
                    <a:pos x="75" y="382"/>
                  </a:cxn>
                  <a:cxn ang="0">
                    <a:pos x="252" y="375"/>
                  </a:cxn>
                  <a:cxn ang="0">
                    <a:pos x="221" y="255"/>
                  </a:cxn>
                  <a:cxn ang="0">
                    <a:pos x="199" y="167"/>
                  </a:cxn>
                  <a:cxn ang="0">
                    <a:pos x="200" y="168"/>
                  </a:cxn>
                  <a:cxn ang="0">
                    <a:pos x="265" y="148"/>
                  </a:cxn>
                  <a:cxn ang="0">
                    <a:pos x="251" y="8"/>
                  </a:cxn>
                  <a:cxn ang="0">
                    <a:pos x="221" y="15"/>
                  </a:cxn>
                  <a:cxn ang="0">
                    <a:pos x="229" y="117"/>
                  </a:cxn>
                  <a:cxn ang="0">
                    <a:pos x="189" y="126"/>
                  </a:cxn>
                  <a:cxn ang="0">
                    <a:pos x="189" y="125"/>
                  </a:cxn>
                  <a:cxn ang="0">
                    <a:pos x="149" y="108"/>
                  </a:cxn>
                  <a:cxn ang="0">
                    <a:pos x="149" y="104"/>
                  </a:cxn>
                  <a:cxn ang="0">
                    <a:pos x="165" y="94"/>
                  </a:cxn>
                  <a:cxn ang="0">
                    <a:pos x="159" y="62"/>
                  </a:cxn>
                  <a:cxn ang="0">
                    <a:pos x="166" y="57"/>
                  </a:cxn>
                  <a:cxn ang="0">
                    <a:pos x="154" y="45"/>
                  </a:cxn>
                  <a:cxn ang="0">
                    <a:pos x="147" y="24"/>
                  </a:cxn>
                  <a:cxn ang="0">
                    <a:pos x="152" y="15"/>
                  </a:cxn>
                  <a:cxn ang="0">
                    <a:pos x="156" y="0"/>
                  </a:cxn>
                  <a:cxn ang="0">
                    <a:pos x="123" y="4"/>
                  </a:cxn>
                  <a:cxn ang="0">
                    <a:pos x="85" y="8"/>
                  </a:cxn>
                  <a:cxn ang="0">
                    <a:pos x="71" y="24"/>
                  </a:cxn>
                  <a:cxn ang="0">
                    <a:pos x="68" y="63"/>
                  </a:cxn>
                </a:cxnLst>
                <a:rect l="0" t="0" r="r" b="b"/>
                <a:pathLst>
                  <a:path w="270" h="382">
                    <a:moveTo>
                      <a:pt x="68" y="63"/>
                    </a:moveTo>
                    <a:cubicBezTo>
                      <a:pt x="73" y="87"/>
                      <a:pt x="98" y="111"/>
                      <a:pt x="98" y="111"/>
                    </a:cubicBezTo>
                    <a:cubicBezTo>
                      <a:pt x="98" y="121"/>
                      <a:pt x="98" y="121"/>
                      <a:pt x="98" y="121"/>
                    </a:cubicBezTo>
                    <a:cubicBezTo>
                      <a:pt x="98" y="135"/>
                      <a:pt x="98" y="135"/>
                      <a:pt x="98" y="135"/>
                    </a:cubicBezTo>
                    <a:cubicBezTo>
                      <a:pt x="98" y="135"/>
                      <a:pt x="54" y="156"/>
                      <a:pt x="50" y="160"/>
                    </a:cubicBezTo>
                    <a:cubicBezTo>
                      <a:pt x="36" y="174"/>
                      <a:pt x="12" y="253"/>
                      <a:pt x="5" y="281"/>
                    </a:cubicBezTo>
                    <a:cubicBezTo>
                      <a:pt x="0" y="299"/>
                      <a:pt x="39" y="315"/>
                      <a:pt x="73" y="326"/>
                    </a:cubicBezTo>
                    <a:cubicBezTo>
                      <a:pt x="75" y="382"/>
                      <a:pt x="75" y="382"/>
                      <a:pt x="75" y="382"/>
                    </a:cubicBezTo>
                    <a:cubicBezTo>
                      <a:pt x="252" y="375"/>
                      <a:pt x="252" y="375"/>
                      <a:pt x="252" y="375"/>
                    </a:cubicBezTo>
                    <a:cubicBezTo>
                      <a:pt x="252" y="375"/>
                      <a:pt x="233" y="304"/>
                      <a:pt x="221" y="255"/>
                    </a:cubicBezTo>
                    <a:cubicBezTo>
                      <a:pt x="212" y="216"/>
                      <a:pt x="204" y="188"/>
                      <a:pt x="199" y="167"/>
                    </a:cubicBezTo>
                    <a:cubicBezTo>
                      <a:pt x="200" y="168"/>
                      <a:pt x="200" y="168"/>
                      <a:pt x="200" y="168"/>
                    </a:cubicBezTo>
                    <a:cubicBezTo>
                      <a:pt x="200" y="168"/>
                      <a:pt x="261" y="157"/>
                      <a:pt x="265" y="148"/>
                    </a:cubicBezTo>
                    <a:cubicBezTo>
                      <a:pt x="270" y="135"/>
                      <a:pt x="251" y="8"/>
                      <a:pt x="251" y="8"/>
                    </a:cubicBezTo>
                    <a:cubicBezTo>
                      <a:pt x="221" y="15"/>
                      <a:pt x="221" y="15"/>
                      <a:pt x="221" y="15"/>
                    </a:cubicBezTo>
                    <a:cubicBezTo>
                      <a:pt x="221" y="15"/>
                      <a:pt x="229" y="109"/>
                      <a:pt x="229" y="117"/>
                    </a:cubicBezTo>
                    <a:cubicBezTo>
                      <a:pt x="229" y="120"/>
                      <a:pt x="204" y="124"/>
                      <a:pt x="189" y="126"/>
                    </a:cubicBezTo>
                    <a:cubicBezTo>
                      <a:pt x="189" y="125"/>
                      <a:pt x="189" y="125"/>
                      <a:pt x="189" y="125"/>
                    </a:cubicBezTo>
                    <a:cubicBezTo>
                      <a:pt x="149" y="131"/>
                      <a:pt x="149" y="110"/>
                      <a:pt x="149" y="108"/>
                    </a:cubicBezTo>
                    <a:cubicBezTo>
                      <a:pt x="149" y="106"/>
                      <a:pt x="149" y="104"/>
                      <a:pt x="149" y="104"/>
                    </a:cubicBezTo>
                    <a:cubicBezTo>
                      <a:pt x="149" y="104"/>
                      <a:pt x="161" y="103"/>
                      <a:pt x="165" y="94"/>
                    </a:cubicBezTo>
                    <a:cubicBezTo>
                      <a:pt x="167" y="91"/>
                      <a:pt x="163" y="77"/>
                      <a:pt x="159" y="62"/>
                    </a:cubicBezTo>
                    <a:cubicBezTo>
                      <a:pt x="166" y="57"/>
                      <a:pt x="166" y="57"/>
                      <a:pt x="166" y="57"/>
                    </a:cubicBezTo>
                    <a:cubicBezTo>
                      <a:pt x="154" y="45"/>
                      <a:pt x="154" y="45"/>
                      <a:pt x="154" y="45"/>
                    </a:cubicBezTo>
                    <a:cubicBezTo>
                      <a:pt x="152" y="40"/>
                      <a:pt x="148" y="27"/>
                      <a:pt x="147" y="24"/>
                    </a:cubicBezTo>
                    <a:cubicBezTo>
                      <a:pt x="147" y="24"/>
                      <a:pt x="149" y="21"/>
                      <a:pt x="152" y="15"/>
                    </a:cubicBezTo>
                    <a:cubicBezTo>
                      <a:pt x="155" y="8"/>
                      <a:pt x="156" y="0"/>
                      <a:pt x="156" y="0"/>
                    </a:cubicBezTo>
                    <a:cubicBezTo>
                      <a:pt x="156" y="0"/>
                      <a:pt x="140" y="6"/>
                      <a:pt x="123" y="4"/>
                    </a:cubicBezTo>
                    <a:cubicBezTo>
                      <a:pt x="114" y="2"/>
                      <a:pt x="91" y="4"/>
                      <a:pt x="85" y="8"/>
                    </a:cubicBezTo>
                    <a:cubicBezTo>
                      <a:pt x="80" y="11"/>
                      <a:pt x="74" y="16"/>
                      <a:pt x="71" y="24"/>
                    </a:cubicBezTo>
                    <a:cubicBezTo>
                      <a:pt x="68" y="33"/>
                      <a:pt x="64" y="46"/>
                      <a:pt x="68" y="63"/>
                    </a:cubicBez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3" name="Freeform 39"/>
              <p:cNvSpPr/>
              <p:nvPr/>
            </p:nvSpPr>
            <p:spPr bwMode="auto">
              <a:xfrm>
                <a:off x="2082800" y="1374775"/>
                <a:ext cx="34925" cy="93662"/>
              </a:xfrm>
              <a:custGeom>
                <a:avLst/>
                <a:gdLst/>
                <a:ahLst/>
                <a:cxnLst>
                  <a:cxn ang="0">
                    <a:pos x="3" y="33"/>
                  </a:cxn>
                  <a:cxn ang="0">
                    <a:pos x="19" y="0"/>
                  </a:cxn>
                  <a:cxn ang="0">
                    <a:pos x="21" y="56"/>
                  </a:cxn>
                  <a:cxn ang="0">
                    <a:pos x="3" y="33"/>
                  </a:cxn>
                </a:cxnLst>
                <a:rect l="0" t="0" r="r" b="b"/>
                <a:pathLst>
                  <a:path w="21" h="56">
                    <a:moveTo>
                      <a:pt x="3" y="33"/>
                    </a:moveTo>
                    <a:cubicBezTo>
                      <a:pt x="4" y="27"/>
                      <a:pt x="10" y="12"/>
                      <a:pt x="19" y="0"/>
                    </a:cubicBezTo>
                    <a:cubicBezTo>
                      <a:pt x="20" y="22"/>
                      <a:pt x="20" y="41"/>
                      <a:pt x="21" y="56"/>
                    </a:cubicBezTo>
                    <a:cubicBezTo>
                      <a:pt x="9" y="51"/>
                      <a:pt x="0" y="43"/>
                      <a:pt x="3" y="33"/>
                    </a:cubicBezTo>
                    <a:close/>
                  </a:path>
                </a:pathLst>
              </a:custGeom>
              <a:solidFill>
                <a:schemeClr val="tx1">
                  <a:lumMod val="25000"/>
                  <a:lumOff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4" name="Freeform 40"/>
              <p:cNvSpPr/>
              <p:nvPr/>
            </p:nvSpPr>
            <p:spPr bwMode="auto">
              <a:xfrm>
                <a:off x="2200275" y="1155700"/>
                <a:ext cx="1588" cy="1587"/>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3"/>
            <p:cNvGrpSpPr/>
            <p:nvPr/>
          </p:nvGrpSpPr>
          <p:grpSpPr>
            <a:xfrm>
              <a:off x="2265363" y="1211262"/>
              <a:ext cx="246062" cy="158750"/>
              <a:chOff x="2265363" y="914400"/>
              <a:chExt cx="246062" cy="158750"/>
            </a:xfrm>
          </p:grpSpPr>
          <p:sp>
            <p:nvSpPr>
              <p:cNvPr id="1032" name="Freeform 8"/>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solidFill>
                <a:srgbClr val="B73427"/>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9" name="Freeform 15"/>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solidFill>
                <a:srgbClr val="ECDFDE"/>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0" name="Freeform 76"/>
              <p:cNvSpPr/>
              <p:nvPr/>
            </p:nvSpPr>
            <p:spPr bwMode="auto">
              <a:xfrm>
                <a:off x="2395538" y="919163"/>
                <a:ext cx="100013" cy="103187"/>
              </a:xfrm>
              <a:custGeom>
                <a:avLst/>
                <a:gdLst/>
                <a:ahLst/>
                <a:cxnLst>
                  <a:cxn ang="0">
                    <a:pos x="42" y="0"/>
                  </a:cxn>
                  <a:cxn ang="0">
                    <a:pos x="0" y="34"/>
                  </a:cxn>
                  <a:cxn ang="0">
                    <a:pos x="15" y="65"/>
                  </a:cxn>
                  <a:cxn ang="0">
                    <a:pos x="63" y="54"/>
                  </a:cxn>
                  <a:cxn ang="0">
                    <a:pos x="42" y="0"/>
                  </a:cxn>
                </a:cxnLst>
                <a:rect l="0" t="0" r="r" b="b"/>
                <a:pathLst>
                  <a:path w="63" h="65">
                    <a:moveTo>
                      <a:pt x="42" y="0"/>
                    </a:moveTo>
                    <a:lnTo>
                      <a:pt x="0" y="34"/>
                    </a:lnTo>
                    <a:lnTo>
                      <a:pt x="15" y="65"/>
                    </a:lnTo>
                    <a:lnTo>
                      <a:pt x="63" y="54"/>
                    </a:lnTo>
                    <a:lnTo>
                      <a:pt x="42" y="0"/>
                    </a:lnTo>
                    <a:close/>
                  </a:path>
                </a:pathLst>
              </a:custGeom>
              <a:solidFill>
                <a:srgbClr val="D6412D"/>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1" name="Freeform 77"/>
              <p:cNvSpPr/>
              <p:nvPr/>
            </p:nvSpPr>
            <p:spPr bwMode="auto">
              <a:xfrm>
                <a:off x="2395538" y="919163"/>
                <a:ext cx="100013" cy="103187"/>
              </a:xfrm>
              <a:custGeom>
                <a:avLst/>
                <a:gdLst/>
                <a:ahLst/>
                <a:cxnLst>
                  <a:cxn ang="0">
                    <a:pos x="42" y="0"/>
                  </a:cxn>
                  <a:cxn ang="0">
                    <a:pos x="0" y="34"/>
                  </a:cxn>
                  <a:cxn ang="0">
                    <a:pos x="15" y="65"/>
                  </a:cxn>
                  <a:cxn ang="0">
                    <a:pos x="63" y="54"/>
                  </a:cxn>
                </a:cxnLst>
                <a:rect l="0" t="0" r="r" b="b"/>
                <a:pathLst>
                  <a:path w="63" h="65">
                    <a:moveTo>
                      <a:pt x="42" y="0"/>
                    </a:moveTo>
                    <a:lnTo>
                      <a:pt x="0" y="34"/>
                    </a:lnTo>
                    <a:lnTo>
                      <a:pt x="15" y="65"/>
                    </a:lnTo>
                    <a:lnTo>
                      <a:pt x="63" y="54"/>
                    </a:ln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2" name="Freeform 78"/>
              <p:cNvSpPr/>
              <p:nvPr/>
            </p:nvSpPr>
            <p:spPr bwMode="auto">
              <a:xfrm>
                <a:off x="2447925" y="914400"/>
                <a:ext cx="63500" cy="96837"/>
              </a:xfrm>
              <a:custGeom>
                <a:avLst/>
                <a:gdLst/>
                <a:ahLst/>
                <a:cxnLst>
                  <a:cxn ang="0">
                    <a:pos x="5" y="34"/>
                  </a:cxn>
                  <a:cxn ang="0">
                    <a:pos x="29" y="55"/>
                  </a:cxn>
                  <a:cxn ang="0">
                    <a:pos x="32" y="24"/>
                  </a:cxn>
                  <a:cxn ang="0">
                    <a:pos x="9" y="3"/>
                  </a:cxn>
                  <a:cxn ang="0">
                    <a:pos x="5" y="34"/>
                  </a:cxn>
                </a:cxnLst>
                <a:rect l="0" t="0" r="r" b="b"/>
                <a:pathLst>
                  <a:path w="38" h="58">
                    <a:moveTo>
                      <a:pt x="5" y="34"/>
                    </a:moveTo>
                    <a:cubicBezTo>
                      <a:pt x="11" y="49"/>
                      <a:pt x="21" y="58"/>
                      <a:pt x="29" y="55"/>
                    </a:cubicBezTo>
                    <a:cubicBezTo>
                      <a:pt x="37" y="52"/>
                      <a:pt x="38" y="38"/>
                      <a:pt x="32" y="24"/>
                    </a:cubicBezTo>
                    <a:cubicBezTo>
                      <a:pt x="27" y="9"/>
                      <a:pt x="16" y="0"/>
                      <a:pt x="9" y="3"/>
                    </a:cubicBezTo>
                    <a:cubicBezTo>
                      <a:pt x="1" y="6"/>
                      <a:pt x="0" y="20"/>
                      <a:pt x="5" y="34"/>
                    </a:cubicBezTo>
                    <a:close/>
                  </a:path>
                </a:pathLst>
              </a:custGeom>
              <a:solidFill>
                <a:srgbClr val="AFE2E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3" name="Freeform 79"/>
              <p:cNvSpPr/>
              <p:nvPr/>
            </p:nvSpPr>
            <p:spPr bwMode="auto">
              <a:xfrm>
                <a:off x="2284413" y="946150"/>
                <a:ext cx="150813" cy="123825"/>
              </a:xfrm>
              <a:custGeom>
                <a:avLst/>
                <a:gdLst/>
                <a:ahLst/>
                <a:cxnLst>
                  <a:cxn ang="0">
                    <a:pos x="91" y="52"/>
                  </a:cxn>
                  <a:cxn ang="0">
                    <a:pos x="18" y="75"/>
                  </a:cxn>
                  <a:cxn ang="0">
                    <a:pos x="4" y="40"/>
                  </a:cxn>
                  <a:cxn ang="0">
                    <a:pos x="71" y="0"/>
                  </a:cxn>
                </a:cxnLst>
                <a:rect l="0" t="0" r="r" b="b"/>
                <a:pathLst>
                  <a:path w="91" h="75">
                    <a:moveTo>
                      <a:pt x="91" y="52"/>
                    </a:moveTo>
                    <a:cubicBezTo>
                      <a:pt x="18" y="75"/>
                      <a:pt x="18" y="75"/>
                      <a:pt x="18" y="75"/>
                    </a:cubicBezTo>
                    <a:cubicBezTo>
                      <a:pt x="18" y="75"/>
                      <a:pt x="0" y="67"/>
                      <a:pt x="4" y="40"/>
                    </a:cubicBezTo>
                    <a:cubicBezTo>
                      <a:pt x="71" y="0"/>
                      <a:pt x="71" y="0"/>
                      <a:pt x="71" y="0"/>
                    </a:cubicBez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4" name="Freeform 80"/>
              <p:cNvSpPr/>
              <p:nvPr/>
            </p:nvSpPr>
            <p:spPr bwMode="auto">
              <a:xfrm>
                <a:off x="2387600" y="939800"/>
                <a:ext cx="63500" cy="96837"/>
              </a:xfrm>
              <a:custGeom>
                <a:avLst/>
                <a:gdLst/>
                <a:ahLst/>
                <a:cxnLst>
                  <a:cxn ang="0">
                    <a:pos x="5" y="34"/>
                  </a:cxn>
                  <a:cxn ang="0">
                    <a:pos x="29" y="55"/>
                  </a:cxn>
                  <a:cxn ang="0">
                    <a:pos x="33" y="24"/>
                  </a:cxn>
                  <a:cxn ang="0">
                    <a:pos x="9" y="3"/>
                  </a:cxn>
                  <a:cxn ang="0">
                    <a:pos x="5" y="34"/>
                  </a:cxn>
                </a:cxnLst>
                <a:rect l="0" t="0" r="r" b="b"/>
                <a:pathLst>
                  <a:path w="38" h="58">
                    <a:moveTo>
                      <a:pt x="5" y="34"/>
                    </a:moveTo>
                    <a:cubicBezTo>
                      <a:pt x="11" y="48"/>
                      <a:pt x="22" y="58"/>
                      <a:pt x="29" y="55"/>
                    </a:cubicBezTo>
                    <a:cubicBezTo>
                      <a:pt x="37" y="52"/>
                      <a:pt x="38" y="38"/>
                      <a:pt x="33" y="24"/>
                    </a:cubicBezTo>
                    <a:cubicBezTo>
                      <a:pt x="27" y="9"/>
                      <a:pt x="16" y="0"/>
                      <a:pt x="9" y="3"/>
                    </a:cubicBezTo>
                    <a:cubicBezTo>
                      <a:pt x="1" y="6"/>
                      <a:pt x="0" y="20"/>
                      <a:pt x="5" y="34"/>
                    </a:cubicBezTo>
                    <a:close/>
                  </a:path>
                </a:pathLst>
              </a:custGeom>
              <a:solidFill>
                <a:srgbClr val="AFE2E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6" name="Freeform 82"/>
              <p:cNvSpPr/>
              <p:nvPr/>
            </p:nvSpPr>
            <p:spPr bwMode="auto">
              <a:xfrm>
                <a:off x="2282825" y="1030288"/>
                <a:ext cx="25400" cy="30162"/>
              </a:xfrm>
              <a:custGeom>
                <a:avLst/>
                <a:gdLst/>
                <a:ahLst/>
                <a:cxnLst>
                  <a:cxn ang="0">
                    <a:pos x="16" y="16"/>
                  </a:cxn>
                  <a:cxn ang="0">
                    <a:pos x="5" y="19"/>
                  </a:cxn>
                  <a:cxn ang="0">
                    <a:pos x="0" y="4"/>
                  </a:cxn>
                  <a:cxn ang="0">
                    <a:pos x="8" y="0"/>
                  </a:cxn>
                </a:cxnLst>
                <a:rect l="0" t="0" r="r" b="b"/>
                <a:pathLst>
                  <a:path w="16" h="19">
                    <a:moveTo>
                      <a:pt x="16" y="16"/>
                    </a:moveTo>
                    <a:lnTo>
                      <a:pt x="5" y="19"/>
                    </a:lnTo>
                    <a:lnTo>
                      <a:pt x="0" y="4"/>
                    </a:lnTo>
                    <a:lnTo>
                      <a:pt x="8" y="0"/>
                    </a:lnTo>
                  </a:path>
                </a:pathLst>
              </a:custGeom>
              <a:no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83"/>
              <p:cNvSpPr/>
              <p:nvPr/>
            </p:nvSpPr>
            <p:spPr bwMode="auto">
              <a:xfrm>
                <a:off x="2265363" y="1033463"/>
                <a:ext cx="25400" cy="39687"/>
              </a:xfrm>
              <a:custGeom>
                <a:avLst/>
                <a:gdLst/>
                <a:ahLst/>
                <a:cxnLst>
                  <a:cxn ang="0">
                    <a:pos x="11" y="2"/>
                  </a:cxn>
                  <a:cxn ang="0">
                    <a:pos x="2" y="0"/>
                  </a:cxn>
                  <a:cxn ang="0">
                    <a:pos x="11" y="24"/>
                  </a:cxn>
                  <a:cxn ang="0">
                    <a:pos x="16" y="16"/>
                  </a:cxn>
                </a:cxnLst>
                <a:rect l="0" t="0" r="r" b="b"/>
                <a:pathLst>
                  <a:path w="16" h="24">
                    <a:moveTo>
                      <a:pt x="11" y="2"/>
                    </a:moveTo>
                    <a:cubicBezTo>
                      <a:pt x="2" y="0"/>
                      <a:pt x="2" y="0"/>
                      <a:pt x="2" y="0"/>
                    </a:cubicBezTo>
                    <a:cubicBezTo>
                      <a:pt x="0" y="13"/>
                      <a:pt x="11" y="24"/>
                      <a:pt x="11" y="24"/>
                    </a:cubicBezTo>
                    <a:cubicBezTo>
                      <a:pt x="16" y="16"/>
                      <a:pt x="16" y="16"/>
                      <a:pt x="16" y="16"/>
                    </a:cubicBez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84"/>
              <p:cNvSpPr/>
              <p:nvPr/>
            </p:nvSpPr>
            <p:spPr bwMode="auto">
              <a:xfrm>
                <a:off x="2289175" y="1012825"/>
                <a:ext cx="25400" cy="57150"/>
              </a:xfrm>
              <a:custGeom>
                <a:avLst/>
                <a:gdLst/>
                <a:ahLst/>
                <a:cxnLst>
                  <a:cxn ang="0">
                    <a:pos x="15" y="35"/>
                  </a:cxn>
                  <a:cxn ang="0">
                    <a:pos x="14" y="34"/>
                  </a:cxn>
                  <a:cxn ang="0">
                    <a:pos x="12" y="33"/>
                  </a:cxn>
                  <a:cxn ang="0">
                    <a:pos x="10" y="31"/>
                  </a:cxn>
                  <a:cxn ang="0">
                    <a:pos x="8" y="29"/>
                  </a:cxn>
                  <a:cxn ang="0">
                    <a:pos x="6" y="26"/>
                  </a:cxn>
                  <a:cxn ang="0">
                    <a:pos x="4" y="23"/>
                  </a:cxn>
                  <a:cxn ang="0">
                    <a:pos x="2" y="20"/>
                  </a:cxn>
                  <a:cxn ang="0">
                    <a:pos x="1" y="13"/>
                  </a:cxn>
                  <a:cxn ang="0">
                    <a:pos x="0" y="6"/>
                  </a:cxn>
                  <a:cxn ang="0">
                    <a:pos x="1" y="0"/>
                  </a:cxn>
                  <a:cxn ang="0">
                    <a:pos x="1" y="6"/>
                  </a:cxn>
                  <a:cxn ang="0">
                    <a:pos x="3" y="19"/>
                  </a:cxn>
                  <a:cxn ang="0">
                    <a:pos x="5" y="23"/>
                  </a:cxn>
                  <a:cxn ang="0">
                    <a:pos x="7" y="26"/>
                  </a:cxn>
                  <a:cxn ang="0">
                    <a:pos x="8" y="29"/>
                  </a:cxn>
                  <a:cxn ang="0">
                    <a:pos x="10" y="31"/>
                  </a:cxn>
                  <a:cxn ang="0">
                    <a:pos x="12" y="33"/>
                  </a:cxn>
                  <a:cxn ang="0">
                    <a:pos x="14" y="34"/>
                  </a:cxn>
                  <a:cxn ang="0">
                    <a:pos x="15" y="35"/>
                  </a:cxn>
                </a:cxnLst>
                <a:rect l="0" t="0" r="r" b="b"/>
                <a:pathLst>
                  <a:path w="15" h="35">
                    <a:moveTo>
                      <a:pt x="15" y="35"/>
                    </a:moveTo>
                    <a:cubicBezTo>
                      <a:pt x="15" y="35"/>
                      <a:pt x="15" y="34"/>
                      <a:pt x="14" y="34"/>
                    </a:cubicBezTo>
                    <a:cubicBezTo>
                      <a:pt x="13" y="34"/>
                      <a:pt x="13" y="33"/>
                      <a:pt x="12" y="33"/>
                    </a:cubicBezTo>
                    <a:cubicBezTo>
                      <a:pt x="11" y="32"/>
                      <a:pt x="11" y="32"/>
                      <a:pt x="10" y="31"/>
                    </a:cubicBezTo>
                    <a:cubicBezTo>
                      <a:pt x="9" y="31"/>
                      <a:pt x="9" y="30"/>
                      <a:pt x="8" y="29"/>
                    </a:cubicBezTo>
                    <a:cubicBezTo>
                      <a:pt x="7" y="28"/>
                      <a:pt x="6" y="27"/>
                      <a:pt x="6" y="26"/>
                    </a:cubicBezTo>
                    <a:cubicBezTo>
                      <a:pt x="5" y="25"/>
                      <a:pt x="5" y="24"/>
                      <a:pt x="4" y="23"/>
                    </a:cubicBezTo>
                    <a:cubicBezTo>
                      <a:pt x="3" y="22"/>
                      <a:pt x="3" y="21"/>
                      <a:pt x="2" y="20"/>
                    </a:cubicBezTo>
                    <a:cubicBezTo>
                      <a:pt x="2" y="17"/>
                      <a:pt x="1" y="15"/>
                      <a:pt x="1" y="13"/>
                    </a:cubicBezTo>
                    <a:cubicBezTo>
                      <a:pt x="0" y="10"/>
                      <a:pt x="0" y="8"/>
                      <a:pt x="0" y="6"/>
                    </a:cubicBezTo>
                    <a:cubicBezTo>
                      <a:pt x="1" y="2"/>
                      <a:pt x="1" y="0"/>
                      <a:pt x="1" y="0"/>
                    </a:cubicBezTo>
                    <a:cubicBezTo>
                      <a:pt x="1" y="0"/>
                      <a:pt x="1" y="2"/>
                      <a:pt x="1" y="6"/>
                    </a:cubicBezTo>
                    <a:cubicBezTo>
                      <a:pt x="1" y="10"/>
                      <a:pt x="2" y="15"/>
                      <a:pt x="3" y="19"/>
                    </a:cubicBezTo>
                    <a:cubicBezTo>
                      <a:pt x="4" y="21"/>
                      <a:pt x="4" y="22"/>
                      <a:pt x="5" y="23"/>
                    </a:cubicBezTo>
                    <a:cubicBezTo>
                      <a:pt x="5" y="24"/>
                      <a:pt x="6" y="25"/>
                      <a:pt x="7" y="26"/>
                    </a:cubicBezTo>
                    <a:cubicBezTo>
                      <a:pt x="7" y="27"/>
                      <a:pt x="8" y="28"/>
                      <a:pt x="8" y="29"/>
                    </a:cubicBezTo>
                    <a:cubicBezTo>
                      <a:pt x="9" y="29"/>
                      <a:pt x="10" y="30"/>
                      <a:pt x="10" y="31"/>
                    </a:cubicBezTo>
                    <a:cubicBezTo>
                      <a:pt x="11" y="31"/>
                      <a:pt x="12" y="32"/>
                      <a:pt x="12" y="33"/>
                    </a:cubicBezTo>
                    <a:cubicBezTo>
                      <a:pt x="13" y="33"/>
                      <a:pt x="13" y="33"/>
                      <a:pt x="14" y="34"/>
                    </a:cubicBezTo>
                    <a:cubicBezTo>
                      <a:pt x="15" y="34"/>
                      <a:pt x="15" y="35"/>
                      <a:pt x="15" y="35"/>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86"/>
              <p:cNvSpPr/>
              <p:nvPr/>
            </p:nvSpPr>
            <p:spPr bwMode="auto">
              <a:xfrm>
                <a:off x="2282825" y="1036638"/>
                <a:ext cx="7938" cy="23812"/>
              </a:xfrm>
              <a:custGeom>
                <a:avLst/>
                <a:gdLst/>
                <a:ahLst/>
                <a:cxnLst>
                  <a:cxn ang="0">
                    <a:pos x="5" y="14"/>
                  </a:cxn>
                  <a:cxn ang="0">
                    <a:pos x="3" y="12"/>
                  </a:cxn>
                  <a:cxn ang="0">
                    <a:pos x="2" y="10"/>
                  </a:cxn>
                  <a:cxn ang="0">
                    <a:pos x="1" y="7"/>
                  </a:cxn>
                  <a:cxn ang="0">
                    <a:pos x="0" y="2"/>
                  </a:cxn>
                  <a:cxn ang="0">
                    <a:pos x="0" y="0"/>
                  </a:cxn>
                  <a:cxn ang="0">
                    <a:pos x="0" y="2"/>
                  </a:cxn>
                  <a:cxn ang="0">
                    <a:pos x="1" y="4"/>
                  </a:cxn>
                  <a:cxn ang="0">
                    <a:pos x="2" y="7"/>
                  </a:cxn>
                  <a:cxn ang="0">
                    <a:pos x="4" y="12"/>
                  </a:cxn>
                  <a:cxn ang="0">
                    <a:pos x="5" y="14"/>
                  </a:cxn>
                </a:cxnLst>
                <a:rect l="0" t="0" r="r" b="b"/>
                <a:pathLst>
                  <a:path w="5" h="14">
                    <a:moveTo>
                      <a:pt x="5" y="14"/>
                    </a:moveTo>
                    <a:cubicBezTo>
                      <a:pt x="5" y="14"/>
                      <a:pt x="4" y="13"/>
                      <a:pt x="3" y="12"/>
                    </a:cubicBezTo>
                    <a:cubicBezTo>
                      <a:pt x="3" y="11"/>
                      <a:pt x="2" y="11"/>
                      <a:pt x="2" y="10"/>
                    </a:cubicBezTo>
                    <a:cubicBezTo>
                      <a:pt x="2" y="9"/>
                      <a:pt x="1" y="8"/>
                      <a:pt x="1" y="7"/>
                    </a:cubicBezTo>
                    <a:cubicBezTo>
                      <a:pt x="0" y="5"/>
                      <a:pt x="0" y="4"/>
                      <a:pt x="0" y="2"/>
                    </a:cubicBezTo>
                    <a:cubicBezTo>
                      <a:pt x="0" y="1"/>
                      <a:pt x="0" y="0"/>
                      <a:pt x="0" y="0"/>
                    </a:cubicBezTo>
                    <a:cubicBezTo>
                      <a:pt x="0" y="0"/>
                      <a:pt x="0" y="1"/>
                      <a:pt x="0" y="2"/>
                    </a:cubicBezTo>
                    <a:cubicBezTo>
                      <a:pt x="0" y="3"/>
                      <a:pt x="1" y="4"/>
                      <a:pt x="1" y="4"/>
                    </a:cubicBezTo>
                    <a:cubicBezTo>
                      <a:pt x="1" y="5"/>
                      <a:pt x="1" y="6"/>
                      <a:pt x="2" y="7"/>
                    </a:cubicBezTo>
                    <a:cubicBezTo>
                      <a:pt x="2" y="9"/>
                      <a:pt x="3" y="10"/>
                      <a:pt x="4" y="12"/>
                    </a:cubicBezTo>
                    <a:cubicBezTo>
                      <a:pt x="4" y="13"/>
                      <a:pt x="5" y="14"/>
                      <a:pt x="5" y="1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44"/>
          <p:cNvGrpSpPr/>
          <p:nvPr/>
        </p:nvGrpSpPr>
        <p:grpSpPr>
          <a:xfrm>
            <a:off x="3834518" y="2144799"/>
            <a:ext cx="553610" cy="4435578"/>
            <a:chOff x="2171701" y="1331914"/>
            <a:chExt cx="393700" cy="3154362"/>
          </a:xfrm>
          <a:solidFill>
            <a:schemeClr val="accent1"/>
          </a:solidFill>
        </p:grpSpPr>
        <p:sp>
          <p:nvSpPr>
            <p:cNvPr id="1078" name="Freeform 54"/>
            <p:cNvSpPr/>
            <p:nvPr/>
          </p:nvSpPr>
          <p:spPr bwMode="auto">
            <a:xfrm>
              <a:off x="2492376"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9" name="Rectangle 55"/>
            <p:cNvSpPr>
              <a:spLocks noChangeArrowheads="1"/>
            </p:cNvSpPr>
            <p:nvPr/>
          </p:nvSpPr>
          <p:spPr bwMode="auto">
            <a:xfrm>
              <a:off x="2225675" y="20304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0" name="Rectangle 56"/>
            <p:cNvSpPr>
              <a:spLocks noChangeArrowheads="1"/>
            </p:cNvSpPr>
            <p:nvPr/>
          </p:nvSpPr>
          <p:spPr bwMode="auto">
            <a:xfrm>
              <a:off x="2225675" y="21796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1" name="Rectangle 57"/>
            <p:cNvSpPr>
              <a:spLocks noChangeArrowheads="1"/>
            </p:cNvSpPr>
            <p:nvPr/>
          </p:nvSpPr>
          <p:spPr bwMode="auto">
            <a:xfrm>
              <a:off x="2225675" y="16621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2" name="Rectangle 58"/>
            <p:cNvSpPr>
              <a:spLocks noChangeArrowheads="1"/>
            </p:cNvSpPr>
            <p:nvPr/>
          </p:nvSpPr>
          <p:spPr bwMode="auto">
            <a:xfrm>
              <a:off x="2225675" y="14970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3" name="Rectangle 59"/>
            <p:cNvSpPr>
              <a:spLocks noChangeArrowheads="1"/>
            </p:cNvSpPr>
            <p:nvPr/>
          </p:nvSpPr>
          <p:spPr bwMode="auto">
            <a:xfrm>
              <a:off x="2225675" y="18145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4" name="Rectangle 60"/>
            <p:cNvSpPr>
              <a:spLocks noChangeArrowheads="1"/>
            </p:cNvSpPr>
            <p:nvPr/>
          </p:nvSpPr>
          <p:spPr bwMode="auto">
            <a:xfrm>
              <a:off x="2225675" y="23447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5" name="Rectangle 61"/>
            <p:cNvSpPr>
              <a:spLocks noChangeArrowheads="1"/>
            </p:cNvSpPr>
            <p:nvPr/>
          </p:nvSpPr>
          <p:spPr bwMode="auto">
            <a:xfrm>
              <a:off x="2225675" y="24971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6" name="Rectangle 62"/>
            <p:cNvSpPr>
              <a:spLocks noChangeArrowheads="1"/>
            </p:cNvSpPr>
            <p:nvPr/>
          </p:nvSpPr>
          <p:spPr bwMode="auto">
            <a:xfrm>
              <a:off x="2225675" y="26606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7" name="Rectangle 63"/>
            <p:cNvSpPr>
              <a:spLocks noChangeArrowheads="1"/>
            </p:cNvSpPr>
            <p:nvPr/>
          </p:nvSpPr>
          <p:spPr bwMode="auto">
            <a:xfrm>
              <a:off x="2225675" y="28130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8" name="Rectangle 64"/>
            <p:cNvSpPr>
              <a:spLocks noChangeArrowheads="1"/>
            </p:cNvSpPr>
            <p:nvPr/>
          </p:nvSpPr>
          <p:spPr bwMode="auto">
            <a:xfrm>
              <a:off x="2225675" y="29781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9" name="Rectangle 65"/>
            <p:cNvSpPr>
              <a:spLocks noChangeArrowheads="1"/>
            </p:cNvSpPr>
            <p:nvPr/>
          </p:nvSpPr>
          <p:spPr bwMode="auto">
            <a:xfrm>
              <a:off x="2225675" y="3127375"/>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0" name="Rectangle 66"/>
            <p:cNvSpPr>
              <a:spLocks noChangeArrowheads="1"/>
            </p:cNvSpPr>
            <p:nvPr/>
          </p:nvSpPr>
          <p:spPr bwMode="auto">
            <a:xfrm>
              <a:off x="2225675" y="329406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1" name="Rectangle 67"/>
            <p:cNvSpPr>
              <a:spLocks noChangeArrowheads="1"/>
            </p:cNvSpPr>
            <p:nvPr/>
          </p:nvSpPr>
          <p:spPr bwMode="auto">
            <a:xfrm>
              <a:off x="2225675" y="344328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2" name="Rectangle 68"/>
            <p:cNvSpPr>
              <a:spLocks noChangeArrowheads="1"/>
            </p:cNvSpPr>
            <p:nvPr/>
          </p:nvSpPr>
          <p:spPr bwMode="auto">
            <a:xfrm>
              <a:off x="2225675" y="3609975"/>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3" name="Rectangle 69"/>
            <p:cNvSpPr>
              <a:spLocks noChangeArrowheads="1"/>
            </p:cNvSpPr>
            <p:nvPr/>
          </p:nvSpPr>
          <p:spPr bwMode="auto">
            <a:xfrm>
              <a:off x="2225675" y="37592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4" name="Rectangle 70"/>
            <p:cNvSpPr>
              <a:spLocks noChangeArrowheads="1"/>
            </p:cNvSpPr>
            <p:nvPr/>
          </p:nvSpPr>
          <p:spPr bwMode="auto">
            <a:xfrm>
              <a:off x="2225675" y="39243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5" name="Rectangle 71"/>
            <p:cNvSpPr>
              <a:spLocks noChangeArrowheads="1"/>
            </p:cNvSpPr>
            <p:nvPr/>
          </p:nvSpPr>
          <p:spPr bwMode="auto">
            <a:xfrm>
              <a:off x="2225675" y="40767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6" name="Rectangle 72"/>
            <p:cNvSpPr>
              <a:spLocks noChangeArrowheads="1"/>
            </p:cNvSpPr>
            <p:nvPr/>
          </p:nvSpPr>
          <p:spPr bwMode="auto">
            <a:xfrm>
              <a:off x="2225675" y="42402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9" name="Freeform 75"/>
            <p:cNvSpPr/>
            <p:nvPr/>
          </p:nvSpPr>
          <p:spPr bwMode="auto">
            <a:xfrm>
              <a:off x="2171701"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49"/>
          <p:cNvGrpSpPr/>
          <p:nvPr/>
        </p:nvGrpSpPr>
        <p:grpSpPr>
          <a:xfrm>
            <a:off x="4961829" y="4803467"/>
            <a:ext cx="817022" cy="1756819"/>
            <a:chOff x="2973388" y="3517900"/>
            <a:chExt cx="581025" cy="1249362"/>
          </a:xfrm>
        </p:grpSpPr>
        <p:sp>
          <p:nvSpPr>
            <p:cNvPr id="1066" name="Rectangle 42"/>
            <p:cNvSpPr>
              <a:spLocks noChangeArrowheads="1"/>
            </p:cNvSpPr>
            <p:nvPr/>
          </p:nvSpPr>
          <p:spPr bwMode="auto">
            <a:xfrm>
              <a:off x="3184525" y="4241800"/>
              <a:ext cx="369888" cy="244475"/>
            </a:xfrm>
            <a:prstGeom prst="rect">
              <a:avLst/>
            </a:prstGeom>
            <a:solidFill>
              <a:schemeClr val="tx1">
                <a:lumMod val="25000"/>
                <a:lumOff val="75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7" name="Freeform 43"/>
            <p:cNvSpPr/>
            <p:nvPr/>
          </p:nvSpPr>
          <p:spPr bwMode="auto">
            <a:xfrm>
              <a:off x="3332163" y="4202113"/>
              <a:ext cx="85725" cy="39687"/>
            </a:xfrm>
            <a:custGeom>
              <a:avLst/>
              <a:gdLst/>
              <a:ahLst/>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l="0" t="0" r="r" b="b"/>
              <a:pathLst>
                <a:path w="51" h="24">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8" name="Rectangle 44"/>
            <p:cNvSpPr>
              <a:spLocks noChangeArrowheads="1"/>
            </p:cNvSpPr>
            <p:nvPr/>
          </p:nvSpPr>
          <p:spPr bwMode="auto">
            <a:xfrm>
              <a:off x="3263900" y="4316413"/>
              <a:ext cx="290513" cy="6350"/>
            </a:xfrm>
            <a:prstGeom prst="rect">
              <a:avLst/>
            </a:prstGeom>
            <a:solidFill>
              <a:srgbClr val="1A1A1A"/>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9" name="Freeform 45"/>
            <p:cNvSpPr/>
            <p:nvPr/>
          </p:nvSpPr>
          <p:spPr bwMode="auto">
            <a:xfrm>
              <a:off x="3263900" y="4316413"/>
              <a:ext cx="290513" cy="6350"/>
            </a:xfrm>
            <a:custGeom>
              <a:avLst/>
              <a:gdLst/>
              <a:ahLst/>
              <a:cxnLst>
                <a:cxn ang="0">
                  <a:pos x="0" y="4"/>
                </a:cxn>
                <a:cxn ang="0">
                  <a:pos x="183" y="4"/>
                </a:cxn>
                <a:cxn ang="0">
                  <a:pos x="183" y="0"/>
                </a:cxn>
                <a:cxn ang="0">
                  <a:pos x="0" y="0"/>
                </a:cxn>
              </a:cxnLst>
              <a:rect l="0" t="0" r="r" b="b"/>
              <a:pathLst>
                <a:path w="183" h="4">
                  <a:moveTo>
                    <a:pt x="0" y="4"/>
                  </a:moveTo>
                  <a:lnTo>
                    <a:pt x="183" y="4"/>
                  </a:lnTo>
                  <a:lnTo>
                    <a:pt x="183" y="0"/>
                  </a:lnTo>
                  <a:lnTo>
                    <a:pt x="0" y="0"/>
                  </a:lnTo>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0" name="Freeform 46"/>
            <p:cNvSpPr/>
            <p:nvPr/>
          </p:nvSpPr>
          <p:spPr bwMode="auto">
            <a:xfrm>
              <a:off x="3348038" y="4295775"/>
              <a:ext cx="53975" cy="46037"/>
            </a:xfrm>
            <a:custGeom>
              <a:avLst/>
              <a:gdLst/>
              <a:ahLst/>
              <a:cxnLst>
                <a:cxn ang="0">
                  <a:pos x="8" y="29"/>
                </a:cxn>
                <a:cxn ang="0">
                  <a:pos x="0" y="15"/>
                </a:cxn>
                <a:cxn ang="0">
                  <a:pos x="8" y="0"/>
                </a:cxn>
                <a:cxn ang="0">
                  <a:pos x="25" y="0"/>
                </a:cxn>
                <a:cxn ang="0">
                  <a:pos x="34" y="15"/>
                </a:cxn>
                <a:cxn ang="0">
                  <a:pos x="25" y="29"/>
                </a:cxn>
                <a:cxn ang="0">
                  <a:pos x="8" y="29"/>
                </a:cxn>
              </a:cxnLst>
              <a:rect l="0" t="0" r="r" b="b"/>
              <a:pathLst>
                <a:path w="34" h="29">
                  <a:moveTo>
                    <a:pt x="8" y="29"/>
                  </a:moveTo>
                  <a:lnTo>
                    <a:pt x="0" y="15"/>
                  </a:lnTo>
                  <a:lnTo>
                    <a:pt x="8" y="0"/>
                  </a:lnTo>
                  <a:lnTo>
                    <a:pt x="25" y="0"/>
                  </a:lnTo>
                  <a:lnTo>
                    <a:pt x="34" y="15"/>
                  </a:lnTo>
                  <a:lnTo>
                    <a:pt x="25" y="29"/>
                  </a:lnTo>
                  <a:lnTo>
                    <a:pt x="8" y="29"/>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47"/>
            <p:cNvGrpSpPr/>
            <p:nvPr/>
          </p:nvGrpSpPr>
          <p:grpSpPr>
            <a:xfrm>
              <a:off x="2973388" y="3517900"/>
              <a:ext cx="431800" cy="1249362"/>
              <a:chOff x="2973388" y="3517900"/>
              <a:chExt cx="431800" cy="1249362"/>
            </a:xfrm>
            <a:solidFill>
              <a:schemeClr val="tx1">
                <a:lumMod val="50000"/>
                <a:lumOff val="50000"/>
              </a:schemeClr>
            </a:solidFill>
          </p:grpSpPr>
          <p:grpSp>
            <p:nvGrpSpPr>
              <p:cNvPr id="12" name="Group 146"/>
              <p:cNvGrpSpPr/>
              <p:nvPr/>
            </p:nvGrpSpPr>
            <p:grpSpPr>
              <a:xfrm>
                <a:off x="2973388" y="3541713"/>
                <a:ext cx="431800" cy="1225549"/>
                <a:chOff x="2973388" y="3541713"/>
                <a:chExt cx="431800" cy="1225549"/>
              </a:xfrm>
              <a:grpFill/>
            </p:grpSpPr>
            <p:sp>
              <p:nvSpPr>
                <p:cNvPr id="1029" name="Oval 5"/>
                <p:cNvSpPr>
                  <a:spLocks noChangeArrowheads="1"/>
                </p:cNvSpPr>
                <p:nvPr/>
              </p:nvSpPr>
              <p:spPr bwMode="auto">
                <a:xfrm>
                  <a:off x="3224213" y="3619500"/>
                  <a:ext cx="22225" cy="26987"/>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0" name="Freeform 6"/>
                <p:cNvSpPr/>
                <p:nvPr/>
              </p:nvSpPr>
              <p:spPr bwMode="auto">
                <a:xfrm>
                  <a:off x="3146425" y="3694113"/>
                  <a:ext cx="71438" cy="58737"/>
                </a:xfrm>
                <a:custGeom>
                  <a:avLst/>
                  <a:gdLst/>
                  <a:ahLst/>
                  <a:cxnLst>
                    <a:cxn ang="0">
                      <a:pos x="28" y="0"/>
                    </a:cxn>
                    <a:cxn ang="0">
                      <a:pos x="0" y="19"/>
                    </a:cxn>
                    <a:cxn ang="0">
                      <a:pos x="7" y="35"/>
                    </a:cxn>
                    <a:cxn ang="0">
                      <a:pos x="41" y="28"/>
                    </a:cxn>
                    <a:cxn ang="0">
                      <a:pos x="43" y="7"/>
                    </a:cxn>
                  </a:cxnLst>
                  <a:rect l="0" t="0" r="r" b="b"/>
                  <a:pathLst>
                    <a:path w="43" h="35">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1" name="Freeform 47"/>
                <p:cNvSpPr/>
                <p:nvPr/>
              </p:nvSpPr>
              <p:spPr bwMode="auto">
                <a:xfrm>
                  <a:off x="3152775" y="4138613"/>
                  <a:ext cx="150813" cy="581025"/>
                </a:xfrm>
                <a:custGeom>
                  <a:avLst/>
                  <a:gdLst/>
                  <a:ahLst/>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l="0" t="0" r="r" b="b"/>
                  <a:pathLst>
                    <a:path w="90" h="349">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2" name="Freeform 48"/>
                <p:cNvSpPr/>
                <p:nvPr/>
              </p:nvSpPr>
              <p:spPr bwMode="auto">
                <a:xfrm>
                  <a:off x="2973388" y="4146550"/>
                  <a:ext cx="273050" cy="620712"/>
                </a:xfrm>
                <a:custGeom>
                  <a:avLst/>
                  <a:gdLst/>
                  <a:ahLst/>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l="0" t="0" r="r" b="b"/>
                  <a:pathLst>
                    <a:path w="164" h="373">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3" name="Freeform 49"/>
                <p:cNvSpPr>
                  <a:spLocks noEditPoints="1"/>
                </p:cNvSpPr>
                <p:nvPr/>
              </p:nvSpPr>
              <p:spPr bwMode="auto">
                <a:xfrm>
                  <a:off x="2976563" y="3541713"/>
                  <a:ext cx="428625" cy="685800"/>
                </a:xfrm>
                <a:custGeom>
                  <a:avLst/>
                  <a:gdLst/>
                  <a:ahLst/>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l="0" t="0" r="r" b="b"/>
                  <a:pathLst>
                    <a:path w="258" h="412">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11" name="Freeform 87"/>
              <p:cNvSpPr/>
              <p:nvPr/>
            </p:nvSpPr>
            <p:spPr bwMode="auto">
              <a:xfrm>
                <a:off x="3182938" y="3517900"/>
                <a:ext cx="146050" cy="207962"/>
              </a:xfrm>
              <a:custGeom>
                <a:avLst/>
                <a:gdLst/>
                <a:ahLst/>
                <a:cxnLst>
                  <a:cxn ang="0">
                    <a:pos x="6" y="30"/>
                  </a:cxn>
                  <a:cxn ang="0">
                    <a:pos x="6" y="3"/>
                  </a:cxn>
                  <a:cxn ang="0">
                    <a:pos x="44" y="9"/>
                  </a:cxn>
                  <a:cxn ang="0">
                    <a:pos x="67" y="14"/>
                  </a:cxn>
                  <a:cxn ang="0">
                    <a:pos x="88" y="56"/>
                  </a:cxn>
                  <a:cxn ang="0">
                    <a:pos x="51" y="112"/>
                  </a:cxn>
                  <a:cxn ang="0">
                    <a:pos x="39" y="125"/>
                  </a:cxn>
                </a:cxnLst>
                <a:rect l="0" t="0" r="r" b="b"/>
                <a:pathLst>
                  <a:path w="88" h="125">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20"/>
          <p:cNvGrpSpPr/>
          <p:nvPr/>
        </p:nvGrpSpPr>
        <p:grpSpPr>
          <a:xfrm>
            <a:off x="4611357" y="1366167"/>
            <a:ext cx="1629579" cy="1024183"/>
            <a:chOff x="686838" y="2184398"/>
            <a:chExt cx="1192213" cy="749301"/>
          </a:xfrm>
          <a:solidFill>
            <a:schemeClr val="accent2"/>
          </a:solidFill>
        </p:grpSpPr>
        <p:sp>
          <p:nvSpPr>
            <p:cNvPr id="15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3"/>
          <p:cNvGrpSpPr/>
          <p:nvPr/>
        </p:nvGrpSpPr>
        <p:grpSpPr>
          <a:xfrm>
            <a:off x="2267671" y="2569902"/>
            <a:ext cx="1325758" cy="833233"/>
            <a:chOff x="686838" y="2184398"/>
            <a:chExt cx="1192213" cy="749301"/>
          </a:xfrm>
          <a:solidFill>
            <a:schemeClr val="accent3"/>
          </a:solidFill>
        </p:grpSpPr>
        <p:sp>
          <p:nvSpPr>
            <p:cNvPr id="15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32"/>
          <p:cNvGrpSpPr/>
          <p:nvPr/>
        </p:nvGrpSpPr>
        <p:grpSpPr>
          <a:xfrm>
            <a:off x="2670610" y="3901060"/>
            <a:ext cx="1038899" cy="652944"/>
            <a:chOff x="686838" y="2184398"/>
            <a:chExt cx="1192213" cy="749301"/>
          </a:xfrm>
          <a:solidFill>
            <a:schemeClr val="accent4"/>
          </a:solidFill>
        </p:grpSpPr>
        <p:sp>
          <p:nvSpPr>
            <p:cNvPr id="16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3" name="Freeform 46"/>
          <p:cNvSpPr>
            <a:spLocks noEditPoints="1"/>
          </p:cNvSpPr>
          <p:nvPr/>
        </p:nvSpPr>
        <p:spPr bwMode="auto">
          <a:xfrm>
            <a:off x="6446794" y="255611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46"/>
          <p:cNvSpPr>
            <a:spLocks noEditPoints="1"/>
          </p:cNvSpPr>
          <p:nvPr/>
        </p:nvSpPr>
        <p:spPr bwMode="auto">
          <a:xfrm>
            <a:off x="6446794" y="358742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46"/>
          <p:cNvSpPr>
            <a:spLocks noEditPoints="1"/>
          </p:cNvSpPr>
          <p:nvPr/>
        </p:nvSpPr>
        <p:spPr bwMode="auto">
          <a:xfrm>
            <a:off x="6446794" y="460547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46"/>
          <p:cNvSpPr>
            <a:spLocks noEditPoints="1"/>
          </p:cNvSpPr>
          <p:nvPr/>
        </p:nvSpPr>
        <p:spPr bwMode="auto">
          <a:xfrm>
            <a:off x="6446794" y="562352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30"/>
          <p:cNvGrpSpPr/>
          <p:nvPr/>
        </p:nvGrpSpPr>
        <p:grpSpPr>
          <a:xfrm>
            <a:off x="7188533" y="2544820"/>
            <a:ext cx="2699107" cy="691063"/>
            <a:chOff x="1224678" y="1233504"/>
            <a:chExt cx="2407799" cy="491450"/>
          </a:xfrm>
        </p:grpSpPr>
        <p:sp>
          <p:nvSpPr>
            <p:cNvPr id="168" name="Text Placeholder 3"/>
            <p:cNvSpPr txBox="1"/>
            <p:nvPr/>
          </p:nvSpPr>
          <p:spPr>
            <a:xfrm>
              <a:off x="1224678"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Text Placeholder 3"/>
            <p:cNvSpPr txBox="1"/>
            <p:nvPr/>
          </p:nvSpPr>
          <p:spPr>
            <a:xfrm>
              <a:off x="1270277" y="1418802"/>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170" name="Text Placeholder 3"/>
          <p:cNvSpPr txBox="1"/>
          <p:nvPr/>
        </p:nvSpPr>
        <p:spPr>
          <a:xfrm>
            <a:off x="10024630" y="2796461"/>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459,769K</a:t>
            </a:r>
          </a:p>
        </p:txBody>
      </p:sp>
      <p:grpSp>
        <p:nvGrpSpPr>
          <p:cNvPr id="17" name="Group 30"/>
          <p:cNvGrpSpPr/>
          <p:nvPr/>
        </p:nvGrpSpPr>
        <p:grpSpPr>
          <a:xfrm>
            <a:off x="7252653" y="3576130"/>
            <a:ext cx="2647991" cy="691062"/>
            <a:chOff x="1270277" y="1233504"/>
            <a:chExt cx="2362200" cy="491449"/>
          </a:xfrm>
        </p:grpSpPr>
        <p:sp>
          <p:nvSpPr>
            <p:cNvPr id="172" name="Text Placeholder 3"/>
            <p:cNvSpPr txBox="1"/>
            <p:nvPr/>
          </p:nvSpPr>
          <p:spPr>
            <a:xfrm>
              <a:off x="1270277"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Text Placeholder 3"/>
            <p:cNvSpPr txBox="1"/>
            <p:nvPr/>
          </p:nvSpPr>
          <p:spPr>
            <a:xfrm>
              <a:off x="1270277" y="1418801"/>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8" name="Group 30"/>
          <p:cNvGrpSpPr/>
          <p:nvPr/>
        </p:nvGrpSpPr>
        <p:grpSpPr>
          <a:xfrm>
            <a:off x="7252653" y="4594180"/>
            <a:ext cx="2647991" cy="542431"/>
            <a:chOff x="1270277" y="1233504"/>
            <a:chExt cx="2362200" cy="385750"/>
          </a:xfrm>
        </p:grpSpPr>
        <p:sp>
          <p:nvSpPr>
            <p:cNvPr id="175" name="Text Placeholder 3"/>
            <p:cNvSpPr txBox="1"/>
            <p:nvPr/>
          </p:nvSpPr>
          <p:spPr>
            <a:xfrm>
              <a:off x="1270277"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Text Placeholder 3"/>
            <p:cNvSpPr txBox="1"/>
            <p:nvPr/>
          </p:nvSpPr>
          <p:spPr>
            <a:xfrm>
              <a:off x="1270277" y="1418801"/>
              <a:ext cx="2362200" cy="2004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9" name="Group 30"/>
          <p:cNvGrpSpPr/>
          <p:nvPr/>
        </p:nvGrpSpPr>
        <p:grpSpPr>
          <a:xfrm>
            <a:off x="7252653" y="5612231"/>
            <a:ext cx="2647991" cy="691062"/>
            <a:chOff x="1270277" y="1233504"/>
            <a:chExt cx="2362200" cy="491449"/>
          </a:xfrm>
        </p:grpSpPr>
        <p:sp>
          <p:nvSpPr>
            <p:cNvPr id="178" name="Text Placeholder 3"/>
            <p:cNvSpPr txBox="1"/>
            <p:nvPr/>
          </p:nvSpPr>
          <p:spPr>
            <a:xfrm>
              <a:off x="1270277"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Text Placeholder 3"/>
            <p:cNvSpPr txBox="1"/>
            <p:nvPr/>
          </p:nvSpPr>
          <p:spPr>
            <a:xfrm>
              <a:off x="1270277" y="1418801"/>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180" name="Text Placeholder 3"/>
          <p:cNvSpPr txBox="1"/>
          <p:nvPr/>
        </p:nvSpPr>
        <p:spPr>
          <a:xfrm>
            <a:off x="10024628" y="3813794"/>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559,700K</a:t>
            </a:r>
          </a:p>
        </p:txBody>
      </p:sp>
      <p:sp>
        <p:nvSpPr>
          <p:cNvPr id="181" name="Text Placeholder 3"/>
          <p:cNvSpPr txBox="1"/>
          <p:nvPr/>
        </p:nvSpPr>
        <p:spPr>
          <a:xfrm>
            <a:off x="10024628" y="4817868"/>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400,809K</a:t>
            </a:r>
          </a:p>
        </p:txBody>
      </p:sp>
      <p:sp>
        <p:nvSpPr>
          <p:cNvPr id="182" name="Text Placeholder 3"/>
          <p:cNvSpPr txBox="1"/>
          <p:nvPr/>
        </p:nvSpPr>
        <p:spPr>
          <a:xfrm>
            <a:off x="10024630" y="5849895"/>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909,369K</a:t>
            </a:r>
          </a:p>
        </p:txBody>
      </p:sp>
      <p:sp>
        <p:nvSpPr>
          <p:cNvPr id="95"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6"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63"/>
                                        </p:tgtEl>
                                        <p:attrNameLst>
                                          <p:attrName>style.visibility</p:attrName>
                                        </p:attrNameLst>
                                      </p:cBhvr>
                                      <p:to>
                                        <p:strVal val="visible"/>
                                      </p:to>
                                    </p:set>
                                    <p:anim calcmode="lin" valueType="num">
                                      <p:cBhvr>
                                        <p:cTn id="43" dur="500" fill="hold"/>
                                        <p:tgtEl>
                                          <p:spTgt spid="163"/>
                                        </p:tgtEl>
                                        <p:attrNameLst>
                                          <p:attrName>ppt_w</p:attrName>
                                        </p:attrNameLst>
                                      </p:cBhvr>
                                      <p:tavLst>
                                        <p:tav tm="0">
                                          <p:val>
                                            <p:fltVal val="0"/>
                                          </p:val>
                                        </p:tav>
                                        <p:tav tm="100000">
                                          <p:val>
                                            <p:strVal val="#ppt_w"/>
                                          </p:val>
                                        </p:tav>
                                      </p:tavLst>
                                    </p:anim>
                                    <p:anim calcmode="lin" valueType="num">
                                      <p:cBhvr>
                                        <p:cTn id="44" dur="500" fill="hold"/>
                                        <p:tgtEl>
                                          <p:spTgt spid="163"/>
                                        </p:tgtEl>
                                        <p:attrNameLst>
                                          <p:attrName>ppt_h</p:attrName>
                                        </p:attrNameLst>
                                      </p:cBhvr>
                                      <p:tavLst>
                                        <p:tav tm="0">
                                          <p:val>
                                            <p:fltVal val="0"/>
                                          </p:val>
                                        </p:tav>
                                        <p:tav tm="100000">
                                          <p:val>
                                            <p:strVal val="#ppt_h"/>
                                          </p:val>
                                        </p:tav>
                                      </p:tavLst>
                                    </p:anim>
                                    <p:animEffect transition="in" filter="fade">
                                      <p:cBhvr>
                                        <p:cTn id="45" dur="500"/>
                                        <p:tgtEl>
                                          <p:spTgt spid="16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64"/>
                                        </p:tgtEl>
                                        <p:attrNameLst>
                                          <p:attrName>style.visibility</p:attrName>
                                        </p:attrNameLst>
                                      </p:cBhvr>
                                      <p:to>
                                        <p:strVal val="visible"/>
                                      </p:to>
                                    </p:set>
                                    <p:anim calcmode="lin" valueType="num">
                                      <p:cBhvr>
                                        <p:cTn id="59" dur="500" fill="hold"/>
                                        <p:tgtEl>
                                          <p:spTgt spid="164"/>
                                        </p:tgtEl>
                                        <p:attrNameLst>
                                          <p:attrName>ppt_w</p:attrName>
                                        </p:attrNameLst>
                                      </p:cBhvr>
                                      <p:tavLst>
                                        <p:tav tm="0">
                                          <p:val>
                                            <p:fltVal val="0"/>
                                          </p:val>
                                        </p:tav>
                                        <p:tav tm="100000">
                                          <p:val>
                                            <p:strVal val="#ppt_w"/>
                                          </p:val>
                                        </p:tav>
                                      </p:tavLst>
                                    </p:anim>
                                    <p:anim calcmode="lin" valueType="num">
                                      <p:cBhvr>
                                        <p:cTn id="60" dur="500" fill="hold"/>
                                        <p:tgtEl>
                                          <p:spTgt spid="164"/>
                                        </p:tgtEl>
                                        <p:attrNameLst>
                                          <p:attrName>ppt_h</p:attrName>
                                        </p:attrNameLst>
                                      </p:cBhvr>
                                      <p:tavLst>
                                        <p:tav tm="0">
                                          <p:val>
                                            <p:fltVal val="0"/>
                                          </p:val>
                                        </p:tav>
                                        <p:tav tm="100000">
                                          <p:val>
                                            <p:strVal val="#ppt_h"/>
                                          </p:val>
                                        </p:tav>
                                      </p:tavLst>
                                    </p:anim>
                                    <p:animEffect transition="in" filter="fade">
                                      <p:cBhvr>
                                        <p:cTn id="61" dur="500"/>
                                        <p:tgtEl>
                                          <p:spTgt spid="164"/>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80"/>
                                        </p:tgtEl>
                                        <p:attrNameLst>
                                          <p:attrName>style.visibility</p:attrName>
                                        </p:attrNameLst>
                                      </p:cBhvr>
                                      <p:to>
                                        <p:strVal val="visible"/>
                                      </p:to>
                                    </p:set>
                                    <p:anim calcmode="lin" valueType="num">
                                      <p:cBhvr>
                                        <p:cTn id="69" dur="500" fill="hold"/>
                                        <p:tgtEl>
                                          <p:spTgt spid="180"/>
                                        </p:tgtEl>
                                        <p:attrNameLst>
                                          <p:attrName>ppt_w</p:attrName>
                                        </p:attrNameLst>
                                      </p:cBhvr>
                                      <p:tavLst>
                                        <p:tav tm="0">
                                          <p:val>
                                            <p:fltVal val="0"/>
                                          </p:val>
                                        </p:tav>
                                        <p:tav tm="100000">
                                          <p:val>
                                            <p:strVal val="#ppt_w"/>
                                          </p:val>
                                        </p:tav>
                                      </p:tavLst>
                                    </p:anim>
                                    <p:anim calcmode="lin" valueType="num">
                                      <p:cBhvr>
                                        <p:cTn id="70" dur="500" fill="hold"/>
                                        <p:tgtEl>
                                          <p:spTgt spid="180"/>
                                        </p:tgtEl>
                                        <p:attrNameLst>
                                          <p:attrName>ppt_h</p:attrName>
                                        </p:attrNameLst>
                                      </p:cBhvr>
                                      <p:tavLst>
                                        <p:tav tm="0">
                                          <p:val>
                                            <p:fltVal val="0"/>
                                          </p:val>
                                        </p:tav>
                                        <p:tav tm="100000">
                                          <p:val>
                                            <p:strVal val="#ppt_h"/>
                                          </p:val>
                                        </p:tav>
                                      </p:tavLst>
                                    </p:anim>
                                    <p:animEffect transition="in" filter="fade">
                                      <p:cBhvr>
                                        <p:cTn id="71" dur="500"/>
                                        <p:tgtEl>
                                          <p:spTgt spid="180"/>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65"/>
                                        </p:tgtEl>
                                        <p:attrNameLst>
                                          <p:attrName>style.visibility</p:attrName>
                                        </p:attrNameLst>
                                      </p:cBhvr>
                                      <p:to>
                                        <p:strVal val="visible"/>
                                      </p:to>
                                    </p:set>
                                    <p:anim calcmode="lin" valueType="num">
                                      <p:cBhvr>
                                        <p:cTn id="75" dur="500" fill="hold"/>
                                        <p:tgtEl>
                                          <p:spTgt spid="165"/>
                                        </p:tgtEl>
                                        <p:attrNameLst>
                                          <p:attrName>ppt_w</p:attrName>
                                        </p:attrNameLst>
                                      </p:cBhvr>
                                      <p:tavLst>
                                        <p:tav tm="0">
                                          <p:val>
                                            <p:fltVal val="0"/>
                                          </p:val>
                                        </p:tav>
                                        <p:tav tm="100000">
                                          <p:val>
                                            <p:strVal val="#ppt_w"/>
                                          </p:val>
                                        </p:tav>
                                      </p:tavLst>
                                    </p:anim>
                                    <p:anim calcmode="lin" valueType="num">
                                      <p:cBhvr>
                                        <p:cTn id="76" dur="500" fill="hold"/>
                                        <p:tgtEl>
                                          <p:spTgt spid="165"/>
                                        </p:tgtEl>
                                        <p:attrNameLst>
                                          <p:attrName>ppt_h</p:attrName>
                                        </p:attrNameLst>
                                      </p:cBhvr>
                                      <p:tavLst>
                                        <p:tav tm="0">
                                          <p:val>
                                            <p:fltVal val="0"/>
                                          </p:val>
                                        </p:tav>
                                        <p:tav tm="100000">
                                          <p:val>
                                            <p:strVal val="#ppt_h"/>
                                          </p:val>
                                        </p:tav>
                                      </p:tavLst>
                                    </p:anim>
                                    <p:animEffect transition="in" filter="fade">
                                      <p:cBhvr>
                                        <p:cTn id="77" dur="500"/>
                                        <p:tgtEl>
                                          <p:spTgt spid="165"/>
                                        </p:tgtEl>
                                      </p:cBhvr>
                                    </p:animEffect>
                                  </p:childTnLst>
                                </p:cTn>
                              </p:par>
                            </p:childTnLst>
                          </p:cTn>
                        </p:par>
                        <p:par>
                          <p:cTn id="78" fill="hold">
                            <p:stCondLst>
                              <p:cond delay="7000"/>
                            </p:stCondLst>
                            <p:childTnLst>
                              <p:par>
                                <p:cTn id="79" presetID="22" presetClass="entr" presetSubtype="8"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181"/>
                                        </p:tgtEl>
                                        <p:attrNameLst>
                                          <p:attrName>style.visibility</p:attrName>
                                        </p:attrNameLst>
                                      </p:cBhvr>
                                      <p:to>
                                        <p:strVal val="visible"/>
                                      </p:to>
                                    </p:set>
                                    <p:anim calcmode="lin" valueType="num">
                                      <p:cBhvr>
                                        <p:cTn id="85" dur="500" fill="hold"/>
                                        <p:tgtEl>
                                          <p:spTgt spid="181"/>
                                        </p:tgtEl>
                                        <p:attrNameLst>
                                          <p:attrName>ppt_w</p:attrName>
                                        </p:attrNameLst>
                                      </p:cBhvr>
                                      <p:tavLst>
                                        <p:tav tm="0">
                                          <p:val>
                                            <p:fltVal val="0"/>
                                          </p:val>
                                        </p:tav>
                                        <p:tav tm="100000">
                                          <p:val>
                                            <p:strVal val="#ppt_w"/>
                                          </p:val>
                                        </p:tav>
                                      </p:tavLst>
                                    </p:anim>
                                    <p:anim calcmode="lin" valueType="num">
                                      <p:cBhvr>
                                        <p:cTn id="86" dur="500" fill="hold"/>
                                        <p:tgtEl>
                                          <p:spTgt spid="181"/>
                                        </p:tgtEl>
                                        <p:attrNameLst>
                                          <p:attrName>ppt_h</p:attrName>
                                        </p:attrNameLst>
                                      </p:cBhvr>
                                      <p:tavLst>
                                        <p:tav tm="0">
                                          <p:val>
                                            <p:fltVal val="0"/>
                                          </p:val>
                                        </p:tav>
                                        <p:tav tm="100000">
                                          <p:val>
                                            <p:strVal val="#ppt_h"/>
                                          </p:val>
                                        </p:tav>
                                      </p:tavLst>
                                    </p:anim>
                                    <p:animEffect transition="in" filter="fade">
                                      <p:cBhvr>
                                        <p:cTn id="87" dur="500"/>
                                        <p:tgtEl>
                                          <p:spTgt spid="181"/>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animEffect transition="in" filter="fade">
                                      <p:cBhvr>
                                        <p:cTn id="93" dur="500"/>
                                        <p:tgtEl>
                                          <p:spTgt spid="166"/>
                                        </p:tgtEl>
                                      </p:cBhvr>
                                    </p:animEffect>
                                  </p:childTnLst>
                                </p:cTn>
                              </p:par>
                            </p:childTnLst>
                          </p:cTn>
                        </p:par>
                        <p:par>
                          <p:cTn id="94" fill="hold">
                            <p:stCondLst>
                              <p:cond delay="8500"/>
                            </p:stCondLst>
                            <p:childTnLst>
                              <p:par>
                                <p:cTn id="95" presetID="22" presetClass="entr" presetSubtype="8"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P spid="166" grpId="0" animBg="1"/>
      <p:bldP spid="170" grpId="0"/>
      <p:bldP spid="180" grpId="0"/>
      <p:bldP spid="181" grpId="0"/>
      <p:bldP spid="1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7"/>
          <p:cNvSpPr txBox="1">
            <a:spLocks noChangeArrowheads="1"/>
          </p:cNvSpPr>
          <p:nvPr/>
        </p:nvSpPr>
        <p:spPr bwMode="auto">
          <a:xfrm>
            <a:off x="7544863" y="2776028"/>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19459" name="文本框 8"/>
          <p:cNvSpPr txBox="1">
            <a:spLocks noChangeArrowheads="1"/>
          </p:cNvSpPr>
          <p:nvPr/>
        </p:nvSpPr>
        <p:spPr bwMode="auto">
          <a:xfrm>
            <a:off x="8146799" y="3417132"/>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0" name="文本框 9"/>
          <p:cNvSpPr txBox="1">
            <a:spLocks noChangeArrowheads="1"/>
          </p:cNvSpPr>
          <p:nvPr/>
        </p:nvSpPr>
        <p:spPr bwMode="auto">
          <a:xfrm>
            <a:off x="8146799" y="390299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1" name="文本框 10"/>
          <p:cNvSpPr txBox="1">
            <a:spLocks noChangeArrowheads="1"/>
          </p:cNvSpPr>
          <p:nvPr/>
        </p:nvSpPr>
        <p:spPr bwMode="auto">
          <a:xfrm>
            <a:off x="8146799" y="442361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2" name="文本框 11"/>
          <p:cNvSpPr txBox="1">
            <a:spLocks noChangeArrowheads="1"/>
          </p:cNvSpPr>
          <p:nvPr/>
        </p:nvSpPr>
        <p:spPr bwMode="auto">
          <a:xfrm>
            <a:off x="8146802" y="4944244"/>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grpSp>
        <p:nvGrpSpPr>
          <p:cNvPr id="19463" name="组合 1"/>
          <p:cNvGrpSpPr/>
          <p:nvPr/>
        </p:nvGrpSpPr>
        <p:grpSpPr bwMode="auto">
          <a:xfrm>
            <a:off x="1590" y="-7675"/>
            <a:ext cx="4683581" cy="4941363"/>
            <a:chOff x="0" y="-7938"/>
            <a:chExt cx="6499225" cy="6858000"/>
          </a:xfrm>
        </p:grpSpPr>
        <p:sp>
          <p:nvSpPr>
            <p:cNvPr id="13" name="任意多边形 12"/>
            <p:cNvSpPr/>
            <p:nvPr/>
          </p:nvSpPr>
          <p:spPr>
            <a:xfrm flipV="1">
              <a:off x="0" y="-7938"/>
              <a:ext cx="6499225" cy="6858000"/>
            </a:xfrm>
            <a:custGeom>
              <a:avLst/>
              <a:gdLst>
                <a:gd name="connsiteX0" fmla="*/ 0 w 6498506"/>
                <a:gd name="connsiteY0" fmla="*/ 6858000 h 6858000"/>
                <a:gd name="connsiteX1" fmla="*/ 6498506 w 6498506"/>
                <a:gd name="connsiteY1" fmla="*/ 6858000 h 6858000"/>
                <a:gd name="connsiteX2" fmla="*/ 283086 w 6498506"/>
                <a:gd name="connsiteY2" fmla="*/ 0 h 6858000"/>
                <a:gd name="connsiteX3" fmla="*/ 0 w 6498506"/>
                <a:gd name="connsiteY3" fmla="*/ 318739 h 6858000"/>
              </a:gdLst>
              <a:ahLst/>
              <a:cxnLst>
                <a:cxn ang="0">
                  <a:pos x="connsiteX0" y="connsiteY0"/>
                </a:cxn>
                <a:cxn ang="0">
                  <a:pos x="connsiteX1" y="connsiteY1"/>
                </a:cxn>
                <a:cxn ang="0">
                  <a:pos x="connsiteX2" y="connsiteY2"/>
                </a:cxn>
                <a:cxn ang="0">
                  <a:pos x="connsiteX3" y="connsiteY3"/>
                </a:cxn>
              </a:cxnLst>
              <a:rect l="l" t="t" r="r" b="b"/>
              <a:pathLst>
                <a:path w="6498506" h="6858000">
                  <a:moveTo>
                    <a:pt x="0" y="6858000"/>
                  </a:moveTo>
                  <a:lnTo>
                    <a:pt x="6498506" y="6858000"/>
                  </a:lnTo>
                  <a:lnTo>
                    <a:pt x="283086" y="0"/>
                  </a:lnTo>
                  <a:lnTo>
                    <a:pt x="0" y="3187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4" name="等腰三角形 13"/>
            <p:cNvSpPr/>
            <p:nvPr/>
          </p:nvSpPr>
          <p:spPr>
            <a:xfrm flipV="1">
              <a:off x="0" y="-7938"/>
              <a:ext cx="4285587" cy="2388220"/>
            </a:xfrm>
            <a:prstGeom prst="triangle">
              <a:avLst>
                <a:gd name="adj" fmla="val 49494"/>
              </a:avLst>
            </a:prstGeom>
            <a:solidFill>
              <a:schemeClr val="accent4">
                <a:alpha val="76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15" name="文本框 14"/>
          <p:cNvSpPr txBox="1"/>
          <p:nvPr/>
        </p:nvSpPr>
        <p:spPr>
          <a:xfrm>
            <a:off x="5008233" y="2591896"/>
            <a:ext cx="2536630" cy="2785932"/>
          </a:xfrm>
          <a:prstGeom prst="rect">
            <a:avLst/>
          </a:prstGeom>
          <a:noFill/>
        </p:spPr>
        <p:txBody>
          <a:bodyPr wrap="square">
            <a:spAutoFit/>
          </a:bodyPr>
          <a:lstStyle/>
          <a:p>
            <a:pPr algn="dist" fontAlgn="auto">
              <a:spcBef>
                <a:spcPts val="0"/>
              </a:spcBef>
              <a:spcAft>
                <a:spcPts val="0"/>
              </a:spcAft>
              <a:defRPr/>
            </a:pPr>
            <a:r>
              <a:rPr lang="en-US" altLang="zh-CN" sz="17505" b="1" dirty="0">
                <a:solidFill>
                  <a:schemeClr val="accent2"/>
                </a:solidFill>
                <a:latin typeface="Impact" panose="020B0806030902050204" pitchFamily="34" charset="0"/>
                <a:ea typeface="+mn-ea"/>
              </a:rPr>
              <a:t>04</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anim calcmode="lin" valueType="num">
                                      <p:cBhvr>
                                        <p:cTn id="8" dur="500" fill="hold"/>
                                        <p:tgtEl>
                                          <p:spTgt spid="19463"/>
                                        </p:tgtEl>
                                        <p:attrNameLst>
                                          <p:attrName>ppt_x</p:attrName>
                                        </p:attrNameLst>
                                      </p:cBhvr>
                                      <p:tavLst>
                                        <p:tav tm="0">
                                          <p:val>
                                            <p:strVal val="#ppt_x"/>
                                          </p:val>
                                        </p:tav>
                                        <p:tav tm="100000">
                                          <p:val>
                                            <p:strVal val="#ppt_x"/>
                                          </p:val>
                                        </p:tav>
                                      </p:tavLst>
                                    </p:anim>
                                    <p:anim calcmode="lin" valueType="num">
                                      <p:cBhvr>
                                        <p:cTn id="9" dur="500" fill="hold"/>
                                        <p:tgtEl>
                                          <p:spTgt spid="194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p:cTn id="19" dur="500" fill="hold"/>
                                        <p:tgtEl>
                                          <p:spTgt spid="19458"/>
                                        </p:tgtEl>
                                        <p:attrNameLst>
                                          <p:attrName>ppt_w</p:attrName>
                                        </p:attrNameLst>
                                      </p:cBhvr>
                                      <p:tavLst>
                                        <p:tav tm="0">
                                          <p:val>
                                            <p:fltVal val="0"/>
                                          </p:val>
                                        </p:tav>
                                        <p:tav tm="100000">
                                          <p:val>
                                            <p:strVal val="#ppt_w"/>
                                          </p:val>
                                        </p:tav>
                                      </p:tavLst>
                                    </p:anim>
                                    <p:anim calcmode="lin" valueType="num">
                                      <p:cBhvr>
                                        <p:cTn id="20" dur="500" fill="hold"/>
                                        <p:tgtEl>
                                          <p:spTgt spid="19458"/>
                                        </p:tgtEl>
                                        <p:attrNameLst>
                                          <p:attrName>ppt_h</p:attrName>
                                        </p:attrNameLst>
                                      </p:cBhvr>
                                      <p:tavLst>
                                        <p:tav tm="0">
                                          <p:val>
                                            <p:fltVal val="0"/>
                                          </p:val>
                                        </p:tav>
                                        <p:tav tm="100000">
                                          <p:val>
                                            <p:strVal val="#ppt_h"/>
                                          </p:val>
                                        </p:tav>
                                      </p:tavLst>
                                    </p:anim>
                                    <p:animEffect transition="in" filter="fade">
                                      <p:cBhvr>
                                        <p:cTn id="21" dur="500"/>
                                        <p:tgtEl>
                                          <p:spTgt spid="1945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ipe(left)">
                                      <p:cBhvr>
                                        <p:cTn id="25" dur="500"/>
                                        <p:tgtEl>
                                          <p:spTgt spid="1945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9460"/>
                                        </p:tgtEl>
                                        <p:attrNameLst>
                                          <p:attrName>style.visibility</p:attrName>
                                        </p:attrNameLst>
                                      </p:cBhvr>
                                      <p:to>
                                        <p:strVal val="visible"/>
                                      </p:to>
                                    </p:set>
                                    <p:animEffect transition="in" filter="wipe(left)">
                                      <p:cBhvr>
                                        <p:cTn id="29" dur="500"/>
                                        <p:tgtEl>
                                          <p:spTgt spid="1946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wipe(left)">
                                      <p:cBhvr>
                                        <p:cTn id="33" dur="500"/>
                                        <p:tgtEl>
                                          <p:spTgt spid="1946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wipe(left)">
                                      <p:cBhvr>
                                        <p:cTn id="3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7"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p:nvPr/>
        </p:nvSpPr>
        <p:spPr>
          <a:xfrm>
            <a:off x="2803347" y="448"/>
            <a:ext cx="7252059" cy="1717569"/>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圆角矩形 2"/>
          <p:cNvSpPr/>
          <p:nvPr/>
        </p:nvSpPr>
        <p:spPr>
          <a:xfrm>
            <a:off x="8933840" y="2553272"/>
            <a:ext cx="3111608" cy="60745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圆角矩形 3"/>
          <p:cNvSpPr/>
          <p:nvPr/>
        </p:nvSpPr>
        <p:spPr>
          <a:xfrm>
            <a:off x="2703967" y="3806158"/>
            <a:ext cx="3111608" cy="60745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 name="圆角矩形 4"/>
          <p:cNvSpPr/>
          <p:nvPr/>
        </p:nvSpPr>
        <p:spPr>
          <a:xfrm>
            <a:off x="7043182" y="3806158"/>
            <a:ext cx="3111608" cy="60745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TextBox 15"/>
          <p:cNvSpPr txBox="1"/>
          <p:nvPr/>
        </p:nvSpPr>
        <p:spPr>
          <a:xfrm>
            <a:off x="5556607" y="1005647"/>
            <a:ext cx="1745536" cy="307739"/>
          </a:xfrm>
          <a:prstGeom prst="rect">
            <a:avLst/>
          </a:prstGeom>
          <a:noFill/>
        </p:spPr>
        <p:txBody>
          <a:bodyPr wrap="square" rtlCol="0">
            <a:spAutoFit/>
          </a:bodyPr>
          <a:lstStyle/>
          <a:p>
            <a:pPr algn="ct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PAGE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3"/>
          <p:cNvSpPr txBox="1"/>
          <p:nvPr/>
        </p:nvSpPr>
        <p:spPr>
          <a:xfrm>
            <a:off x="5556607" y="541115"/>
            <a:ext cx="1745536" cy="481740"/>
          </a:xfrm>
          <a:prstGeom prst="rect">
            <a:avLst/>
          </a:prstGeom>
          <a:noFill/>
        </p:spPr>
        <p:txBody>
          <a:bodyPr wrap="square" rtlCol="0">
            <a:spAutoFit/>
          </a:bodyPr>
          <a:lstStyle/>
          <a:p>
            <a:pPr algn="ctr"/>
            <a:r>
              <a:rPr lang="zh-CN" altLang="en-US" sz="253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目录页</a:t>
            </a:r>
          </a:p>
        </p:txBody>
      </p:sp>
      <p:sp>
        <p:nvSpPr>
          <p:cNvPr id="9" name="椭圆 8"/>
          <p:cNvSpPr/>
          <p:nvPr/>
        </p:nvSpPr>
        <p:spPr>
          <a:xfrm>
            <a:off x="4837224" y="1279339"/>
            <a:ext cx="303572" cy="30372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7651610" y="1279339"/>
            <a:ext cx="303572" cy="30372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9279489" y="494640"/>
            <a:ext cx="303572" cy="30372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箭头连接符 12"/>
          <p:cNvCxnSpPr>
            <a:endCxn id="4" idx="0"/>
          </p:cNvCxnSpPr>
          <p:nvPr/>
        </p:nvCxnSpPr>
        <p:spPr>
          <a:xfrm flipH="1">
            <a:off x="4259767" y="1583066"/>
            <a:ext cx="645089" cy="2223090"/>
          </a:xfrm>
          <a:prstGeom prst="straightConnector1">
            <a:avLst/>
          </a:prstGeom>
          <a:ln w="22225">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5" idx="0"/>
          </p:cNvCxnSpPr>
          <p:nvPr/>
        </p:nvCxnSpPr>
        <p:spPr>
          <a:xfrm>
            <a:off x="7878004" y="1566151"/>
            <a:ext cx="720982" cy="2240005"/>
          </a:xfrm>
          <a:prstGeom prst="straightConnector1">
            <a:avLst/>
          </a:prstGeom>
          <a:ln w="22225">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2" idx="5"/>
            <a:endCxn id="3" idx="0"/>
          </p:cNvCxnSpPr>
          <p:nvPr/>
        </p:nvCxnSpPr>
        <p:spPr>
          <a:xfrm>
            <a:off x="9538610" y="753890"/>
            <a:ext cx="951040" cy="1799383"/>
          </a:xfrm>
          <a:prstGeom prst="straightConnector1">
            <a:avLst/>
          </a:prstGeom>
          <a:ln w="22225">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椭圆 1"/>
          <p:cNvSpPr/>
          <p:nvPr/>
        </p:nvSpPr>
        <p:spPr>
          <a:xfrm>
            <a:off x="6011965" y="6805486"/>
            <a:ext cx="834822" cy="426718"/>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a:off x="813308" y="2553272"/>
            <a:ext cx="3111608" cy="60745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0" name="椭圆 19"/>
          <p:cNvSpPr/>
          <p:nvPr/>
        </p:nvSpPr>
        <p:spPr>
          <a:xfrm>
            <a:off x="3241875" y="494640"/>
            <a:ext cx="303572" cy="30372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箭头连接符 20"/>
          <p:cNvCxnSpPr>
            <a:stCxn id="20" idx="3"/>
            <a:endCxn id="19" idx="0"/>
          </p:cNvCxnSpPr>
          <p:nvPr/>
        </p:nvCxnSpPr>
        <p:spPr>
          <a:xfrm flipH="1">
            <a:off x="2369113" y="753890"/>
            <a:ext cx="917225" cy="1799383"/>
          </a:xfrm>
          <a:prstGeom prst="straightConnector1">
            <a:avLst/>
          </a:prstGeom>
          <a:ln w="22225">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par>
                          <p:cTn id="60" fill="hold">
                            <p:stCondLst>
                              <p:cond delay="5500"/>
                            </p:stCondLst>
                            <p:childTnLst>
                              <p:par>
                                <p:cTn id="61" presetID="22" presetClass="entr" presetSubtype="1"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up)">
                                      <p:cBhvr>
                                        <p:cTn id="79" dur="500"/>
                                        <p:tgtEl>
                                          <p:spTgt spid="16"/>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childTnLst>
                          </p:cTn>
                        </p:par>
                        <p:par>
                          <p:cTn id="86" fill="hold">
                            <p:stCondLst>
                              <p:cond delay="8000"/>
                            </p:stCondLst>
                            <p:childTnLst>
                              <p:par>
                                <p:cTn id="87" presetID="4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anim calcmode="lin" valueType="num">
                                      <p:cBhvr>
                                        <p:cTn id="90" dur="500" fill="hold"/>
                                        <p:tgtEl>
                                          <p:spTgt spid="17"/>
                                        </p:tgtEl>
                                        <p:attrNameLst>
                                          <p:attrName>ppt_x</p:attrName>
                                        </p:attrNameLst>
                                      </p:cBhvr>
                                      <p:tavLst>
                                        <p:tav tm="0">
                                          <p:val>
                                            <p:strVal val="#ppt_x"/>
                                          </p:val>
                                        </p:tav>
                                        <p:tav tm="100000">
                                          <p:val>
                                            <p:strVal val="#ppt_x"/>
                                          </p:val>
                                        </p:tav>
                                      </p:tavLst>
                                    </p:anim>
                                    <p:anim calcmode="lin" valueType="num">
                                      <p:cBhvr>
                                        <p:cTn id="9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8" grpId="0"/>
      <p:bldP spid="9" grpId="0" animBg="1"/>
      <p:bldP spid="11" grpId="0" animBg="1"/>
      <p:bldP spid="12" grpId="0" animBg="1"/>
      <p:bldP spid="17"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686389">
            <a:off x="4518694" y="2369091"/>
            <a:ext cx="3821365" cy="3829652"/>
            <a:chOff x="4095409" y="3126757"/>
            <a:chExt cx="2045437" cy="2049874"/>
          </a:xfrm>
        </p:grpSpPr>
        <p:sp>
          <p:nvSpPr>
            <p:cNvPr id="5" name="Freeform 4"/>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Freeform 33"/>
          <p:cNvSpPr>
            <a:spLocks noEditPoints="1"/>
          </p:cNvSpPr>
          <p:nvPr/>
        </p:nvSpPr>
        <p:spPr bwMode="auto">
          <a:xfrm>
            <a:off x="5886762" y="3534678"/>
            <a:ext cx="1061068" cy="12000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5767121" y="4793051"/>
            <a:ext cx="1300356" cy="394210"/>
          </a:xfrm>
          <a:prstGeom prst="rect">
            <a:avLst/>
          </a:prstGeom>
          <a:noFill/>
        </p:spPr>
        <p:txBody>
          <a:bodyPr wrap="none" rtlCol="0">
            <a:spAutoFit/>
          </a:bodyPr>
          <a:lstStyle/>
          <a:p>
            <a:pPr algn="just">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41"/>
          <p:cNvGrpSpPr/>
          <p:nvPr/>
        </p:nvGrpSpPr>
        <p:grpSpPr>
          <a:xfrm>
            <a:off x="1892872" y="2631041"/>
            <a:ext cx="2416350" cy="766104"/>
            <a:chOff x="1753214" y="2748563"/>
            <a:chExt cx="2321808" cy="726460"/>
          </a:xfrm>
        </p:grpSpPr>
        <p:sp>
          <p:nvSpPr>
            <p:cNvPr id="40" name="TextBox 39"/>
            <p:cNvSpPr txBox="1"/>
            <p:nvPr/>
          </p:nvSpPr>
          <p:spPr>
            <a:xfrm>
              <a:off x="1760542" y="2748563"/>
              <a:ext cx="1385023"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1892872" y="5207932"/>
            <a:ext cx="2416350" cy="785403"/>
            <a:chOff x="1753214" y="2730263"/>
            <a:chExt cx="2321808" cy="744760"/>
          </a:xfrm>
        </p:grpSpPr>
        <p:sp>
          <p:nvSpPr>
            <p:cNvPr id="44" name="TextBox 43"/>
            <p:cNvSpPr txBox="1"/>
            <p:nvPr/>
          </p:nvSpPr>
          <p:spPr>
            <a:xfrm>
              <a:off x="1760542" y="2730263"/>
              <a:ext cx="1385023"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flipH="1">
            <a:off x="8301583" y="5157491"/>
            <a:ext cx="2349427" cy="829715"/>
            <a:chOff x="1753214" y="2688244"/>
            <a:chExt cx="2321808" cy="786779"/>
          </a:xfrm>
        </p:grpSpPr>
        <p:sp>
          <p:nvSpPr>
            <p:cNvPr id="47" name="TextBox 46"/>
            <p:cNvSpPr txBox="1"/>
            <p:nvPr/>
          </p:nvSpPr>
          <p:spPr>
            <a:xfrm>
              <a:off x="1825346" y="2688244"/>
              <a:ext cx="1424475"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48"/>
          <p:cNvGrpSpPr/>
          <p:nvPr/>
        </p:nvGrpSpPr>
        <p:grpSpPr>
          <a:xfrm flipH="1">
            <a:off x="8301583" y="2631040"/>
            <a:ext cx="2349427" cy="766104"/>
            <a:chOff x="1753214" y="2748563"/>
            <a:chExt cx="2321808" cy="726460"/>
          </a:xfrm>
        </p:grpSpPr>
        <p:sp>
          <p:nvSpPr>
            <p:cNvPr id="50" name="TextBox 49"/>
            <p:cNvSpPr txBox="1"/>
            <p:nvPr/>
          </p:nvSpPr>
          <p:spPr>
            <a:xfrm>
              <a:off x="1753214" y="2748563"/>
              <a:ext cx="1424475"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8"/>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4" y="2392340"/>
            <a:ext cx="12857163" cy="2087974"/>
          </a:xfrm>
          <a:prstGeom prst="rect">
            <a:avLst/>
          </a:prstGeom>
          <a:solidFill>
            <a:srgbClr val="FFFFFF">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a:spLocks noChangeArrowheads="1"/>
          </p:cNvSpPr>
          <p:nvPr/>
        </p:nvSpPr>
        <p:spPr bwMode="auto">
          <a:xfrm>
            <a:off x="2639716" y="2643174"/>
            <a:ext cx="7579319"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6600" spc="3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p>
        </p:txBody>
      </p:sp>
      <p:sp>
        <p:nvSpPr>
          <p:cNvPr id="39" name="文本框 66"/>
          <p:cNvSpPr txBox="1">
            <a:spLocks noChangeArrowheads="1"/>
          </p:cNvSpPr>
          <p:nvPr/>
        </p:nvSpPr>
        <p:spPr bwMode="auto">
          <a:xfrm>
            <a:off x="3290856" y="3557451"/>
            <a:ext cx="627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accent1"/>
                </a:solidFill>
                <a:latin typeface="Arial" panose="020B0604020202020204" pitchFamily="34" charset="0"/>
                <a:ea typeface="微软雅黑" panose="020B0503020204020204" pitchFamily="34" charset="-122"/>
                <a:cs typeface="Arial" panose="020B0604020202020204" pitchFamily="34" charset="0"/>
              </a:rPr>
              <a:t>INTERNET TECHNOLOGY INDUSTRY PPT</a:t>
            </a:r>
            <a:endParaRPr lang="zh-CN" altLang="en-US" sz="24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p:val>
                                            <p:fltVal val="0"/>
                                          </p:val>
                                        </p:tav>
                                        <p:tav tm="100000">
                                          <p:val>
                                            <p:strVal val="#ppt_w"/>
                                          </p:val>
                                        </p:tav>
                                      </p:tavLst>
                                    </p:anim>
                                    <p:anim calcmode="lin" valueType="num">
                                      <p:cBhvr>
                                        <p:cTn id="21" dur="1000" fill="hold"/>
                                        <p:tgtEl>
                                          <p:spTgt spid="38"/>
                                        </p:tgtEl>
                                        <p:attrNameLst>
                                          <p:attrName>ppt_h</p:attrName>
                                        </p:attrNameLst>
                                      </p:cBhvr>
                                      <p:tavLst>
                                        <p:tav tm="0">
                                          <p:val>
                                            <p:fltVal val="0"/>
                                          </p:val>
                                        </p:tav>
                                        <p:tav tm="100000">
                                          <p:val>
                                            <p:strVal val="#ppt_h"/>
                                          </p:val>
                                        </p:tav>
                                      </p:tavLst>
                                    </p:anim>
                                    <p:animEffect transition="in" filter="fade">
                                      <p:cBhvr>
                                        <p:cTn id="22" dur="1000"/>
                                        <p:tgtEl>
                                          <p:spTgt spid="38"/>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fltVal val="0"/>
                                          </p:val>
                                        </p:tav>
                                        <p:tav tm="100000">
                                          <p:val>
                                            <p:strVal val="#ppt_w"/>
                                          </p:val>
                                        </p:tav>
                                      </p:tavLst>
                                    </p:anim>
                                    <p:anim calcmode="lin" valueType="num">
                                      <p:cBhvr>
                                        <p:cTn id="26" dur="1000" fill="hold"/>
                                        <p:tgtEl>
                                          <p:spTgt spid="39"/>
                                        </p:tgtEl>
                                        <p:attrNameLst>
                                          <p:attrName>ppt_h</p:attrName>
                                        </p:attrNameLst>
                                      </p:cBhvr>
                                      <p:tavLst>
                                        <p:tav tm="0">
                                          <p:val>
                                            <p:fltVal val="0"/>
                                          </p:val>
                                        </p:tav>
                                        <p:tav tm="100000">
                                          <p:val>
                                            <p:strVal val="#ppt_h"/>
                                          </p:val>
                                        </p:tav>
                                      </p:tavLst>
                                    </p:anim>
                                    <p:animEffect transition="in" filter="fade">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7"/>
          <p:cNvSpPr txBox="1">
            <a:spLocks noChangeArrowheads="1"/>
          </p:cNvSpPr>
          <p:nvPr/>
        </p:nvSpPr>
        <p:spPr bwMode="auto">
          <a:xfrm>
            <a:off x="7544863" y="2776028"/>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19459" name="文本框 8"/>
          <p:cNvSpPr txBox="1">
            <a:spLocks noChangeArrowheads="1"/>
          </p:cNvSpPr>
          <p:nvPr/>
        </p:nvSpPr>
        <p:spPr bwMode="auto">
          <a:xfrm>
            <a:off x="8146799" y="3417132"/>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0" name="文本框 9"/>
          <p:cNvSpPr txBox="1">
            <a:spLocks noChangeArrowheads="1"/>
          </p:cNvSpPr>
          <p:nvPr/>
        </p:nvSpPr>
        <p:spPr bwMode="auto">
          <a:xfrm>
            <a:off x="8146799" y="390299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1" name="文本框 10"/>
          <p:cNvSpPr txBox="1">
            <a:spLocks noChangeArrowheads="1"/>
          </p:cNvSpPr>
          <p:nvPr/>
        </p:nvSpPr>
        <p:spPr bwMode="auto">
          <a:xfrm>
            <a:off x="8146799" y="442361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2" name="文本框 11"/>
          <p:cNvSpPr txBox="1">
            <a:spLocks noChangeArrowheads="1"/>
          </p:cNvSpPr>
          <p:nvPr/>
        </p:nvSpPr>
        <p:spPr bwMode="auto">
          <a:xfrm>
            <a:off x="8146802" y="4944244"/>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grpSp>
        <p:nvGrpSpPr>
          <p:cNvPr id="19463" name="组合 1"/>
          <p:cNvGrpSpPr/>
          <p:nvPr/>
        </p:nvGrpSpPr>
        <p:grpSpPr bwMode="auto">
          <a:xfrm>
            <a:off x="1590" y="-7675"/>
            <a:ext cx="4683581" cy="4941363"/>
            <a:chOff x="0" y="-7938"/>
            <a:chExt cx="6499225" cy="6858000"/>
          </a:xfrm>
        </p:grpSpPr>
        <p:sp>
          <p:nvSpPr>
            <p:cNvPr id="13" name="任意多边形 12"/>
            <p:cNvSpPr/>
            <p:nvPr/>
          </p:nvSpPr>
          <p:spPr>
            <a:xfrm flipV="1">
              <a:off x="0" y="-7938"/>
              <a:ext cx="6499225" cy="6858000"/>
            </a:xfrm>
            <a:custGeom>
              <a:avLst/>
              <a:gdLst>
                <a:gd name="connsiteX0" fmla="*/ 0 w 6498506"/>
                <a:gd name="connsiteY0" fmla="*/ 6858000 h 6858000"/>
                <a:gd name="connsiteX1" fmla="*/ 6498506 w 6498506"/>
                <a:gd name="connsiteY1" fmla="*/ 6858000 h 6858000"/>
                <a:gd name="connsiteX2" fmla="*/ 283086 w 6498506"/>
                <a:gd name="connsiteY2" fmla="*/ 0 h 6858000"/>
                <a:gd name="connsiteX3" fmla="*/ 0 w 6498506"/>
                <a:gd name="connsiteY3" fmla="*/ 318739 h 6858000"/>
              </a:gdLst>
              <a:ahLst/>
              <a:cxnLst>
                <a:cxn ang="0">
                  <a:pos x="connsiteX0" y="connsiteY0"/>
                </a:cxn>
                <a:cxn ang="0">
                  <a:pos x="connsiteX1" y="connsiteY1"/>
                </a:cxn>
                <a:cxn ang="0">
                  <a:pos x="connsiteX2" y="connsiteY2"/>
                </a:cxn>
                <a:cxn ang="0">
                  <a:pos x="connsiteX3" y="connsiteY3"/>
                </a:cxn>
              </a:cxnLst>
              <a:rect l="l" t="t" r="r" b="b"/>
              <a:pathLst>
                <a:path w="6498506" h="6858000">
                  <a:moveTo>
                    <a:pt x="0" y="6858000"/>
                  </a:moveTo>
                  <a:lnTo>
                    <a:pt x="6498506" y="6858000"/>
                  </a:lnTo>
                  <a:lnTo>
                    <a:pt x="283086" y="0"/>
                  </a:lnTo>
                  <a:lnTo>
                    <a:pt x="0" y="3187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4" name="等腰三角形 13"/>
            <p:cNvSpPr/>
            <p:nvPr/>
          </p:nvSpPr>
          <p:spPr>
            <a:xfrm flipV="1">
              <a:off x="0" y="-7938"/>
              <a:ext cx="4285587" cy="2388220"/>
            </a:xfrm>
            <a:prstGeom prst="triangle">
              <a:avLst>
                <a:gd name="adj" fmla="val 49494"/>
              </a:avLst>
            </a:prstGeom>
            <a:solidFill>
              <a:schemeClr val="accent4">
                <a:alpha val="76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15" name="文本框 14"/>
          <p:cNvSpPr txBox="1"/>
          <p:nvPr/>
        </p:nvSpPr>
        <p:spPr>
          <a:xfrm>
            <a:off x="5008233" y="2591896"/>
            <a:ext cx="2336768" cy="2785932"/>
          </a:xfrm>
          <a:prstGeom prst="rect">
            <a:avLst/>
          </a:prstGeom>
          <a:noFill/>
        </p:spPr>
        <p:txBody>
          <a:bodyPr>
            <a:spAutoFit/>
          </a:bodyPr>
          <a:lstStyle/>
          <a:p>
            <a:pPr algn="dist" fontAlgn="auto">
              <a:spcBef>
                <a:spcPts val="0"/>
              </a:spcBef>
              <a:spcAft>
                <a:spcPts val="0"/>
              </a:spcAft>
              <a:defRPr/>
            </a:pPr>
            <a:r>
              <a:rPr lang="en-US" altLang="zh-CN" sz="17505" b="1" dirty="0">
                <a:solidFill>
                  <a:schemeClr val="accent2"/>
                </a:solidFill>
                <a:latin typeface="Impact" panose="020B0806030902050204" pitchFamily="34" charset="0"/>
                <a:ea typeface="+mn-ea"/>
              </a:rPr>
              <a:t>01</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anim calcmode="lin" valueType="num">
                                      <p:cBhvr>
                                        <p:cTn id="8" dur="500" fill="hold"/>
                                        <p:tgtEl>
                                          <p:spTgt spid="19463"/>
                                        </p:tgtEl>
                                        <p:attrNameLst>
                                          <p:attrName>ppt_x</p:attrName>
                                        </p:attrNameLst>
                                      </p:cBhvr>
                                      <p:tavLst>
                                        <p:tav tm="0">
                                          <p:val>
                                            <p:strVal val="#ppt_x"/>
                                          </p:val>
                                        </p:tav>
                                        <p:tav tm="100000">
                                          <p:val>
                                            <p:strVal val="#ppt_x"/>
                                          </p:val>
                                        </p:tav>
                                      </p:tavLst>
                                    </p:anim>
                                    <p:anim calcmode="lin" valueType="num">
                                      <p:cBhvr>
                                        <p:cTn id="9" dur="500" fill="hold"/>
                                        <p:tgtEl>
                                          <p:spTgt spid="194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p:cTn id="19" dur="500" fill="hold"/>
                                        <p:tgtEl>
                                          <p:spTgt spid="19458"/>
                                        </p:tgtEl>
                                        <p:attrNameLst>
                                          <p:attrName>ppt_w</p:attrName>
                                        </p:attrNameLst>
                                      </p:cBhvr>
                                      <p:tavLst>
                                        <p:tav tm="0">
                                          <p:val>
                                            <p:fltVal val="0"/>
                                          </p:val>
                                        </p:tav>
                                        <p:tav tm="100000">
                                          <p:val>
                                            <p:strVal val="#ppt_w"/>
                                          </p:val>
                                        </p:tav>
                                      </p:tavLst>
                                    </p:anim>
                                    <p:anim calcmode="lin" valueType="num">
                                      <p:cBhvr>
                                        <p:cTn id="20" dur="500" fill="hold"/>
                                        <p:tgtEl>
                                          <p:spTgt spid="19458"/>
                                        </p:tgtEl>
                                        <p:attrNameLst>
                                          <p:attrName>ppt_h</p:attrName>
                                        </p:attrNameLst>
                                      </p:cBhvr>
                                      <p:tavLst>
                                        <p:tav tm="0">
                                          <p:val>
                                            <p:fltVal val="0"/>
                                          </p:val>
                                        </p:tav>
                                        <p:tav tm="100000">
                                          <p:val>
                                            <p:strVal val="#ppt_h"/>
                                          </p:val>
                                        </p:tav>
                                      </p:tavLst>
                                    </p:anim>
                                    <p:animEffect transition="in" filter="fade">
                                      <p:cBhvr>
                                        <p:cTn id="21" dur="500"/>
                                        <p:tgtEl>
                                          <p:spTgt spid="1945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ipe(left)">
                                      <p:cBhvr>
                                        <p:cTn id="25" dur="500"/>
                                        <p:tgtEl>
                                          <p:spTgt spid="1945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9460"/>
                                        </p:tgtEl>
                                        <p:attrNameLst>
                                          <p:attrName>style.visibility</p:attrName>
                                        </p:attrNameLst>
                                      </p:cBhvr>
                                      <p:to>
                                        <p:strVal val="visible"/>
                                      </p:to>
                                    </p:set>
                                    <p:animEffect transition="in" filter="wipe(left)">
                                      <p:cBhvr>
                                        <p:cTn id="29" dur="500"/>
                                        <p:tgtEl>
                                          <p:spTgt spid="1946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wipe(left)">
                                      <p:cBhvr>
                                        <p:cTn id="33" dur="500"/>
                                        <p:tgtEl>
                                          <p:spTgt spid="1946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wipe(left)">
                                      <p:cBhvr>
                                        <p:cTn id="3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95466"/>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41"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1674578" y="1834366"/>
            <a:ext cx="4815070"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12290" name="AutoShape 2"/>
          <p:cNvSpPr/>
          <p:nvPr/>
        </p:nvSpPr>
        <p:spPr bwMode="auto">
          <a:xfrm>
            <a:off x="6462861" y="1829902"/>
            <a:ext cx="4701223"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12293" name="AutoShape 5" descr="image4.png"/>
          <p:cNvSpPr/>
          <p:nvPr/>
        </p:nvSpPr>
        <p:spPr bwMode="auto">
          <a:xfrm>
            <a:off x="5176928" y="1456085"/>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cstate="print"/>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 name="矩形 2"/>
          <p:cNvSpPr/>
          <p:nvPr/>
        </p:nvSpPr>
        <p:spPr>
          <a:xfrm>
            <a:off x="5493271" y="2536205"/>
            <a:ext cx="1944216" cy="34563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9" name="AutoShape 11"/>
          <p:cNvSpPr/>
          <p:nvPr/>
        </p:nvSpPr>
        <p:spPr bwMode="auto">
          <a:xfrm>
            <a:off x="7835724" y="5442346"/>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p:spPr>
        <p:txBody>
          <a:bodyPr lIns="0" tIns="0" rIns="0" bIns="0"/>
          <a:lstStyle/>
          <a:p>
            <a:pPr>
              <a:defRPr/>
            </a:pPr>
            <a:endParaRPr lang="es-ES" sz="2670">
              <a:cs typeface="Calibri" panose="020F0502020204030204" pitchFamily="34" charset="0"/>
            </a:endParaRPr>
          </a:p>
        </p:txBody>
      </p:sp>
      <p:sp>
        <p:nvSpPr>
          <p:cNvPr id="12301" name="AutoShape 13"/>
          <p:cNvSpPr/>
          <p:nvPr/>
        </p:nvSpPr>
        <p:spPr bwMode="auto">
          <a:xfrm>
            <a:off x="4842211" y="5489226"/>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p:spPr>
        <p:txBody>
          <a:bodyPr lIns="0" tIns="0" rIns="0" bIns="0"/>
          <a:lstStyle/>
          <a:p>
            <a:pPr>
              <a:defRPr/>
            </a:pPr>
            <a:endParaRPr lang="es-ES" sz="2670">
              <a:cs typeface="Calibri" panose="020F0502020204030204" pitchFamily="34" charset="0"/>
            </a:endParaRPr>
          </a:p>
        </p:txBody>
      </p:sp>
      <p:sp>
        <p:nvSpPr>
          <p:cNvPr id="31" name="TextBox 15"/>
          <p:cNvSpPr txBox="1"/>
          <p:nvPr/>
        </p:nvSpPr>
        <p:spPr>
          <a:xfrm>
            <a:off x="2099044" y="5619801"/>
            <a:ext cx="2709932" cy="838853"/>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16"/>
          <p:cNvSpPr txBox="1"/>
          <p:nvPr/>
        </p:nvSpPr>
        <p:spPr>
          <a:xfrm>
            <a:off x="2992771" y="5299070"/>
            <a:ext cx="1816205" cy="315633"/>
          </a:xfrm>
          <a:prstGeom prst="rect">
            <a:avLst/>
          </a:prstGeom>
          <a:noFill/>
        </p:spPr>
        <p:txBody>
          <a:bodyPr wrap="none" lIns="99220" tIns="49610" rIns="99220" bIns="4961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3" name="TextBox 15"/>
          <p:cNvSpPr txBox="1"/>
          <p:nvPr/>
        </p:nvSpPr>
        <p:spPr>
          <a:xfrm>
            <a:off x="8347444" y="5619801"/>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 name="TextBox 16"/>
          <p:cNvSpPr txBox="1"/>
          <p:nvPr/>
        </p:nvSpPr>
        <p:spPr>
          <a:xfrm>
            <a:off x="8347444" y="5299070"/>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5" name="TextBox 15"/>
          <p:cNvSpPr txBox="1"/>
          <p:nvPr/>
        </p:nvSpPr>
        <p:spPr>
          <a:xfrm>
            <a:off x="2099044" y="3133776"/>
            <a:ext cx="2709932" cy="654187"/>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a:t>
            </a:r>
          </a:p>
        </p:txBody>
      </p:sp>
      <p:sp>
        <p:nvSpPr>
          <p:cNvPr id="36" name="TextBox 16"/>
          <p:cNvSpPr txBox="1"/>
          <p:nvPr/>
        </p:nvSpPr>
        <p:spPr>
          <a:xfrm>
            <a:off x="2992771" y="2813045"/>
            <a:ext cx="1816205" cy="315633"/>
          </a:xfrm>
          <a:prstGeom prst="rect">
            <a:avLst/>
          </a:prstGeom>
          <a:noFill/>
        </p:spPr>
        <p:txBody>
          <a:bodyPr wrap="none" lIns="99220" tIns="49610" rIns="99220" bIns="49610" rtlCol="0">
            <a:spAutoFit/>
          </a:bodyPr>
          <a:lstStyle/>
          <a:p>
            <a:pPr algn="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7" name="TextBox 15"/>
          <p:cNvSpPr txBox="1"/>
          <p:nvPr/>
        </p:nvSpPr>
        <p:spPr>
          <a:xfrm>
            <a:off x="8347444" y="3133776"/>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8" name="TextBox 16"/>
          <p:cNvSpPr txBox="1"/>
          <p:nvPr/>
        </p:nvSpPr>
        <p:spPr>
          <a:xfrm>
            <a:off x="8347444" y="2813045"/>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ppt_h/2"/>
                                          </p:val>
                                        </p:tav>
                                        <p:tav tm="100000">
                                          <p:val>
                                            <p:strVal val="#ppt_y"/>
                                          </p:val>
                                        </p:tav>
                                      </p:tavLst>
                                    </p:anim>
                                    <p:anim calcmode="lin" valueType="num">
                                      <p:cBhvr>
                                        <p:cTn id="34" dur="250" fill="hold"/>
                                        <p:tgtEl>
                                          <p:spTgt spid="32"/>
                                        </p:tgtEl>
                                        <p:attrNameLst>
                                          <p:attrName>ppt_w</p:attrName>
                                        </p:attrNameLst>
                                      </p:cBhvr>
                                      <p:tavLst>
                                        <p:tav tm="0">
                                          <p:val>
                                            <p:strVal val="#ppt_w"/>
                                          </p:val>
                                        </p:tav>
                                        <p:tav tm="100000">
                                          <p:val>
                                            <p:strVal val="#ppt_w"/>
                                          </p:val>
                                        </p:tav>
                                      </p:tavLst>
                                    </p:anim>
                                    <p:anim calcmode="lin" valueType="num">
                                      <p:cBhvr>
                                        <p:cTn id="35" dur="250" fill="hold"/>
                                        <p:tgtEl>
                                          <p:spTgt spid="32"/>
                                        </p:tgtEl>
                                        <p:attrNameLst>
                                          <p:attrName>ppt_h</p:attrName>
                                        </p:attrNameLst>
                                      </p:cBhvr>
                                      <p:tavLst>
                                        <p:tav tm="0">
                                          <p:val>
                                            <p:fltVal val="0"/>
                                          </p:val>
                                        </p:tav>
                                        <p:tav tm="100000">
                                          <p:val>
                                            <p:strVal val="#ppt_h"/>
                                          </p:val>
                                        </p:tav>
                                      </p:tavLst>
                                    </p:anim>
                                  </p:childTnLst>
                                </p:cTn>
                              </p:par>
                            </p:childTnLst>
                          </p:cTn>
                        </p:par>
                        <p:par>
                          <p:cTn id="36" fill="hold">
                            <p:stCondLst>
                              <p:cond delay="3549"/>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049"/>
                            </p:stCondLst>
                            <p:childTnLst>
                              <p:par>
                                <p:cTn id="41" presetID="53" presetClass="entr" presetSubtype="16" fill="hold" grpId="0" nodeType="after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500" fill="hold"/>
                                        <p:tgtEl>
                                          <p:spTgt spid="12299"/>
                                        </p:tgtEl>
                                        <p:attrNameLst>
                                          <p:attrName>ppt_w</p:attrName>
                                        </p:attrNameLst>
                                      </p:cBhvr>
                                      <p:tavLst>
                                        <p:tav tm="0">
                                          <p:val>
                                            <p:fltVal val="0"/>
                                          </p:val>
                                        </p:tav>
                                        <p:tav tm="100000">
                                          <p:val>
                                            <p:strVal val="#ppt_w"/>
                                          </p:val>
                                        </p:tav>
                                      </p:tavLst>
                                    </p:anim>
                                    <p:anim calcmode="lin" valueType="num">
                                      <p:cBhvr>
                                        <p:cTn id="44" dur="500" fill="hold"/>
                                        <p:tgtEl>
                                          <p:spTgt spid="12299"/>
                                        </p:tgtEl>
                                        <p:attrNameLst>
                                          <p:attrName>ppt_h</p:attrName>
                                        </p:attrNameLst>
                                      </p:cBhvr>
                                      <p:tavLst>
                                        <p:tav tm="0">
                                          <p:val>
                                            <p:fltVal val="0"/>
                                          </p:val>
                                        </p:tav>
                                        <p:tav tm="100000">
                                          <p:val>
                                            <p:strVal val="#ppt_h"/>
                                          </p:val>
                                        </p:tav>
                                      </p:tavLst>
                                    </p:anim>
                                    <p:animEffect transition="in" filter="fade">
                                      <p:cBhvr>
                                        <p:cTn id="45" dur="500"/>
                                        <p:tgtEl>
                                          <p:spTgt spid="12299"/>
                                        </p:tgtEl>
                                      </p:cBhvr>
                                    </p:animEffect>
                                  </p:childTnLst>
                                </p:cTn>
                              </p:par>
                            </p:childTnLst>
                          </p:cTn>
                        </p:par>
                        <p:par>
                          <p:cTn id="46" fill="hold">
                            <p:stCondLst>
                              <p:cond delay="45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ppt_h/2"/>
                                          </p:val>
                                        </p:tav>
                                        <p:tav tm="100000">
                                          <p:val>
                                            <p:strVal val="#ppt_y"/>
                                          </p:val>
                                        </p:tav>
                                      </p:tavLst>
                                    </p:anim>
                                    <p:anim calcmode="lin" valueType="num">
                                      <p:cBhvr>
                                        <p:cTn id="51" dur="250" fill="hold"/>
                                        <p:tgtEl>
                                          <p:spTgt spid="34"/>
                                        </p:tgtEl>
                                        <p:attrNameLst>
                                          <p:attrName>ppt_w</p:attrName>
                                        </p:attrNameLst>
                                      </p:cBhvr>
                                      <p:tavLst>
                                        <p:tav tm="0">
                                          <p:val>
                                            <p:strVal val="#ppt_w"/>
                                          </p:val>
                                        </p:tav>
                                        <p:tav tm="100000">
                                          <p:val>
                                            <p:strVal val="#ppt_w"/>
                                          </p:val>
                                        </p:tav>
                                      </p:tavLst>
                                    </p:anim>
                                    <p:anim calcmode="lin" valueType="num">
                                      <p:cBhvr>
                                        <p:cTn id="52" dur="25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5599"/>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6099"/>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ppt_x</p:attrName>
                                        </p:attrNameLst>
                                      </p:cBhvr>
                                      <p:tavLst>
                                        <p:tav tm="0">
                                          <p:val>
                                            <p:strVal val="#ppt_x"/>
                                          </p:val>
                                        </p:tav>
                                        <p:tav tm="100000">
                                          <p:val>
                                            <p:strVal val="#ppt_x"/>
                                          </p:val>
                                        </p:tav>
                                      </p:tavLst>
                                    </p:anim>
                                    <p:anim calcmode="lin" valueType="num">
                                      <p:cBhvr>
                                        <p:cTn id="61" dur="250" fill="hold"/>
                                        <p:tgtEl>
                                          <p:spTgt spid="36"/>
                                        </p:tgtEl>
                                        <p:attrNameLst>
                                          <p:attrName>ppt_y</p:attrName>
                                        </p:attrNameLst>
                                      </p:cBhvr>
                                      <p:tavLst>
                                        <p:tav tm="0">
                                          <p:val>
                                            <p:strVal val="#ppt_y-#ppt_h/2"/>
                                          </p:val>
                                        </p:tav>
                                        <p:tav tm="100000">
                                          <p:val>
                                            <p:strVal val="#ppt_y"/>
                                          </p:val>
                                        </p:tav>
                                      </p:tavLst>
                                    </p:anim>
                                    <p:anim calcmode="lin" valueType="num">
                                      <p:cBhvr>
                                        <p:cTn id="62" dur="250" fill="hold"/>
                                        <p:tgtEl>
                                          <p:spTgt spid="36"/>
                                        </p:tgtEl>
                                        <p:attrNameLst>
                                          <p:attrName>ppt_w</p:attrName>
                                        </p:attrNameLst>
                                      </p:cBhvr>
                                      <p:tavLst>
                                        <p:tav tm="0">
                                          <p:val>
                                            <p:strVal val="#ppt_w"/>
                                          </p:val>
                                        </p:tav>
                                        <p:tav tm="100000">
                                          <p:val>
                                            <p:strVal val="#ppt_w"/>
                                          </p:val>
                                        </p:tav>
                                      </p:tavLst>
                                    </p:anim>
                                    <p:anim calcmode="lin" valueType="num">
                                      <p:cBhvr>
                                        <p:cTn id="63" dur="25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7149"/>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649"/>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ppt_x</p:attrName>
                                        </p:attrNameLst>
                                      </p:cBhvr>
                                      <p:tavLst>
                                        <p:tav tm="0">
                                          <p:val>
                                            <p:strVal val="#ppt_x"/>
                                          </p:val>
                                        </p:tav>
                                        <p:tav tm="100000">
                                          <p:val>
                                            <p:strVal val="#ppt_x"/>
                                          </p:val>
                                        </p:tav>
                                      </p:tavLst>
                                    </p:anim>
                                    <p:anim calcmode="lin" valueType="num">
                                      <p:cBhvr>
                                        <p:cTn id="72" dur="250" fill="hold"/>
                                        <p:tgtEl>
                                          <p:spTgt spid="38"/>
                                        </p:tgtEl>
                                        <p:attrNameLst>
                                          <p:attrName>ppt_y</p:attrName>
                                        </p:attrNameLst>
                                      </p:cBhvr>
                                      <p:tavLst>
                                        <p:tav tm="0">
                                          <p:val>
                                            <p:strVal val="#ppt_y-#ppt_h/2"/>
                                          </p:val>
                                        </p:tav>
                                        <p:tav tm="100000">
                                          <p:val>
                                            <p:strVal val="#ppt_y"/>
                                          </p:val>
                                        </p:tav>
                                      </p:tavLst>
                                    </p:anim>
                                    <p:anim calcmode="lin" valueType="num">
                                      <p:cBhvr>
                                        <p:cTn id="73" dur="250" fill="hold"/>
                                        <p:tgtEl>
                                          <p:spTgt spid="38"/>
                                        </p:tgtEl>
                                        <p:attrNameLst>
                                          <p:attrName>ppt_w</p:attrName>
                                        </p:attrNameLst>
                                      </p:cBhvr>
                                      <p:tavLst>
                                        <p:tav tm="0">
                                          <p:val>
                                            <p:strVal val="#ppt_w"/>
                                          </p:val>
                                        </p:tav>
                                        <p:tav tm="100000">
                                          <p:val>
                                            <p:strVal val="#ppt_w"/>
                                          </p:val>
                                        </p:tav>
                                      </p:tavLst>
                                    </p:anim>
                                    <p:anim calcmode="lin" valueType="num">
                                      <p:cBhvr>
                                        <p:cTn id="74" dur="250" fill="hold"/>
                                        <p:tgtEl>
                                          <p:spTgt spid="38"/>
                                        </p:tgtEl>
                                        <p:attrNameLst>
                                          <p:attrName>ppt_h</p:attrName>
                                        </p:attrNameLst>
                                      </p:cBhvr>
                                      <p:tavLst>
                                        <p:tav tm="0">
                                          <p:val>
                                            <p:fltVal val="0"/>
                                          </p:val>
                                        </p:tav>
                                        <p:tav tm="100000">
                                          <p:val>
                                            <p:strVal val="#ppt_h"/>
                                          </p:val>
                                        </p:tav>
                                      </p:tavLst>
                                    </p:anim>
                                  </p:childTnLst>
                                </p:cTn>
                              </p:par>
                            </p:childTnLst>
                          </p:cTn>
                        </p:par>
                        <p:par>
                          <p:cTn id="75" fill="hold">
                            <p:stCondLst>
                              <p:cond delay="8699"/>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1" grpId="0"/>
      <p:bldP spid="32"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50191" y="1698171"/>
            <a:ext cx="3372480" cy="2915834"/>
            <a:chOff x="524164" y="1385451"/>
            <a:chExt cx="3717636" cy="3214255"/>
          </a:xfrm>
        </p:grpSpPr>
        <p:graphicFrame>
          <p:nvGraphicFramePr>
            <p:cNvPr id="7" name="Chart 6"/>
            <p:cNvGraphicFramePr/>
            <p:nvPr/>
          </p:nvGraphicFramePr>
          <p:xfrm>
            <a:off x="524164" y="1385451"/>
            <a:ext cx="3717636" cy="321425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39396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251618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06027" y="3485403"/>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4743136" y="1698171"/>
            <a:ext cx="3372480" cy="2915834"/>
            <a:chOff x="4237182" y="1385451"/>
            <a:chExt cx="3717636" cy="3214255"/>
          </a:xfrm>
        </p:grpSpPr>
        <p:graphicFrame>
          <p:nvGraphicFramePr>
            <p:cNvPr id="10" name="Chart 9"/>
            <p:cNvGraphicFramePr/>
            <p:nvPr/>
          </p:nvGraphicFramePr>
          <p:xfrm>
            <a:off x="4237182" y="1385451"/>
            <a:ext cx="3717636" cy="321425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6231240" y="2399364"/>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5049896" y="2399364"/>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5310957" y="3487232"/>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926910" y="1698171"/>
            <a:ext cx="3372480" cy="2915834"/>
            <a:chOff x="7950201" y="1385451"/>
            <a:chExt cx="3717636" cy="3214255"/>
          </a:xfrm>
        </p:grpSpPr>
        <p:graphicFrame>
          <p:nvGraphicFramePr>
            <p:cNvPr id="11" name="Chart 10"/>
            <p:cNvGraphicFramePr/>
            <p:nvPr/>
          </p:nvGraphicFramePr>
          <p:xfrm>
            <a:off x="7950201" y="1385451"/>
            <a:ext cx="3717636" cy="321425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8751365" y="2359405"/>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9912284" y="2359405"/>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9452420" y="3442893"/>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2052972" y="4850922"/>
            <a:ext cx="2366919" cy="1501707"/>
            <a:chOff x="1260763" y="4599710"/>
            <a:chExt cx="2244436" cy="2036618"/>
          </a:xfrm>
        </p:grpSpPr>
        <p:sp>
          <p:nvSpPr>
            <p:cNvPr id="13" name="Rounded Rectangle 12"/>
            <p:cNvSpPr/>
            <p:nvPr/>
          </p:nvSpPr>
          <p:spPr>
            <a:xfrm>
              <a:off x="1260763" y="4599710"/>
              <a:ext cx="2244436" cy="2036618"/>
            </a:xfrm>
            <a:prstGeom prst="roundRect">
              <a:avLst>
                <a:gd name="adj" fmla="val 10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1393046" y="5419826"/>
              <a:ext cx="1979870" cy="70785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699568"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5245917" y="4850922"/>
            <a:ext cx="2366919" cy="1501707"/>
            <a:chOff x="4973782" y="4599710"/>
            <a:chExt cx="2244436" cy="2036618"/>
          </a:xfrm>
        </p:grpSpPr>
        <p:sp>
          <p:nvSpPr>
            <p:cNvPr id="15" name="Rounded Rectangle 14"/>
            <p:cNvSpPr/>
            <p:nvPr/>
          </p:nvSpPr>
          <p:spPr>
            <a:xfrm>
              <a:off x="4973782" y="4599710"/>
              <a:ext cx="2244436" cy="2036618"/>
            </a:xfrm>
            <a:prstGeom prst="roundRect">
              <a:avLst>
                <a:gd name="adj" fmla="val 104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5106065" y="5419826"/>
              <a:ext cx="1979870" cy="70785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5412587"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429691" y="4850922"/>
            <a:ext cx="2366919" cy="1501707"/>
            <a:chOff x="8686801" y="4599710"/>
            <a:chExt cx="2244436" cy="2036618"/>
          </a:xfrm>
        </p:grpSpPr>
        <p:sp>
          <p:nvSpPr>
            <p:cNvPr id="16" name="Rounded Rectangle 15"/>
            <p:cNvSpPr/>
            <p:nvPr/>
          </p:nvSpPr>
          <p:spPr>
            <a:xfrm>
              <a:off x="8686801" y="4599710"/>
              <a:ext cx="2244436" cy="2036618"/>
            </a:xfrm>
            <a:prstGeom prst="roundRect">
              <a:avLst>
                <a:gd name="adj" fmla="val 104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8819084" y="5419826"/>
              <a:ext cx="1979870" cy="70785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9125606"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0300" y="2429493"/>
            <a:ext cx="9430363" cy="183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Isosceles Triangle 5"/>
          <p:cNvSpPr/>
          <p:nvPr/>
        </p:nvSpPr>
        <p:spPr>
          <a:xfrm rot="5400000">
            <a:off x="9819836" y="2314776"/>
            <a:ext cx="2953568" cy="20690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6"/>
          <p:cNvGrpSpPr/>
          <p:nvPr/>
        </p:nvGrpSpPr>
        <p:grpSpPr>
          <a:xfrm>
            <a:off x="8759772" y="2972839"/>
            <a:ext cx="2536851" cy="752897"/>
            <a:chOff x="8305802" y="2818812"/>
            <a:chExt cx="2405575" cy="713936"/>
          </a:xfrm>
        </p:grpSpPr>
        <p:sp>
          <p:nvSpPr>
            <p:cNvPr id="11" name="Rectangle 10"/>
            <p:cNvSpPr/>
            <p:nvPr/>
          </p:nvSpPr>
          <p:spPr>
            <a:xfrm>
              <a:off x="8305802" y="2818812"/>
              <a:ext cx="2405575" cy="713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8907408" y="3038502"/>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05664" y="2972838"/>
            <a:ext cx="2536851" cy="752897"/>
            <a:chOff x="858128" y="2818811"/>
            <a:chExt cx="2405575" cy="713936"/>
          </a:xfrm>
        </p:grpSpPr>
        <p:sp>
          <p:nvSpPr>
            <p:cNvPr id="8" name="Rectangle 7"/>
            <p:cNvSpPr/>
            <p:nvPr/>
          </p:nvSpPr>
          <p:spPr>
            <a:xfrm>
              <a:off x="858128" y="2818811"/>
              <a:ext cx="2405575" cy="71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1388148" y="3038502"/>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3523701" y="2972839"/>
            <a:ext cx="2536851" cy="752897"/>
            <a:chOff x="3340686" y="2818812"/>
            <a:chExt cx="2405575" cy="713936"/>
          </a:xfrm>
        </p:grpSpPr>
        <p:sp>
          <p:nvSpPr>
            <p:cNvPr id="9" name="Rectangle 8"/>
            <p:cNvSpPr/>
            <p:nvPr/>
          </p:nvSpPr>
          <p:spPr>
            <a:xfrm>
              <a:off x="3340686"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4026980" y="3066168"/>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6141736" y="2972839"/>
            <a:ext cx="2536851" cy="752897"/>
            <a:chOff x="5823244" y="2818812"/>
            <a:chExt cx="2405575" cy="713936"/>
          </a:xfrm>
        </p:grpSpPr>
        <p:sp>
          <p:nvSpPr>
            <p:cNvPr id="10" name="Rectangle 9"/>
            <p:cNvSpPr/>
            <p:nvPr/>
          </p:nvSpPr>
          <p:spPr>
            <a:xfrm>
              <a:off x="5823244" y="2818812"/>
              <a:ext cx="2405575" cy="713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6337979" y="3058814"/>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5973742"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Rectangle 23"/>
          <p:cNvSpPr/>
          <p:nvPr/>
        </p:nvSpPr>
        <p:spPr>
          <a:xfrm>
            <a:off x="924327"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3542362"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160397"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8778432"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924327"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3542363"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6160398"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8778433"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Left)">
                                      <p:cBhvr>
                                        <p:cTn id="25" dur="500"/>
                                        <p:tgtEl>
                                          <p:spTgt spid="13"/>
                                        </p:tgtEl>
                                      </p:cBhvr>
                                    </p:animEffect>
                                  </p:childTnLst>
                                </p:cTn>
                              </p:par>
                            </p:childTnLst>
                          </p:cTn>
                        </p:par>
                        <p:par>
                          <p:cTn id="26" fill="hold">
                            <p:stCondLst>
                              <p:cond delay="2500"/>
                            </p:stCondLst>
                            <p:childTnLst>
                              <p:par>
                                <p:cTn id="27" presetID="18"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down)">
                                      <p:cBhvr>
                                        <p:cTn id="38" dur="500"/>
                                        <p:tgtEl>
                                          <p:spTgt spid="24"/>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p:tgtEl>
                                          <p:spTgt spid="29"/>
                                        </p:tgtEl>
                                        <p:attrNameLst>
                                          <p:attrName>ppt_y</p:attrName>
                                        </p:attrNameLst>
                                      </p:cBhvr>
                                      <p:tavLst>
                                        <p:tav tm="0">
                                          <p:val>
                                            <p:strVal val="#ppt_y+#ppt_h*1.125000"/>
                                          </p:val>
                                        </p:tav>
                                        <p:tav tm="100000">
                                          <p:val>
                                            <p:strVal val="#ppt_y"/>
                                          </p:val>
                                        </p:tav>
                                      </p:tavLst>
                                    </p:anim>
                                    <p:animEffect transition="in" filter="wipe(up)">
                                      <p:cBhvr>
                                        <p:cTn id="43" dur="500"/>
                                        <p:tgtEl>
                                          <p:spTgt spid="29"/>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ppt_y</p:attrName>
                                        </p:attrNameLst>
                                      </p:cBhvr>
                                      <p:tavLst>
                                        <p:tav tm="0">
                                          <p:val>
                                            <p:strVal val="#ppt_y-#ppt_h*1.125000"/>
                                          </p:val>
                                        </p:tav>
                                        <p:tav tm="100000">
                                          <p:val>
                                            <p:strVal val="#ppt_y"/>
                                          </p:val>
                                        </p:tav>
                                      </p:tavLst>
                                    </p:anim>
                                    <p:animEffect transition="in" filter="wipe(down)">
                                      <p:cBhvr>
                                        <p:cTn id="47" dur="500"/>
                                        <p:tgtEl>
                                          <p:spTgt spid="25"/>
                                        </p:tgtEl>
                                      </p:cBhvr>
                                    </p:animEffect>
                                  </p:childTnLst>
                                </p:cTn>
                              </p:par>
                            </p:childTnLst>
                          </p:cTn>
                        </p:par>
                        <p:par>
                          <p:cTn id="48" fill="hold">
                            <p:stCondLst>
                              <p:cond delay="4000"/>
                            </p:stCondLst>
                            <p:childTnLst>
                              <p:par>
                                <p:cTn id="49" presetID="1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p:tgtEl>
                                          <p:spTgt spid="30"/>
                                        </p:tgtEl>
                                        <p:attrNameLst>
                                          <p:attrName>ppt_y</p:attrName>
                                        </p:attrNameLst>
                                      </p:cBhvr>
                                      <p:tavLst>
                                        <p:tav tm="0">
                                          <p:val>
                                            <p:strVal val="#ppt_y+#ppt_h*1.125000"/>
                                          </p:val>
                                        </p:tav>
                                        <p:tav tm="100000">
                                          <p:val>
                                            <p:strVal val="#ppt_y"/>
                                          </p:val>
                                        </p:tav>
                                      </p:tavLst>
                                    </p:anim>
                                    <p:animEffect transition="in" filter="wipe(up)">
                                      <p:cBhvr>
                                        <p:cTn id="52" dur="500"/>
                                        <p:tgtEl>
                                          <p:spTgt spid="30"/>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down)">
                                      <p:cBhvr>
                                        <p:cTn id="56" dur="500"/>
                                        <p:tgtEl>
                                          <p:spTgt spid="26"/>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p:tgtEl>
                                          <p:spTgt spid="31"/>
                                        </p:tgtEl>
                                        <p:attrNameLst>
                                          <p:attrName>ppt_y</p:attrName>
                                        </p:attrNameLst>
                                      </p:cBhvr>
                                      <p:tavLst>
                                        <p:tav tm="0">
                                          <p:val>
                                            <p:strVal val="#ppt_y+#ppt_h*1.125000"/>
                                          </p:val>
                                        </p:tav>
                                        <p:tav tm="100000">
                                          <p:val>
                                            <p:strVal val="#ppt_y"/>
                                          </p:val>
                                        </p:tav>
                                      </p:tavLst>
                                    </p:anim>
                                    <p:animEffect transition="in" filter="wipe(up)">
                                      <p:cBhvr>
                                        <p:cTn id="61" dur="500"/>
                                        <p:tgtEl>
                                          <p:spTgt spid="31"/>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p:tgtEl>
                                          <p:spTgt spid="27"/>
                                        </p:tgtEl>
                                        <p:attrNameLst>
                                          <p:attrName>ppt_y</p:attrName>
                                        </p:attrNameLst>
                                      </p:cBhvr>
                                      <p:tavLst>
                                        <p:tav tm="0">
                                          <p:val>
                                            <p:strVal val="#ppt_y-#ppt_h*1.125000"/>
                                          </p:val>
                                        </p:tav>
                                        <p:tav tm="100000">
                                          <p:val>
                                            <p:strVal val="#ppt_y"/>
                                          </p:val>
                                        </p:tav>
                                      </p:tavLst>
                                    </p:anim>
                                    <p:animEffect transition="in" filter="wipe(down)">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7"/>
          <p:cNvSpPr txBox="1">
            <a:spLocks noChangeArrowheads="1"/>
          </p:cNvSpPr>
          <p:nvPr/>
        </p:nvSpPr>
        <p:spPr bwMode="auto">
          <a:xfrm>
            <a:off x="7544863" y="2776028"/>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19459" name="文本框 8"/>
          <p:cNvSpPr txBox="1">
            <a:spLocks noChangeArrowheads="1"/>
          </p:cNvSpPr>
          <p:nvPr/>
        </p:nvSpPr>
        <p:spPr bwMode="auto">
          <a:xfrm>
            <a:off x="8146799" y="3417132"/>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0" name="文本框 9"/>
          <p:cNvSpPr txBox="1">
            <a:spLocks noChangeArrowheads="1"/>
          </p:cNvSpPr>
          <p:nvPr/>
        </p:nvSpPr>
        <p:spPr bwMode="auto">
          <a:xfrm>
            <a:off x="8146799" y="390299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1" name="文本框 10"/>
          <p:cNvSpPr txBox="1">
            <a:spLocks noChangeArrowheads="1"/>
          </p:cNvSpPr>
          <p:nvPr/>
        </p:nvSpPr>
        <p:spPr bwMode="auto">
          <a:xfrm>
            <a:off x="8146799" y="442361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19462" name="文本框 11"/>
          <p:cNvSpPr txBox="1">
            <a:spLocks noChangeArrowheads="1"/>
          </p:cNvSpPr>
          <p:nvPr/>
        </p:nvSpPr>
        <p:spPr bwMode="auto">
          <a:xfrm>
            <a:off x="8146802" y="4944244"/>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grpSp>
        <p:nvGrpSpPr>
          <p:cNvPr id="19463" name="组合 1"/>
          <p:cNvGrpSpPr/>
          <p:nvPr/>
        </p:nvGrpSpPr>
        <p:grpSpPr bwMode="auto">
          <a:xfrm>
            <a:off x="1590" y="-7675"/>
            <a:ext cx="4683581" cy="4941363"/>
            <a:chOff x="0" y="-7938"/>
            <a:chExt cx="6499225" cy="6858000"/>
          </a:xfrm>
        </p:grpSpPr>
        <p:sp>
          <p:nvSpPr>
            <p:cNvPr id="13" name="任意多边形 12"/>
            <p:cNvSpPr/>
            <p:nvPr/>
          </p:nvSpPr>
          <p:spPr>
            <a:xfrm flipV="1">
              <a:off x="0" y="-7938"/>
              <a:ext cx="6499225" cy="6858000"/>
            </a:xfrm>
            <a:custGeom>
              <a:avLst/>
              <a:gdLst>
                <a:gd name="connsiteX0" fmla="*/ 0 w 6498506"/>
                <a:gd name="connsiteY0" fmla="*/ 6858000 h 6858000"/>
                <a:gd name="connsiteX1" fmla="*/ 6498506 w 6498506"/>
                <a:gd name="connsiteY1" fmla="*/ 6858000 h 6858000"/>
                <a:gd name="connsiteX2" fmla="*/ 283086 w 6498506"/>
                <a:gd name="connsiteY2" fmla="*/ 0 h 6858000"/>
                <a:gd name="connsiteX3" fmla="*/ 0 w 6498506"/>
                <a:gd name="connsiteY3" fmla="*/ 318739 h 6858000"/>
              </a:gdLst>
              <a:ahLst/>
              <a:cxnLst>
                <a:cxn ang="0">
                  <a:pos x="connsiteX0" y="connsiteY0"/>
                </a:cxn>
                <a:cxn ang="0">
                  <a:pos x="connsiteX1" y="connsiteY1"/>
                </a:cxn>
                <a:cxn ang="0">
                  <a:pos x="connsiteX2" y="connsiteY2"/>
                </a:cxn>
                <a:cxn ang="0">
                  <a:pos x="connsiteX3" y="connsiteY3"/>
                </a:cxn>
              </a:cxnLst>
              <a:rect l="l" t="t" r="r" b="b"/>
              <a:pathLst>
                <a:path w="6498506" h="6858000">
                  <a:moveTo>
                    <a:pt x="0" y="6858000"/>
                  </a:moveTo>
                  <a:lnTo>
                    <a:pt x="6498506" y="6858000"/>
                  </a:lnTo>
                  <a:lnTo>
                    <a:pt x="283086" y="0"/>
                  </a:lnTo>
                  <a:lnTo>
                    <a:pt x="0" y="3187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4" name="等腰三角形 13"/>
            <p:cNvSpPr/>
            <p:nvPr/>
          </p:nvSpPr>
          <p:spPr>
            <a:xfrm flipV="1">
              <a:off x="0" y="-7938"/>
              <a:ext cx="4285587" cy="2388220"/>
            </a:xfrm>
            <a:prstGeom prst="triangle">
              <a:avLst>
                <a:gd name="adj" fmla="val 49494"/>
              </a:avLst>
            </a:prstGeom>
            <a:solidFill>
              <a:schemeClr val="accent4">
                <a:alpha val="76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15" name="文本框 14"/>
          <p:cNvSpPr txBox="1"/>
          <p:nvPr/>
        </p:nvSpPr>
        <p:spPr>
          <a:xfrm>
            <a:off x="5008233" y="2591896"/>
            <a:ext cx="2536630" cy="2785932"/>
          </a:xfrm>
          <a:prstGeom prst="rect">
            <a:avLst/>
          </a:prstGeom>
          <a:noFill/>
        </p:spPr>
        <p:txBody>
          <a:bodyPr wrap="square">
            <a:spAutoFit/>
          </a:bodyPr>
          <a:lstStyle/>
          <a:p>
            <a:pPr algn="dist" fontAlgn="auto">
              <a:spcBef>
                <a:spcPts val="0"/>
              </a:spcBef>
              <a:spcAft>
                <a:spcPts val="0"/>
              </a:spcAft>
              <a:defRPr/>
            </a:pPr>
            <a:r>
              <a:rPr lang="en-US" altLang="zh-CN" sz="17505" b="1" dirty="0">
                <a:solidFill>
                  <a:schemeClr val="accent2"/>
                </a:solidFill>
                <a:latin typeface="Impact" panose="020B0806030902050204" pitchFamily="34" charset="0"/>
                <a:ea typeface="+mn-ea"/>
              </a:rPr>
              <a:t>02</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anim calcmode="lin" valueType="num">
                                      <p:cBhvr>
                                        <p:cTn id="8" dur="500" fill="hold"/>
                                        <p:tgtEl>
                                          <p:spTgt spid="19463"/>
                                        </p:tgtEl>
                                        <p:attrNameLst>
                                          <p:attrName>ppt_x</p:attrName>
                                        </p:attrNameLst>
                                      </p:cBhvr>
                                      <p:tavLst>
                                        <p:tav tm="0">
                                          <p:val>
                                            <p:strVal val="#ppt_x"/>
                                          </p:val>
                                        </p:tav>
                                        <p:tav tm="100000">
                                          <p:val>
                                            <p:strVal val="#ppt_x"/>
                                          </p:val>
                                        </p:tav>
                                      </p:tavLst>
                                    </p:anim>
                                    <p:anim calcmode="lin" valueType="num">
                                      <p:cBhvr>
                                        <p:cTn id="9" dur="500" fill="hold"/>
                                        <p:tgtEl>
                                          <p:spTgt spid="194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p:cTn id="19" dur="500" fill="hold"/>
                                        <p:tgtEl>
                                          <p:spTgt spid="19458"/>
                                        </p:tgtEl>
                                        <p:attrNameLst>
                                          <p:attrName>ppt_w</p:attrName>
                                        </p:attrNameLst>
                                      </p:cBhvr>
                                      <p:tavLst>
                                        <p:tav tm="0">
                                          <p:val>
                                            <p:fltVal val="0"/>
                                          </p:val>
                                        </p:tav>
                                        <p:tav tm="100000">
                                          <p:val>
                                            <p:strVal val="#ppt_w"/>
                                          </p:val>
                                        </p:tav>
                                      </p:tavLst>
                                    </p:anim>
                                    <p:anim calcmode="lin" valueType="num">
                                      <p:cBhvr>
                                        <p:cTn id="20" dur="500" fill="hold"/>
                                        <p:tgtEl>
                                          <p:spTgt spid="19458"/>
                                        </p:tgtEl>
                                        <p:attrNameLst>
                                          <p:attrName>ppt_h</p:attrName>
                                        </p:attrNameLst>
                                      </p:cBhvr>
                                      <p:tavLst>
                                        <p:tav tm="0">
                                          <p:val>
                                            <p:fltVal val="0"/>
                                          </p:val>
                                        </p:tav>
                                        <p:tav tm="100000">
                                          <p:val>
                                            <p:strVal val="#ppt_h"/>
                                          </p:val>
                                        </p:tav>
                                      </p:tavLst>
                                    </p:anim>
                                    <p:animEffect transition="in" filter="fade">
                                      <p:cBhvr>
                                        <p:cTn id="21" dur="500"/>
                                        <p:tgtEl>
                                          <p:spTgt spid="1945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ipe(left)">
                                      <p:cBhvr>
                                        <p:cTn id="25" dur="500"/>
                                        <p:tgtEl>
                                          <p:spTgt spid="1945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9460"/>
                                        </p:tgtEl>
                                        <p:attrNameLst>
                                          <p:attrName>style.visibility</p:attrName>
                                        </p:attrNameLst>
                                      </p:cBhvr>
                                      <p:to>
                                        <p:strVal val="visible"/>
                                      </p:to>
                                    </p:set>
                                    <p:animEffect transition="in" filter="wipe(left)">
                                      <p:cBhvr>
                                        <p:cTn id="29" dur="500"/>
                                        <p:tgtEl>
                                          <p:spTgt spid="1946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wipe(left)">
                                      <p:cBhvr>
                                        <p:cTn id="33" dur="500"/>
                                        <p:tgtEl>
                                          <p:spTgt spid="1946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wipe(left)">
                                      <p:cBhvr>
                                        <p:cTn id="3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4896644"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Content Placeholder 2"/>
          <p:cNvSpPr txBox="1"/>
          <p:nvPr/>
        </p:nvSpPr>
        <p:spPr>
          <a:xfrm>
            <a:off x="5269063" y="584201"/>
            <a:ext cx="232221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Click on add related title words</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914DBA4-7C55-457D-B29C-B7786D8E828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35.pptx"/>
</p:tagLst>
</file>

<file path=ppt/theme/theme1.xml><?xml version="1.0" encoding="utf-8"?>
<a:theme xmlns:a="http://schemas.openxmlformats.org/drawingml/2006/main" name="1_自定义设计方案">
  <a:themeElements>
    <a:clrScheme name="自定义 21">
      <a:dk1>
        <a:sysClr val="windowText" lastClr="000000"/>
      </a:dk1>
      <a:lt1>
        <a:sysClr val="window" lastClr="FFFFFF"/>
      </a:lt1>
      <a:dk2>
        <a:srgbClr val="44546A"/>
      </a:dk2>
      <a:lt2>
        <a:srgbClr val="E7E6E6"/>
      </a:lt2>
      <a:accent1>
        <a:srgbClr val="150F59"/>
      </a:accent1>
      <a:accent2>
        <a:srgbClr val="FABC12"/>
      </a:accent2>
      <a:accent3>
        <a:srgbClr val="150F59"/>
      </a:accent3>
      <a:accent4>
        <a:srgbClr val="FABC12"/>
      </a:accent4>
      <a:accent5>
        <a:srgbClr val="150F59"/>
      </a:accent5>
      <a:accent6>
        <a:srgbClr val="FABC12"/>
      </a:accent6>
      <a:hlink>
        <a:srgbClr val="150F59"/>
      </a:hlink>
      <a:folHlink>
        <a:srgbClr val="FABC1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自定义</PresentationFormat>
  <Paragraphs>247</Paragraphs>
  <Slides>22</Slides>
  <Notes>22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方正正准黑简体</vt:lpstr>
      <vt:lpstr>微软雅黑</vt:lpstr>
      <vt:lpstr>Arial</vt:lpstr>
      <vt:lpstr>Calibri</vt:lpstr>
      <vt:lpstr>Calibri Light</vt:lpstr>
      <vt:lpstr>Impact</vt:lpstr>
      <vt:lpstr>Open Sans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bt635.pptx</dc:title>
  <dc:creator/>
  <cp:lastModifiedBy/>
  <cp:revision>2</cp:revision>
  <dcterms:created xsi:type="dcterms:W3CDTF">2016-10-17T14:00:00Z</dcterms:created>
  <dcterms:modified xsi:type="dcterms:W3CDTF">2021-01-05T12:16:50Z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