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11" r:id="rId2"/>
    <p:sldId id="3212" r:id="rId3"/>
    <p:sldId id="3213" r:id="rId4"/>
    <p:sldId id="3132" r:id="rId5"/>
    <p:sldId id="3130" r:id="rId6"/>
    <p:sldId id="3126" r:id="rId7"/>
    <p:sldId id="3148" r:id="rId8"/>
    <p:sldId id="3214" r:id="rId9"/>
    <p:sldId id="3134" r:id="rId10"/>
    <p:sldId id="3128" r:id="rId11"/>
    <p:sldId id="3147" r:id="rId12"/>
    <p:sldId id="3131" r:id="rId13"/>
    <p:sldId id="3215" r:id="rId14"/>
    <p:sldId id="3190" r:id="rId15"/>
    <p:sldId id="3150" r:id="rId16"/>
    <p:sldId id="3139" r:id="rId17"/>
    <p:sldId id="3133" r:id="rId18"/>
    <p:sldId id="3216" r:id="rId19"/>
    <p:sldId id="3127" r:id="rId20"/>
    <p:sldId id="3138" r:id="rId21"/>
    <p:sldId id="3129" r:id="rId22"/>
    <p:sldId id="3217"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5BE"/>
    <a:srgbClr val="60AEA9"/>
    <a:srgbClr val="00B369"/>
    <a:srgbClr val="1A8CE1"/>
    <a:srgbClr val="FFFFFF"/>
    <a:srgbClr val="A78357"/>
    <a:srgbClr val="28C7D4"/>
    <a:srgbClr val="F94D4D"/>
    <a:srgbClr val="FEFEFE"/>
    <a:srgbClr val="8F1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2986" autoAdjust="0"/>
  </p:normalViewPr>
  <p:slideViewPr>
    <p:cSldViewPr>
      <p:cViewPr varScale="1">
        <p:scale>
          <a:sx n="108" d="100"/>
          <a:sy n="108" d="100"/>
        </p:scale>
        <p:origin x="690"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a:solidFill>
                <a:srgbClr val="E7E6E6">
                  <a:lumMod val="50000"/>
                </a:srgbClr>
              </a:solidFill>
              <a:cs typeface="+mn-ea"/>
              <a:sym typeface="+mn-l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标题幻灯片">
    <p:bg>
      <p:bgPr>
        <a:solidFill>
          <a:srgbClr val="46576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srcRect l="28605" t="970" r="25315" b="9353"/>
          <a:stretch>
            <a:fillRect/>
          </a:stretch>
        </p:blipFill>
        <p:spPr>
          <a:xfrm>
            <a:off x="-20302" y="20302"/>
            <a:ext cx="12882437" cy="72072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0"/>
          <p:cNvSpPr txBox="1"/>
          <p:nvPr/>
        </p:nvSpPr>
        <p:spPr>
          <a:xfrm>
            <a:off x="5637386" y="3921311"/>
            <a:ext cx="5096507" cy="284677"/>
          </a:xfrm>
          <a:prstGeom prst="rect">
            <a:avLst/>
          </a:prstGeom>
          <a:noFill/>
        </p:spPr>
        <p:txBody>
          <a:bodyPr wrap="square" lIns="68564" tIns="34282" rIns="68564" bIns="34282">
            <a:spAutoFit/>
          </a:bodyPr>
          <a:lstStyle/>
          <a:p>
            <a:pPr>
              <a:buNone/>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The Internet industry The company New Year resolutions</a:t>
            </a:r>
          </a:p>
        </p:txBody>
      </p:sp>
      <p:sp>
        <p:nvSpPr>
          <p:cNvPr id="17" name="矩形 16"/>
          <p:cNvSpPr/>
          <p:nvPr/>
        </p:nvSpPr>
        <p:spPr>
          <a:xfrm>
            <a:off x="5558604" y="1384354"/>
            <a:ext cx="6667806" cy="2531141"/>
          </a:xfrm>
          <a:prstGeom prst="rect">
            <a:avLst/>
          </a:prstGeom>
        </p:spPr>
        <p:txBody>
          <a:bodyPr wrap="square" lIns="68564" tIns="34282" rIns="68564" bIns="34282">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互联网行业</a:t>
            </a:r>
            <a:endParaRPr lang="en-US" altLang="zh-CN" sz="8000" b="1" dirty="0">
              <a:solidFill>
                <a:schemeClr val="bg1"/>
              </a:solidFill>
              <a:latin typeface="微软雅黑" panose="020B0503020204020204" pitchFamily="34" charset="-122"/>
              <a:ea typeface="微软雅黑" panose="020B0503020204020204" pitchFamily="34" charset="-122"/>
            </a:endParaRPr>
          </a:p>
          <a:p>
            <a:r>
              <a:rPr lang="zh-CN" altLang="en-US" sz="8000" b="1" dirty="0">
                <a:solidFill>
                  <a:schemeClr val="bg1"/>
                </a:solidFill>
                <a:latin typeface="微软雅黑" panose="020B0503020204020204" pitchFamily="34" charset="-122"/>
                <a:ea typeface="微软雅黑" panose="020B0503020204020204" pitchFamily="34" charset="-122"/>
              </a:rPr>
              <a:t>公司新年计划</a:t>
            </a:r>
          </a:p>
        </p:txBody>
      </p:sp>
      <p:grpSp>
        <p:nvGrpSpPr>
          <p:cNvPr id="19" name="组合 18"/>
          <p:cNvGrpSpPr/>
          <p:nvPr/>
        </p:nvGrpSpPr>
        <p:grpSpPr>
          <a:xfrm>
            <a:off x="961434" y="701182"/>
            <a:ext cx="3996845" cy="4025233"/>
            <a:chOff x="8948738" y="746125"/>
            <a:chExt cx="5364162" cy="5402263"/>
          </a:xfrm>
        </p:grpSpPr>
        <p:sp>
          <p:nvSpPr>
            <p:cNvPr id="20"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endParaRPr lang="zh-CN" altLang="en-US"/>
            </a:p>
          </p:txBody>
        </p:sp>
        <p:sp>
          <p:nvSpPr>
            <p:cNvPr id="21"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2"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3"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1429" tIns="45714" rIns="91429" bIns="45714" numCol="1" anchor="t" anchorCtr="0" compatLnSpc="1"/>
            <a:lstStyle/>
            <a:p>
              <a:endParaRPr lang="zh-CN" altLang="en-US"/>
            </a:p>
          </p:txBody>
        </p:sp>
        <p:sp>
          <p:nvSpPr>
            <p:cNvPr id="24"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1429" tIns="45714" rIns="91429" bIns="45714" numCol="1" anchor="t" anchorCtr="0" compatLnSpc="1"/>
            <a:lstStyle/>
            <a:p>
              <a:endParaRPr lang="zh-CN" altLang="en-US"/>
            </a:p>
          </p:txBody>
        </p:sp>
        <p:sp>
          <p:nvSpPr>
            <p:cNvPr id="25"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6"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7"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8"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9"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0"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1"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2"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3"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4"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5"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6"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7"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8"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9"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0"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1"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2"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3"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4"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5"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6"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7"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8"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9"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0"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1"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2"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3"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4"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5"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6"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7"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8"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9"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0"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1"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2"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3"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4"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5"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6"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7"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8"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9"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0"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1"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2"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3"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4"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5"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6"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7"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8"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9"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0"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1"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2"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3"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4"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5"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6"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7"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8"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9"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0"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1"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2"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3"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4"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5"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6"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7"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8"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9"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100"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101"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grpSp>
      <p:sp>
        <p:nvSpPr>
          <p:cNvPr id="102" name="文本框 101"/>
          <p:cNvSpPr txBox="1"/>
          <p:nvPr/>
        </p:nvSpPr>
        <p:spPr>
          <a:xfrm>
            <a:off x="1324984" y="959284"/>
            <a:ext cx="184708" cy="3154321"/>
          </a:xfrm>
          <a:prstGeom prst="rect">
            <a:avLst/>
          </a:prstGeom>
          <a:noFill/>
          <a:scene3d>
            <a:camera prst="orthographicFront"/>
            <a:lightRig rig="threePt" dir="t"/>
          </a:scene3d>
          <a:sp3d prstMaterial="matte">
            <a:bevelB/>
          </a:sp3d>
        </p:spPr>
        <p:txBody>
          <a:bodyPr wrap="none" rtlCol="0">
            <a:spAutoFit/>
          </a:bodyPr>
          <a:lstStyle/>
          <a:p>
            <a:endParaRPr lang="zh-CN" altLang="en-US" sz="19900" b="1" dirty="0">
              <a:solidFill>
                <a:schemeClr val="bg1"/>
              </a:solidFill>
              <a:latin typeface="Agency FB" panose="020B0503020202020204" pitchFamily="34" charset="0"/>
              <a:ea typeface="微软雅黑" panose="020B0503020204020204" pitchFamily="34" charset="-122"/>
            </a:endParaRPr>
          </a:p>
        </p:txBody>
      </p:sp>
      <p:sp>
        <p:nvSpPr>
          <p:cNvPr id="109" name="文本框 108"/>
          <p:cNvSpPr txBox="1"/>
          <p:nvPr/>
        </p:nvSpPr>
        <p:spPr>
          <a:xfrm>
            <a:off x="1018574" y="1563603"/>
            <a:ext cx="3817071" cy="2215863"/>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rPr>
              <a:t>20XX</a:t>
            </a:r>
            <a:endParaRPr lang="zh-CN" altLang="en-US" sz="13800" dirty="0">
              <a:solidFill>
                <a:schemeClr val="bg1"/>
              </a:solidFill>
              <a:effectLst>
                <a:outerShdw blurRad="38100" dist="38100" dir="2700000" algn="tl">
                  <a:srgbClr val="000000">
                    <a:alpha val="43137"/>
                  </a:srgbClr>
                </a:outerShdw>
              </a:effectLst>
            </a:endParaRPr>
          </a:p>
        </p:txBody>
      </p:sp>
      <p:pic>
        <p:nvPicPr>
          <p:cNvPr id="2" name="Position Music - Nox Trigger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24575" y="-92017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p:cTn id="15" dur="500" fill="hold"/>
                                            <p:tgtEl>
                                              <p:spTgt spid="109"/>
                                            </p:tgtEl>
                                            <p:attrNameLst>
                                              <p:attrName>ppt_w</p:attrName>
                                            </p:attrNameLst>
                                          </p:cBhvr>
                                          <p:tavLst>
                                            <p:tav tm="0">
                                              <p:val>
                                                <p:fltVal val="0"/>
                                              </p:val>
                                            </p:tav>
                                            <p:tav tm="100000">
                                              <p:val>
                                                <p:strVal val="#ppt_w"/>
                                              </p:val>
                                            </p:tav>
                                          </p:tavLst>
                                        </p:anim>
                                        <p:anim calcmode="lin" valueType="num">
                                          <p:cBhvr>
                                            <p:cTn id="16" dur="500" fill="hold"/>
                                            <p:tgtEl>
                                              <p:spTgt spid="109"/>
                                            </p:tgtEl>
                                            <p:attrNameLst>
                                              <p:attrName>ppt_h</p:attrName>
                                            </p:attrNameLst>
                                          </p:cBhvr>
                                          <p:tavLst>
                                            <p:tav tm="0">
                                              <p:val>
                                                <p:fltVal val="0"/>
                                              </p:val>
                                            </p:tav>
                                            <p:tav tm="100000">
                                              <p:val>
                                                <p:strVal val="#ppt_h"/>
                                              </p:val>
                                            </p:tav>
                                          </p:tavLst>
                                        </p:anim>
                                        <p:animEffect transition="in" filter="fade">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14:presetBounceEnd="20000">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14:bounceEnd="2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14:presetBounceEnd="21000">
                                      <p:stCondLst>
                                        <p:cond delay="0"/>
                                      </p:stCondLst>
                                      <p:iterate type="lt">
                                        <p:tmPct val="10000"/>
                                      </p:iterate>
                                      <p:childTnLst>
                                        <p:set>
                                          <p:cBhvr>
                                            <p:cTn id="27" dur="1" fill="hold">
                                              <p:stCondLst>
                                                <p:cond delay="0"/>
                                              </p:stCondLst>
                                            </p:cTn>
                                            <p:tgtEl>
                                              <p:spTgt spid="15"/>
                                            </p:tgtEl>
                                            <p:attrNameLst>
                                              <p:attrName>style.visibility</p:attrName>
                                            </p:attrNameLst>
                                          </p:cBhvr>
                                          <p:to>
                                            <p:strVal val="visible"/>
                                          </p:to>
                                        </p:set>
                                        <p:anim calcmode="lin" valueType="num" p14:bounceEnd="21000">
                                          <p:cBhvr additive="base">
                                            <p:cTn id="28" dur="800" fill="hold"/>
                                            <p:tgtEl>
                                              <p:spTgt spid="15"/>
                                            </p:tgtEl>
                                            <p:attrNameLst>
                                              <p:attrName>ppt_x</p:attrName>
                                            </p:attrNameLst>
                                          </p:cBhvr>
                                          <p:tavLst>
                                            <p:tav tm="0">
                                              <p:val>
                                                <p:strVal val="1+#ppt_w/2"/>
                                              </p:val>
                                            </p:tav>
                                            <p:tav tm="100000">
                                              <p:val>
                                                <p:strVal val="#ppt_x"/>
                                              </p:val>
                                            </p:tav>
                                          </p:tavLst>
                                        </p:anim>
                                        <p:anim calcmode="lin" valueType="num" p14:bounceEnd="21000">
                                          <p:cBhvr additive="base">
                                            <p:cTn id="29" dur="8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15" grpId="0"/>
          <p:bldP spid="17" grpId="0"/>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p:cTn id="15" dur="500" fill="hold"/>
                                            <p:tgtEl>
                                              <p:spTgt spid="109"/>
                                            </p:tgtEl>
                                            <p:attrNameLst>
                                              <p:attrName>ppt_w</p:attrName>
                                            </p:attrNameLst>
                                          </p:cBhvr>
                                          <p:tavLst>
                                            <p:tav tm="0">
                                              <p:val>
                                                <p:fltVal val="0"/>
                                              </p:val>
                                            </p:tav>
                                            <p:tav tm="100000">
                                              <p:val>
                                                <p:strVal val="#ppt_w"/>
                                              </p:val>
                                            </p:tav>
                                          </p:tavLst>
                                        </p:anim>
                                        <p:anim calcmode="lin" valueType="num">
                                          <p:cBhvr>
                                            <p:cTn id="16" dur="500" fill="hold"/>
                                            <p:tgtEl>
                                              <p:spTgt spid="109"/>
                                            </p:tgtEl>
                                            <p:attrNameLst>
                                              <p:attrName>ppt_h</p:attrName>
                                            </p:attrNameLst>
                                          </p:cBhvr>
                                          <p:tavLst>
                                            <p:tav tm="0">
                                              <p:val>
                                                <p:fltVal val="0"/>
                                              </p:val>
                                            </p:tav>
                                            <p:tav tm="100000">
                                              <p:val>
                                                <p:strVal val="#ppt_h"/>
                                              </p:val>
                                            </p:tav>
                                          </p:tavLst>
                                        </p:anim>
                                        <p:animEffect transition="in" filter="fade">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800" fill="hold"/>
                                            <p:tgtEl>
                                              <p:spTgt spid="15"/>
                                            </p:tgtEl>
                                            <p:attrNameLst>
                                              <p:attrName>ppt_x</p:attrName>
                                            </p:attrNameLst>
                                          </p:cBhvr>
                                          <p:tavLst>
                                            <p:tav tm="0">
                                              <p:val>
                                                <p:strVal val="1+#ppt_w/2"/>
                                              </p:val>
                                            </p:tav>
                                            <p:tav tm="100000">
                                              <p:val>
                                                <p:strVal val="#ppt_x"/>
                                              </p:val>
                                            </p:tav>
                                          </p:tavLst>
                                        </p:anim>
                                        <p:anim calcmode="lin" valueType="num">
                                          <p:cBhvr additive="base">
                                            <p:cTn id="29" dur="8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15" grpId="0"/>
          <p:bldP spid="17" grpId="0"/>
          <p:bldP spid="10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486938" y="5776565"/>
            <a:ext cx="99485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86938" y="5925693"/>
            <a:ext cx="9948548" cy="295466"/>
          </a:xfrm>
          <a:prstGeom prst="rect">
            <a:avLst/>
          </a:prstGeom>
        </p:spPr>
        <p:txBody>
          <a:bodyPr vert="horz" wrap="square" lIns="0" tIns="0" rIns="0" bIns="0" anchor="ctr" anchorCtr="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亮亮图文旗舰店</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https://liangliangtuwen.tmall.com</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5"/>
          <p:cNvGrpSpPr/>
          <p:nvPr/>
        </p:nvGrpSpPr>
        <p:grpSpPr>
          <a:xfrm>
            <a:off x="2620228" y="2285966"/>
            <a:ext cx="1419305" cy="708694"/>
            <a:chOff x="1189440" y="1776407"/>
            <a:chExt cx="2548167" cy="753929"/>
          </a:xfrm>
        </p:grpSpPr>
        <p:sp>
          <p:nvSpPr>
            <p:cNvPr id="7" name="TextBox 6"/>
            <p:cNvSpPr txBox="1"/>
            <p:nvPr/>
          </p:nvSpPr>
          <p:spPr>
            <a:xfrm>
              <a:off x="1481278" y="1776407"/>
              <a:ext cx="2256329" cy="251297"/>
            </a:xfrm>
            <a:prstGeom prst="rect">
              <a:avLst/>
            </a:prstGeom>
            <a:noFill/>
          </p:spPr>
          <p:txBody>
            <a:bodyPr vert="horz" wrap="none" lIns="0" tIns="0" rIns="0" bIns="0" rtlCol="0" anchor="ctr" anchorCtr="0">
              <a:spAutoFit/>
            </a:bodyPr>
            <a:lstStyle/>
            <a:p>
              <a:pPr algn="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1189440" y="1916148"/>
              <a:ext cx="2508689" cy="614188"/>
            </a:xfrm>
            <a:prstGeom prst="rect">
              <a:avLst/>
            </a:prstGeom>
          </p:spPr>
          <p:txBody>
            <a:bodyPr vert="horz" wrap="square" lIns="0" tIns="0" rIns="0" bIns="0" anchor="ctr"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2620228" y="3724972"/>
            <a:ext cx="1393521" cy="705059"/>
            <a:chOff x="1196252" y="1790168"/>
            <a:chExt cx="2501876" cy="750061"/>
          </a:xfrm>
        </p:grpSpPr>
        <p:sp>
          <p:nvSpPr>
            <p:cNvPr id="10" name="TextBox 9"/>
            <p:cNvSpPr txBox="1"/>
            <p:nvPr/>
          </p:nvSpPr>
          <p:spPr>
            <a:xfrm>
              <a:off x="1438452" y="1790168"/>
              <a:ext cx="2256330" cy="251296"/>
            </a:xfrm>
            <a:prstGeom prst="rect">
              <a:avLst/>
            </a:prstGeom>
            <a:noFill/>
          </p:spPr>
          <p:txBody>
            <a:bodyPr vert="horz" wrap="none" lIns="0" tIns="0" rIns="0" bIns="0" rtlCol="0" anchor="ctr" anchorCtr="0">
              <a:spAutoFit/>
            </a:bodyPr>
            <a:lstStyle/>
            <a:p>
              <a:pPr algn="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1196252" y="1926041"/>
              <a:ext cx="2501876" cy="614188"/>
            </a:xfrm>
            <a:prstGeom prst="rect">
              <a:avLst/>
            </a:prstGeom>
          </p:spPr>
          <p:txBody>
            <a:bodyPr vert="horz" wrap="square" lIns="0" tIns="0" rIns="0" bIns="0" anchor="ctr"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9586944" y="2936383"/>
            <a:ext cx="1399317" cy="942616"/>
            <a:chOff x="189551" y="1666307"/>
            <a:chExt cx="1954057" cy="1002779"/>
          </a:xfrm>
        </p:grpSpPr>
        <p:sp>
          <p:nvSpPr>
            <p:cNvPr id="27" name="TextBox 26"/>
            <p:cNvSpPr txBox="1"/>
            <p:nvPr/>
          </p:nvSpPr>
          <p:spPr>
            <a:xfrm>
              <a:off x="189551" y="1666307"/>
              <a:ext cx="1754977" cy="251296"/>
            </a:xfrm>
            <a:prstGeom prst="rect">
              <a:avLst/>
            </a:prstGeom>
            <a:noFill/>
          </p:spPr>
          <p:txBody>
            <a:bodyPr vert="horz" wrap="none" lIns="0" tIns="0" rIns="0" bIns="0" rtlCol="0" anchor="ctr" anchorCtr="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314705" y="1897738"/>
              <a:ext cx="1828903" cy="771348"/>
            </a:xfrm>
            <a:prstGeom prst="rect">
              <a:avLst/>
            </a:prstGeom>
          </p:spPr>
          <p:txBody>
            <a:bodyPr vert="horz" wrap="square" lIns="0" tIns="0" rIns="0" bIns="0" anchor="ctr" anchorCtr="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9654649" y="4361420"/>
            <a:ext cx="1331612" cy="923704"/>
            <a:chOff x="256449" y="1666308"/>
            <a:chExt cx="1859513" cy="982659"/>
          </a:xfrm>
        </p:grpSpPr>
        <p:sp>
          <p:nvSpPr>
            <p:cNvPr id="30" name="TextBox 29"/>
            <p:cNvSpPr txBox="1"/>
            <p:nvPr/>
          </p:nvSpPr>
          <p:spPr>
            <a:xfrm>
              <a:off x="256449" y="1666308"/>
              <a:ext cx="1754978" cy="251295"/>
            </a:xfrm>
            <a:prstGeom prst="rect">
              <a:avLst/>
            </a:prstGeom>
            <a:noFill/>
          </p:spPr>
          <p:txBody>
            <a:bodyPr vert="horz" wrap="none" lIns="0" tIns="0" rIns="0" bIns="0" rtlCol="0" anchor="ctr"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314707" y="1877620"/>
              <a:ext cx="1801255" cy="771347"/>
            </a:xfrm>
            <a:prstGeom prst="rect">
              <a:avLst/>
            </a:prstGeom>
          </p:spPr>
          <p:txBody>
            <a:bodyPr vert="horz" wrap="square" lIns="0" tIns="0" rIns="0" bIns="0" anchor="ctr" anchorCtr="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63"/>
          <p:cNvSpPr>
            <a:spLocks noEditPoints="1"/>
          </p:cNvSpPr>
          <p:nvPr/>
        </p:nvSpPr>
        <p:spPr bwMode="auto">
          <a:xfrm>
            <a:off x="10847817" y="2153667"/>
            <a:ext cx="503430" cy="51468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0" tIns="0" rIns="0" bIns="0" numCol="1" anchor="ctr"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0" y="2027871"/>
            <a:ext cx="10783077" cy="3538628"/>
            <a:chOff x="-743744" y="1412054"/>
            <a:chExt cx="11471330" cy="3764489"/>
          </a:xfrm>
        </p:grpSpPr>
        <p:sp>
          <p:nvSpPr>
            <p:cNvPr id="65" name="Right Triangle 64"/>
            <p:cNvSpPr/>
            <p:nvPr/>
          </p:nvSpPr>
          <p:spPr>
            <a:xfrm rot="8100000" flipH="1">
              <a:off x="3695072" y="2009242"/>
              <a:ext cx="320492" cy="32049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743744" y="1412054"/>
              <a:ext cx="11471330" cy="3764489"/>
              <a:chOff x="-743744" y="1412054"/>
              <a:chExt cx="11471330" cy="3764489"/>
            </a:xfrm>
          </p:grpSpPr>
          <p:grpSp>
            <p:nvGrpSpPr>
              <p:cNvPr id="12" name="Group 11"/>
              <p:cNvGrpSpPr/>
              <p:nvPr/>
            </p:nvGrpSpPr>
            <p:grpSpPr>
              <a:xfrm>
                <a:off x="3996395" y="1453806"/>
                <a:ext cx="6731191" cy="1290795"/>
                <a:chOff x="3996395" y="1453806"/>
                <a:chExt cx="6731191" cy="1290795"/>
              </a:xfrm>
            </p:grpSpPr>
            <p:grpSp>
              <p:nvGrpSpPr>
                <p:cNvPr id="13" name="Group 12"/>
                <p:cNvGrpSpPr/>
                <p:nvPr/>
              </p:nvGrpSpPr>
              <p:grpSpPr>
                <a:xfrm flipH="1">
                  <a:off x="3996395" y="1453806"/>
                  <a:ext cx="6731191" cy="1290795"/>
                  <a:chOff x="2251867" y="3768352"/>
                  <a:chExt cx="8959212" cy="1718048"/>
                </a:xfrm>
                <a:solidFill>
                  <a:schemeClr val="accent5"/>
                </a:solidFill>
              </p:grpSpPr>
              <p:sp>
                <p:nvSpPr>
                  <p:cNvPr id="22" name="Rectangle 21"/>
                  <p:cNvSpPr/>
                  <p:nvPr/>
                </p:nvSpPr>
                <p:spPr>
                  <a:xfrm>
                    <a:off x="6850964" y="4965895"/>
                    <a:ext cx="3758423"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2898984" y="3955451"/>
                    <a:ext cx="7710406"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24"/>
                  <p:cNvSpPr/>
                  <p:nvPr/>
                </p:nvSpPr>
                <p:spPr>
                  <a:xfrm rot="16200000" flipH="1">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Box 15"/>
                <p:cNvSpPr txBox="1"/>
                <p:nvPr/>
              </p:nvSpPr>
              <p:spPr>
                <a:xfrm>
                  <a:off x="8926299" y="1667847"/>
                  <a:ext cx="1336969" cy="251296"/>
                </a:xfrm>
                <a:prstGeom prst="rect">
                  <a:avLst/>
                </a:prstGeom>
                <a:noFill/>
              </p:spPr>
              <p:txBody>
                <a:bodyPr vert="horz" wrap="none" lIns="0" tIns="0" rIns="0" bIns="0" rtlCol="0" anchor="ctr" anchorCtr="0">
                  <a:spAutoFit/>
                </a:bodyPr>
                <a:lstStyle/>
                <a:p>
                  <a:pPr algn="ctr">
                    <a:lnSpc>
                      <a:spcPct val="120000"/>
                    </a:lnSpc>
                  </a:pPr>
                  <a:r>
                    <a:rPr lang="zh-CN" alt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900354" y="2212965"/>
                <a:ext cx="3277689" cy="1290795"/>
                <a:chOff x="6868106" y="3768351"/>
                <a:chExt cx="4362603" cy="1718048"/>
              </a:xfrm>
              <a:solidFill>
                <a:schemeClr val="accent4"/>
              </a:solidFill>
            </p:grpSpPr>
            <p:sp>
              <p:nvSpPr>
                <p:cNvPr id="37"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Isosceles Triangle 39"/>
                <p:cNvSpPr/>
                <p:nvPr/>
              </p:nvSpPr>
              <p:spPr>
                <a:xfrm rot="16200000" flipH="1">
                  <a:off x="7940290" y="3892145"/>
                  <a:ext cx="894703" cy="647115"/>
                </a:xfrm>
                <a:prstGeom prs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flipH="1">
                <a:off x="3996165" y="2972127"/>
                <a:ext cx="3276053" cy="1290795"/>
                <a:chOff x="6850964" y="3768351"/>
                <a:chExt cx="4360426" cy="1718048"/>
              </a:xfrm>
              <a:solidFill>
                <a:schemeClr val="accent3"/>
              </a:solidFill>
            </p:grpSpPr>
            <p:sp>
              <p:nvSpPr>
                <p:cNvPr id="46"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5900354" y="3731289"/>
                <a:ext cx="3277689" cy="1290796"/>
                <a:chOff x="6868106" y="3768350"/>
                <a:chExt cx="4362601" cy="1718050"/>
              </a:xfrm>
            </p:grpSpPr>
            <p:sp>
              <p:nvSpPr>
                <p:cNvPr id="55"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Isosceles Triangle 57"/>
                <p:cNvSpPr/>
                <p:nvPr/>
              </p:nvSpPr>
              <p:spPr>
                <a:xfrm rot="16200000" flipH="1">
                  <a:off x="7940290" y="3892145"/>
                  <a:ext cx="894704" cy="647114"/>
                </a:xfrm>
                <a:prstGeom prst="triangl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743744" y="4504339"/>
                <a:ext cx="7082836" cy="672204"/>
                <a:chOff x="-743744" y="4504339"/>
                <a:chExt cx="7082836" cy="672204"/>
              </a:xfrm>
            </p:grpSpPr>
            <p:grpSp>
              <p:nvGrpSpPr>
                <p:cNvPr id="60" name="Group 59"/>
                <p:cNvGrpSpPr/>
                <p:nvPr/>
              </p:nvGrpSpPr>
              <p:grpSpPr>
                <a:xfrm>
                  <a:off x="-743744" y="4504339"/>
                  <a:ext cx="7082836" cy="672204"/>
                  <a:chOff x="-2527342" y="5137684"/>
                  <a:chExt cx="9427254" cy="894704"/>
                </a:xfrm>
              </p:grpSpPr>
              <p:sp>
                <p:nvSpPr>
                  <p:cNvPr id="62" name="Rectangle 61"/>
                  <p:cNvSpPr/>
                  <p:nvPr/>
                </p:nvSpPr>
                <p:spPr>
                  <a:xfrm>
                    <a:off x="-2527342" y="5306300"/>
                    <a:ext cx="8780139" cy="5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Isosceles Triangle 62"/>
                  <p:cNvSpPr/>
                  <p:nvPr/>
                </p:nvSpPr>
                <p:spPr>
                  <a:xfrm rot="5400000">
                    <a:off x="6129003" y="5261478"/>
                    <a:ext cx="894704" cy="647115"/>
                  </a:xfrm>
                  <a:prstGeom prst="triangl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Box 60"/>
                <p:cNvSpPr txBox="1"/>
                <p:nvPr/>
              </p:nvSpPr>
              <p:spPr>
                <a:xfrm>
                  <a:off x="779414" y="4679720"/>
                  <a:ext cx="1336969" cy="251296"/>
                </a:xfrm>
                <a:prstGeom prst="rect">
                  <a:avLst/>
                </a:prstGeom>
                <a:noFill/>
              </p:spPr>
              <p:txBody>
                <a:bodyPr vert="horz" wrap="none" lIns="0" tIns="0" rIns="0" bIns="0" rtlCol="0" anchor="ctr" anchorCtr="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Oval 51"/>
              <p:cNvSpPr/>
              <p:nvPr/>
            </p:nvSpPr>
            <p:spPr>
              <a:xfrm>
                <a:off x="7840008" y="1412054"/>
                <a:ext cx="755703" cy="7557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3"/>
              <p:cNvSpPr/>
              <p:nvPr/>
            </p:nvSpPr>
            <p:spPr>
              <a:xfrm>
                <a:off x="7933973" y="1504109"/>
                <a:ext cx="567771" cy="56777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bwMode="auto">
              <a:xfrm>
                <a:off x="8087947"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0" tIns="0" rIns="0" bIns="0" numCol="1" anchor="ctr" anchorCtr="0" compatLnSpc="1"/>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4675000" y="1644679"/>
                <a:ext cx="1336969" cy="251296"/>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71"/>
              <p:cNvSpPr/>
              <p:nvPr/>
            </p:nvSpPr>
            <p:spPr>
              <a:xfrm>
                <a:off x="6648974" y="4677179"/>
                <a:ext cx="1336969" cy="251296"/>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72"/>
              <p:cNvSpPr/>
              <p:nvPr/>
            </p:nvSpPr>
            <p:spPr>
              <a:xfrm>
                <a:off x="6783149" y="3161724"/>
                <a:ext cx="1336969" cy="251296"/>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4685499" y="3909695"/>
                <a:ext cx="1336969" cy="251296"/>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9" name="文本框 6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0" name="文本框 69"/>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vertical)">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left)">
                                      <p:cBhvr>
                                        <p:cTn id="18" dur="500"/>
                                        <p:tgtEl>
                                          <p:spTgt spid="6"/>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left)">
                                      <p:cBhvr>
                                        <p:cTn id="23" dur="500"/>
                                        <p:tgtEl>
                                          <p:spTgt spid="9"/>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ppt_x</p:attrName>
                                        </p:attrNameLst>
                                      </p:cBhvr>
                                      <p:tavLst>
                                        <p:tav tm="0">
                                          <p:val>
                                            <p:strVal val="#ppt_x-#ppt_w*1.125000"/>
                                          </p:val>
                                        </p:tav>
                                        <p:tav tm="100000">
                                          <p:val>
                                            <p:strVal val="#ppt_x"/>
                                          </p:val>
                                        </p:tav>
                                      </p:tavLst>
                                    </p:anim>
                                    <p:animEffect transition="in" filter="wipe(right)">
                                      <p:cBhvr>
                                        <p:cTn id="33" dur="500"/>
                                        <p:tgtEl>
                                          <p:spTgt spid="29"/>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183396" y="-34108"/>
            <a:ext cx="11650643" cy="7247630"/>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43 w 14041100"/>
              <a:gd name="connsiteY0-122" fmla="*/ 1912316 h 4284526"/>
              <a:gd name="connsiteX1-123" fmla="*/ 4509920 w 14041100"/>
              <a:gd name="connsiteY1-124" fmla="*/ 0 h 4284526"/>
              <a:gd name="connsiteX2-125" fmla="*/ 14041100 w 14041100"/>
              <a:gd name="connsiteY2-126" fmla="*/ 1678274 h 4284526"/>
              <a:gd name="connsiteX3-127" fmla="*/ 371235 w 14041100"/>
              <a:gd name="connsiteY3-128" fmla="*/ 4284526 h 4284526"/>
              <a:gd name="connsiteX4-129" fmla="*/ 43 w 14041100"/>
              <a:gd name="connsiteY4-130" fmla="*/ 1912316 h 4284526"/>
              <a:gd name="connsiteX0-131" fmla="*/ 4 w 14041061"/>
              <a:gd name="connsiteY0-132" fmla="*/ 1912316 h 5139110"/>
              <a:gd name="connsiteX1-133" fmla="*/ 4509881 w 14041061"/>
              <a:gd name="connsiteY1-134" fmla="*/ 0 h 5139110"/>
              <a:gd name="connsiteX2-135" fmla="*/ 14041061 w 14041061"/>
              <a:gd name="connsiteY2-136" fmla="*/ 1678274 h 5139110"/>
              <a:gd name="connsiteX3-137" fmla="*/ 6100458 w 14041061"/>
              <a:gd name="connsiteY3-138" fmla="*/ 5139110 h 5139110"/>
              <a:gd name="connsiteX4-139" fmla="*/ 4 w 14041061"/>
              <a:gd name="connsiteY4-140" fmla="*/ 1912316 h 51391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13" name="矩形 4"/>
          <p:cNvSpPr/>
          <p:nvPr/>
        </p:nvSpPr>
        <p:spPr>
          <a:xfrm>
            <a:off x="1172063" y="-24218"/>
            <a:ext cx="10780212" cy="7261021"/>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2 w 11539549"/>
              <a:gd name="connsiteY0-122" fmla="*/ 1912316 h 5148605"/>
              <a:gd name="connsiteX1-123" fmla="*/ 4509879 w 11539549"/>
              <a:gd name="connsiteY1-124" fmla="*/ 0 h 5148605"/>
              <a:gd name="connsiteX2-125" fmla="*/ 11539549 w 11539549"/>
              <a:gd name="connsiteY2-126" fmla="*/ 2665793 h 5148605"/>
              <a:gd name="connsiteX3-127" fmla="*/ 9166822 w 11539549"/>
              <a:gd name="connsiteY3-128" fmla="*/ 5148605 h 5148605"/>
              <a:gd name="connsiteX4-129" fmla="*/ 2 w 11539549"/>
              <a:gd name="connsiteY4-130" fmla="*/ 1912316 h 5148605"/>
              <a:gd name="connsiteX0-131" fmla="*/ 4 w 11539551"/>
              <a:gd name="connsiteY0-132" fmla="*/ 1912316 h 5148605"/>
              <a:gd name="connsiteX1-133" fmla="*/ 4509881 w 11539551"/>
              <a:gd name="connsiteY1-134" fmla="*/ 0 h 5148605"/>
              <a:gd name="connsiteX2-135" fmla="*/ 11539551 w 11539551"/>
              <a:gd name="connsiteY2-136" fmla="*/ 2665793 h 5148605"/>
              <a:gd name="connsiteX3-137" fmla="*/ 9166824 w 11539551"/>
              <a:gd name="connsiteY3-138" fmla="*/ 5148605 h 5148605"/>
              <a:gd name="connsiteX4-139" fmla="*/ 4 w 11539551"/>
              <a:gd name="connsiteY4-140" fmla="*/ 1912316 h 5148605"/>
              <a:gd name="connsiteX0-141" fmla="*/ 4 w 12992040"/>
              <a:gd name="connsiteY0-142" fmla="*/ 1912316 h 5148605"/>
              <a:gd name="connsiteX1-143" fmla="*/ 4509881 w 12992040"/>
              <a:gd name="connsiteY1-144" fmla="*/ 0 h 5148605"/>
              <a:gd name="connsiteX2-145" fmla="*/ 12992040 w 12992040"/>
              <a:gd name="connsiteY2-146" fmla="*/ 2475886 h 5148605"/>
              <a:gd name="connsiteX3-147" fmla="*/ 9166824 w 12992040"/>
              <a:gd name="connsiteY3-148" fmla="*/ 5148605 h 5148605"/>
              <a:gd name="connsiteX4-149" fmla="*/ 4 w 12992040"/>
              <a:gd name="connsiteY4-150" fmla="*/ 1912316 h 5148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6547" y="-15676"/>
            <a:ext cx="7727009" cy="7254647"/>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34435" y="2536338"/>
            <a:ext cx="3095580" cy="923216"/>
          </a:xfrm>
          <a:prstGeom prst="rect">
            <a:avLst/>
          </a:prstGeom>
          <a:noFill/>
        </p:spPr>
        <p:txBody>
          <a:bodyPr wrap="square" rtlCol="0">
            <a:spAutoFit/>
          </a:bodyPr>
          <a:lstStyle/>
          <a:p>
            <a:pPr>
              <a:lnSpc>
                <a:spcPct val="90000"/>
              </a:lnSpc>
            </a:pPr>
            <a:r>
              <a:rPr lang="en-US" altLang="zh-CN" sz="2400" cap="all" dirty="0">
                <a:solidFill>
                  <a:schemeClr val="bg1"/>
                </a:solidFill>
              </a:rPr>
              <a:t>Add related</a:t>
            </a:r>
          </a:p>
          <a:p>
            <a:pPr>
              <a:lnSpc>
                <a:spcPct val="90000"/>
              </a:lnSpc>
            </a:pPr>
            <a:r>
              <a:rPr lang="en-US" altLang="zh-CN" sz="3600" cap="all" dirty="0">
                <a:solidFill>
                  <a:schemeClr val="bg1"/>
                </a:solidFill>
              </a:rPr>
              <a:t>title words</a:t>
            </a:r>
            <a:endParaRPr lang="zh-CN" altLang="en-US" sz="3600" cap="all" dirty="0">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7" name="TextBox 32"/>
          <p:cNvSpPr txBox="1"/>
          <p:nvPr/>
        </p:nvSpPr>
        <p:spPr>
          <a:xfrm>
            <a:off x="7034438" y="3340114"/>
            <a:ext cx="3427386" cy="1015663"/>
          </a:xfrm>
          <a:prstGeom prst="rect">
            <a:avLst/>
          </a:prstGeom>
          <a:noFill/>
        </p:spPr>
        <p:txBody>
          <a:bodyPr wrap="square" rtlCol="0">
            <a:spAutoFit/>
          </a:bodyPr>
          <a:lstStyle/>
          <a:p>
            <a:pPr>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5235738" y="2126887"/>
            <a:ext cx="2390925" cy="1729480"/>
          </a:xfrm>
          <a:prstGeom prst="wedgeEllipseCallout">
            <a:avLst>
              <a:gd name="adj1" fmla="val -284"/>
              <a:gd name="adj2" fmla="val 671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7268933" y="2321575"/>
            <a:ext cx="1931110" cy="1396871"/>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Callout 42"/>
          <p:cNvSpPr/>
          <p:nvPr/>
        </p:nvSpPr>
        <p:spPr>
          <a:xfrm>
            <a:off x="8839689" y="2594163"/>
            <a:ext cx="1722100" cy="1245684"/>
          </a:xfrm>
          <a:prstGeom prst="wedgeEllipseCallout">
            <a:avLst>
              <a:gd name="adj1" fmla="val -23371"/>
              <a:gd name="adj2" fmla="val 65777"/>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3684498" y="2321575"/>
            <a:ext cx="1931110" cy="1396871"/>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2297376" y="2594163"/>
            <a:ext cx="1722100" cy="1245684"/>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5817829" y="2644652"/>
            <a:ext cx="1232548" cy="948994"/>
            <a:chOff x="5358001" y="1775580"/>
            <a:chExt cx="1454622" cy="1036163"/>
          </a:xfrm>
        </p:grpSpPr>
        <p:sp>
          <p:nvSpPr>
            <p:cNvPr id="82" name="Text Placeholder 32"/>
            <p:cNvSpPr txBox="1"/>
            <p:nvPr/>
          </p:nvSpPr>
          <p:spPr>
            <a:xfrm>
              <a:off x="5358001" y="2020072"/>
              <a:ext cx="1454622" cy="79167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5640926" y="1775580"/>
              <a:ext cx="847536" cy="257917"/>
            </a:xfrm>
            <a:prstGeom prst="rect">
              <a:avLst/>
            </a:prstGeom>
            <a:noFill/>
          </p:spPr>
          <p:txBody>
            <a:bodyPr wrap="non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65"/>
          <p:cNvGrpSpPr/>
          <p:nvPr/>
        </p:nvGrpSpPr>
        <p:grpSpPr>
          <a:xfrm>
            <a:off x="7699876" y="2696662"/>
            <a:ext cx="1069224" cy="1111433"/>
            <a:chOff x="7355481" y="1860073"/>
            <a:chExt cx="1261870" cy="1213518"/>
          </a:xfrm>
        </p:grpSpPr>
        <p:sp>
          <p:nvSpPr>
            <p:cNvPr id="79" name="Text Placeholder 32"/>
            <p:cNvSpPr txBox="1"/>
            <p:nvPr/>
          </p:nvSpPr>
          <p:spPr>
            <a:xfrm>
              <a:off x="7355481" y="2120621"/>
              <a:ext cx="1261870" cy="95297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81" name="TextBox 80"/>
            <p:cNvSpPr txBox="1"/>
            <p:nvPr/>
          </p:nvSpPr>
          <p:spPr>
            <a:xfrm>
              <a:off x="7544764" y="1860073"/>
              <a:ext cx="847536" cy="257916"/>
            </a:xfrm>
            <a:prstGeom prst="rect">
              <a:avLst/>
            </a:prstGeom>
            <a:noFill/>
          </p:spPr>
          <p:txBody>
            <a:bodyPr wrap="non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66"/>
          <p:cNvGrpSpPr/>
          <p:nvPr/>
        </p:nvGrpSpPr>
        <p:grpSpPr>
          <a:xfrm>
            <a:off x="4094028" y="2651399"/>
            <a:ext cx="1069224" cy="1132201"/>
            <a:chOff x="7355481" y="1810655"/>
            <a:chExt cx="1261870" cy="1236196"/>
          </a:xfrm>
        </p:grpSpPr>
        <p:sp>
          <p:nvSpPr>
            <p:cNvPr id="76" name="Text Placeholder 32"/>
            <p:cNvSpPr txBox="1"/>
            <p:nvPr/>
          </p:nvSpPr>
          <p:spPr>
            <a:xfrm>
              <a:off x="7355481" y="2093879"/>
              <a:ext cx="1261870" cy="952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8" name="TextBox 77"/>
            <p:cNvSpPr txBox="1"/>
            <p:nvPr/>
          </p:nvSpPr>
          <p:spPr>
            <a:xfrm>
              <a:off x="7544764" y="1810655"/>
              <a:ext cx="847536" cy="257916"/>
            </a:xfrm>
            <a:prstGeom prst="rect">
              <a:avLst/>
            </a:prstGeom>
            <a:noFill/>
          </p:spPr>
          <p:txBody>
            <a:bodyPr wrap="non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9206885" y="2883759"/>
            <a:ext cx="1069224" cy="1118958"/>
            <a:chOff x="7355481" y="1858135"/>
            <a:chExt cx="1261870" cy="1221736"/>
          </a:xfrm>
        </p:grpSpPr>
        <p:sp>
          <p:nvSpPr>
            <p:cNvPr id="73" name="Text Placeholder 32"/>
            <p:cNvSpPr txBox="1"/>
            <p:nvPr/>
          </p:nvSpPr>
          <p:spPr>
            <a:xfrm>
              <a:off x="7355481" y="2126900"/>
              <a:ext cx="1261870" cy="95297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5" name="TextBox 74"/>
            <p:cNvSpPr txBox="1"/>
            <p:nvPr/>
          </p:nvSpPr>
          <p:spPr>
            <a:xfrm>
              <a:off x="7544764" y="1858135"/>
              <a:ext cx="847536" cy="257916"/>
            </a:xfrm>
            <a:prstGeom prst="rect">
              <a:avLst/>
            </a:prstGeom>
            <a:noFill/>
          </p:spPr>
          <p:txBody>
            <a:bodyPr wrap="non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 name="Group 68"/>
          <p:cNvGrpSpPr/>
          <p:nvPr/>
        </p:nvGrpSpPr>
        <p:grpSpPr>
          <a:xfrm>
            <a:off x="2560825" y="2833015"/>
            <a:ext cx="1069225" cy="1107025"/>
            <a:chOff x="7355481" y="1802729"/>
            <a:chExt cx="1261870" cy="1208708"/>
          </a:xfrm>
        </p:grpSpPr>
        <p:sp>
          <p:nvSpPr>
            <p:cNvPr id="70" name="Text Placeholder 32"/>
            <p:cNvSpPr txBox="1"/>
            <p:nvPr/>
          </p:nvSpPr>
          <p:spPr>
            <a:xfrm>
              <a:off x="7355481" y="2058465"/>
              <a:ext cx="1261870" cy="952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7544763" y="1802729"/>
              <a:ext cx="847535" cy="257916"/>
            </a:xfrm>
            <a:prstGeom prst="rect">
              <a:avLst/>
            </a:prstGeom>
            <a:noFill/>
          </p:spPr>
          <p:txBody>
            <a:bodyPr wrap="non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Oval 85"/>
          <p:cNvSpPr>
            <a:spLocks noChangeAspect="1"/>
          </p:cNvSpPr>
          <p:nvPr/>
        </p:nvSpPr>
        <p:spPr>
          <a:xfrm>
            <a:off x="3862451" y="6178639"/>
            <a:ext cx="138322" cy="138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4090142" y="6081601"/>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Oval 88"/>
          <p:cNvSpPr>
            <a:spLocks noChangeAspect="1"/>
          </p:cNvSpPr>
          <p:nvPr/>
        </p:nvSpPr>
        <p:spPr>
          <a:xfrm>
            <a:off x="4885362" y="6178639"/>
            <a:ext cx="138322" cy="1383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89"/>
          <p:cNvSpPr txBox="1"/>
          <p:nvPr/>
        </p:nvSpPr>
        <p:spPr>
          <a:xfrm>
            <a:off x="5114444" y="6081601"/>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Oval 91"/>
          <p:cNvSpPr>
            <a:spLocks noChangeAspect="1"/>
          </p:cNvSpPr>
          <p:nvPr/>
        </p:nvSpPr>
        <p:spPr>
          <a:xfrm>
            <a:off x="5921531" y="6178639"/>
            <a:ext cx="138322" cy="1383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Box 92"/>
          <p:cNvSpPr txBox="1"/>
          <p:nvPr/>
        </p:nvSpPr>
        <p:spPr>
          <a:xfrm>
            <a:off x="6182631" y="6081601"/>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Oval 94"/>
          <p:cNvSpPr>
            <a:spLocks noChangeAspect="1"/>
          </p:cNvSpPr>
          <p:nvPr/>
        </p:nvSpPr>
        <p:spPr>
          <a:xfrm>
            <a:off x="7031231" y="6178639"/>
            <a:ext cx="138322" cy="1383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Box 95"/>
          <p:cNvSpPr txBox="1"/>
          <p:nvPr/>
        </p:nvSpPr>
        <p:spPr>
          <a:xfrm>
            <a:off x="7267273" y="6081601"/>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Oval 97"/>
          <p:cNvSpPr>
            <a:spLocks noChangeAspect="1"/>
          </p:cNvSpPr>
          <p:nvPr/>
        </p:nvSpPr>
        <p:spPr>
          <a:xfrm>
            <a:off x="8106642" y="6178639"/>
            <a:ext cx="138322" cy="1383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Box 98"/>
          <p:cNvSpPr txBox="1"/>
          <p:nvPr/>
        </p:nvSpPr>
        <p:spPr>
          <a:xfrm>
            <a:off x="8332243" y="6081601"/>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0" name="Group 99"/>
          <p:cNvGrpSpPr/>
          <p:nvPr/>
        </p:nvGrpSpPr>
        <p:grpSpPr>
          <a:xfrm>
            <a:off x="7957759" y="4429884"/>
            <a:ext cx="1417919" cy="1470441"/>
            <a:chOff x="7748920" y="4020058"/>
            <a:chExt cx="1548157" cy="1605504"/>
          </a:xfrm>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2" name="Group 101"/>
            <p:cNvGrpSpPr/>
            <p:nvPr/>
          </p:nvGrpSpPr>
          <p:grpSpPr>
            <a:xfrm>
              <a:off x="8334301" y="5073670"/>
              <a:ext cx="377558" cy="551892"/>
              <a:chOff x="8334300" y="5005568"/>
              <a:chExt cx="435951" cy="637247"/>
            </a:xfrm>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Group 104"/>
          <p:cNvGrpSpPr/>
          <p:nvPr/>
        </p:nvGrpSpPr>
        <p:grpSpPr>
          <a:xfrm>
            <a:off x="3512104" y="4429884"/>
            <a:ext cx="1417919" cy="1470441"/>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7"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0" name="Group 109"/>
          <p:cNvGrpSpPr/>
          <p:nvPr/>
        </p:nvGrpSpPr>
        <p:grpSpPr>
          <a:xfrm>
            <a:off x="4623519" y="4467565"/>
            <a:ext cx="1352144" cy="1378411"/>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7006556" y="4456793"/>
            <a:ext cx="1257708" cy="1386655"/>
            <a:chOff x="6710347" y="4049438"/>
            <a:chExt cx="1373231" cy="1514022"/>
          </a:xfrm>
        </p:grpSpPr>
        <p:grpSp>
          <p:nvGrpSpPr>
            <p:cNvPr id="115"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9" name="Group 118"/>
          <p:cNvGrpSpPr/>
          <p:nvPr/>
        </p:nvGrpSpPr>
        <p:grpSpPr>
          <a:xfrm>
            <a:off x="5611258" y="4385417"/>
            <a:ext cx="1566767" cy="1530711"/>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randombar(horizontal)">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up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randombar(horizontal)">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up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randombar(horizontal)">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strips(upRight)">
                                      <p:cBhvr>
                                        <p:cTn id="32" dur="500"/>
                                        <p:tgtEl>
                                          <p:spTgt spid="67"/>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upRigh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randombar(horizontal)">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strips(upLeft)">
                                      <p:cBhvr>
                                        <p:cTn id="45" dur="500"/>
                                        <p:tgtEl>
                                          <p:spTgt spid="68"/>
                                        </p:tgtEl>
                                      </p:cBhvr>
                                    </p:animEffect>
                                  </p:childTnLst>
                                </p:cTn>
                              </p:par>
                              <p:par>
                                <p:cTn id="46" presetID="18" presetClass="entr" presetSubtype="9"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trips(upLeft)">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randombar(horizontal)">
                                      <p:cBhvr>
                                        <p:cTn id="53" dur="500"/>
                                        <p:tgtEl>
                                          <p:spTgt spid="10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strips(upLeft)">
                                      <p:cBhvr>
                                        <p:cTn id="58" dur="500"/>
                                        <p:tgtEl>
                                          <p:spTgt spid="64"/>
                                        </p:tgtEl>
                                      </p:cBhvr>
                                    </p:animEffect>
                                  </p:childTnLst>
                                </p:cTn>
                              </p:par>
                              <p:par>
                                <p:cTn id="59" presetID="18" presetClass="entr" presetSubtype="9"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strips(upLeft)">
                                      <p:cBhvr>
                                        <p:cTn id="61" dur="5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ppt_y</p:attrName>
                                        </p:attrNameLst>
                                      </p:cBhvr>
                                      <p:tavLst>
                                        <p:tav tm="0">
                                          <p:val>
                                            <p:strVal val="#ppt_y+#ppt_h*1.125000"/>
                                          </p:val>
                                        </p:tav>
                                        <p:tav tm="100000">
                                          <p:val>
                                            <p:strVal val="#ppt_y"/>
                                          </p:val>
                                        </p:tav>
                                      </p:tavLst>
                                    </p:anim>
                                    <p:animEffect transition="in" filter="wipe(up)">
                                      <p:cBhvr>
                                        <p:cTn id="67" dur="500"/>
                                        <p:tgtEl>
                                          <p:spTgt spid="8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p:tgtEl>
                                          <p:spTgt spid="87"/>
                                        </p:tgtEl>
                                        <p:attrNameLst>
                                          <p:attrName>ppt_y</p:attrName>
                                        </p:attrNameLst>
                                      </p:cBhvr>
                                      <p:tavLst>
                                        <p:tav tm="0">
                                          <p:val>
                                            <p:strVal val="#ppt_y+#ppt_h*1.125000"/>
                                          </p:val>
                                        </p:tav>
                                        <p:tav tm="100000">
                                          <p:val>
                                            <p:strVal val="#ppt_y"/>
                                          </p:val>
                                        </p:tav>
                                      </p:tavLst>
                                    </p:anim>
                                    <p:animEffect transition="in" filter="wipe(up)">
                                      <p:cBhvr>
                                        <p:cTn id="71" dur="500"/>
                                        <p:tgtEl>
                                          <p:spTgt spid="87"/>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500"/>
                                        <p:tgtEl>
                                          <p:spTgt spid="89"/>
                                        </p:tgtEl>
                                        <p:attrNameLst>
                                          <p:attrName>ppt_y</p:attrName>
                                        </p:attrNameLst>
                                      </p:cBhvr>
                                      <p:tavLst>
                                        <p:tav tm="0">
                                          <p:val>
                                            <p:strVal val="#ppt_y+#ppt_h*1.125000"/>
                                          </p:val>
                                        </p:tav>
                                        <p:tav tm="100000">
                                          <p:val>
                                            <p:strVal val="#ppt_y"/>
                                          </p:val>
                                        </p:tav>
                                      </p:tavLst>
                                    </p:anim>
                                    <p:animEffect transition="in" filter="wipe(up)">
                                      <p:cBhvr>
                                        <p:cTn id="75" dur="500"/>
                                        <p:tgtEl>
                                          <p:spTgt spid="8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ppt_y</p:attrName>
                                        </p:attrNameLst>
                                      </p:cBhvr>
                                      <p:tavLst>
                                        <p:tav tm="0">
                                          <p:val>
                                            <p:strVal val="#ppt_y+#ppt_h*1.125000"/>
                                          </p:val>
                                        </p:tav>
                                        <p:tav tm="100000">
                                          <p:val>
                                            <p:strVal val="#ppt_y"/>
                                          </p:val>
                                        </p:tav>
                                      </p:tavLst>
                                    </p:anim>
                                    <p:animEffect transition="in" filter="wipe(up)">
                                      <p:cBhvr>
                                        <p:cTn id="83" dur="500"/>
                                        <p:tgtEl>
                                          <p:spTgt spid="9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ppt_y</p:attrName>
                                        </p:attrNameLst>
                                      </p:cBhvr>
                                      <p:tavLst>
                                        <p:tav tm="0">
                                          <p:val>
                                            <p:strVal val="#ppt_y+#ppt_h*1.125000"/>
                                          </p:val>
                                        </p:tav>
                                        <p:tav tm="100000">
                                          <p:val>
                                            <p:strVal val="#ppt_y"/>
                                          </p:val>
                                        </p:tav>
                                      </p:tavLst>
                                    </p:anim>
                                    <p:animEffect transition="in" filter="wipe(up)">
                                      <p:cBhvr>
                                        <p:cTn id="87" dur="500"/>
                                        <p:tgtEl>
                                          <p:spTgt spid="9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p:tgtEl>
                                          <p:spTgt spid="95"/>
                                        </p:tgtEl>
                                        <p:attrNameLst>
                                          <p:attrName>ppt_y</p:attrName>
                                        </p:attrNameLst>
                                      </p:cBhvr>
                                      <p:tavLst>
                                        <p:tav tm="0">
                                          <p:val>
                                            <p:strVal val="#ppt_y+#ppt_h*1.125000"/>
                                          </p:val>
                                        </p:tav>
                                        <p:tav tm="100000">
                                          <p:val>
                                            <p:strVal val="#ppt_y"/>
                                          </p:val>
                                        </p:tav>
                                      </p:tavLst>
                                    </p:anim>
                                    <p:animEffect transition="in" filter="wipe(up)">
                                      <p:cBhvr>
                                        <p:cTn id="91" dur="500"/>
                                        <p:tgtEl>
                                          <p:spTgt spid="95"/>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p:tgtEl>
                                          <p:spTgt spid="96"/>
                                        </p:tgtEl>
                                        <p:attrNameLst>
                                          <p:attrName>ppt_y</p:attrName>
                                        </p:attrNameLst>
                                      </p:cBhvr>
                                      <p:tavLst>
                                        <p:tav tm="0">
                                          <p:val>
                                            <p:strVal val="#ppt_y+#ppt_h*1.125000"/>
                                          </p:val>
                                        </p:tav>
                                        <p:tav tm="100000">
                                          <p:val>
                                            <p:strVal val="#ppt_y"/>
                                          </p:val>
                                        </p:tav>
                                      </p:tavLst>
                                    </p:anim>
                                    <p:animEffect transition="in" filter="wipe(up)">
                                      <p:cBhvr>
                                        <p:cTn id="95" dur="500"/>
                                        <p:tgtEl>
                                          <p:spTgt spid="9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500"/>
                                        <p:tgtEl>
                                          <p:spTgt spid="98"/>
                                        </p:tgtEl>
                                        <p:attrNameLst>
                                          <p:attrName>ppt_y</p:attrName>
                                        </p:attrNameLst>
                                      </p:cBhvr>
                                      <p:tavLst>
                                        <p:tav tm="0">
                                          <p:val>
                                            <p:strVal val="#ppt_y+#ppt_h*1.125000"/>
                                          </p:val>
                                        </p:tav>
                                        <p:tav tm="100000">
                                          <p:val>
                                            <p:strVal val="#ppt_y"/>
                                          </p:val>
                                        </p:tav>
                                      </p:tavLst>
                                    </p:anim>
                                    <p:animEffect transition="in" filter="wipe(up)">
                                      <p:cBhvr>
                                        <p:cTn id="99" dur="500"/>
                                        <p:tgtEl>
                                          <p:spTgt spid="98"/>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additive="base">
                                        <p:cTn id="102" dur="500"/>
                                        <p:tgtEl>
                                          <p:spTgt spid="99"/>
                                        </p:tgtEl>
                                        <p:attrNameLst>
                                          <p:attrName>ppt_y</p:attrName>
                                        </p:attrNameLst>
                                      </p:cBhvr>
                                      <p:tavLst>
                                        <p:tav tm="0">
                                          <p:val>
                                            <p:strVal val="#ppt_y+#ppt_h*1.125000"/>
                                          </p:val>
                                        </p:tav>
                                        <p:tav tm="100000">
                                          <p:val>
                                            <p:strVal val="#ppt_y"/>
                                          </p:val>
                                        </p:tav>
                                      </p:tavLst>
                                    </p:anim>
                                    <p:animEffect transition="in" filter="wipe(up)">
                                      <p:cBhvr>
                                        <p:cTn id="10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4" grpId="0" animBg="1"/>
      <p:bldP spid="86" grpId="0" animBg="1"/>
      <p:bldP spid="87" grpId="0"/>
      <p:bldP spid="89" grpId="0" animBg="1"/>
      <p:bldP spid="90" grpId="0"/>
      <p:bldP spid="92" grpId="0" animBg="1"/>
      <p:bldP spid="93" grpId="0"/>
      <p:bldP spid="95" grpId="0" animBg="1"/>
      <p:bldP spid="96" grpId="0"/>
      <p:bldP spid="98" grpId="0" animBg="1"/>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3449312" y="498003"/>
            <a:ext cx="6255434" cy="6299865"/>
            <a:chOff x="8948738" y="746125"/>
            <a:chExt cx="5364162" cy="5402263"/>
          </a:xfrm>
        </p:grpSpPr>
        <p:sp>
          <p:nvSpPr>
            <p:cNvPr id="94"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3" tIns="48212" rIns="96423" bIns="48212" numCol="1" anchor="t" anchorCtr="0" compatLnSpc="1"/>
            <a:lstStyle/>
            <a:p>
              <a:endParaRPr lang="zh-CN" altLang="en-US"/>
            </a:p>
          </p:txBody>
        </p:sp>
        <p:sp>
          <p:nvSpPr>
            <p:cNvPr id="95"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6"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7"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6423" tIns="48212" rIns="96423" bIns="48212" numCol="1" anchor="t" anchorCtr="0" compatLnSpc="1"/>
            <a:lstStyle/>
            <a:p>
              <a:endParaRPr lang="zh-CN" altLang="en-US"/>
            </a:p>
          </p:txBody>
        </p:sp>
        <p:sp>
          <p:nvSpPr>
            <p:cNvPr id="98"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6423" tIns="48212" rIns="96423" bIns="48212" numCol="1" anchor="t" anchorCtr="0" compatLnSpc="1"/>
            <a:lstStyle/>
            <a:p>
              <a:endParaRPr lang="zh-CN" altLang="en-US"/>
            </a:p>
          </p:txBody>
        </p:sp>
        <p:sp>
          <p:nvSpPr>
            <p:cNvPr id="99"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0"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1"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2"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3"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4"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5"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6"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7"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8"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9"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0"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1"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2"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3"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4"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5"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6"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7"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8"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9"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0"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1"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2"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3"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4"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5"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6"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7"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8"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9"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0"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1"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2"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3"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4"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5"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6"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7"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8"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9"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0"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1"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2"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3"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4"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5"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6"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7"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8"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9"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0"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1"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2"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3"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4"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5"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6"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7"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8"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9"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0"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1"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2"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3"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4"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5"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6"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7"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8"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9"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0"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1"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2"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3"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4"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5"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grpSp>
      <p:sp>
        <p:nvSpPr>
          <p:cNvPr id="5" name="文本框 4"/>
          <p:cNvSpPr txBox="1"/>
          <p:nvPr/>
        </p:nvSpPr>
        <p:spPr>
          <a:xfrm>
            <a:off x="4996857" y="1627954"/>
            <a:ext cx="3512835" cy="1520228"/>
          </a:xfrm>
          <a:prstGeom prst="rect">
            <a:avLst/>
          </a:prstGeom>
          <a:noFill/>
        </p:spPr>
        <p:txBody>
          <a:bodyPr wrap="none" rtlCol="0">
            <a:spAutoFit/>
          </a:bodyPr>
          <a:lstStyle/>
          <a:p>
            <a:r>
              <a:rPr lang="en-US" altLang="zh-CN"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rPr>
              <a:t>Part 1</a:t>
            </a:r>
            <a:endParaRPr lang="zh-CN" altLang="en-US"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75146" y="2974113"/>
            <a:ext cx="5108460" cy="1569466"/>
          </a:xfrm>
          <a:prstGeom prst="rect">
            <a:avLst/>
          </a:prstGeom>
          <a:noFill/>
        </p:spPr>
        <p:txBody>
          <a:bodyPr wrap="none" rtlCol="0">
            <a:spAutoFit/>
          </a:bodyPr>
          <a:lstStyle/>
          <a:p>
            <a:pPr algn="ctr"/>
            <a:r>
              <a:rPr kumimoji="1"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经验教训</a:t>
            </a:r>
          </a:p>
        </p:txBody>
      </p:sp>
      <p:cxnSp>
        <p:nvCxnSpPr>
          <p:cNvPr id="9" name="直接连接符 8"/>
          <p:cNvCxnSpPr/>
          <p:nvPr/>
        </p:nvCxnSpPr>
        <p:spPr>
          <a:xfrm flipV="1">
            <a:off x="5136078" y="3009976"/>
            <a:ext cx="2509172" cy="21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296957" y="2069245"/>
            <a:ext cx="559901" cy="559901"/>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6"/>
          <p:cNvSpPr/>
          <p:nvPr/>
        </p:nvSpPr>
        <p:spPr>
          <a:xfrm>
            <a:off x="11206238" y="235875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9"/>
          <p:cNvSpPr/>
          <p:nvPr/>
        </p:nvSpPr>
        <p:spPr>
          <a:xfrm flipV="1">
            <a:off x="1602994" y="234819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335"/>
          <p:cNvGrpSpPr/>
          <p:nvPr/>
        </p:nvGrpSpPr>
        <p:grpSpPr>
          <a:xfrm>
            <a:off x="4515671" y="2069245"/>
            <a:ext cx="559901" cy="559901"/>
            <a:chOff x="0" y="0"/>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1338"/>
          <p:cNvGrpSpPr/>
          <p:nvPr/>
        </p:nvGrpSpPr>
        <p:grpSpPr>
          <a:xfrm>
            <a:off x="6734387" y="2069245"/>
            <a:ext cx="559901" cy="559901"/>
            <a:chOff x="0" y="0"/>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341"/>
          <p:cNvGrpSpPr/>
          <p:nvPr/>
        </p:nvGrpSpPr>
        <p:grpSpPr>
          <a:xfrm>
            <a:off x="8953103" y="2069245"/>
            <a:ext cx="559901" cy="559901"/>
            <a:chOff x="0" y="0"/>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4"/>
          <p:cNvGrpSpPr/>
          <p:nvPr/>
        </p:nvGrpSpPr>
        <p:grpSpPr>
          <a:xfrm>
            <a:off x="8953103" y="4474998"/>
            <a:ext cx="559901" cy="559901"/>
            <a:chOff x="0" y="0"/>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7"/>
          <p:cNvGrpSpPr/>
          <p:nvPr/>
        </p:nvGrpSpPr>
        <p:grpSpPr>
          <a:xfrm>
            <a:off x="6734387" y="4474998"/>
            <a:ext cx="559901" cy="559901"/>
            <a:chOff x="0" y="0"/>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50"/>
          <p:cNvGrpSpPr/>
          <p:nvPr/>
        </p:nvGrpSpPr>
        <p:grpSpPr>
          <a:xfrm>
            <a:off x="4515672" y="4474998"/>
            <a:ext cx="559901" cy="559901"/>
            <a:chOff x="0" y="0"/>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6"/>
          <p:cNvGrpSpPr/>
          <p:nvPr/>
        </p:nvGrpSpPr>
        <p:grpSpPr>
          <a:xfrm>
            <a:off x="2296957" y="4474998"/>
            <a:ext cx="559901" cy="559901"/>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44"/>
          <p:cNvSpPr txBox="1"/>
          <p:nvPr/>
        </p:nvSpPr>
        <p:spPr>
          <a:xfrm>
            <a:off x="2296960"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6" name="Text Placeholder 4"/>
          <p:cNvSpPr txBox="1"/>
          <p:nvPr/>
        </p:nvSpPr>
        <p:spPr>
          <a:xfrm>
            <a:off x="2324324"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515675"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8" name="Text Placeholder 4"/>
          <p:cNvSpPr txBox="1"/>
          <p:nvPr/>
        </p:nvSpPr>
        <p:spPr>
          <a:xfrm>
            <a:off x="4543039" y="2773463"/>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734391"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0" name="Text Placeholder 4"/>
          <p:cNvSpPr txBox="1"/>
          <p:nvPr/>
        </p:nvSpPr>
        <p:spPr>
          <a:xfrm>
            <a:off x="6761756"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8953104"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2" name="Text Placeholder 4"/>
          <p:cNvSpPr txBox="1"/>
          <p:nvPr/>
        </p:nvSpPr>
        <p:spPr>
          <a:xfrm>
            <a:off x="8980470"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296960"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4" name="Text Placeholder 4"/>
          <p:cNvSpPr txBox="1"/>
          <p:nvPr/>
        </p:nvSpPr>
        <p:spPr>
          <a:xfrm>
            <a:off x="2324324"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515675"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6" name="Text Placeholder 4"/>
          <p:cNvSpPr txBox="1"/>
          <p:nvPr/>
        </p:nvSpPr>
        <p:spPr>
          <a:xfrm>
            <a:off x="4543039" y="5210261"/>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734391"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8" name="Text Placeholder 4"/>
          <p:cNvSpPr txBox="1"/>
          <p:nvPr/>
        </p:nvSpPr>
        <p:spPr>
          <a:xfrm>
            <a:off x="6761756"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8953104"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0" name="Text Placeholder 4"/>
          <p:cNvSpPr txBox="1"/>
          <p:nvPr/>
        </p:nvSpPr>
        <p:spPr>
          <a:xfrm>
            <a:off x="8980470"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2" name="文本框 61"/>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2" y="2183189"/>
            <a:ext cx="12858398" cy="2129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269415" y="1801466"/>
            <a:ext cx="10319920" cy="4212349"/>
            <a:chOff x="1203325" y="1708150"/>
            <a:chExt cx="9785350" cy="3994150"/>
          </a:xfrm>
        </p:grpSpPr>
        <p:grpSp>
          <p:nvGrpSpPr>
            <p:cNvPr id="15"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61317" y="1708150"/>
                <a:ext cx="2120900" cy="3994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16134" y="1708150"/>
                <a:ext cx="2120900" cy="39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70950" y="1708150"/>
                <a:ext cx="2120900" cy="399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222375" y="2070100"/>
              <a:ext cx="2120900" cy="20193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58141" y="2070100"/>
              <a:ext cx="2120900" cy="20193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12959" y="2070100"/>
              <a:ext cx="2120900" cy="20193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867775" y="2063750"/>
              <a:ext cx="2120900" cy="20193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39"/>
          <p:cNvSpPr txBox="1"/>
          <p:nvPr/>
        </p:nvSpPr>
        <p:spPr>
          <a:xfrm>
            <a:off x="1402928" y="4374285"/>
            <a:ext cx="2103251" cy="1384995"/>
          </a:xfrm>
          <a:prstGeom prst="rect">
            <a:avLst/>
          </a:prstGeom>
          <a:noFill/>
        </p:spPr>
        <p:txBody>
          <a:bodyPr wrap="square" rtlCol="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39"/>
          <p:cNvSpPr txBox="1"/>
          <p:nvPr/>
        </p:nvSpPr>
        <p:spPr>
          <a:xfrm>
            <a:off x="4031828" y="4374285"/>
            <a:ext cx="2103251" cy="1384995"/>
          </a:xfrm>
          <a:prstGeom prst="rect">
            <a:avLst/>
          </a:prstGeom>
          <a:noFill/>
        </p:spPr>
        <p:txBody>
          <a:bodyPr wrap="square" rtlCol="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9" name="TextBox 39"/>
          <p:cNvSpPr txBox="1"/>
          <p:nvPr/>
        </p:nvSpPr>
        <p:spPr>
          <a:xfrm>
            <a:off x="6749628" y="4374285"/>
            <a:ext cx="2103251" cy="1384995"/>
          </a:xfrm>
          <a:prstGeom prst="rect">
            <a:avLst/>
          </a:prstGeom>
          <a:noFill/>
        </p:spPr>
        <p:txBody>
          <a:bodyPr wrap="square" rtlCol="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0" name="TextBox 39"/>
          <p:cNvSpPr txBox="1"/>
          <p:nvPr/>
        </p:nvSpPr>
        <p:spPr>
          <a:xfrm>
            <a:off x="9467428" y="4374285"/>
            <a:ext cx="2103251" cy="1384995"/>
          </a:xfrm>
          <a:prstGeom prst="rect">
            <a:avLst/>
          </a:prstGeom>
          <a:noFill/>
        </p:spPr>
        <p:txBody>
          <a:bodyPr wrap="square" rtlCol="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2" name="文本框 21"/>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35"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Turn Arrow 4"/>
          <p:cNvSpPr/>
          <p:nvPr/>
        </p:nvSpPr>
        <p:spPr bwMode="auto">
          <a:xfrm rot="10800000">
            <a:off x="1695829" y="2644834"/>
            <a:ext cx="8568947" cy="3629063"/>
          </a:xfrm>
          <a:prstGeom prst="uturnArrow">
            <a:avLst>
              <a:gd name="adj1" fmla="val 3223"/>
              <a:gd name="adj2" fmla="val 25000"/>
              <a:gd name="adj3" fmla="val 0"/>
              <a:gd name="adj4" fmla="val 12505"/>
              <a:gd name="adj5" fmla="val 100000"/>
            </a:avLst>
          </a:prstGeom>
          <a:solidFill>
            <a:schemeClr val="tx1">
              <a:lumMod val="50000"/>
              <a:lumOff val="50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8"/>
          <p:cNvGrpSpPr/>
          <p:nvPr/>
        </p:nvGrpSpPr>
        <p:grpSpPr>
          <a:xfrm>
            <a:off x="2101897" y="2363614"/>
            <a:ext cx="1025646" cy="1025646"/>
            <a:chOff x="1028276" y="1427062"/>
            <a:chExt cx="839890" cy="839890"/>
          </a:xfrm>
        </p:grpSpPr>
        <p:sp>
          <p:nvSpPr>
            <p:cNvPr id="16" name="Oval 15"/>
            <p:cNvSpPr/>
            <p:nvPr/>
          </p:nvSpPr>
          <p:spPr>
            <a:xfrm>
              <a:off x="1028276" y="1427062"/>
              <a:ext cx="839890" cy="839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42"/>
            <p:cNvSpPr>
              <a:spLocks noEditPoints="1"/>
            </p:cNvSpPr>
            <p:nvPr/>
          </p:nvSpPr>
          <p:spPr bwMode="auto">
            <a:xfrm>
              <a:off x="1296250" y="1716194"/>
              <a:ext cx="303948" cy="2616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9684166" y="2363614"/>
            <a:ext cx="1025646" cy="1025646"/>
            <a:chOff x="7237312" y="1427062"/>
            <a:chExt cx="839890" cy="839890"/>
          </a:xfrm>
        </p:grpSpPr>
        <p:sp>
          <p:nvSpPr>
            <p:cNvPr id="21" name="Oval 20"/>
            <p:cNvSpPr/>
            <p:nvPr/>
          </p:nvSpPr>
          <p:spPr>
            <a:xfrm>
              <a:off x="7237312" y="1427062"/>
              <a:ext cx="839890" cy="8398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7553190" y="1671898"/>
              <a:ext cx="208150" cy="35021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9"/>
          <p:cNvGrpSpPr/>
          <p:nvPr/>
        </p:nvGrpSpPr>
        <p:grpSpPr>
          <a:xfrm>
            <a:off x="2101897" y="3518724"/>
            <a:ext cx="1025646" cy="1025646"/>
            <a:chOff x="1028276" y="2372969"/>
            <a:chExt cx="839890" cy="839890"/>
          </a:xfrm>
        </p:grpSpPr>
        <p:sp>
          <p:nvSpPr>
            <p:cNvPr id="26" name="Oval 25"/>
            <p:cNvSpPr/>
            <p:nvPr/>
          </p:nvSpPr>
          <p:spPr>
            <a:xfrm>
              <a:off x="1028276" y="2372969"/>
              <a:ext cx="839890" cy="839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78"/>
            <p:cNvSpPr>
              <a:spLocks noEditPoints="1"/>
            </p:cNvSpPr>
            <p:nvPr/>
          </p:nvSpPr>
          <p:spPr bwMode="auto">
            <a:xfrm>
              <a:off x="1296248" y="2678452"/>
              <a:ext cx="303952" cy="228924"/>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6"/>
          <p:cNvGrpSpPr/>
          <p:nvPr/>
        </p:nvGrpSpPr>
        <p:grpSpPr>
          <a:xfrm>
            <a:off x="9684165" y="3518724"/>
            <a:ext cx="1025646" cy="1025646"/>
            <a:chOff x="7237311" y="2372969"/>
            <a:chExt cx="839890" cy="839890"/>
          </a:xfrm>
        </p:grpSpPr>
        <p:sp>
          <p:nvSpPr>
            <p:cNvPr id="32" name="Oval 31"/>
            <p:cNvSpPr/>
            <p:nvPr/>
          </p:nvSpPr>
          <p:spPr>
            <a:xfrm>
              <a:off x="7237311" y="2372969"/>
              <a:ext cx="839890" cy="839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83"/>
            <p:cNvSpPr>
              <a:spLocks noEditPoints="1"/>
            </p:cNvSpPr>
            <p:nvPr/>
          </p:nvSpPr>
          <p:spPr bwMode="auto">
            <a:xfrm>
              <a:off x="7551520" y="2634300"/>
              <a:ext cx="211486" cy="31722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67"/>
          <p:cNvGrpSpPr/>
          <p:nvPr/>
        </p:nvGrpSpPr>
        <p:grpSpPr>
          <a:xfrm>
            <a:off x="9684165" y="4729811"/>
            <a:ext cx="1025646" cy="1025646"/>
            <a:chOff x="7237311" y="3364715"/>
            <a:chExt cx="839890" cy="839890"/>
          </a:xfrm>
        </p:grpSpPr>
        <p:sp>
          <p:nvSpPr>
            <p:cNvPr id="35" name="Oval 34"/>
            <p:cNvSpPr/>
            <p:nvPr/>
          </p:nvSpPr>
          <p:spPr>
            <a:xfrm>
              <a:off x="7237311" y="3364715"/>
              <a:ext cx="839890" cy="839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6"/>
            <p:cNvSpPr>
              <a:spLocks noEditPoints="1"/>
            </p:cNvSpPr>
            <p:nvPr/>
          </p:nvSpPr>
          <p:spPr bwMode="auto">
            <a:xfrm>
              <a:off x="7490901" y="3618304"/>
              <a:ext cx="332712" cy="33271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0"/>
          <p:cNvGrpSpPr/>
          <p:nvPr/>
        </p:nvGrpSpPr>
        <p:grpSpPr>
          <a:xfrm>
            <a:off x="2101898" y="4729811"/>
            <a:ext cx="1025646" cy="1025646"/>
            <a:chOff x="1028277" y="3364715"/>
            <a:chExt cx="839890" cy="839890"/>
          </a:xfrm>
        </p:grpSpPr>
        <p:sp>
          <p:nvSpPr>
            <p:cNvPr id="11" name="Oval 10"/>
            <p:cNvSpPr/>
            <p:nvPr/>
          </p:nvSpPr>
          <p:spPr>
            <a:xfrm>
              <a:off x="1028277" y="3364715"/>
              <a:ext cx="839890" cy="839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1308756" y="3634610"/>
              <a:ext cx="278940" cy="3001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 Placeholder 3"/>
          <p:cNvSpPr txBox="1"/>
          <p:nvPr/>
        </p:nvSpPr>
        <p:spPr>
          <a:xfrm>
            <a:off x="3316381" y="2585959"/>
            <a:ext cx="1908072"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3"/>
          <p:cNvSpPr txBox="1"/>
          <p:nvPr/>
        </p:nvSpPr>
        <p:spPr>
          <a:xfrm>
            <a:off x="3316381" y="3769058"/>
            <a:ext cx="1908072"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3"/>
          <p:cNvSpPr txBox="1"/>
          <p:nvPr/>
        </p:nvSpPr>
        <p:spPr>
          <a:xfrm>
            <a:off x="3316381" y="4952157"/>
            <a:ext cx="1908072"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p:nvPr/>
        </p:nvSpPr>
        <p:spPr>
          <a:xfrm>
            <a:off x="7642078" y="2585959"/>
            <a:ext cx="1850266"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7642078" y="3769058"/>
            <a:ext cx="1850266"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3"/>
          <p:cNvSpPr txBox="1"/>
          <p:nvPr/>
        </p:nvSpPr>
        <p:spPr>
          <a:xfrm>
            <a:off x="7642078" y="4952157"/>
            <a:ext cx="1850266"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0"/>
          <p:cNvGrpSpPr/>
          <p:nvPr/>
        </p:nvGrpSpPr>
        <p:grpSpPr>
          <a:xfrm rot="10800000">
            <a:off x="5424792" y="2527995"/>
            <a:ext cx="495696" cy="721158"/>
            <a:chOff x="2209800" y="2190750"/>
            <a:chExt cx="1600200" cy="1295400"/>
          </a:xfrm>
        </p:grpSpPr>
        <p:sp>
          <p:nvSpPr>
            <p:cNvPr id="46" name="Chevron 45"/>
            <p:cNvSpPr/>
            <p:nvPr/>
          </p:nvSpPr>
          <p:spPr bwMode="auto">
            <a:xfrm>
              <a:off x="2209800" y="2343150"/>
              <a:ext cx="990600" cy="990600"/>
            </a:xfrm>
            <a:prstGeom prst="chevron">
              <a:avLst/>
            </a:prstGeom>
            <a:solidFill>
              <a:schemeClr val="accent1">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hevron 46"/>
            <p:cNvSpPr/>
            <p:nvPr/>
          </p:nvSpPr>
          <p:spPr bwMode="auto">
            <a:xfrm>
              <a:off x="2514600" y="2190750"/>
              <a:ext cx="1295400" cy="1295400"/>
            </a:xfrm>
            <a:prstGeom prst="chevron">
              <a:avLst/>
            </a:prstGeom>
            <a:solidFill>
              <a:schemeClr val="accent1"/>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5"/>
          <p:cNvGrpSpPr/>
          <p:nvPr/>
        </p:nvGrpSpPr>
        <p:grpSpPr>
          <a:xfrm rot="10800000">
            <a:off x="5424792" y="3683103"/>
            <a:ext cx="495696" cy="721162"/>
            <a:chOff x="2209800" y="2190750"/>
            <a:chExt cx="1600200" cy="1295400"/>
          </a:xfrm>
        </p:grpSpPr>
        <p:sp>
          <p:nvSpPr>
            <p:cNvPr id="49" name="Chevron 48"/>
            <p:cNvSpPr/>
            <p:nvPr/>
          </p:nvSpPr>
          <p:spPr bwMode="auto">
            <a:xfrm>
              <a:off x="2209800" y="2343150"/>
              <a:ext cx="990600" cy="990600"/>
            </a:xfrm>
            <a:prstGeom prst="chevron">
              <a:avLst/>
            </a:prstGeom>
            <a:solidFill>
              <a:schemeClr val="accent2">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hevron 49"/>
            <p:cNvSpPr/>
            <p:nvPr/>
          </p:nvSpPr>
          <p:spPr bwMode="auto">
            <a:xfrm>
              <a:off x="2514600" y="2190750"/>
              <a:ext cx="1295400" cy="1295400"/>
            </a:xfrm>
            <a:prstGeom prst="chevron">
              <a:avLst/>
            </a:prstGeom>
            <a:solidFill>
              <a:schemeClr val="accent2"/>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2"/>
          <p:cNvGrpSpPr/>
          <p:nvPr/>
        </p:nvGrpSpPr>
        <p:grpSpPr>
          <a:xfrm rot="10800000" flipH="1">
            <a:off x="6938265" y="2527993"/>
            <a:ext cx="495696" cy="721162"/>
            <a:chOff x="5105400" y="2190750"/>
            <a:chExt cx="1600200" cy="1295400"/>
          </a:xfrm>
        </p:grpSpPr>
        <p:sp>
          <p:nvSpPr>
            <p:cNvPr id="52" name="Chevron 51"/>
            <p:cNvSpPr/>
            <p:nvPr/>
          </p:nvSpPr>
          <p:spPr bwMode="auto">
            <a:xfrm>
              <a:off x="5105400" y="2343150"/>
              <a:ext cx="990600" cy="990600"/>
            </a:xfrm>
            <a:prstGeom prst="chevron">
              <a:avLst/>
            </a:prstGeom>
            <a:solidFill>
              <a:schemeClr val="accent4">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hevron 52"/>
            <p:cNvSpPr/>
            <p:nvPr/>
          </p:nvSpPr>
          <p:spPr bwMode="auto">
            <a:xfrm>
              <a:off x="5410200" y="2190750"/>
              <a:ext cx="1295400" cy="1295400"/>
            </a:xfrm>
            <a:prstGeom prst="chevron">
              <a:avLst/>
            </a:prstGeom>
            <a:solidFill>
              <a:schemeClr val="accent4"/>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1"/>
          <p:cNvGrpSpPr/>
          <p:nvPr/>
        </p:nvGrpSpPr>
        <p:grpSpPr>
          <a:xfrm rot="10800000">
            <a:off x="5424792" y="4894192"/>
            <a:ext cx="495696" cy="721158"/>
            <a:chOff x="5105400" y="2190750"/>
            <a:chExt cx="1600200" cy="1295400"/>
          </a:xfrm>
        </p:grpSpPr>
        <p:sp>
          <p:nvSpPr>
            <p:cNvPr id="55" name="Chevron 54"/>
            <p:cNvSpPr/>
            <p:nvPr/>
          </p:nvSpPr>
          <p:spPr bwMode="auto">
            <a:xfrm>
              <a:off x="5105400" y="2343150"/>
              <a:ext cx="990600" cy="990600"/>
            </a:xfrm>
            <a:prstGeom prst="chevron">
              <a:avLst/>
            </a:prstGeom>
            <a:solidFill>
              <a:schemeClr val="accent3">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hevron 55"/>
            <p:cNvSpPr/>
            <p:nvPr/>
          </p:nvSpPr>
          <p:spPr bwMode="auto">
            <a:xfrm>
              <a:off x="5410200" y="2190750"/>
              <a:ext cx="1295400" cy="1295400"/>
            </a:xfrm>
            <a:prstGeom prst="chevron">
              <a:avLst/>
            </a:prstGeom>
            <a:solidFill>
              <a:schemeClr val="accent3"/>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2"/>
          <p:cNvGrpSpPr/>
          <p:nvPr/>
        </p:nvGrpSpPr>
        <p:grpSpPr>
          <a:xfrm rot="10800000" flipH="1">
            <a:off x="6938266" y="3683105"/>
            <a:ext cx="495694" cy="721158"/>
            <a:chOff x="5105400" y="2190750"/>
            <a:chExt cx="1600200" cy="1295400"/>
          </a:xfrm>
        </p:grpSpPr>
        <p:sp>
          <p:nvSpPr>
            <p:cNvPr id="58" name="Chevron 57"/>
            <p:cNvSpPr/>
            <p:nvPr/>
          </p:nvSpPr>
          <p:spPr bwMode="auto">
            <a:xfrm>
              <a:off x="5105400" y="2343150"/>
              <a:ext cx="990600" cy="990600"/>
            </a:xfrm>
            <a:prstGeom prst="chevron">
              <a:avLst/>
            </a:prstGeom>
            <a:solidFill>
              <a:schemeClr val="accent5">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hevron 58"/>
            <p:cNvSpPr/>
            <p:nvPr/>
          </p:nvSpPr>
          <p:spPr bwMode="auto">
            <a:xfrm>
              <a:off x="5410200" y="2190750"/>
              <a:ext cx="1295400" cy="1295400"/>
            </a:xfrm>
            <a:prstGeom prst="chevron">
              <a:avLst/>
            </a:prstGeom>
            <a:solidFill>
              <a:schemeClr val="accent5"/>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2"/>
          <p:cNvGrpSpPr/>
          <p:nvPr/>
        </p:nvGrpSpPr>
        <p:grpSpPr>
          <a:xfrm rot="10800000" flipH="1">
            <a:off x="6938267" y="4894192"/>
            <a:ext cx="495694" cy="721158"/>
            <a:chOff x="5105400" y="2190750"/>
            <a:chExt cx="1600200" cy="1295400"/>
          </a:xfrm>
        </p:grpSpPr>
        <p:sp>
          <p:nvSpPr>
            <p:cNvPr id="61" name="Chevron 60"/>
            <p:cNvSpPr/>
            <p:nvPr/>
          </p:nvSpPr>
          <p:spPr bwMode="auto">
            <a:xfrm>
              <a:off x="5105400" y="2343150"/>
              <a:ext cx="990600" cy="990600"/>
            </a:xfrm>
            <a:prstGeom prst="chevron">
              <a:avLst/>
            </a:prstGeom>
            <a:solidFill>
              <a:schemeClr val="accent6">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hevron 61"/>
            <p:cNvSpPr/>
            <p:nvPr/>
          </p:nvSpPr>
          <p:spPr bwMode="auto">
            <a:xfrm>
              <a:off x="5410200" y="2190750"/>
              <a:ext cx="1295400" cy="1295400"/>
            </a:xfrm>
            <a:prstGeom prst="chevron">
              <a:avLst/>
            </a:prstGeom>
            <a:solidFill>
              <a:schemeClr val="accent6"/>
            </a:solidFill>
            <a:ln w="9525">
              <a:noFill/>
              <a:round/>
            </a:ln>
          </p:spPr>
          <p:txBody>
            <a:bodyPr vert="horz" wrap="square" lIns="111664" tIns="55832" rIns="111664" bIns="55832" numCol="1" rtlCol="0" anchor="t" anchorCtr="0" compatLnSpc="1"/>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Oval 62"/>
          <p:cNvSpPr/>
          <p:nvPr/>
        </p:nvSpPr>
        <p:spPr>
          <a:xfrm>
            <a:off x="6005362" y="2460625"/>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64" name="Oval 63"/>
          <p:cNvSpPr/>
          <p:nvPr/>
        </p:nvSpPr>
        <p:spPr>
          <a:xfrm>
            <a:off x="6005362" y="3615736"/>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65" name="Oval 64"/>
          <p:cNvSpPr/>
          <p:nvPr/>
        </p:nvSpPr>
        <p:spPr>
          <a:xfrm>
            <a:off x="6005362" y="4826822"/>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8" name="文本框 47"/>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1" name="文本框 50"/>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par>
                                <p:cTn id="38" presetID="1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Left)">
                                      <p:cBhvr>
                                        <p:cTn id="40" dur="500"/>
                                        <p:tgtEl>
                                          <p:spTgt spid="17"/>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lide(fromRight)">
                                      <p:cBhvr>
                                        <p:cTn id="70" dur="500"/>
                                        <p:tgtEl>
                                          <p:spTgt spid="14"/>
                                        </p:tgtEl>
                                      </p:cBhvr>
                                    </p:animEffect>
                                  </p:childTnLst>
                                </p:cTn>
                              </p:par>
                              <p:par>
                                <p:cTn id="71" presetID="12" presetClass="entr" presetSubtype="8"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Left)">
                                      <p:cBhvr>
                                        <p:cTn id="73" dur="500"/>
                                        <p:tgtEl>
                                          <p:spTgt spid="19"/>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par>
                          <p:cTn id="90" fill="hold">
                            <p:stCondLst>
                              <p:cond delay="8000"/>
                            </p:stCondLst>
                            <p:childTnLst>
                              <p:par>
                                <p:cTn id="91" presetID="22" presetClass="entr" presetSubtype="2"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childTnLst>
                          </p:cTn>
                        </p:par>
                        <p:par>
                          <p:cTn id="100" fill="hold">
                            <p:stCondLst>
                              <p:cond delay="9000"/>
                            </p:stCondLst>
                            <p:childTnLst>
                              <p:par>
                                <p:cTn id="101" presetID="12" presetClass="entr" presetSubtype="2"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slide(fromRight)">
                                      <p:cBhvr>
                                        <p:cTn id="103" dur="500"/>
                                        <p:tgtEl>
                                          <p:spTgt spid="18"/>
                                        </p:tgtEl>
                                      </p:cBhvr>
                                    </p:animEffect>
                                  </p:childTnLst>
                                </p:cTn>
                              </p:par>
                              <p:par>
                                <p:cTn id="104" presetID="12" presetClass="entr" presetSubtype="8" fill="hold"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lide(fromLeft)">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P spid="41" grpId="0"/>
      <p:bldP spid="42" grpId="0"/>
      <p:bldP spid="43" grpId="0"/>
      <p:bldP spid="44" grpId="0"/>
      <p:bldP spid="63" grpId="0" animBg="1"/>
      <p:bldP spid="64" grpId="0"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3449312" y="498003"/>
            <a:ext cx="6255434" cy="6299865"/>
            <a:chOff x="8948738" y="746125"/>
            <a:chExt cx="5364162" cy="5402263"/>
          </a:xfrm>
        </p:grpSpPr>
        <p:sp>
          <p:nvSpPr>
            <p:cNvPr id="94"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3" tIns="48212" rIns="96423" bIns="48212" numCol="1" anchor="t" anchorCtr="0" compatLnSpc="1"/>
            <a:lstStyle/>
            <a:p>
              <a:endParaRPr lang="zh-CN" altLang="en-US"/>
            </a:p>
          </p:txBody>
        </p:sp>
        <p:sp>
          <p:nvSpPr>
            <p:cNvPr id="95"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6"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7"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6423" tIns="48212" rIns="96423" bIns="48212" numCol="1" anchor="t" anchorCtr="0" compatLnSpc="1"/>
            <a:lstStyle/>
            <a:p>
              <a:endParaRPr lang="zh-CN" altLang="en-US"/>
            </a:p>
          </p:txBody>
        </p:sp>
        <p:sp>
          <p:nvSpPr>
            <p:cNvPr id="98"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6423" tIns="48212" rIns="96423" bIns="48212" numCol="1" anchor="t" anchorCtr="0" compatLnSpc="1"/>
            <a:lstStyle/>
            <a:p>
              <a:endParaRPr lang="zh-CN" altLang="en-US"/>
            </a:p>
          </p:txBody>
        </p:sp>
        <p:sp>
          <p:nvSpPr>
            <p:cNvPr id="99"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0"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1"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2"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3"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4"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5"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6"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7"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8"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9"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0"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1"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2"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3"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4"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5"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6"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7"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8"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9"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0"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1"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2"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3"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4"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5"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6"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7"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8"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9"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0"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1"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2"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3"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4"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5"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6"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7"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8"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9"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0"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1"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2"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3"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4"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5"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6"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7"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8"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9"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0"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1"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2"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3"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4"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5"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6"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7"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8"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9"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0"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1"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2"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3"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4"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5"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6"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7"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8"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9"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0"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1"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2"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3"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4"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5"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grpSp>
      <p:sp>
        <p:nvSpPr>
          <p:cNvPr id="5" name="文本框 4"/>
          <p:cNvSpPr txBox="1"/>
          <p:nvPr/>
        </p:nvSpPr>
        <p:spPr>
          <a:xfrm>
            <a:off x="4996857" y="1627954"/>
            <a:ext cx="3512835" cy="1520228"/>
          </a:xfrm>
          <a:prstGeom prst="rect">
            <a:avLst/>
          </a:prstGeom>
          <a:noFill/>
        </p:spPr>
        <p:txBody>
          <a:bodyPr wrap="none" rtlCol="0">
            <a:spAutoFit/>
          </a:bodyPr>
          <a:lstStyle/>
          <a:p>
            <a:r>
              <a:rPr lang="en-US" altLang="zh-CN"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rPr>
              <a:t>Part 1</a:t>
            </a:r>
            <a:endParaRPr lang="zh-CN" altLang="en-US"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75146" y="3191369"/>
            <a:ext cx="5108460" cy="1569466"/>
          </a:xfrm>
          <a:prstGeom prst="rect">
            <a:avLst/>
          </a:prstGeom>
          <a:noFill/>
        </p:spPr>
        <p:txBody>
          <a:bodyPr wrap="none" rtlCol="0">
            <a:spAutoFit/>
          </a:bodyPr>
          <a:lstStyle/>
          <a:p>
            <a:r>
              <a:rPr kumimoji="1"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新年计划</a:t>
            </a:r>
          </a:p>
        </p:txBody>
      </p:sp>
      <p:cxnSp>
        <p:nvCxnSpPr>
          <p:cNvPr id="9" name="直接连接符 8"/>
          <p:cNvCxnSpPr/>
          <p:nvPr/>
        </p:nvCxnSpPr>
        <p:spPr>
          <a:xfrm flipV="1">
            <a:off x="5136078" y="3009976"/>
            <a:ext cx="2509172" cy="21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1207090" y="1384077"/>
            <a:ext cx="10185195" cy="4156858"/>
            <a:chOff x="569157" y="1199776"/>
            <a:chExt cx="7243203" cy="2956150"/>
          </a:xfrm>
          <a:solidFill>
            <a:schemeClr val="accent1"/>
          </a:solidFill>
        </p:grpSpPr>
        <p:sp>
          <p:nvSpPr>
            <p:cNvPr id="153" name="Oval 152"/>
            <p:cNvSpPr/>
            <p:nvPr/>
          </p:nvSpPr>
          <p:spPr>
            <a:xfrm>
              <a:off x="569157" y="1635646"/>
              <a:ext cx="2592288" cy="252028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161445" y="2283718"/>
              <a:ext cx="1410555" cy="1368152"/>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019122" y="1199776"/>
              <a:ext cx="1410555" cy="1368152"/>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08" y="3062355"/>
              <a:ext cx="601954" cy="574409"/>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4" name="Grup 163"/>
          <p:cNvGrpSpPr/>
          <p:nvPr/>
        </p:nvGrpSpPr>
        <p:grpSpPr>
          <a:xfrm>
            <a:off x="2633163" y="2097465"/>
            <a:ext cx="8513788" cy="3121288"/>
            <a:chOff x="1583311" y="1707103"/>
            <a:chExt cx="6054579" cy="2219705"/>
          </a:xfrm>
        </p:grpSpPr>
        <p:sp>
          <p:nvSpPr>
            <p:cNvPr id="165" name="Metin kutusu 164"/>
            <p:cNvSpPr txBox="1"/>
            <p:nvPr/>
          </p:nvSpPr>
          <p:spPr>
            <a:xfrm>
              <a:off x="1583311" y="2701212"/>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Metin kutusu 165"/>
            <p:cNvSpPr txBox="1"/>
            <p:nvPr/>
          </p:nvSpPr>
          <p:spPr>
            <a:xfrm>
              <a:off x="3089970" y="1759917"/>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Metin kutusu 166"/>
            <p:cNvSpPr txBox="1"/>
            <p:nvPr/>
          </p:nvSpPr>
          <p:spPr>
            <a:xfrm>
              <a:off x="3552258" y="281650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45310" y="369315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Metin kutusu 168"/>
            <p:cNvSpPr txBox="1"/>
            <p:nvPr/>
          </p:nvSpPr>
          <p:spPr>
            <a:xfrm>
              <a:off x="4388583" y="1707103"/>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Metin kutusu 169"/>
            <p:cNvSpPr txBox="1"/>
            <p:nvPr/>
          </p:nvSpPr>
          <p:spPr>
            <a:xfrm>
              <a:off x="4719297" y="2904035"/>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Metin kutusu 170"/>
            <p:cNvSpPr txBox="1"/>
            <p:nvPr/>
          </p:nvSpPr>
          <p:spPr>
            <a:xfrm>
              <a:off x="5816213" y="2382017"/>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995856" y="2495068"/>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Metin kutusu 172"/>
            <p:cNvSpPr txBox="1"/>
            <p:nvPr/>
          </p:nvSpPr>
          <p:spPr>
            <a:xfrm>
              <a:off x="6444214" y="322670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Dikdörtgen 176"/>
          <p:cNvSpPr/>
          <p:nvPr/>
        </p:nvSpPr>
        <p:spPr>
          <a:xfrm>
            <a:off x="6058337" y="5319205"/>
            <a:ext cx="5333948" cy="295466"/>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a:t>
            </a:r>
            <a:endParaRPr lang="tr-TR"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p:cTn id="12" dur="500" fill="hold"/>
                                        <p:tgtEl>
                                          <p:spTgt spid="164"/>
                                        </p:tgtEl>
                                        <p:attrNameLst>
                                          <p:attrName>ppt_w</p:attrName>
                                        </p:attrNameLst>
                                      </p:cBhvr>
                                      <p:tavLst>
                                        <p:tav tm="0">
                                          <p:val>
                                            <p:fltVal val="0"/>
                                          </p:val>
                                        </p:tav>
                                        <p:tav tm="100000">
                                          <p:val>
                                            <p:strVal val="#ppt_w"/>
                                          </p:val>
                                        </p:tav>
                                      </p:tavLst>
                                    </p:anim>
                                    <p:anim calcmode="lin" valueType="num">
                                      <p:cBhvr>
                                        <p:cTn id="13" dur="500" fill="hold"/>
                                        <p:tgtEl>
                                          <p:spTgt spid="164"/>
                                        </p:tgtEl>
                                        <p:attrNameLst>
                                          <p:attrName>ppt_h</p:attrName>
                                        </p:attrNameLst>
                                      </p:cBhvr>
                                      <p:tavLst>
                                        <p:tav tm="0">
                                          <p:val>
                                            <p:fltVal val="0"/>
                                          </p:val>
                                        </p:tav>
                                        <p:tav tm="100000">
                                          <p:val>
                                            <p:strVal val="#ppt_h"/>
                                          </p:val>
                                        </p:tav>
                                      </p:tavLst>
                                    </p:anim>
                                    <p:animEffect transition="in" filter="fade">
                                      <p:cBhvr>
                                        <p:cTn id="14" dur="500"/>
                                        <p:tgtEl>
                                          <p:spTgt spid="16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p:cTn id="19" dur="1000" fill="hold"/>
                                        <p:tgtEl>
                                          <p:spTgt spid="177"/>
                                        </p:tgtEl>
                                        <p:attrNameLst>
                                          <p:attrName>ppt_w</p:attrName>
                                        </p:attrNameLst>
                                      </p:cBhvr>
                                      <p:tavLst>
                                        <p:tav tm="0">
                                          <p:val>
                                            <p:fltVal val="0"/>
                                          </p:val>
                                        </p:tav>
                                        <p:tav tm="100000">
                                          <p:val>
                                            <p:strVal val="#ppt_w"/>
                                          </p:val>
                                        </p:tav>
                                      </p:tavLst>
                                    </p:anim>
                                    <p:anim calcmode="lin" valueType="num">
                                      <p:cBhvr>
                                        <p:cTn id="20" dur="1000" fill="hold"/>
                                        <p:tgtEl>
                                          <p:spTgt spid="177"/>
                                        </p:tgtEl>
                                        <p:attrNameLst>
                                          <p:attrName>ppt_h</p:attrName>
                                        </p:attrNameLst>
                                      </p:cBhvr>
                                      <p:tavLst>
                                        <p:tav tm="0">
                                          <p:val>
                                            <p:fltVal val="0"/>
                                          </p:val>
                                        </p:tav>
                                        <p:tav tm="100000">
                                          <p:val>
                                            <p:strVal val="#ppt_h"/>
                                          </p:val>
                                        </p:tav>
                                      </p:tavLst>
                                    </p:anim>
                                    <p:anim calcmode="lin" valueType="num">
                                      <p:cBhvr>
                                        <p:cTn id="21" dur="1000" fill="hold"/>
                                        <p:tgtEl>
                                          <p:spTgt spid="177"/>
                                        </p:tgtEl>
                                        <p:attrNameLst>
                                          <p:attrName>style.rotation</p:attrName>
                                        </p:attrNameLst>
                                      </p:cBhvr>
                                      <p:tavLst>
                                        <p:tav tm="0">
                                          <p:val>
                                            <p:fltVal val="90"/>
                                          </p:val>
                                        </p:tav>
                                        <p:tav tm="100000">
                                          <p:val>
                                            <p:fltVal val="0"/>
                                          </p:val>
                                        </p:tav>
                                      </p:tavLst>
                                    </p:anim>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 9"/>
          <p:cNvGrpSpPr/>
          <p:nvPr/>
        </p:nvGrpSpPr>
        <p:grpSpPr>
          <a:xfrm>
            <a:off x="1340892" y="749950"/>
            <a:ext cx="3279705" cy="1037148"/>
            <a:chOff x="1247965" y="959103"/>
            <a:chExt cx="3110200" cy="983545"/>
          </a:xfrm>
        </p:grpSpPr>
        <p:grpSp>
          <p:nvGrpSpPr>
            <p:cNvPr id="36" name="组 5"/>
            <p:cNvGrpSpPr/>
            <p:nvPr/>
          </p:nvGrpSpPr>
          <p:grpSpPr>
            <a:xfrm>
              <a:off x="1562457" y="959103"/>
              <a:ext cx="2795708" cy="983545"/>
              <a:chOff x="1226609" y="822642"/>
              <a:chExt cx="2795708" cy="983545"/>
            </a:xfrm>
          </p:grpSpPr>
          <p:sp>
            <p:nvSpPr>
              <p:cNvPr id="40" name="文本框 39"/>
              <p:cNvSpPr txBox="1"/>
              <p:nvPr/>
            </p:nvSpPr>
            <p:spPr>
              <a:xfrm>
                <a:off x="1226609" y="822642"/>
                <a:ext cx="2795708" cy="456842"/>
              </a:xfrm>
              <a:prstGeom prst="rect">
                <a:avLst/>
              </a:prstGeom>
              <a:noFill/>
            </p:spPr>
            <p:txBody>
              <a:bodyPr wrap="none" rtlCol="0">
                <a:spAutoFit/>
              </a:bodyPr>
              <a:lstStyle/>
              <a:p>
                <a:r>
                  <a:rPr kumimoji="1" lang="en-US" altLang="zh-CN" sz="2530" dirty="0"/>
                  <a:t>PART</a:t>
                </a:r>
                <a:r>
                  <a:rPr kumimoji="1" lang="zh-CN" altLang="en-US" sz="2530" dirty="0"/>
                  <a:t> </a:t>
                </a:r>
                <a:r>
                  <a:rPr kumimoji="1" lang="en-US" altLang="zh-CN" sz="2530" dirty="0"/>
                  <a:t>ONE  </a:t>
                </a:r>
                <a:r>
                  <a:rPr kumimoji="1" lang="zh-CN" altLang="en-US" sz="2530" dirty="0">
                    <a:latin typeface="微软雅黑" panose="020B0503020204020204" pitchFamily="34" charset="-122"/>
                    <a:ea typeface="微软雅黑" panose="020B0503020204020204" pitchFamily="34" charset="-122"/>
                  </a:rPr>
                  <a:t>工作回顾</a:t>
                </a:r>
              </a:p>
            </p:txBody>
          </p:sp>
          <p:sp>
            <p:nvSpPr>
              <p:cNvPr id="41" name="文本框 40"/>
              <p:cNvSpPr txBox="1"/>
              <p:nvPr/>
            </p:nvSpPr>
            <p:spPr>
              <a:xfrm>
                <a:off x="1226609" y="1158681"/>
                <a:ext cx="2513170" cy="647506"/>
              </a:xfrm>
              <a:prstGeom prst="rect">
                <a:avLst/>
              </a:prstGeom>
              <a:noFill/>
            </p:spPr>
            <p:txBody>
              <a:bodyPr wrap="square" rtlCol="0">
                <a:spAutoFit/>
              </a:bodyPr>
              <a:lstStyle/>
              <a:p>
                <a:pPr>
                  <a:lnSpc>
                    <a:spcPct val="130000"/>
                  </a:lnSpc>
                </a:pPr>
                <a:r>
                  <a:rPr lang="zh-CN" altLang="en-US" sz="1475" dirty="0">
                    <a:latin typeface="微软雅黑" panose="020B0503020204020204" pitchFamily="34" charset="-122"/>
                    <a:ea typeface="微软雅黑" panose="020B0503020204020204" pitchFamily="34" charset="-122"/>
                  </a:rPr>
                  <a:t>点击此处添加文本内容，如关键词、部分简单介绍等。</a:t>
                </a:r>
              </a:p>
            </p:txBody>
          </p:sp>
        </p:grpSp>
        <p:grpSp>
          <p:nvGrpSpPr>
            <p:cNvPr id="37" name="组 8"/>
            <p:cNvGrpSpPr/>
            <p:nvPr/>
          </p:nvGrpSpPr>
          <p:grpSpPr>
            <a:xfrm>
              <a:off x="1247965" y="1002420"/>
              <a:ext cx="292722" cy="292722"/>
              <a:chOff x="2199942" y="2750198"/>
              <a:chExt cx="1183598" cy="1183598"/>
            </a:xfrm>
          </p:grpSpPr>
          <p:sp>
            <p:nvSpPr>
              <p:cNvPr id="38" name="椭圆 37"/>
              <p:cNvSpPr/>
              <p:nvPr/>
            </p:nvSpPr>
            <p:spPr>
              <a:xfrm>
                <a:off x="2287968" y="2838224"/>
                <a:ext cx="1007546" cy="1007546"/>
              </a:xfrm>
              <a:prstGeom prst="ellipse">
                <a:avLst/>
              </a:prstGeom>
              <a:solidFill>
                <a:srgbClr val="1031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sp>
            <p:nvSpPr>
              <p:cNvPr id="39" name="椭圆 38"/>
              <p:cNvSpPr/>
              <p:nvPr/>
            </p:nvSpPr>
            <p:spPr>
              <a:xfrm>
                <a:off x="2199942" y="2750198"/>
                <a:ext cx="1183598" cy="11835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grpSp>
      </p:grpSp>
      <p:grpSp>
        <p:nvGrpSpPr>
          <p:cNvPr id="63" name="组 9"/>
          <p:cNvGrpSpPr/>
          <p:nvPr/>
        </p:nvGrpSpPr>
        <p:grpSpPr>
          <a:xfrm>
            <a:off x="2705618" y="2643165"/>
            <a:ext cx="3674763" cy="1037232"/>
            <a:chOff x="1247965" y="959103"/>
            <a:chExt cx="3484842" cy="983625"/>
          </a:xfrm>
        </p:grpSpPr>
        <p:grpSp>
          <p:nvGrpSpPr>
            <p:cNvPr id="64" name="组 5"/>
            <p:cNvGrpSpPr/>
            <p:nvPr/>
          </p:nvGrpSpPr>
          <p:grpSpPr>
            <a:xfrm>
              <a:off x="1562457" y="959103"/>
              <a:ext cx="3170350" cy="983625"/>
              <a:chOff x="1226609" y="822642"/>
              <a:chExt cx="3170350" cy="983625"/>
            </a:xfrm>
          </p:grpSpPr>
          <p:sp>
            <p:nvSpPr>
              <p:cNvPr id="68" name="文本框 67"/>
              <p:cNvSpPr txBox="1"/>
              <p:nvPr/>
            </p:nvSpPr>
            <p:spPr>
              <a:xfrm>
                <a:off x="1226609" y="822642"/>
                <a:ext cx="3170350" cy="456842"/>
              </a:xfrm>
              <a:prstGeom prst="rect">
                <a:avLst/>
              </a:prstGeom>
              <a:noFill/>
            </p:spPr>
            <p:txBody>
              <a:bodyPr wrap="none" rtlCol="0">
                <a:spAutoFit/>
              </a:bodyPr>
              <a:lstStyle/>
              <a:p>
                <a:r>
                  <a:rPr kumimoji="1" lang="en-US" altLang="zh-CN" sz="2530" dirty="0">
                    <a:latin typeface="微软雅黑" panose="020B0503020204020204" pitchFamily="34" charset="-122"/>
                    <a:ea typeface="微软雅黑" panose="020B0503020204020204" pitchFamily="34" charset="-122"/>
                  </a:rPr>
                  <a:t>PART</a:t>
                </a:r>
                <a:r>
                  <a:rPr kumimoji="1" lang="zh-CN" altLang="en-US" sz="2530" dirty="0">
                    <a:latin typeface="微软雅黑" panose="020B0503020204020204" pitchFamily="34" charset="-122"/>
                    <a:ea typeface="微软雅黑" panose="020B0503020204020204" pitchFamily="34" charset="-122"/>
                  </a:rPr>
                  <a:t> </a:t>
                </a:r>
                <a:r>
                  <a:rPr kumimoji="1" lang="en-US" altLang="zh-CN" sz="2530" dirty="0">
                    <a:latin typeface="微软雅黑" panose="020B0503020204020204" pitchFamily="34" charset="-122"/>
                    <a:ea typeface="微软雅黑" panose="020B0503020204020204" pitchFamily="34" charset="-122"/>
                  </a:rPr>
                  <a:t>TWO  </a:t>
                </a:r>
                <a:r>
                  <a:rPr kumimoji="1" lang="zh-CN" altLang="en-US" sz="2530" dirty="0">
                    <a:latin typeface="微软雅黑" panose="020B0503020204020204" pitchFamily="34" charset="-122"/>
                    <a:ea typeface="微软雅黑" panose="020B0503020204020204" pitchFamily="34" charset="-122"/>
                  </a:rPr>
                  <a:t>心得体会</a:t>
                </a:r>
              </a:p>
            </p:txBody>
          </p:sp>
          <p:sp>
            <p:nvSpPr>
              <p:cNvPr id="69" name="文本框 68"/>
              <p:cNvSpPr txBox="1"/>
              <p:nvPr/>
            </p:nvSpPr>
            <p:spPr>
              <a:xfrm>
                <a:off x="1226609" y="1158681"/>
                <a:ext cx="2513170" cy="647586"/>
              </a:xfrm>
              <a:prstGeom prst="rect">
                <a:avLst/>
              </a:prstGeom>
              <a:noFill/>
            </p:spPr>
            <p:txBody>
              <a:bodyPr wrap="square" rtlCol="0">
                <a:spAutoFit/>
              </a:bodyPr>
              <a:lstStyle/>
              <a:p>
                <a:pPr>
                  <a:lnSpc>
                    <a:spcPct val="130000"/>
                  </a:lnSpc>
                </a:pPr>
                <a:r>
                  <a:rPr lang="zh-CN" altLang="en-US" sz="1475" dirty="0">
                    <a:latin typeface="微软雅黑" panose="020B0503020204020204" pitchFamily="34" charset="-122"/>
                    <a:ea typeface="微软雅黑" panose="020B0503020204020204" pitchFamily="34" charset="-122"/>
                  </a:rPr>
                  <a:t>点击此处添加文本内容，如关键词、部分简单介绍等。</a:t>
                </a:r>
              </a:p>
            </p:txBody>
          </p:sp>
        </p:grpSp>
        <p:grpSp>
          <p:nvGrpSpPr>
            <p:cNvPr id="65" name="组 8"/>
            <p:cNvGrpSpPr/>
            <p:nvPr/>
          </p:nvGrpSpPr>
          <p:grpSpPr>
            <a:xfrm>
              <a:off x="1247965" y="1002420"/>
              <a:ext cx="292722" cy="292722"/>
              <a:chOff x="2199942" y="2750198"/>
              <a:chExt cx="1183598" cy="1183598"/>
            </a:xfrm>
          </p:grpSpPr>
          <p:sp>
            <p:nvSpPr>
              <p:cNvPr id="66" name="椭圆 65"/>
              <p:cNvSpPr/>
              <p:nvPr/>
            </p:nvSpPr>
            <p:spPr>
              <a:xfrm>
                <a:off x="2287968" y="2838224"/>
                <a:ext cx="1007546" cy="1007546"/>
              </a:xfrm>
              <a:prstGeom prst="ellipse">
                <a:avLst/>
              </a:prstGeom>
              <a:solidFill>
                <a:srgbClr val="1031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sp>
            <p:nvSpPr>
              <p:cNvPr id="67" name="椭圆 66"/>
              <p:cNvSpPr/>
              <p:nvPr/>
            </p:nvSpPr>
            <p:spPr>
              <a:xfrm>
                <a:off x="2199942" y="2750198"/>
                <a:ext cx="1183598" cy="11835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grpSp>
      </p:grpSp>
      <p:grpSp>
        <p:nvGrpSpPr>
          <p:cNvPr id="70" name="组 9"/>
          <p:cNvGrpSpPr/>
          <p:nvPr/>
        </p:nvGrpSpPr>
        <p:grpSpPr>
          <a:xfrm>
            <a:off x="4495767" y="4383940"/>
            <a:ext cx="3550578" cy="1037148"/>
            <a:chOff x="1247965" y="959103"/>
            <a:chExt cx="3367074" cy="983545"/>
          </a:xfrm>
        </p:grpSpPr>
        <p:grpSp>
          <p:nvGrpSpPr>
            <p:cNvPr id="71" name="组 5"/>
            <p:cNvGrpSpPr/>
            <p:nvPr/>
          </p:nvGrpSpPr>
          <p:grpSpPr>
            <a:xfrm>
              <a:off x="1562457" y="959103"/>
              <a:ext cx="3052582" cy="983545"/>
              <a:chOff x="1226609" y="822642"/>
              <a:chExt cx="3052582" cy="983545"/>
            </a:xfrm>
          </p:grpSpPr>
          <p:sp>
            <p:nvSpPr>
              <p:cNvPr id="75" name="文本框 74"/>
              <p:cNvSpPr txBox="1"/>
              <p:nvPr/>
            </p:nvSpPr>
            <p:spPr>
              <a:xfrm>
                <a:off x="1226609" y="822642"/>
                <a:ext cx="3052582" cy="456842"/>
              </a:xfrm>
              <a:prstGeom prst="rect">
                <a:avLst/>
              </a:prstGeom>
              <a:noFill/>
            </p:spPr>
            <p:txBody>
              <a:bodyPr wrap="none" rtlCol="0">
                <a:spAutoFit/>
              </a:bodyPr>
              <a:lstStyle/>
              <a:p>
                <a:r>
                  <a:rPr kumimoji="1" lang="en-US" altLang="zh-CN" sz="2530" dirty="0"/>
                  <a:t>PART</a:t>
                </a:r>
                <a:r>
                  <a:rPr kumimoji="1" lang="zh-CN" altLang="en-US" sz="2530" dirty="0"/>
                  <a:t> </a:t>
                </a:r>
                <a:r>
                  <a:rPr kumimoji="1" lang="en-US" altLang="zh-CN" sz="2530" dirty="0"/>
                  <a:t>THREE  </a:t>
                </a:r>
                <a:r>
                  <a:rPr kumimoji="1" lang="zh-CN" altLang="en-US" sz="2530" dirty="0">
                    <a:latin typeface="微软雅黑" panose="020B0503020204020204" pitchFamily="34" charset="-122"/>
                    <a:ea typeface="微软雅黑" panose="020B0503020204020204" pitchFamily="34" charset="-122"/>
                  </a:rPr>
                  <a:t>经验教训</a:t>
                </a:r>
              </a:p>
            </p:txBody>
          </p:sp>
          <p:sp>
            <p:nvSpPr>
              <p:cNvPr id="76" name="文本框 75"/>
              <p:cNvSpPr txBox="1"/>
              <p:nvPr/>
            </p:nvSpPr>
            <p:spPr>
              <a:xfrm>
                <a:off x="1226609" y="1158681"/>
                <a:ext cx="2513170" cy="647506"/>
              </a:xfrm>
              <a:prstGeom prst="rect">
                <a:avLst/>
              </a:prstGeom>
              <a:noFill/>
            </p:spPr>
            <p:txBody>
              <a:bodyPr wrap="square" rtlCol="0">
                <a:spAutoFit/>
              </a:bodyPr>
              <a:lstStyle/>
              <a:p>
                <a:pPr>
                  <a:lnSpc>
                    <a:spcPct val="130000"/>
                  </a:lnSpc>
                </a:pPr>
                <a:r>
                  <a:rPr lang="zh-CN" altLang="en-US" sz="1475" dirty="0">
                    <a:latin typeface="微软雅黑" panose="020B0503020204020204" pitchFamily="34" charset="-122"/>
                    <a:ea typeface="微软雅黑" panose="020B0503020204020204" pitchFamily="34" charset="-122"/>
                  </a:rPr>
                  <a:t>点击此处添加文本内容，如关键词、部分简单介绍等。</a:t>
                </a:r>
              </a:p>
            </p:txBody>
          </p:sp>
        </p:grpSp>
        <p:grpSp>
          <p:nvGrpSpPr>
            <p:cNvPr id="72" name="组 8"/>
            <p:cNvGrpSpPr/>
            <p:nvPr/>
          </p:nvGrpSpPr>
          <p:grpSpPr>
            <a:xfrm>
              <a:off x="1247965" y="1002420"/>
              <a:ext cx="292722" cy="292722"/>
              <a:chOff x="2199942" y="2750198"/>
              <a:chExt cx="1183598" cy="1183598"/>
            </a:xfrm>
          </p:grpSpPr>
          <p:sp>
            <p:nvSpPr>
              <p:cNvPr id="73" name="椭圆 72"/>
              <p:cNvSpPr/>
              <p:nvPr/>
            </p:nvSpPr>
            <p:spPr>
              <a:xfrm>
                <a:off x="2287968" y="2838224"/>
                <a:ext cx="1007546" cy="1007546"/>
              </a:xfrm>
              <a:prstGeom prst="ellipse">
                <a:avLst/>
              </a:prstGeom>
              <a:solidFill>
                <a:srgbClr val="1031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sp>
            <p:nvSpPr>
              <p:cNvPr id="74" name="椭圆 73"/>
              <p:cNvSpPr/>
              <p:nvPr/>
            </p:nvSpPr>
            <p:spPr>
              <a:xfrm>
                <a:off x="2199942" y="2750198"/>
                <a:ext cx="1183598" cy="11835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grpSp>
      </p:grpSp>
      <p:grpSp>
        <p:nvGrpSpPr>
          <p:cNvPr id="77" name="组 9"/>
          <p:cNvGrpSpPr/>
          <p:nvPr/>
        </p:nvGrpSpPr>
        <p:grpSpPr>
          <a:xfrm>
            <a:off x="8632035" y="5426339"/>
            <a:ext cx="3441971" cy="1037148"/>
            <a:chOff x="1247965" y="959103"/>
            <a:chExt cx="3264081" cy="983545"/>
          </a:xfrm>
        </p:grpSpPr>
        <p:grpSp>
          <p:nvGrpSpPr>
            <p:cNvPr id="78" name="组 5"/>
            <p:cNvGrpSpPr/>
            <p:nvPr/>
          </p:nvGrpSpPr>
          <p:grpSpPr>
            <a:xfrm>
              <a:off x="1562457" y="959103"/>
              <a:ext cx="2949589" cy="983545"/>
              <a:chOff x="1226609" y="822642"/>
              <a:chExt cx="2949589" cy="983545"/>
            </a:xfrm>
          </p:grpSpPr>
          <p:sp>
            <p:nvSpPr>
              <p:cNvPr id="82" name="文本框 81"/>
              <p:cNvSpPr txBox="1"/>
              <p:nvPr/>
            </p:nvSpPr>
            <p:spPr>
              <a:xfrm>
                <a:off x="1226609" y="822642"/>
                <a:ext cx="2949589" cy="456842"/>
              </a:xfrm>
              <a:prstGeom prst="rect">
                <a:avLst/>
              </a:prstGeom>
              <a:noFill/>
            </p:spPr>
            <p:txBody>
              <a:bodyPr wrap="none" rtlCol="0">
                <a:spAutoFit/>
              </a:bodyPr>
              <a:lstStyle/>
              <a:p>
                <a:r>
                  <a:rPr kumimoji="1" lang="en-US" altLang="zh-CN" sz="2530" dirty="0"/>
                  <a:t>PART</a:t>
                </a:r>
                <a:r>
                  <a:rPr kumimoji="1" lang="zh-CN" altLang="en-US" sz="2530" dirty="0"/>
                  <a:t> </a:t>
                </a:r>
                <a:r>
                  <a:rPr kumimoji="1" lang="en-US" altLang="zh-CN" sz="2530" dirty="0"/>
                  <a:t>FOUR  </a:t>
                </a:r>
                <a:r>
                  <a:rPr kumimoji="1" lang="zh-CN" altLang="en-US" sz="2530" dirty="0">
                    <a:latin typeface="微软雅黑" panose="020B0503020204020204" pitchFamily="34" charset="-122"/>
                    <a:ea typeface="微软雅黑" panose="020B0503020204020204" pitchFamily="34" charset="-122"/>
                  </a:rPr>
                  <a:t>新年计划</a:t>
                </a:r>
              </a:p>
            </p:txBody>
          </p:sp>
          <p:sp>
            <p:nvSpPr>
              <p:cNvPr id="83" name="文本框 82"/>
              <p:cNvSpPr txBox="1"/>
              <p:nvPr/>
            </p:nvSpPr>
            <p:spPr>
              <a:xfrm>
                <a:off x="1226609" y="1158681"/>
                <a:ext cx="2513170" cy="647506"/>
              </a:xfrm>
              <a:prstGeom prst="rect">
                <a:avLst/>
              </a:prstGeom>
              <a:noFill/>
            </p:spPr>
            <p:txBody>
              <a:bodyPr wrap="square" rtlCol="0">
                <a:spAutoFit/>
              </a:bodyPr>
              <a:lstStyle/>
              <a:p>
                <a:pPr>
                  <a:lnSpc>
                    <a:spcPct val="130000"/>
                  </a:lnSpc>
                </a:pPr>
                <a:r>
                  <a:rPr lang="zh-CN" altLang="en-US" sz="1475" dirty="0">
                    <a:latin typeface="微软雅黑" panose="020B0503020204020204" pitchFamily="34" charset="-122"/>
                    <a:ea typeface="微软雅黑" panose="020B0503020204020204" pitchFamily="34" charset="-122"/>
                  </a:rPr>
                  <a:t>点击此处添加文本内容，如关键词、部分简单介绍等。</a:t>
                </a:r>
              </a:p>
            </p:txBody>
          </p:sp>
        </p:grpSp>
        <p:grpSp>
          <p:nvGrpSpPr>
            <p:cNvPr id="79" name="组 8"/>
            <p:cNvGrpSpPr/>
            <p:nvPr/>
          </p:nvGrpSpPr>
          <p:grpSpPr>
            <a:xfrm>
              <a:off x="1247965" y="1002420"/>
              <a:ext cx="292722" cy="292722"/>
              <a:chOff x="2199942" y="2750198"/>
              <a:chExt cx="1183598" cy="1183598"/>
            </a:xfrm>
          </p:grpSpPr>
          <p:sp>
            <p:nvSpPr>
              <p:cNvPr id="80" name="椭圆 79"/>
              <p:cNvSpPr/>
              <p:nvPr/>
            </p:nvSpPr>
            <p:spPr>
              <a:xfrm>
                <a:off x="2287968" y="2838224"/>
                <a:ext cx="1007546" cy="1007546"/>
              </a:xfrm>
              <a:prstGeom prst="ellipse">
                <a:avLst/>
              </a:prstGeom>
              <a:solidFill>
                <a:srgbClr val="1031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sp>
            <p:nvSpPr>
              <p:cNvPr id="81" name="椭圆 80"/>
              <p:cNvSpPr/>
              <p:nvPr/>
            </p:nvSpPr>
            <p:spPr>
              <a:xfrm>
                <a:off x="2199942" y="2750198"/>
                <a:ext cx="1183598" cy="11835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375"/>
              </a:p>
            </p:txBody>
          </p:sp>
        </p:grpSp>
      </p:grpSp>
      <p:grpSp>
        <p:nvGrpSpPr>
          <p:cNvPr id="95" name="组合 94"/>
          <p:cNvGrpSpPr/>
          <p:nvPr/>
        </p:nvGrpSpPr>
        <p:grpSpPr>
          <a:xfrm>
            <a:off x="6114475" y="-4372810"/>
            <a:ext cx="9227294" cy="9292835"/>
            <a:chOff x="8948738" y="746125"/>
            <a:chExt cx="5364162" cy="5402263"/>
          </a:xfrm>
        </p:grpSpPr>
        <p:sp>
          <p:nvSpPr>
            <p:cNvPr id="96"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3" tIns="48212" rIns="96423" bIns="48212" numCol="1" anchor="t" anchorCtr="0" compatLnSpc="1"/>
            <a:lstStyle/>
            <a:p>
              <a:endParaRPr lang="zh-CN" altLang="en-US"/>
            </a:p>
          </p:txBody>
        </p:sp>
        <p:sp>
          <p:nvSpPr>
            <p:cNvPr id="97"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8"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9"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6423" tIns="48212" rIns="96423" bIns="48212" numCol="1" anchor="t" anchorCtr="0" compatLnSpc="1"/>
            <a:lstStyle/>
            <a:p>
              <a:endParaRPr lang="zh-CN" altLang="en-US"/>
            </a:p>
          </p:txBody>
        </p:sp>
        <p:sp>
          <p:nvSpPr>
            <p:cNvPr id="100"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6423" tIns="48212" rIns="96423" bIns="48212" numCol="1" anchor="t" anchorCtr="0" compatLnSpc="1"/>
            <a:lstStyle/>
            <a:p>
              <a:endParaRPr lang="zh-CN" altLang="en-US"/>
            </a:p>
          </p:txBody>
        </p:sp>
        <p:sp>
          <p:nvSpPr>
            <p:cNvPr id="101"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2"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3"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4"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5"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6"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7"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8"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9"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0"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1"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2"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3"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4"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5"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6"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7"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8"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9"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0"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1"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2"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3"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4"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5"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6"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7"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8"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9"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0"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1"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2"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3"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4"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5"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6"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7"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8"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9"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0"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1"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2"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3"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4"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5"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6"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7"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8"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9"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0"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1"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2"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3"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4"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5"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6"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7"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8"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9"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0"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1"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2"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3"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4"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5"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6"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7"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8"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9"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0"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1"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2"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3"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4"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5"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6"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7"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p:tgtEl>
                                          <p:spTgt spid="63"/>
                                        </p:tgtEl>
                                        <p:attrNameLst>
                                          <p:attrName>ppt_x</p:attrName>
                                        </p:attrNameLst>
                                      </p:cBhvr>
                                      <p:tavLst>
                                        <p:tav tm="0">
                                          <p:val>
                                            <p:strVal val="#ppt_x-#ppt_w*1.125000"/>
                                          </p:val>
                                        </p:tav>
                                        <p:tav tm="100000">
                                          <p:val>
                                            <p:strVal val="#ppt_x"/>
                                          </p:val>
                                        </p:tav>
                                      </p:tavLst>
                                    </p:anim>
                                    <p:animEffect transition="in" filter="wipe(right)">
                                      <p:cBhvr>
                                        <p:cTn id="18" dur="500"/>
                                        <p:tgtEl>
                                          <p:spTgt spid="63"/>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500"/>
                                        <p:tgtEl>
                                          <p:spTgt spid="70"/>
                                        </p:tgtEl>
                                        <p:attrNameLst>
                                          <p:attrName>ppt_x</p:attrName>
                                        </p:attrNameLst>
                                      </p:cBhvr>
                                      <p:tavLst>
                                        <p:tav tm="0">
                                          <p:val>
                                            <p:strVal val="#ppt_x-#ppt_w*1.125000"/>
                                          </p:val>
                                        </p:tav>
                                        <p:tav tm="100000">
                                          <p:val>
                                            <p:strVal val="#ppt_x"/>
                                          </p:val>
                                        </p:tav>
                                      </p:tavLst>
                                    </p:anim>
                                    <p:animEffect transition="in" filter="wipe(right)">
                                      <p:cBhvr>
                                        <p:cTn id="23" dur="500"/>
                                        <p:tgtEl>
                                          <p:spTgt spid="7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p:tgtEl>
                                          <p:spTgt spid="77"/>
                                        </p:tgtEl>
                                        <p:attrNameLst>
                                          <p:attrName>ppt_x</p:attrName>
                                        </p:attrNameLst>
                                      </p:cBhvr>
                                      <p:tavLst>
                                        <p:tav tm="0">
                                          <p:val>
                                            <p:strVal val="#ppt_x-#ppt_w*1.125000"/>
                                          </p:val>
                                        </p:tav>
                                        <p:tav tm="100000">
                                          <p:val>
                                            <p:strVal val="#ppt_x"/>
                                          </p:val>
                                        </p:tav>
                                      </p:tavLst>
                                    </p:anim>
                                    <p:animEffect transition="in" filter="wipe(right)">
                                      <p:cBhvr>
                                        <p:cTn id="2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430140" y="2365679"/>
            <a:ext cx="3047089" cy="800279"/>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6" name="AutoShape 6"/>
          <p:cNvSpPr/>
          <p:nvPr/>
        </p:nvSpPr>
        <p:spPr bwMode="auto">
          <a:xfrm>
            <a:off x="1607068" y="2597649"/>
            <a:ext cx="416882"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7" name="AutoShape 7"/>
          <p:cNvSpPr/>
          <p:nvPr/>
        </p:nvSpPr>
        <p:spPr bwMode="auto">
          <a:xfrm>
            <a:off x="2079740" y="2455251"/>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08" name="AutoShape 8"/>
          <p:cNvSpPr/>
          <p:nvPr/>
        </p:nvSpPr>
        <p:spPr bwMode="auto">
          <a:xfrm>
            <a:off x="2080577" y="2708895"/>
            <a:ext cx="2067300"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9" name="AutoShape 9"/>
          <p:cNvSpPr/>
          <p:nvPr/>
        </p:nvSpPr>
        <p:spPr bwMode="auto">
          <a:xfrm>
            <a:off x="4869835" y="2365679"/>
            <a:ext cx="3047089" cy="800279"/>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0" name="AutoShape 10"/>
          <p:cNvSpPr/>
          <p:nvPr/>
        </p:nvSpPr>
        <p:spPr bwMode="auto">
          <a:xfrm>
            <a:off x="5065179" y="2597649"/>
            <a:ext cx="3691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1" name="AutoShape 11"/>
          <p:cNvSpPr/>
          <p:nvPr/>
        </p:nvSpPr>
        <p:spPr bwMode="auto">
          <a:xfrm>
            <a:off x="5521109" y="2451065"/>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2" name="AutoShape 12"/>
          <p:cNvSpPr/>
          <p:nvPr/>
        </p:nvSpPr>
        <p:spPr bwMode="auto">
          <a:xfrm>
            <a:off x="5527806" y="2725637"/>
            <a:ext cx="2071224"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3" name="AutoShape 13"/>
          <p:cNvSpPr/>
          <p:nvPr/>
        </p:nvSpPr>
        <p:spPr bwMode="auto">
          <a:xfrm>
            <a:off x="8310366" y="2365679"/>
            <a:ext cx="3047089" cy="800279"/>
          </a:xfrm>
          <a:prstGeom prst="roundRect">
            <a:avLst>
              <a:gd name="adj" fmla="val 15894"/>
            </a:avLst>
          </a:prstGeom>
          <a:solidFill>
            <a:schemeClr val="accent3"/>
          </a:solid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4" name="AutoShape 14"/>
          <p:cNvSpPr/>
          <p:nvPr/>
        </p:nvSpPr>
        <p:spPr bwMode="auto">
          <a:xfrm>
            <a:off x="8496501" y="2597649"/>
            <a:ext cx="39260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5" name="AutoShape 15"/>
          <p:cNvSpPr/>
          <p:nvPr/>
        </p:nvSpPr>
        <p:spPr bwMode="auto">
          <a:xfrm>
            <a:off x="8959966" y="2455251"/>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6" name="AutoShape 16"/>
          <p:cNvSpPr/>
          <p:nvPr/>
        </p:nvSpPr>
        <p:spPr bwMode="auto">
          <a:xfrm>
            <a:off x="8966663" y="2711407"/>
            <a:ext cx="218855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7" name="AutoShape 17"/>
          <p:cNvSpPr/>
          <p:nvPr/>
        </p:nvSpPr>
        <p:spPr bwMode="auto">
          <a:xfrm>
            <a:off x="1430140" y="3451414"/>
            <a:ext cx="3047089" cy="800279"/>
          </a:xfrm>
          <a:prstGeom prst="roundRect">
            <a:avLst>
              <a:gd name="adj" fmla="val 15894"/>
            </a:avLst>
          </a:prstGeom>
          <a:solidFill>
            <a:schemeClr val="accent4"/>
          </a:solid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8" name="AutoShape 18"/>
          <p:cNvSpPr/>
          <p:nvPr/>
        </p:nvSpPr>
        <p:spPr bwMode="auto">
          <a:xfrm>
            <a:off x="1624647" y="3683384"/>
            <a:ext cx="3691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9" name="AutoShape 19"/>
          <p:cNvSpPr/>
          <p:nvPr/>
        </p:nvSpPr>
        <p:spPr bwMode="auto">
          <a:xfrm>
            <a:off x="2079740" y="3540985"/>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0" name="AutoShape 20"/>
          <p:cNvSpPr/>
          <p:nvPr/>
        </p:nvSpPr>
        <p:spPr bwMode="auto">
          <a:xfrm>
            <a:off x="2080577" y="3787095"/>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1" name="AutoShape 21"/>
          <p:cNvSpPr/>
          <p:nvPr/>
        </p:nvSpPr>
        <p:spPr bwMode="auto">
          <a:xfrm>
            <a:off x="4869835" y="3451414"/>
            <a:ext cx="3047089" cy="800279"/>
          </a:xfrm>
          <a:prstGeom prst="roundRect">
            <a:avLst>
              <a:gd name="adj" fmla="val 15894"/>
            </a:avLst>
          </a:prstGeom>
          <a:solidFill>
            <a:schemeClr val="accent5"/>
          </a:solid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2" name="AutoShape 22"/>
          <p:cNvSpPr/>
          <p:nvPr/>
        </p:nvSpPr>
        <p:spPr bwMode="auto">
          <a:xfrm>
            <a:off x="5007418" y="3683384"/>
            <a:ext cx="476317"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3" name="AutoShape 23"/>
          <p:cNvSpPr/>
          <p:nvPr/>
        </p:nvSpPr>
        <p:spPr bwMode="auto">
          <a:xfrm>
            <a:off x="5520271" y="3540985"/>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4" name="AutoShape 24"/>
          <p:cNvSpPr/>
          <p:nvPr/>
        </p:nvSpPr>
        <p:spPr bwMode="auto">
          <a:xfrm>
            <a:off x="5521109" y="3789607"/>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5" name="AutoShape 25"/>
          <p:cNvSpPr/>
          <p:nvPr/>
        </p:nvSpPr>
        <p:spPr bwMode="auto">
          <a:xfrm>
            <a:off x="8310366" y="3451414"/>
            <a:ext cx="3047089" cy="800279"/>
          </a:xfrm>
          <a:prstGeom prst="roundRect">
            <a:avLst>
              <a:gd name="adj" fmla="val 15894"/>
            </a:avLst>
          </a:prstGeom>
          <a:solidFill>
            <a:schemeClr val="accent6"/>
          </a:solid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AutoShape 26"/>
          <p:cNvSpPr/>
          <p:nvPr/>
        </p:nvSpPr>
        <p:spPr bwMode="auto">
          <a:xfrm>
            <a:off x="8487294" y="3683384"/>
            <a:ext cx="416882"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AutoShape 27"/>
          <p:cNvSpPr/>
          <p:nvPr/>
        </p:nvSpPr>
        <p:spPr bwMode="auto">
          <a:xfrm>
            <a:off x="8959966" y="3540985"/>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8" name="AutoShape 28"/>
          <p:cNvSpPr/>
          <p:nvPr/>
        </p:nvSpPr>
        <p:spPr bwMode="auto">
          <a:xfrm>
            <a:off x="8959966" y="3776213"/>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AutoShape 29"/>
          <p:cNvSpPr/>
          <p:nvPr/>
        </p:nvSpPr>
        <p:spPr bwMode="auto">
          <a:xfrm>
            <a:off x="1430140" y="4556403"/>
            <a:ext cx="3047089" cy="800279"/>
          </a:xfrm>
          <a:prstGeom prst="roundRect">
            <a:avLst>
              <a:gd name="adj" fmla="val 15894"/>
            </a:avLst>
          </a:prstGeom>
          <a:solidFill>
            <a:schemeClr val="accent3"/>
          </a:solidFill>
          <a:ln>
            <a:noFill/>
          </a:ln>
          <a:effec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AutoShape 30"/>
          <p:cNvSpPr/>
          <p:nvPr/>
        </p:nvSpPr>
        <p:spPr bwMode="auto">
          <a:xfrm>
            <a:off x="1612090" y="4788372"/>
            <a:ext cx="393443"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AutoShape 31"/>
          <p:cNvSpPr/>
          <p:nvPr/>
        </p:nvSpPr>
        <p:spPr bwMode="auto">
          <a:xfrm>
            <a:off x="2079740" y="4645973"/>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2" name="AutoShape 32"/>
          <p:cNvSpPr/>
          <p:nvPr/>
        </p:nvSpPr>
        <p:spPr bwMode="auto">
          <a:xfrm>
            <a:off x="2080577" y="4892083"/>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AutoShape 33"/>
          <p:cNvSpPr/>
          <p:nvPr/>
        </p:nvSpPr>
        <p:spPr bwMode="auto">
          <a:xfrm>
            <a:off x="4869835" y="4556403"/>
            <a:ext cx="3047089" cy="800279"/>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4" name="AutoShape 34"/>
          <p:cNvSpPr/>
          <p:nvPr/>
        </p:nvSpPr>
        <p:spPr bwMode="auto">
          <a:xfrm>
            <a:off x="5007418" y="4788372"/>
            <a:ext cx="476317"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5" name="AutoShape 35"/>
          <p:cNvSpPr/>
          <p:nvPr/>
        </p:nvSpPr>
        <p:spPr bwMode="auto">
          <a:xfrm>
            <a:off x="5520271" y="4645973"/>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6" name="AutoShape 36"/>
          <p:cNvSpPr/>
          <p:nvPr/>
        </p:nvSpPr>
        <p:spPr bwMode="auto">
          <a:xfrm>
            <a:off x="5521109" y="4894595"/>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7" name="AutoShape 37"/>
          <p:cNvSpPr/>
          <p:nvPr/>
        </p:nvSpPr>
        <p:spPr bwMode="auto">
          <a:xfrm>
            <a:off x="8310366" y="4543846"/>
            <a:ext cx="3047089" cy="800279"/>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37670" tIns="37670" rIns="37670" bIns="37670"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68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8" name="AutoShape 38"/>
          <p:cNvSpPr/>
          <p:nvPr/>
        </p:nvSpPr>
        <p:spPr bwMode="auto">
          <a:xfrm>
            <a:off x="8487294" y="4788372"/>
            <a:ext cx="416882"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Arial" panose="020B0604020202020204" pitchFamily="34" charset="0"/>
                <a:ea typeface="微软雅黑" panose="020B0503020204020204" pitchFamily="34" charset="-122"/>
                <a:sym typeface="Arial" panose="020B0604020202020204" pitchFamily="34" charset="0"/>
              </a:rPr>
              <a:t>09</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9" name="AutoShape 39"/>
          <p:cNvSpPr/>
          <p:nvPr/>
        </p:nvSpPr>
        <p:spPr bwMode="auto">
          <a:xfrm>
            <a:off x="8959966" y="4645973"/>
            <a:ext cx="247785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341630">
              <a:lnSpc>
                <a:spcPct val="120000"/>
              </a:lnSpc>
              <a:spcBef>
                <a:spcPts val="895"/>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40" name="AutoShape 40"/>
          <p:cNvSpPr/>
          <p:nvPr/>
        </p:nvSpPr>
        <p:spPr bwMode="auto">
          <a:xfrm>
            <a:off x="8959966" y="4881201"/>
            <a:ext cx="207792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95"/>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1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25606"/>
                                        </p:tgtEl>
                                        <p:attrNameLst>
                                          <p:attrName>style.visibility</p:attrName>
                                        </p:attrNameLst>
                                      </p:cBhvr>
                                      <p:to>
                                        <p:strVal val="visible"/>
                                      </p:to>
                                    </p:set>
                                    <p:animEffect transition="in" filter="dissolve">
                                      <p:cBhvr>
                                        <p:cTn id="11" dur="500"/>
                                        <p:tgtEl>
                                          <p:spTgt spid="25606"/>
                                        </p:tgtEl>
                                      </p:cBhvr>
                                    </p:animEffect>
                                  </p:childTnLst>
                                </p:cTn>
                              </p:par>
                            </p:childTnLst>
                          </p:cTn>
                        </p:par>
                        <p:par>
                          <p:cTn id="12" fill="hold">
                            <p:stCondLst>
                              <p:cond delay="1200"/>
                            </p:stCondLst>
                            <p:childTnLst>
                              <p:par>
                                <p:cTn id="13" presetID="2" presetClass="entr" presetSubtype="2" fill="hold" grpId="0" nodeType="afterEffect">
                                  <p:stCondLst>
                                    <p:cond delay="10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1+#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 presetClass="entr" presetSubtype="4" fill="hold" grpId="0" nodeType="afterEffect">
                                  <p:stCondLst>
                                    <p:cond delay="100"/>
                                  </p:stCondLst>
                                  <p:childTnLst>
                                    <p:set>
                                      <p:cBhvr>
                                        <p:cTn id="19" dur="1" fill="hold">
                                          <p:stCondLst>
                                            <p:cond delay="0"/>
                                          </p:stCondLst>
                                        </p:cTn>
                                        <p:tgtEl>
                                          <p:spTgt spid="25608"/>
                                        </p:tgtEl>
                                        <p:attrNameLst>
                                          <p:attrName>style.visibility</p:attrName>
                                        </p:attrNameLst>
                                      </p:cBhvr>
                                      <p:to>
                                        <p:strVal val="visible"/>
                                      </p:to>
                                    </p:set>
                                    <p:anim calcmode="lin" valueType="num">
                                      <p:cBhvr additive="base">
                                        <p:cTn id="20" dur="500" fill="hold"/>
                                        <p:tgtEl>
                                          <p:spTgt spid="25608"/>
                                        </p:tgtEl>
                                        <p:attrNameLst>
                                          <p:attrName>ppt_x</p:attrName>
                                        </p:attrNameLst>
                                      </p:cBhvr>
                                      <p:tavLst>
                                        <p:tav tm="0">
                                          <p:val>
                                            <p:strVal val="#ppt_x"/>
                                          </p:val>
                                        </p:tav>
                                        <p:tav tm="100000">
                                          <p:val>
                                            <p:strVal val="#ppt_x"/>
                                          </p:val>
                                        </p:tav>
                                      </p:tavLst>
                                    </p:anim>
                                    <p:anim calcmode="lin" valueType="num">
                                      <p:cBhvr additive="base">
                                        <p:cTn id="21" dur="500" fill="hold"/>
                                        <p:tgtEl>
                                          <p:spTgt spid="25608"/>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9" presetClass="entr" presetSubtype="0" fill="hold" grpId="0" nodeType="afterEffect">
                                  <p:stCondLst>
                                    <p:cond delay="100"/>
                                  </p:stCondLst>
                                  <p:childTnLst>
                                    <p:set>
                                      <p:cBhvr>
                                        <p:cTn id="24" dur="1" fill="hold">
                                          <p:stCondLst>
                                            <p:cond delay="0"/>
                                          </p:stCondLst>
                                        </p:cTn>
                                        <p:tgtEl>
                                          <p:spTgt spid="25609"/>
                                        </p:tgtEl>
                                        <p:attrNameLst>
                                          <p:attrName>style.visibility</p:attrName>
                                        </p:attrNameLst>
                                      </p:cBhvr>
                                      <p:to>
                                        <p:strVal val="visible"/>
                                      </p:to>
                                    </p:set>
                                    <p:animEffect transition="in" filter="dissolve">
                                      <p:cBhvr>
                                        <p:cTn id="25" dur="500"/>
                                        <p:tgtEl>
                                          <p:spTgt spid="25609"/>
                                        </p:tgtEl>
                                      </p:cBhvr>
                                    </p:animEffect>
                                  </p:childTnLst>
                                </p:cTn>
                              </p:par>
                            </p:childTnLst>
                          </p:cTn>
                        </p:par>
                        <p:par>
                          <p:cTn id="26" fill="hold">
                            <p:stCondLst>
                              <p:cond delay="3000"/>
                            </p:stCondLst>
                            <p:childTnLst>
                              <p:par>
                                <p:cTn id="27" presetID="9" presetClass="entr" presetSubtype="0" fill="hold" grpId="0" nodeType="afterEffect">
                                  <p:stCondLst>
                                    <p:cond delay="100"/>
                                  </p:stCondLst>
                                  <p:childTnLst>
                                    <p:set>
                                      <p:cBhvr>
                                        <p:cTn id="28" dur="1" fill="hold">
                                          <p:stCondLst>
                                            <p:cond delay="0"/>
                                          </p:stCondLst>
                                        </p:cTn>
                                        <p:tgtEl>
                                          <p:spTgt spid="25610"/>
                                        </p:tgtEl>
                                        <p:attrNameLst>
                                          <p:attrName>style.visibility</p:attrName>
                                        </p:attrNameLst>
                                      </p:cBhvr>
                                      <p:to>
                                        <p:strVal val="visible"/>
                                      </p:to>
                                    </p:set>
                                    <p:animEffect transition="in" filter="dissolve">
                                      <p:cBhvr>
                                        <p:cTn id="29" dur="500"/>
                                        <p:tgtEl>
                                          <p:spTgt spid="25610"/>
                                        </p:tgtEl>
                                      </p:cBhvr>
                                    </p:animEffect>
                                  </p:childTnLst>
                                </p:cTn>
                              </p:par>
                            </p:childTnLst>
                          </p:cTn>
                        </p:par>
                        <p:par>
                          <p:cTn id="30" fill="hold">
                            <p:stCondLst>
                              <p:cond delay="3600"/>
                            </p:stCondLst>
                            <p:childTnLst>
                              <p:par>
                                <p:cTn id="31" presetID="2" presetClass="entr" presetSubtype="2" fill="hold" grpId="0" nodeType="afterEffect">
                                  <p:stCondLst>
                                    <p:cond delay="100"/>
                                  </p:stCondLst>
                                  <p:childTnLst>
                                    <p:set>
                                      <p:cBhvr>
                                        <p:cTn id="32" dur="1" fill="hold">
                                          <p:stCondLst>
                                            <p:cond delay="0"/>
                                          </p:stCondLst>
                                        </p:cTn>
                                        <p:tgtEl>
                                          <p:spTgt spid="25611"/>
                                        </p:tgtEl>
                                        <p:attrNameLst>
                                          <p:attrName>style.visibility</p:attrName>
                                        </p:attrNameLst>
                                      </p:cBhvr>
                                      <p:to>
                                        <p:strVal val="visible"/>
                                      </p:to>
                                    </p:set>
                                    <p:anim calcmode="lin" valueType="num">
                                      <p:cBhvr additive="base">
                                        <p:cTn id="33" dur="500" fill="hold"/>
                                        <p:tgtEl>
                                          <p:spTgt spid="25611"/>
                                        </p:tgtEl>
                                        <p:attrNameLst>
                                          <p:attrName>ppt_x</p:attrName>
                                        </p:attrNameLst>
                                      </p:cBhvr>
                                      <p:tavLst>
                                        <p:tav tm="0">
                                          <p:val>
                                            <p:strVal val="1+#ppt_w/2"/>
                                          </p:val>
                                        </p:tav>
                                        <p:tav tm="100000">
                                          <p:val>
                                            <p:strVal val="#ppt_x"/>
                                          </p:val>
                                        </p:tav>
                                      </p:tavLst>
                                    </p:anim>
                                    <p:anim calcmode="lin" valueType="num">
                                      <p:cBhvr additive="base">
                                        <p:cTn id="34" dur="500" fill="hold"/>
                                        <p:tgtEl>
                                          <p:spTgt spid="25611"/>
                                        </p:tgtEl>
                                        <p:attrNameLst>
                                          <p:attrName>ppt_y</p:attrName>
                                        </p:attrNameLst>
                                      </p:cBhvr>
                                      <p:tavLst>
                                        <p:tav tm="0">
                                          <p:val>
                                            <p:strVal val="#ppt_y"/>
                                          </p:val>
                                        </p:tav>
                                        <p:tav tm="100000">
                                          <p:val>
                                            <p:strVal val="#ppt_y"/>
                                          </p:val>
                                        </p:tav>
                                      </p:tavLst>
                                    </p:anim>
                                  </p:childTnLst>
                                </p:cTn>
                              </p:par>
                            </p:childTnLst>
                          </p:cTn>
                        </p:par>
                        <p:par>
                          <p:cTn id="35" fill="hold">
                            <p:stCondLst>
                              <p:cond delay="4200"/>
                            </p:stCondLst>
                            <p:childTnLst>
                              <p:par>
                                <p:cTn id="36" presetID="2" presetClass="entr" presetSubtype="4" fill="hold" grpId="0" nodeType="afterEffect">
                                  <p:stCondLst>
                                    <p:cond delay="100"/>
                                  </p:stCondLst>
                                  <p:childTnLst>
                                    <p:set>
                                      <p:cBhvr>
                                        <p:cTn id="37" dur="1" fill="hold">
                                          <p:stCondLst>
                                            <p:cond delay="0"/>
                                          </p:stCondLst>
                                        </p:cTn>
                                        <p:tgtEl>
                                          <p:spTgt spid="25612"/>
                                        </p:tgtEl>
                                        <p:attrNameLst>
                                          <p:attrName>style.visibility</p:attrName>
                                        </p:attrNameLst>
                                      </p:cBhvr>
                                      <p:to>
                                        <p:strVal val="visible"/>
                                      </p:to>
                                    </p:set>
                                    <p:anim calcmode="lin" valueType="num">
                                      <p:cBhvr additive="base">
                                        <p:cTn id="38" dur="500" fill="hold"/>
                                        <p:tgtEl>
                                          <p:spTgt spid="25612"/>
                                        </p:tgtEl>
                                        <p:attrNameLst>
                                          <p:attrName>ppt_x</p:attrName>
                                        </p:attrNameLst>
                                      </p:cBhvr>
                                      <p:tavLst>
                                        <p:tav tm="0">
                                          <p:val>
                                            <p:strVal val="#ppt_x"/>
                                          </p:val>
                                        </p:tav>
                                        <p:tav tm="100000">
                                          <p:val>
                                            <p:strVal val="#ppt_x"/>
                                          </p:val>
                                        </p:tav>
                                      </p:tavLst>
                                    </p:anim>
                                    <p:anim calcmode="lin" valueType="num">
                                      <p:cBhvr additive="base">
                                        <p:cTn id="39" dur="500" fill="hold"/>
                                        <p:tgtEl>
                                          <p:spTgt spid="25612"/>
                                        </p:tgtEl>
                                        <p:attrNameLst>
                                          <p:attrName>ppt_y</p:attrName>
                                        </p:attrNameLst>
                                      </p:cBhvr>
                                      <p:tavLst>
                                        <p:tav tm="0">
                                          <p:val>
                                            <p:strVal val="1+#ppt_h/2"/>
                                          </p:val>
                                        </p:tav>
                                        <p:tav tm="100000">
                                          <p:val>
                                            <p:strVal val="#ppt_y"/>
                                          </p:val>
                                        </p:tav>
                                      </p:tavLst>
                                    </p:anim>
                                  </p:childTnLst>
                                </p:cTn>
                              </p:par>
                            </p:childTnLst>
                          </p:cTn>
                        </p:par>
                        <p:par>
                          <p:cTn id="40" fill="hold">
                            <p:stCondLst>
                              <p:cond delay="4800"/>
                            </p:stCondLst>
                            <p:childTnLst>
                              <p:par>
                                <p:cTn id="41" presetID="9" presetClass="entr" presetSubtype="0" fill="hold" grpId="0" nodeType="afterEffect">
                                  <p:stCondLst>
                                    <p:cond delay="100"/>
                                  </p:stCondLst>
                                  <p:childTnLst>
                                    <p:set>
                                      <p:cBhvr>
                                        <p:cTn id="42" dur="1" fill="hold">
                                          <p:stCondLst>
                                            <p:cond delay="0"/>
                                          </p:stCondLst>
                                        </p:cTn>
                                        <p:tgtEl>
                                          <p:spTgt spid="25613"/>
                                        </p:tgtEl>
                                        <p:attrNameLst>
                                          <p:attrName>style.visibility</p:attrName>
                                        </p:attrNameLst>
                                      </p:cBhvr>
                                      <p:to>
                                        <p:strVal val="visible"/>
                                      </p:to>
                                    </p:set>
                                    <p:animEffect transition="in" filter="dissolve">
                                      <p:cBhvr>
                                        <p:cTn id="43" dur="500"/>
                                        <p:tgtEl>
                                          <p:spTgt spid="25613"/>
                                        </p:tgtEl>
                                      </p:cBhvr>
                                    </p:animEffect>
                                  </p:childTnLst>
                                </p:cTn>
                              </p:par>
                            </p:childTnLst>
                          </p:cTn>
                        </p:par>
                        <p:par>
                          <p:cTn id="44" fill="hold">
                            <p:stCondLst>
                              <p:cond delay="5400"/>
                            </p:stCondLst>
                            <p:childTnLst>
                              <p:par>
                                <p:cTn id="45" presetID="9" presetClass="entr" presetSubtype="0" fill="hold" grpId="0" nodeType="afterEffect">
                                  <p:stCondLst>
                                    <p:cond delay="100"/>
                                  </p:stCondLst>
                                  <p:childTnLst>
                                    <p:set>
                                      <p:cBhvr>
                                        <p:cTn id="46" dur="1" fill="hold">
                                          <p:stCondLst>
                                            <p:cond delay="0"/>
                                          </p:stCondLst>
                                        </p:cTn>
                                        <p:tgtEl>
                                          <p:spTgt spid="25614"/>
                                        </p:tgtEl>
                                        <p:attrNameLst>
                                          <p:attrName>style.visibility</p:attrName>
                                        </p:attrNameLst>
                                      </p:cBhvr>
                                      <p:to>
                                        <p:strVal val="visible"/>
                                      </p:to>
                                    </p:set>
                                    <p:animEffect transition="in" filter="dissolve">
                                      <p:cBhvr>
                                        <p:cTn id="47" dur="500"/>
                                        <p:tgtEl>
                                          <p:spTgt spid="25614"/>
                                        </p:tgtEl>
                                      </p:cBhvr>
                                    </p:animEffect>
                                  </p:childTnLst>
                                </p:cTn>
                              </p:par>
                            </p:childTnLst>
                          </p:cTn>
                        </p:par>
                        <p:par>
                          <p:cTn id="48" fill="hold">
                            <p:stCondLst>
                              <p:cond delay="6000"/>
                            </p:stCondLst>
                            <p:childTnLst>
                              <p:par>
                                <p:cTn id="49" presetID="2" presetClass="entr" presetSubtype="2" fill="hold" grpId="0" nodeType="afterEffect">
                                  <p:stCondLst>
                                    <p:cond delay="100"/>
                                  </p:stCondLst>
                                  <p:childTnLst>
                                    <p:set>
                                      <p:cBhvr>
                                        <p:cTn id="50" dur="1" fill="hold">
                                          <p:stCondLst>
                                            <p:cond delay="0"/>
                                          </p:stCondLst>
                                        </p:cTn>
                                        <p:tgtEl>
                                          <p:spTgt spid="25615"/>
                                        </p:tgtEl>
                                        <p:attrNameLst>
                                          <p:attrName>style.visibility</p:attrName>
                                        </p:attrNameLst>
                                      </p:cBhvr>
                                      <p:to>
                                        <p:strVal val="visible"/>
                                      </p:to>
                                    </p:set>
                                    <p:anim calcmode="lin" valueType="num">
                                      <p:cBhvr additive="base">
                                        <p:cTn id="51" dur="500" fill="hold"/>
                                        <p:tgtEl>
                                          <p:spTgt spid="25615"/>
                                        </p:tgtEl>
                                        <p:attrNameLst>
                                          <p:attrName>ppt_x</p:attrName>
                                        </p:attrNameLst>
                                      </p:cBhvr>
                                      <p:tavLst>
                                        <p:tav tm="0">
                                          <p:val>
                                            <p:strVal val="1+#ppt_w/2"/>
                                          </p:val>
                                        </p:tav>
                                        <p:tav tm="100000">
                                          <p:val>
                                            <p:strVal val="#ppt_x"/>
                                          </p:val>
                                        </p:tav>
                                      </p:tavLst>
                                    </p:anim>
                                    <p:anim calcmode="lin" valueType="num">
                                      <p:cBhvr additive="base">
                                        <p:cTn id="52" dur="500" fill="hold"/>
                                        <p:tgtEl>
                                          <p:spTgt spid="25615"/>
                                        </p:tgtEl>
                                        <p:attrNameLst>
                                          <p:attrName>ppt_y</p:attrName>
                                        </p:attrNameLst>
                                      </p:cBhvr>
                                      <p:tavLst>
                                        <p:tav tm="0">
                                          <p:val>
                                            <p:strVal val="#ppt_y"/>
                                          </p:val>
                                        </p:tav>
                                        <p:tav tm="100000">
                                          <p:val>
                                            <p:strVal val="#ppt_y"/>
                                          </p:val>
                                        </p:tav>
                                      </p:tavLst>
                                    </p:anim>
                                  </p:childTnLst>
                                </p:cTn>
                              </p:par>
                            </p:childTnLst>
                          </p:cTn>
                        </p:par>
                        <p:par>
                          <p:cTn id="53" fill="hold">
                            <p:stCondLst>
                              <p:cond delay="6600"/>
                            </p:stCondLst>
                            <p:childTnLst>
                              <p:par>
                                <p:cTn id="54" presetID="2" presetClass="entr" presetSubtype="4" fill="hold" grpId="0" nodeType="afterEffect">
                                  <p:stCondLst>
                                    <p:cond delay="100"/>
                                  </p:stCondLst>
                                  <p:childTnLst>
                                    <p:set>
                                      <p:cBhvr>
                                        <p:cTn id="55" dur="1" fill="hold">
                                          <p:stCondLst>
                                            <p:cond delay="0"/>
                                          </p:stCondLst>
                                        </p:cTn>
                                        <p:tgtEl>
                                          <p:spTgt spid="25616"/>
                                        </p:tgtEl>
                                        <p:attrNameLst>
                                          <p:attrName>style.visibility</p:attrName>
                                        </p:attrNameLst>
                                      </p:cBhvr>
                                      <p:to>
                                        <p:strVal val="visible"/>
                                      </p:to>
                                    </p:set>
                                    <p:anim calcmode="lin" valueType="num">
                                      <p:cBhvr additive="base">
                                        <p:cTn id="56" dur="500" fill="hold"/>
                                        <p:tgtEl>
                                          <p:spTgt spid="25616"/>
                                        </p:tgtEl>
                                        <p:attrNameLst>
                                          <p:attrName>ppt_x</p:attrName>
                                        </p:attrNameLst>
                                      </p:cBhvr>
                                      <p:tavLst>
                                        <p:tav tm="0">
                                          <p:val>
                                            <p:strVal val="#ppt_x"/>
                                          </p:val>
                                        </p:tav>
                                        <p:tav tm="100000">
                                          <p:val>
                                            <p:strVal val="#ppt_x"/>
                                          </p:val>
                                        </p:tav>
                                      </p:tavLst>
                                    </p:anim>
                                    <p:anim calcmode="lin" valueType="num">
                                      <p:cBhvr additive="base">
                                        <p:cTn id="57" dur="500" fill="hold"/>
                                        <p:tgtEl>
                                          <p:spTgt spid="25616"/>
                                        </p:tgtEl>
                                        <p:attrNameLst>
                                          <p:attrName>ppt_y</p:attrName>
                                        </p:attrNameLst>
                                      </p:cBhvr>
                                      <p:tavLst>
                                        <p:tav tm="0">
                                          <p:val>
                                            <p:strVal val="1+#ppt_h/2"/>
                                          </p:val>
                                        </p:tav>
                                        <p:tav tm="100000">
                                          <p:val>
                                            <p:strVal val="#ppt_y"/>
                                          </p:val>
                                        </p:tav>
                                      </p:tavLst>
                                    </p:anim>
                                  </p:childTnLst>
                                </p:cTn>
                              </p:par>
                            </p:childTnLst>
                          </p:cTn>
                        </p:par>
                        <p:par>
                          <p:cTn id="58" fill="hold">
                            <p:stCondLst>
                              <p:cond delay="7200"/>
                            </p:stCondLst>
                            <p:childTnLst>
                              <p:par>
                                <p:cTn id="59" presetID="9" presetClass="entr" presetSubtype="0" fill="hold" grpId="0" nodeType="afterEffect">
                                  <p:stCondLst>
                                    <p:cond delay="100"/>
                                  </p:stCondLst>
                                  <p:childTnLst>
                                    <p:set>
                                      <p:cBhvr>
                                        <p:cTn id="60" dur="1" fill="hold">
                                          <p:stCondLst>
                                            <p:cond delay="0"/>
                                          </p:stCondLst>
                                        </p:cTn>
                                        <p:tgtEl>
                                          <p:spTgt spid="25617"/>
                                        </p:tgtEl>
                                        <p:attrNameLst>
                                          <p:attrName>style.visibility</p:attrName>
                                        </p:attrNameLst>
                                      </p:cBhvr>
                                      <p:to>
                                        <p:strVal val="visible"/>
                                      </p:to>
                                    </p:set>
                                    <p:animEffect transition="in" filter="dissolve">
                                      <p:cBhvr>
                                        <p:cTn id="61" dur="500"/>
                                        <p:tgtEl>
                                          <p:spTgt spid="25617"/>
                                        </p:tgtEl>
                                      </p:cBhvr>
                                    </p:animEffect>
                                  </p:childTnLst>
                                </p:cTn>
                              </p:par>
                            </p:childTnLst>
                          </p:cTn>
                        </p:par>
                        <p:par>
                          <p:cTn id="62" fill="hold">
                            <p:stCondLst>
                              <p:cond delay="7800"/>
                            </p:stCondLst>
                            <p:childTnLst>
                              <p:par>
                                <p:cTn id="63" presetID="9" presetClass="entr" presetSubtype="0" fill="hold" grpId="0" nodeType="afterEffect">
                                  <p:stCondLst>
                                    <p:cond delay="100"/>
                                  </p:stCondLst>
                                  <p:childTnLst>
                                    <p:set>
                                      <p:cBhvr>
                                        <p:cTn id="64" dur="1" fill="hold">
                                          <p:stCondLst>
                                            <p:cond delay="0"/>
                                          </p:stCondLst>
                                        </p:cTn>
                                        <p:tgtEl>
                                          <p:spTgt spid="25618"/>
                                        </p:tgtEl>
                                        <p:attrNameLst>
                                          <p:attrName>style.visibility</p:attrName>
                                        </p:attrNameLst>
                                      </p:cBhvr>
                                      <p:to>
                                        <p:strVal val="visible"/>
                                      </p:to>
                                    </p:set>
                                    <p:animEffect transition="in" filter="dissolve">
                                      <p:cBhvr>
                                        <p:cTn id="65" dur="500"/>
                                        <p:tgtEl>
                                          <p:spTgt spid="25618"/>
                                        </p:tgtEl>
                                      </p:cBhvr>
                                    </p:animEffect>
                                  </p:childTnLst>
                                </p:cTn>
                              </p:par>
                            </p:childTnLst>
                          </p:cTn>
                        </p:par>
                        <p:par>
                          <p:cTn id="66" fill="hold">
                            <p:stCondLst>
                              <p:cond delay="8400"/>
                            </p:stCondLst>
                            <p:childTnLst>
                              <p:par>
                                <p:cTn id="67" presetID="2" presetClass="entr" presetSubtype="2" fill="hold" grpId="0" nodeType="afterEffect">
                                  <p:stCondLst>
                                    <p:cond delay="100"/>
                                  </p:stCondLst>
                                  <p:childTnLst>
                                    <p:set>
                                      <p:cBhvr>
                                        <p:cTn id="68" dur="1" fill="hold">
                                          <p:stCondLst>
                                            <p:cond delay="0"/>
                                          </p:stCondLst>
                                        </p:cTn>
                                        <p:tgtEl>
                                          <p:spTgt spid="25619"/>
                                        </p:tgtEl>
                                        <p:attrNameLst>
                                          <p:attrName>style.visibility</p:attrName>
                                        </p:attrNameLst>
                                      </p:cBhvr>
                                      <p:to>
                                        <p:strVal val="visible"/>
                                      </p:to>
                                    </p:set>
                                    <p:anim calcmode="lin" valueType="num">
                                      <p:cBhvr additive="base">
                                        <p:cTn id="69" dur="500" fill="hold"/>
                                        <p:tgtEl>
                                          <p:spTgt spid="25619"/>
                                        </p:tgtEl>
                                        <p:attrNameLst>
                                          <p:attrName>ppt_x</p:attrName>
                                        </p:attrNameLst>
                                      </p:cBhvr>
                                      <p:tavLst>
                                        <p:tav tm="0">
                                          <p:val>
                                            <p:strVal val="1+#ppt_w/2"/>
                                          </p:val>
                                        </p:tav>
                                        <p:tav tm="100000">
                                          <p:val>
                                            <p:strVal val="#ppt_x"/>
                                          </p:val>
                                        </p:tav>
                                      </p:tavLst>
                                    </p:anim>
                                    <p:anim calcmode="lin" valueType="num">
                                      <p:cBhvr additive="base">
                                        <p:cTn id="70" dur="500" fill="hold"/>
                                        <p:tgtEl>
                                          <p:spTgt spid="25619"/>
                                        </p:tgtEl>
                                        <p:attrNameLst>
                                          <p:attrName>ppt_y</p:attrName>
                                        </p:attrNameLst>
                                      </p:cBhvr>
                                      <p:tavLst>
                                        <p:tav tm="0">
                                          <p:val>
                                            <p:strVal val="#ppt_y"/>
                                          </p:val>
                                        </p:tav>
                                        <p:tav tm="100000">
                                          <p:val>
                                            <p:strVal val="#ppt_y"/>
                                          </p:val>
                                        </p:tav>
                                      </p:tavLst>
                                    </p:anim>
                                  </p:childTnLst>
                                </p:cTn>
                              </p:par>
                            </p:childTnLst>
                          </p:cTn>
                        </p:par>
                        <p:par>
                          <p:cTn id="71" fill="hold">
                            <p:stCondLst>
                              <p:cond delay="9000"/>
                            </p:stCondLst>
                            <p:childTnLst>
                              <p:par>
                                <p:cTn id="72" presetID="2" presetClass="entr" presetSubtype="4" fill="hold" grpId="0" nodeType="afterEffect">
                                  <p:stCondLst>
                                    <p:cond delay="100"/>
                                  </p:stCondLst>
                                  <p:childTnLst>
                                    <p:set>
                                      <p:cBhvr>
                                        <p:cTn id="73" dur="1" fill="hold">
                                          <p:stCondLst>
                                            <p:cond delay="0"/>
                                          </p:stCondLst>
                                        </p:cTn>
                                        <p:tgtEl>
                                          <p:spTgt spid="25620"/>
                                        </p:tgtEl>
                                        <p:attrNameLst>
                                          <p:attrName>style.visibility</p:attrName>
                                        </p:attrNameLst>
                                      </p:cBhvr>
                                      <p:to>
                                        <p:strVal val="visible"/>
                                      </p:to>
                                    </p:set>
                                    <p:anim calcmode="lin" valueType="num">
                                      <p:cBhvr additive="base">
                                        <p:cTn id="74" dur="500" fill="hold"/>
                                        <p:tgtEl>
                                          <p:spTgt spid="25620"/>
                                        </p:tgtEl>
                                        <p:attrNameLst>
                                          <p:attrName>ppt_x</p:attrName>
                                        </p:attrNameLst>
                                      </p:cBhvr>
                                      <p:tavLst>
                                        <p:tav tm="0">
                                          <p:val>
                                            <p:strVal val="#ppt_x"/>
                                          </p:val>
                                        </p:tav>
                                        <p:tav tm="100000">
                                          <p:val>
                                            <p:strVal val="#ppt_x"/>
                                          </p:val>
                                        </p:tav>
                                      </p:tavLst>
                                    </p:anim>
                                    <p:anim calcmode="lin" valueType="num">
                                      <p:cBhvr additive="base">
                                        <p:cTn id="75" dur="500" fill="hold"/>
                                        <p:tgtEl>
                                          <p:spTgt spid="25620"/>
                                        </p:tgtEl>
                                        <p:attrNameLst>
                                          <p:attrName>ppt_y</p:attrName>
                                        </p:attrNameLst>
                                      </p:cBhvr>
                                      <p:tavLst>
                                        <p:tav tm="0">
                                          <p:val>
                                            <p:strVal val="1+#ppt_h/2"/>
                                          </p:val>
                                        </p:tav>
                                        <p:tav tm="100000">
                                          <p:val>
                                            <p:strVal val="#ppt_y"/>
                                          </p:val>
                                        </p:tav>
                                      </p:tavLst>
                                    </p:anim>
                                  </p:childTnLst>
                                </p:cTn>
                              </p:par>
                            </p:childTnLst>
                          </p:cTn>
                        </p:par>
                        <p:par>
                          <p:cTn id="76" fill="hold">
                            <p:stCondLst>
                              <p:cond delay="9600"/>
                            </p:stCondLst>
                            <p:childTnLst>
                              <p:par>
                                <p:cTn id="77" presetID="9" presetClass="entr" presetSubtype="0" fill="hold" grpId="0" nodeType="afterEffect">
                                  <p:stCondLst>
                                    <p:cond delay="100"/>
                                  </p:stCondLst>
                                  <p:childTnLst>
                                    <p:set>
                                      <p:cBhvr>
                                        <p:cTn id="78" dur="1" fill="hold">
                                          <p:stCondLst>
                                            <p:cond delay="0"/>
                                          </p:stCondLst>
                                        </p:cTn>
                                        <p:tgtEl>
                                          <p:spTgt spid="25621"/>
                                        </p:tgtEl>
                                        <p:attrNameLst>
                                          <p:attrName>style.visibility</p:attrName>
                                        </p:attrNameLst>
                                      </p:cBhvr>
                                      <p:to>
                                        <p:strVal val="visible"/>
                                      </p:to>
                                    </p:set>
                                    <p:animEffect transition="in" filter="dissolve">
                                      <p:cBhvr>
                                        <p:cTn id="79" dur="500"/>
                                        <p:tgtEl>
                                          <p:spTgt spid="25621"/>
                                        </p:tgtEl>
                                      </p:cBhvr>
                                    </p:animEffect>
                                  </p:childTnLst>
                                </p:cTn>
                              </p:par>
                            </p:childTnLst>
                          </p:cTn>
                        </p:par>
                        <p:par>
                          <p:cTn id="80" fill="hold">
                            <p:stCondLst>
                              <p:cond delay="10200"/>
                            </p:stCondLst>
                            <p:childTnLst>
                              <p:par>
                                <p:cTn id="81" presetID="9" presetClass="entr" presetSubtype="0" fill="hold" grpId="0" nodeType="afterEffect">
                                  <p:stCondLst>
                                    <p:cond delay="100"/>
                                  </p:stCondLst>
                                  <p:childTnLst>
                                    <p:set>
                                      <p:cBhvr>
                                        <p:cTn id="82" dur="1" fill="hold">
                                          <p:stCondLst>
                                            <p:cond delay="0"/>
                                          </p:stCondLst>
                                        </p:cTn>
                                        <p:tgtEl>
                                          <p:spTgt spid="25622"/>
                                        </p:tgtEl>
                                        <p:attrNameLst>
                                          <p:attrName>style.visibility</p:attrName>
                                        </p:attrNameLst>
                                      </p:cBhvr>
                                      <p:to>
                                        <p:strVal val="visible"/>
                                      </p:to>
                                    </p:set>
                                    <p:animEffect transition="in" filter="dissolve">
                                      <p:cBhvr>
                                        <p:cTn id="83" dur="500"/>
                                        <p:tgtEl>
                                          <p:spTgt spid="25622"/>
                                        </p:tgtEl>
                                      </p:cBhvr>
                                    </p:animEffect>
                                  </p:childTnLst>
                                </p:cTn>
                              </p:par>
                            </p:childTnLst>
                          </p:cTn>
                        </p:par>
                        <p:par>
                          <p:cTn id="84" fill="hold">
                            <p:stCondLst>
                              <p:cond delay="10800"/>
                            </p:stCondLst>
                            <p:childTnLst>
                              <p:par>
                                <p:cTn id="85" presetID="2" presetClass="entr" presetSubtype="2" fill="hold" grpId="0" nodeType="afterEffect">
                                  <p:stCondLst>
                                    <p:cond delay="100"/>
                                  </p:stCondLst>
                                  <p:childTnLst>
                                    <p:set>
                                      <p:cBhvr>
                                        <p:cTn id="86" dur="1" fill="hold">
                                          <p:stCondLst>
                                            <p:cond delay="0"/>
                                          </p:stCondLst>
                                        </p:cTn>
                                        <p:tgtEl>
                                          <p:spTgt spid="25623"/>
                                        </p:tgtEl>
                                        <p:attrNameLst>
                                          <p:attrName>style.visibility</p:attrName>
                                        </p:attrNameLst>
                                      </p:cBhvr>
                                      <p:to>
                                        <p:strVal val="visible"/>
                                      </p:to>
                                    </p:set>
                                    <p:anim calcmode="lin" valueType="num">
                                      <p:cBhvr additive="base">
                                        <p:cTn id="87" dur="500" fill="hold"/>
                                        <p:tgtEl>
                                          <p:spTgt spid="25623"/>
                                        </p:tgtEl>
                                        <p:attrNameLst>
                                          <p:attrName>ppt_x</p:attrName>
                                        </p:attrNameLst>
                                      </p:cBhvr>
                                      <p:tavLst>
                                        <p:tav tm="0">
                                          <p:val>
                                            <p:strVal val="1+#ppt_w/2"/>
                                          </p:val>
                                        </p:tav>
                                        <p:tav tm="100000">
                                          <p:val>
                                            <p:strVal val="#ppt_x"/>
                                          </p:val>
                                        </p:tav>
                                      </p:tavLst>
                                    </p:anim>
                                    <p:anim calcmode="lin" valueType="num">
                                      <p:cBhvr additive="base">
                                        <p:cTn id="88" dur="500" fill="hold"/>
                                        <p:tgtEl>
                                          <p:spTgt spid="25623"/>
                                        </p:tgtEl>
                                        <p:attrNameLst>
                                          <p:attrName>ppt_y</p:attrName>
                                        </p:attrNameLst>
                                      </p:cBhvr>
                                      <p:tavLst>
                                        <p:tav tm="0">
                                          <p:val>
                                            <p:strVal val="#ppt_y"/>
                                          </p:val>
                                        </p:tav>
                                        <p:tav tm="100000">
                                          <p:val>
                                            <p:strVal val="#ppt_y"/>
                                          </p:val>
                                        </p:tav>
                                      </p:tavLst>
                                    </p:anim>
                                  </p:childTnLst>
                                </p:cTn>
                              </p:par>
                            </p:childTnLst>
                          </p:cTn>
                        </p:par>
                        <p:par>
                          <p:cTn id="89" fill="hold">
                            <p:stCondLst>
                              <p:cond delay="11400"/>
                            </p:stCondLst>
                            <p:childTnLst>
                              <p:par>
                                <p:cTn id="90" presetID="2" presetClass="entr" presetSubtype="4" fill="hold" grpId="0" nodeType="afterEffect">
                                  <p:stCondLst>
                                    <p:cond delay="100"/>
                                  </p:stCondLst>
                                  <p:childTnLst>
                                    <p:set>
                                      <p:cBhvr>
                                        <p:cTn id="91" dur="1" fill="hold">
                                          <p:stCondLst>
                                            <p:cond delay="0"/>
                                          </p:stCondLst>
                                        </p:cTn>
                                        <p:tgtEl>
                                          <p:spTgt spid="25624"/>
                                        </p:tgtEl>
                                        <p:attrNameLst>
                                          <p:attrName>style.visibility</p:attrName>
                                        </p:attrNameLst>
                                      </p:cBhvr>
                                      <p:to>
                                        <p:strVal val="visible"/>
                                      </p:to>
                                    </p:set>
                                    <p:anim calcmode="lin" valueType="num">
                                      <p:cBhvr additive="base">
                                        <p:cTn id="92" dur="500" fill="hold"/>
                                        <p:tgtEl>
                                          <p:spTgt spid="25624"/>
                                        </p:tgtEl>
                                        <p:attrNameLst>
                                          <p:attrName>ppt_x</p:attrName>
                                        </p:attrNameLst>
                                      </p:cBhvr>
                                      <p:tavLst>
                                        <p:tav tm="0">
                                          <p:val>
                                            <p:strVal val="#ppt_x"/>
                                          </p:val>
                                        </p:tav>
                                        <p:tav tm="100000">
                                          <p:val>
                                            <p:strVal val="#ppt_x"/>
                                          </p:val>
                                        </p:tav>
                                      </p:tavLst>
                                    </p:anim>
                                    <p:anim calcmode="lin" valueType="num">
                                      <p:cBhvr additive="base">
                                        <p:cTn id="93" dur="500" fill="hold"/>
                                        <p:tgtEl>
                                          <p:spTgt spid="25624"/>
                                        </p:tgtEl>
                                        <p:attrNameLst>
                                          <p:attrName>ppt_y</p:attrName>
                                        </p:attrNameLst>
                                      </p:cBhvr>
                                      <p:tavLst>
                                        <p:tav tm="0">
                                          <p:val>
                                            <p:strVal val="1+#ppt_h/2"/>
                                          </p:val>
                                        </p:tav>
                                        <p:tav tm="100000">
                                          <p:val>
                                            <p:strVal val="#ppt_y"/>
                                          </p:val>
                                        </p:tav>
                                      </p:tavLst>
                                    </p:anim>
                                  </p:childTnLst>
                                </p:cTn>
                              </p:par>
                            </p:childTnLst>
                          </p:cTn>
                        </p:par>
                        <p:par>
                          <p:cTn id="94" fill="hold">
                            <p:stCondLst>
                              <p:cond delay="12000"/>
                            </p:stCondLst>
                            <p:childTnLst>
                              <p:par>
                                <p:cTn id="95" presetID="9" presetClass="entr" presetSubtype="0" fill="hold" grpId="0" nodeType="afterEffect">
                                  <p:stCondLst>
                                    <p:cond delay="100"/>
                                  </p:stCondLst>
                                  <p:childTnLst>
                                    <p:set>
                                      <p:cBhvr>
                                        <p:cTn id="96" dur="1" fill="hold">
                                          <p:stCondLst>
                                            <p:cond delay="0"/>
                                          </p:stCondLst>
                                        </p:cTn>
                                        <p:tgtEl>
                                          <p:spTgt spid="25625"/>
                                        </p:tgtEl>
                                        <p:attrNameLst>
                                          <p:attrName>style.visibility</p:attrName>
                                        </p:attrNameLst>
                                      </p:cBhvr>
                                      <p:to>
                                        <p:strVal val="visible"/>
                                      </p:to>
                                    </p:set>
                                    <p:animEffect transition="in" filter="dissolve">
                                      <p:cBhvr>
                                        <p:cTn id="97" dur="500"/>
                                        <p:tgtEl>
                                          <p:spTgt spid="25625"/>
                                        </p:tgtEl>
                                      </p:cBhvr>
                                    </p:animEffect>
                                  </p:childTnLst>
                                </p:cTn>
                              </p:par>
                            </p:childTnLst>
                          </p:cTn>
                        </p:par>
                        <p:par>
                          <p:cTn id="98" fill="hold">
                            <p:stCondLst>
                              <p:cond delay="12600"/>
                            </p:stCondLst>
                            <p:childTnLst>
                              <p:par>
                                <p:cTn id="99" presetID="9" presetClass="entr" presetSubtype="0" fill="hold" grpId="0" nodeType="afterEffect">
                                  <p:stCondLst>
                                    <p:cond delay="100"/>
                                  </p:stCondLst>
                                  <p:childTnLst>
                                    <p:set>
                                      <p:cBhvr>
                                        <p:cTn id="100" dur="1" fill="hold">
                                          <p:stCondLst>
                                            <p:cond delay="0"/>
                                          </p:stCondLst>
                                        </p:cTn>
                                        <p:tgtEl>
                                          <p:spTgt spid="25626"/>
                                        </p:tgtEl>
                                        <p:attrNameLst>
                                          <p:attrName>style.visibility</p:attrName>
                                        </p:attrNameLst>
                                      </p:cBhvr>
                                      <p:to>
                                        <p:strVal val="visible"/>
                                      </p:to>
                                    </p:set>
                                    <p:animEffect transition="in" filter="dissolve">
                                      <p:cBhvr>
                                        <p:cTn id="101" dur="500"/>
                                        <p:tgtEl>
                                          <p:spTgt spid="25626"/>
                                        </p:tgtEl>
                                      </p:cBhvr>
                                    </p:animEffect>
                                  </p:childTnLst>
                                </p:cTn>
                              </p:par>
                            </p:childTnLst>
                          </p:cTn>
                        </p:par>
                        <p:par>
                          <p:cTn id="102" fill="hold">
                            <p:stCondLst>
                              <p:cond delay="13200"/>
                            </p:stCondLst>
                            <p:childTnLst>
                              <p:par>
                                <p:cTn id="103" presetID="2" presetClass="entr" presetSubtype="2" fill="hold" grpId="0" nodeType="afterEffect">
                                  <p:stCondLst>
                                    <p:cond delay="100"/>
                                  </p:stCondLst>
                                  <p:childTnLst>
                                    <p:set>
                                      <p:cBhvr>
                                        <p:cTn id="104" dur="1" fill="hold">
                                          <p:stCondLst>
                                            <p:cond delay="0"/>
                                          </p:stCondLst>
                                        </p:cTn>
                                        <p:tgtEl>
                                          <p:spTgt spid="25627"/>
                                        </p:tgtEl>
                                        <p:attrNameLst>
                                          <p:attrName>style.visibility</p:attrName>
                                        </p:attrNameLst>
                                      </p:cBhvr>
                                      <p:to>
                                        <p:strVal val="visible"/>
                                      </p:to>
                                    </p:set>
                                    <p:anim calcmode="lin" valueType="num">
                                      <p:cBhvr additive="base">
                                        <p:cTn id="105" dur="500" fill="hold"/>
                                        <p:tgtEl>
                                          <p:spTgt spid="25627"/>
                                        </p:tgtEl>
                                        <p:attrNameLst>
                                          <p:attrName>ppt_x</p:attrName>
                                        </p:attrNameLst>
                                      </p:cBhvr>
                                      <p:tavLst>
                                        <p:tav tm="0">
                                          <p:val>
                                            <p:strVal val="1+#ppt_w/2"/>
                                          </p:val>
                                        </p:tav>
                                        <p:tav tm="100000">
                                          <p:val>
                                            <p:strVal val="#ppt_x"/>
                                          </p:val>
                                        </p:tav>
                                      </p:tavLst>
                                    </p:anim>
                                    <p:anim calcmode="lin" valueType="num">
                                      <p:cBhvr additive="base">
                                        <p:cTn id="106" dur="500" fill="hold"/>
                                        <p:tgtEl>
                                          <p:spTgt spid="25627"/>
                                        </p:tgtEl>
                                        <p:attrNameLst>
                                          <p:attrName>ppt_y</p:attrName>
                                        </p:attrNameLst>
                                      </p:cBhvr>
                                      <p:tavLst>
                                        <p:tav tm="0">
                                          <p:val>
                                            <p:strVal val="#ppt_y"/>
                                          </p:val>
                                        </p:tav>
                                        <p:tav tm="100000">
                                          <p:val>
                                            <p:strVal val="#ppt_y"/>
                                          </p:val>
                                        </p:tav>
                                      </p:tavLst>
                                    </p:anim>
                                  </p:childTnLst>
                                </p:cTn>
                              </p:par>
                            </p:childTnLst>
                          </p:cTn>
                        </p:par>
                        <p:par>
                          <p:cTn id="107" fill="hold">
                            <p:stCondLst>
                              <p:cond delay="13800"/>
                            </p:stCondLst>
                            <p:childTnLst>
                              <p:par>
                                <p:cTn id="108" presetID="2" presetClass="entr" presetSubtype="4" fill="hold" grpId="0" nodeType="afterEffect">
                                  <p:stCondLst>
                                    <p:cond delay="100"/>
                                  </p:stCondLst>
                                  <p:childTnLst>
                                    <p:set>
                                      <p:cBhvr>
                                        <p:cTn id="109" dur="1" fill="hold">
                                          <p:stCondLst>
                                            <p:cond delay="0"/>
                                          </p:stCondLst>
                                        </p:cTn>
                                        <p:tgtEl>
                                          <p:spTgt spid="25628"/>
                                        </p:tgtEl>
                                        <p:attrNameLst>
                                          <p:attrName>style.visibility</p:attrName>
                                        </p:attrNameLst>
                                      </p:cBhvr>
                                      <p:to>
                                        <p:strVal val="visible"/>
                                      </p:to>
                                    </p:set>
                                    <p:anim calcmode="lin" valueType="num">
                                      <p:cBhvr additive="base">
                                        <p:cTn id="110" dur="500" fill="hold"/>
                                        <p:tgtEl>
                                          <p:spTgt spid="25628"/>
                                        </p:tgtEl>
                                        <p:attrNameLst>
                                          <p:attrName>ppt_x</p:attrName>
                                        </p:attrNameLst>
                                      </p:cBhvr>
                                      <p:tavLst>
                                        <p:tav tm="0">
                                          <p:val>
                                            <p:strVal val="#ppt_x"/>
                                          </p:val>
                                        </p:tav>
                                        <p:tav tm="100000">
                                          <p:val>
                                            <p:strVal val="#ppt_x"/>
                                          </p:val>
                                        </p:tav>
                                      </p:tavLst>
                                    </p:anim>
                                    <p:anim calcmode="lin" valueType="num">
                                      <p:cBhvr additive="base">
                                        <p:cTn id="111" dur="500" fill="hold"/>
                                        <p:tgtEl>
                                          <p:spTgt spid="25628"/>
                                        </p:tgtEl>
                                        <p:attrNameLst>
                                          <p:attrName>ppt_y</p:attrName>
                                        </p:attrNameLst>
                                      </p:cBhvr>
                                      <p:tavLst>
                                        <p:tav tm="0">
                                          <p:val>
                                            <p:strVal val="1+#ppt_h/2"/>
                                          </p:val>
                                        </p:tav>
                                        <p:tav tm="100000">
                                          <p:val>
                                            <p:strVal val="#ppt_y"/>
                                          </p:val>
                                        </p:tav>
                                      </p:tavLst>
                                    </p:anim>
                                  </p:childTnLst>
                                </p:cTn>
                              </p:par>
                            </p:childTnLst>
                          </p:cTn>
                        </p:par>
                        <p:par>
                          <p:cTn id="112" fill="hold">
                            <p:stCondLst>
                              <p:cond delay="14400"/>
                            </p:stCondLst>
                            <p:childTnLst>
                              <p:par>
                                <p:cTn id="113" presetID="9" presetClass="entr" presetSubtype="0" fill="hold" grpId="0" nodeType="afterEffect">
                                  <p:stCondLst>
                                    <p:cond delay="100"/>
                                  </p:stCondLst>
                                  <p:childTnLst>
                                    <p:set>
                                      <p:cBhvr>
                                        <p:cTn id="114" dur="1" fill="hold">
                                          <p:stCondLst>
                                            <p:cond delay="0"/>
                                          </p:stCondLst>
                                        </p:cTn>
                                        <p:tgtEl>
                                          <p:spTgt spid="25629"/>
                                        </p:tgtEl>
                                        <p:attrNameLst>
                                          <p:attrName>style.visibility</p:attrName>
                                        </p:attrNameLst>
                                      </p:cBhvr>
                                      <p:to>
                                        <p:strVal val="visible"/>
                                      </p:to>
                                    </p:set>
                                    <p:animEffect transition="in" filter="dissolve">
                                      <p:cBhvr>
                                        <p:cTn id="115" dur="500"/>
                                        <p:tgtEl>
                                          <p:spTgt spid="25629"/>
                                        </p:tgtEl>
                                      </p:cBhvr>
                                    </p:animEffect>
                                  </p:childTnLst>
                                </p:cTn>
                              </p:par>
                            </p:childTnLst>
                          </p:cTn>
                        </p:par>
                        <p:par>
                          <p:cTn id="116" fill="hold">
                            <p:stCondLst>
                              <p:cond delay="15000"/>
                            </p:stCondLst>
                            <p:childTnLst>
                              <p:par>
                                <p:cTn id="117" presetID="9" presetClass="entr" presetSubtype="0" fill="hold" grpId="0" nodeType="afterEffect">
                                  <p:stCondLst>
                                    <p:cond delay="100"/>
                                  </p:stCondLst>
                                  <p:childTnLst>
                                    <p:set>
                                      <p:cBhvr>
                                        <p:cTn id="118" dur="1" fill="hold">
                                          <p:stCondLst>
                                            <p:cond delay="0"/>
                                          </p:stCondLst>
                                        </p:cTn>
                                        <p:tgtEl>
                                          <p:spTgt spid="25630"/>
                                        </p:tgtEl>
                                        <p:attrNameLst>
                                          <p:attrName>style.visibility</p:attrName>
                                        </p:attrNameLst>
                                      </p:cBhvr>
                                      <p:to>
                                        <p:strVal val="visible"/>
                                      </p:to>
                                    </p:set>
                                    <p:animEffect transition="in" filter="dissolve">
                                      <p:cBhvr>
                                        <p:cTn id="119" dur="500"/>
                                        <p:tgtEl>
                                          <p:spTgt spid="25630"/>
                                        </p:tgtEl>
                                      </p:cBhvr>
                                    </p:animEffect>
                                  </p:childTnLst>
                                </p:cTn>
                              </p:par>
                            </p:childTnLst>
                          </p:cTn>
                        </p:par>
                        <p:par>
                          <p:cTn id="120" fill="hold">
                            <p:stCondLst>
                              <p:cond delay="15600"/>
                            </p:stCondLst>
                            <p:childTnLst>
                              <p:par>
                                <p:cTn id="121" presetID="2" presetClass="entr" presetSubtype="2" fill="hold" grpId="0" nodeType="afterEffect">
                                  <p:stCondLst>
                                    <p:cond delay="100"/>
                                  </p:stCondLst>
                                  <p:childTnLst>
                                    <p:set>
                                      <p:cBhvr>
                                        <p:cTn id="122" dur="1" fill="hold">
                                          <p:stCondLst>
                                            <p:cond delay="0"/>
                                          </p:stCondLst>
                                        </p:cTn>
                                        <p:tgtEl>
                                          <p:spTgt spid="25631"/>
                                        </p:tgtEl>
                                        <p:attrNameLst>
                                          <p:attrName>style.visibility</p:attrName>
                                        </p:attrNameLst>
                                      </p:cBhvr>
                                      <p:to>
                                        <p:strVal val="visible"/>
                                      </p:to>
                                    </p:set>
                                    <p:anim calcmode="lin" valueType="num">
                                      <p:cBhvr additive="base">
                                        <p:cTn id="123" dur="500" fill="hold"/>
                                        <p:tgtEl>
                                          <p:spTgt spid="25631"/>
                                        </p:tgtEl>
                                        <p:attrNameLst>
                                          <p:attrName>ppt_x</p:attrName>
                                        </p:attrNameLst>
                                      </p:cBhvr>
                                      <p:tavLst>
                                        <p:tav tm="0">
                                          <p:val>
                                            <p:strVal val="1+#ppt_w/2"/>
                                          </p:val>
                                        </p:tav>
                                        <p:tav tm="100000">
                                          <p:val>
                                            <p:strVal val="#ppt_x"/>
                                          </p:val>
                                        </p:tav>
                                      </p:tavLst>
                                    </p:anim>
                                    <p:anim calcmode="lin" valueType="num">
                                      <p:cBhvr additive="base">
                                        <p:cTn id="124" dur="500" fill="hold"/>
                                        <p:tgtEl>
                                          <p:spTgt spid="25631"/>
                                        </p:tgtEl>
                                        <p:attrNameLst>
                                          <p:attrName>ppt_y</p:attrName>
                                        </p:attrNameLst>
                                      </p:cBhvr>
                                      <p:tavLst>
                                        <p:tav tm="0">
                                          <p:val>
                                            <p:strVal val="#ppt_y"/>
                                          </p:val>
                                        </p:tav>
                                        <p:tav tm="100000">
                                          <p:val>
                                            <p:strVal val="#ppt_y"/>
                                          </p:val>
                                        </p:tav>
                                      </p:tavLst>
                                    </p:anim>
                                  </p:childTnLst>
                                </p:cTn>
                              </p:par>
                            </p:childTnLst>
                          </p:cTn>
                        </p:par>
                        <p:par>
                          <p:cTn id="125" fill="hold">
                            <p:stCondLst>
                              <p:cond delay="16200"/>
                            </p:stCondLst>
                            <p:childTnLst>
                              <p:par>
                                <p:cTn id="126" presetID="2" presetClass="entr" presetSubtype="4" fill="hold" grpId="0" nodeType="afterEffect">
                                  <p:stCondLst>
                                    <p:cond delay="100"/>
                                  </p:stCondLst>
                                  <p:childTnLst>
                                    <p:set>
                                      <p:cBhvr>
                                        <p:cTn id="127" dur="1" fill="hold">
                                          <p:stCondLst>
                                            <p:cond delay="0"/>
                                          </p:stCondLst>
                                        </p:cTn>
                                        <p:tgtEl>
                                          <p:spTgt spid="25632"/>
                                        </p:tgtEl>
                                        <p:attrNameLst>
                                          <p:attrName>style.visibility</p:attrName>
                                        </p:attrNameLst>
                                      </p:cBhvr>
                                      <p:to>
                                        <p:strVal val="visible"/>
                                      </p:to>
                                    </p:set>
                                    <p:anim calcmode="lin" valueType="num">
                                      <p:cBhvr additive="base">
                                        <p:cTn id="128" dur="500" fill="hold"/>
                                        <p:tgtEl>
                                          <p:spTgt spid="25632"/>
                                        </p:tgtEl>
                                        <p:attrNameLst>
                                          <p:attrName>ppt_x</p:attrName>
                                        </p:attrNameLst>
                                      </p:cBhvr>
                                      <p:tavLst>
                                        <p:tav tm="0">
                                          <p:val>
                                            <p:strVal val="#ppt_x"/>
                                          </p:val>
                                        </p:tav>
                                        <p:tav tm="100000">
                                          <p:val>
                                            <p:strVal val="#ppt_x"/>
                                          </p:val>
                                        </p:tav>
                                      </p:tavLst>
                                    </p:anim>
                                    <p:anim calcmode="lin" valueType="num">
                                      <p:cBhvr additive="base">
                                        <p:cTn id="129" dur="500" fill="hold"/>
                                        <p:tgtEl>
                                          <p:spTgt spid="25632"/>
                                        </p:tgtEl>
                                        <p:attrNameLst>
                                          <p:attrName>ppt_y</p:attrName>
                                        </p:attrNameLst>
                                      </p:cBhvr>
                                      <p:tavLst>
                                        <p:tav tm="0">
                                          <p:val>
                                            <p:strVal val="1+#ppt_h/2"/>
                                          </p:val>
                                        </p:tav>
                                        <p:tav tm="100000">
                                          <p:val>
                                            <p:strVal val="#ppt_y"/>
                                          </p:val>
                                        </p:tav>
                                      </p:tavLst>
                                    </p:anim>
                                  </p:childTnLst>
                                </p:cTn>
                              </p:par>
                            </p:childTnLst>
                          </p:cTn>
                        </p:par>
                        <p:par>
                          <p:cTn id="130" fill="hold">
                            <p:stCondLst>
                              <p:cond delay="16800"/>
                            </p:stCondLst>
                            <p:childTnLst>
                              <p:par>
                                <p:cTn id="131" presetID="9" presetClass="entr" presetSubtype="0" fill="hold" grpId="0" nodeType="afterEffect">
                                  <p:stCondLst>
                                    <p:cond delay="100"/>
                                  </p:stCondLst>
                                  <p:childTnLst>
                                    <p:set>
                                      <p:cBhvr>
                                        <p:cTn id="132" dur="1" fill="hold">
                                          <p:stCondLst>
                                            <p:cond delay="0"/>
                                          </p:stCondLst>
                                        </p:cTn>
                                        <p:tgtEl>
                                          <p:spTgt spid="25633"/>
                                        </p:tgtEl>
                                        <p:attrNameLst>
                                          <p:attrName>style.visibility</p:attrName>
                                        </p:attrNameLst>
                                      </p:cBhvr>
                                      <p:to>
                                        <p:strVal val="visible"/>
                                      </p:to>
                                    </p:set>
                                    <p:animEffect transition="in" filter="dissolve">
                                      <p:cBhvr>
                                        <p:cTn id="133" dur="500"/>
                                        <p:tgtEl>
                                          <p:spTgt spid="25633"/>
                                        </p:tgtEl>
                                      </p:cBhvr>
                                    </p:animEffect>
                                  </p:childTnLst>
                                </p:cTn>
                              </p:par>
                            </p:childTnLst>
                          </p:cTn>
                        </p:par>
                        <p:par>
                          <p:cTn id="134" fill="hold">
                            <p:stCondLst>
                              <p:cond delay="17400"/>
                            </p:stCondLst>
                            <p:childTnLst>
                              <p:par>
                                <p:cTn id="135" presetID="9" presetClass="entr" presetSubtype="0" fill="hold" grpId="0" nodeType="afterEffect">
                                  <p:stCondLst>
                                    <p:cond delay="100"/>
                                  </p:stCondLst>
                                  <p:childTnLst>
                                    <p:set>
                                      <p:cBhvr>
                                        <p:cTn id="136" dur="1" fill="hold">
                                          <p:stCondLst>
                                            <p:cond delay="0"/>
                                          </p:stCondLst>
                                        </p:cTn>
                                        <p:tgtEl>
                                          <p:spTgt spid="25634"/>
                                        </p:tgtEl>
                                        <p:attrNameLst>
                                          <p:attrName>style.visibility</p:attrName>
                                        </p:attrNameLst>
                                      </p:cBhvr>
                                      <p:to>
                                        <p:strVal val="visible"/>
                                      </p:to>
                                    </p:set>
                                    <p:animEffect transition="in" filter="dissolve">
                                      <p:cBhvr>
                                        <p:cTn id="137" dur="500"/>
                                        <p:tgtEl>
                                          <p:spTgt spid="25634"/>
                                        </p:tgtEl>
                                      </p:cBhvr>
                                    </p:animEffect>
                                  </p:childTnLst>
                                </p:cTn>
                              </p:par>
                            </p:childTnLst>
                          </p:cTn>
                        </p:par>
                        <p:par>
                          <p:cTn id="138" fill="hold">
                            <p:stCondLst>
                              <p:cond delay="18000"/>
                            </p:stCondLst>
                            <p:childTnLst>
                              <p:par>
                                <p:cTn id="139" presetID="2" presetClass="entr" presetSubtype="2" fill="hold" grpId="0" nodeType="afterEffect">
                                  <p:stCondLst>
                                    <p:cond delay="100"/>
                                  </p:stCondLst>
                                  <p:childTnLst>
                                    <p:set>
                                      <p:cBhvr>
                                        <p:cTn id="140" dur="1" fill="hold">
                                          <p:stCondLst>
                                            <p:cond delay="0"/>
                                          </p:stCondLst>
                                        </p:cTn>
                                        <p:tgtEl>
                                          <p:spTgt spid="25635"/>
                                        </p:tgtEl>
                                        <p:attrNameLst>
                                          <p:attrName>style.visibility</p:attrName>
                                        </p:attrNameLst>
                                      </p:cBhvr>
                                      <p:to>
                                        <p:strVal val="visible"/>
                                      </p:to>
                                    </p:set>
                                    <p:anim calcmode="lin" valueType="num">
                                      <p:cBhvr additive="base">
                                        <p:cTn id="141" dur="500" fill="hold"/>
                                        <p:tgtEl>
                                          <p:spTgt spid="25635"/>
                                        </p:tgtEl>
                                        <p:attrNameLst>
                                          <p:attrName>ppt_x</p:attrName>
                                        </p:attrNameLst>
                                      </p:cBhvr>
                                      <p:tavLst>
                                        <p:tav tm="0">
                                          <p:val>
                                            <p:strVal val="1+#ppt_w/2"/>
                                          </p:val>
                                        </p:tav>
                                        <p:tav tm="100000">
                                          <p:val>
                                            <p:strVal val="#ppt_x"/>
                                          </p:val>
                                        </p:tav>
                                      </p:tavLst>
                                    </p:anim>
                                    <p:anim calcmode="lin" valueType="num">
                                      <p:cBhvr additive="base">
                                        <p:cTn id="142" dur="500" fill="hold"/>
                                        <p:tgtEl>
                                          <p:spTgt spid="25635"/>
                                        </p:tgtEl>
                                        <p:attrNameLst>
                                          <p:attrName>ppt_y</p:attrName>
                                        </p:attrNameLst>
                                      </p:cBhvr>
                                      <p:tavLst>
                                        <p:tav tm="0">
                                          <p:val>
                                            <p:strVal val="#ppt_y"/>
                                          </p:val>
                                        </p:tav>
                                        <p:tav tm="100000">
                                          <p:val>
                                            <p:strVal val="#ppt_y"/>
                                          </p:val>
                                        </p:tav>
                                      </p:tavLst>
                                    </p:anim>
                                  </p:childTnLst>
                                </p:cTn>
                              </p:par>
                            </p:childTnLst>
                          </p:cTn>
                        </p:par>
                        <p:par>
                          <p:cTn id="143" fill="hold">
                            <p:stCondLst>
                              <p:cond delay="18600"/>
                            </p:stCondLst>
                            <p:childTnLst>
                              <p:par>
                                <p:cTn id="144" presetID="2" presetClass="entr" presetSubtype="4" fill="hold" grpId="0" nodeType="afterEffect">
                                  <p:stCondLst>
                                    <p:cond delay="100"/>
                                  </p:stCondLst>
                                  <p:childTnLst>
                                    <p:set>
                                      <p:cBhvr>
                                        <p:cTn id="145" dur="1" fill="hold">
                                          <p:stCondLst>
                                            <p:cond delay="0"/>
                                          </p:stCondLst>
                                        </p:cTn>
                                        <p:tgtEl>
                                          <p:spTgt spid="25636"/>
                                        </p:tgtEl>
                                        <p:attrNameLst>
                                          <p:attrName>style.visibility</p:attrName>
                                        </p:attrNameLst>
                                      </p:cBhvr>
                                      <p:to>
                                        <p:strVal val="visible"/>
                                      </p:to>
                                    </p:set>
                                    <p:anim calcmode="lin" valueType="num">
                                      <p:cBhvr additive="base">
                                        <p:cTn id="146" dur="500" fill="hold"/>
                                        <p:tgtEl>
                                          <p:spTgt spid="25636"/>
                                        </p:tgtEl>
                                        <p:attrNameLst>
                                          <p:attrName>ppt_x</p:attrName>
                                        </p:attrNameLst>
                                      </p:cBhvr>
                                      <p:tavLst>
                                        <p:tav tm="0">
                                          <p:val>
                                            <p:strVal val="#ppt_x"/>
                                          </p:val>
                                        </p:tav>
                                        <p:tav tm="100000">
                                          <p:val>
                                            <p:strVal val="#ppt_x"/>
                                          </p:val>
                                        </p:tav>
                                      </p:tavLst>
                                    </p:anim>
                                    <p:anim calcmode="lin" valueType="num">
                                      <p:cBhvr additive="base">
                                        <p:cTn id="147" dur="500" fill="hold"/>
                                        <p:tgtEl>
                                          <p:spTgt spid="25636"/>
                                        </p:tgtEl>
                                        <p:attrNameLst>
                                          <p:attrName>ppt_y</p:attrName>
                                        </p:attrNameLst>
                                      </p:cBhvr>
                                      <p:tavLst>
                                        <p:tav tm="0">
                                          <p:val>
                                            <p:strVal val="1+#ppt_h/2"/>
                                          </p:val>
                                        </p:tav>
                                        <p:tav tm="100000">
                                          <p:val>
                                            <p:strVal val="#ppt_y"/>
                                          </p:val>
                                        </p:tav>
                                      </p:tavLst>
                                    </p:anim>
                                  </p:childTnLst>
                                </p:cTn>
                              </p:par>
                            </p:childTnLst>
                          </p:cTn>
                        </p:par>
                        <p:par>
                          <p:cTn id="148" fill="hold">
                            <p:stCondLst>
                              <p:cond delay="19200"/>
                            </p:stCondLst>
                            <p:childTnLst>
                              <p:par>
                                <p:cTn id="149" presetID="9" presetClass="entr" presetSubtype="0" fill="hold" grpId="0" nodeType="afterEffect">
                                  <p:stCondLst>
                                    <p:cond delay="100"/>
                                  </p:stCondLst>
                                  <p:childTnLst>
                                    <p:set>
                                      <p:cBhvr>
                                        <p:cTn id="150" dur="1" fill="hold">
                                          <p:stCondLst>
                                            <p:cond delay="0"/>
                                          </p:stCondLst>
                                        </p:cTn>
                                        <p:tgtEl>
                                          <p:spTgt spid="25637"/>
                                        </p:tgtEl>
                                        <p:attrNameLst>
                                          <p:attrName>style.visibility</p:attrName>
                                        </p:attrNameLst>
                                      </p:cBhvr>
                                      <p:to>
                                        <p:strVal val="visible"/>
                                      </p:to>
                                    </p:set>
                                    <p:animEffect transition="in" filter="dissolve">
                                      <p:cBhvr>
                                        <p:cTn id="151" dur="500"/>
                                        <p:tgtEl>
                                          <p:spTgt spid="25637"/>
                                        </p:tgtEl>
                                      </p:cBhvr>
                                    </p:animEffect>
                                  </p:childTnLst>
                                </p:cTn>
                              </p:par>
                            </p:childTnLst>
                          </p:cTn>
                        </p:par>
                        <p:par>
                          <p:cTn id="152" fill="hold">
                            <p:stCondLst>
                              <p:cond delay="19800"/>
                            </p:stCondLst>
                            <p:childTnLst>
                              <p:par>
                                <p:cTn id="153" presetID="9" presetClass="entr" presetSubtype="0" fill="hold" grpId="0" nodeType="afterEffect">
                                  <p:stCondLst>
                                    <p:cond delay="100"/>
                                  </p:stCondLst>
                                  <p:childTnLst>
                                    <p:set>
                                      <p:cBhvr>
                                        <p:cTn id="154" dur="1" fill="hold">
                                          <p:stCondLst>
                                            <p:cond delay="0"/>
                                          </p:stCondLst>
                                        </p:cTn>
                                        <p:tgtEl>
                                          <p:spTgt spid="25638"/>
                                        </p:tgtEl>
                                        <p:attrNameLst>
                                          <p:attrName>style.visibility</p:attrName>
                                        </p:attrNameLst>
                                      </p:cBhvr>
                                      <p:to>
                                        <p:strVal val="visible"/>
                                      </p:to>
                                    </p:set>
                                    <p:animEffect transition="in" filter="dissolve">
                                      <p:cBhvr>
                                        <p:cTn id="155" dur="500"/>
                                        <p:tgtEl>
                                          <p:spTgt spid="25638"/>
                                        </p:tgtEl>
                                      </p:cBhvr>
                                    </p:animEffect>
                                  </p:childTnLst>
                                </p:cTn>
                              </p:par>
                            </p:childTnLst>
                          </p:cTn>
                        </p:par>
                        <p:par>
                          <p:cTn id="156" fill="hold">
                            <p:stCondLst>
                              <p:cond delay="20400"/>
                            </p:stCondLst>
                            <p:childTnLst>
                              <p:par>
                                <p:cTn id="157" presetID="2" presetClass="entr" presetSubtype="2" fill="hold" grpId="0" nodeType="afterEffect">
                                  <p:stCondLst>
                                    <p:cond delay="100"/>
                                  </p:stCondLst>
                                  <p:childTnLst>
                                    <p:set>
                                      <p:cBhvr>
                                        <p:cTn id="158" dur="1" fill="hold">
                                          <p:stCondLst>
                                            <p:cond delay="0"/>
                                          </p:stCondLst>
                                        </p:cTn>
                                        <p:tgtEl>
                                          <p:spTgt spid="25639"/>
                                        </p:tgtEl>
                                        <p:attrNameLst>
                                          <p:attrName>style.visibility</p:attrName>
                                        </p:attrNameLst>
                                      </p:cBhvr>
                                      <p:to>
                                        <p:strVal val="visible"/>
                                      </p:to>
                                    </p:set>
                                    <p:anim calcmode="lin" valueType="num">
                                      <p:cBhvr additive="base">
                                        <p:cTn id="159" dur="500" fill="hold"/>
                                        <p:tgtEl>
                                          <p:spTgt spid="25639"/>
                                        </p:tgtEl>
                                        <p:attrNameLst>
                                          <p:attrName>ppt_x</p:attrName>
                                        </p:attrNameLst>
                                      </p:cBhvr>
                                      <p:tavLst>
                                        <p:tav tm="0">
                                          <p:val>
                                            <p:strVal val="1+#ppt_w/2"/>
                                          </p:val>
                                        </p:tav>
                                        <p:tav tm="100000">
                                          <p:val>
                                            <p:strVal val="#ppt_x"/>
                                          </p:val>
                                        </p:tav>
                                      </p:tavLst>
                                    </p:anim>
                                    <p:anim calcmode="lin" valueType="num">
                                      <p:cBhvr additive="base">
                                        <p:cTn id="160" dur="500" fill="hold"/>
                                        <p:tgtEl>
                                          <p:spTgt spid="25639"/>
                                        </p:tgtEl>
                                        <p:attrNameLst>
                                          <p:attrName>ppt_y</p:attrName>
                                        </p:attrNameLst>
                                      </p:cBhvr>
                                      <p:tavLst>
                                        <p:tav tm="0">
                                          <p:val>
                                            <p:strVal val="#ppt_y"/>
                                          </p:val>
                                        </p:tav>
                                        <p:tav tm="100000">
                                          <p:val>
                                            <p:strVal val="#ppt_y"/>
                                          </p:val>
                                        </p:tav>
                                      </p:tavLst>
                                    </p:anim>
                                  </p:childTnLst>
                                </p:cTn>
                              </p:par>
                            </p:childTnLst>
                          </p:cTn>
                        </p:par>
                        <p:par>
                          <p:cTn id="161" fill="hold">
                            <p:stCondLst>
                              <p:cond delay="21000"/>
                            </p:stCondLst>
                            <p:childTnLst>
                              <p:par>
                                <p:cTn id="162" presetID="2" presetClass="entr" presetSubtype="4" fill="hold" grpId="0" nodeType="afterEffect">
                                  <p:stCondLst>
                                    <p:cond delay="100"/>
                                  </p:stCondLst>
                                  <p:childTnLst>
                                    <p:set>
                                      <p:cBhvr>
                                        <p:cTn id="163" dur="1" fill="hold">
                                          <p:stCondLst>
                                            <p:cond delay="0"/>
                                          </p:stCondLst>
                                        </p:cTn>
                                        <p:tgtEl>
                                          <p:spTgt spid="25640"/>
                                        </p:tgtEl>
                                        <p:attrNameLst>
                                          <p:attrName>style.visibility</p:attrName>
                                        </p:attrNameLst>
                                      </p:cBhvr>
                                      <p:to>
                                        <p:strVal val="visible"/>
                                      </p:to>
                                    </p:set>
                                    <p:anim calcmode="lin" valueType="num">
                                      <p:cBhvr additive="base">
                                        <p:cTn id="164" dur="500" fill="hold"/>
                                        <p:tgtEl>
                                          <p:spTgt spid="25640"/>
                                        </p:tgtEl>
                                        <p:attrNameLst>
                                          <p:attrName>ppt_x</p:attrName>
                                        </p:attrNameLst>
                                      </p:cBhvr>
                                      <p:tavLst>
                                        <p:tav tm="0">
                                          <p:val>
                                            <p:strVal val="#ppt_x"/>
                                          </p:val>
                                        </p:tav>
                                        <p:tav tm="100000">
                                          <p:val>
                                            <p:strVal val="#ppt_x"/>
                                          </p:val>
                                        </p:tav>
                                      </p:tavLst>
                                    </p:anim>
                                    <p:anim calcmode="lin" valueType="num">
                                      <p:cBhvr additive="base">
                                        <p:cTn id="165" dur="500" fill="hold"/>
                                        <p:tgtEl>
                                          <p:spTgt spid="25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utoUpdateAnimBg="0"/>
      <p:bldP spid="25607" grpId="0" autoUpdateAnimBg="0"/>
      <p:bldP spid="25608" grpId="0" autoUpdateAnimBg="0"/>
      <p:bldP spid="25609" grpId="0" animBg="1" autoUpdateAnimBg="0"/>
      <p:bldP spid="25610" grpId="0" autoUpdateAnimBg="0"/>
      <p:bldP spid="25611" grpId="0" autoUpdateAnimBg="0"/>
      <p:bldP spid="25612" grpId="0" autoUpdateAnimBg="0"/>
      <p:bldP spid="25613" grpId="0" animBg="1" autoUpdateAnimBg="0"/>
      <p:bldP spid="25614" grpId="0" autoUpdateAnimBg="0"/>
      <p:bldP spid="25615" grpId="0" autoUpdateAnimBg="0"/>
      <p:bldP spid="25616" grpId="0" autoUpdateAnimBg="0"/>
      <p:bldP spid="25617" grpId="0" animBg="1" autoUpdateAnimBg="0"/>
      <p:bldP spid="25618" grpId="0" autoUpdateAnimBg="0"/>
      <p:bldP spid="25619" grpId="0" autoUpdateAnimBg="0"/>
      <p:bldP spid="25620" grpId="0" autoUpdateAnimBg="0"/>
      <p:bldP spid="25621" grpId="0" animBg="1" autoUpdateAnimBg="0"/>
      <p:bldP spid="25622" grpId="0" autoUpdateAnimBg="0"/>
      <p:bldP spid="25623" grpId="0" autoUpdateAnimBg="0"/>
      <p:bldP spid="25624" grpId="0" autoUpdateAnimBg="0"/>
      <p:bldP spid="25625" grpId="0" animBg="1" autoUpdateAnimBg="0"/>
      <p:bldP spid="25626" grpId="0" autoUpdateAnimBg="0"/>
      <p:bldP spid="25627" grpId="0" autoUpdateAnimBg="0"/>
      <p:bldP spid="25628" grpId="0" autoUpdateAnimBg="0"/>
      <p:bldP spid="25629" grpId="0" animBg="1" autoUpdateAnimBg="0"/>
      <p:bldP spid="25630" grpId="0" autoUpdateAnimBg="0"/>
      <p:bldP spid="25631" grpId="0" autoUpdateAnimBg="0"/>
      <p:bldP spid="25632" grpId="0" autoUpdateAnimBg="0"/>
      <p:bldP spid="25633" grpId="0" animBg="1" autoUpdateAnimBg="0"/>
      <p:bldP spid="25634" grpId="0" autoUpdateAnimBg="0"/>
      <p:bldP spid="25635" grpId="0" autoUpdateAnimBg="0"/>
      <p:bldP spid="25636" grpId="0" autoUpdateAnimBg="0"/>
      <p:bldP spid="25637" grpId="0" animBg="1" autoUpdateAnimBg="0"/>
      <p:bldP spid="25638" grpId="0" autoUpdateAnimBg="0"/>
      <p:bldP spid="25639" grpId="0" autoUpdateAnimBg="0"/>
      <p:bldP spid="2564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5794845" y="3422115"/>
            <a:ext cx="591001" cy="59100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5793170" y="4175517"/>
            <a:ext cx="592675" cy="5926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5806564" y="2662018"/>
            <a:ext cx="592675" cy="5926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9242073" y="3425463"/>
            <a:ext cx="592675" cy="591002"/>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9240399" y="4178865"/>
            <a:ext cx="592675" cy="592675"/>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9253793" y="2665366"/>
            <a:ext cx="592675" cy="592675"/>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bwMode="auto">
          <a:xfrm>
            <a:off x="6466208" y="2646645"/>
            <a:ext cx="2123407" cy="2236563"/>
            <a:chOff x="7045224" y="2078155"/>
            <a:chExt cx="4137667" cy="2121840"/>
          </a:xfrm>
        </p:grpSpPr>
        <p:sp>
          <p:nvSpPr>
            <p:cNvPr id="33816" name="TextBox 26"/>
            <p:cNvSpPr txBox="1">
              <a:spLocks noChangeArrowheads="1"/>
            </p:cNvSpPr>
            <p:nvPr/>
          </p:nvSpPr>
          <p:spPr bwMode="auto">
            <a:xfrm>
              <a:off x="7045224" y="2078155"/>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0"/>
          <p:cNvGrpSpPr/>
          <p:nvPr/>
        </p:nvGrpSpPr>
        <p:grpSpPr bwMode="auto">
          <a:xfrm>
            <a:off x="9903391" y="2653341"/>
            <a:ext cx="2142559" cy="2236662"/>
            <a:chOff x="7045224" y="2078155"/>
            <a:chExt cx="4137667" cy="2121798"/>
          </a:xfrm>
        </p:grpSpPr>
        <p:sp>
          <p:nvSpPr>
            <p:cNvPr id="33813" name="TextBox 31"/>
            <p:cNvSpPr txBox="1">
              <a:spLocks noChangeArrowheads="1"/>
            </p:cNvSpPr>
            <p:nvPr/>
          </p:nvSpPr>
          <p:spPr bwMode="auto">
            <a:xfrm>
              <a:off x="7045224" y="2078155"/>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
          <p:cNvGrpSpPr/>
          <p:nvPr/>
        </p:nvGrpSpPr>
        <p:grpSpPr bwMode="auto">
          <a:xfrm>
            <a:off x="728641" y="2134637"/>
            <a:ext cx="4880364" cy="3986328"/>
            <a:chOff x="3785121" y="1812417"/>
            <a:chExt cx="4627889" cy="3779783"/>
          </a:xfrm>
        </p:grpSpPr>
        <p:pic>
          <p:nvPicPr>
            <p:cNvPr id="3381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zh-CN"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文本框 18"/>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0" name="文本框 19"/>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0"/>
          <p:cNvSpPr txBox="1"/>
          <p:nvPr/>
        </p:nvSpPr>
        <p:spPr>
          <a:xfrm>
            <a:off x="5637386" y="3921311"/>
            <a:ext cx="5096507" cy="284677"/>
          </a:xfrm>
          <a:prstGeom prst="rect">
            <a:avLst/>
          </a:prstGeom>
          <a:noFill/>
        </p:spPr>
        <p:txBody>
          <a:bodyPr wrap="square" lIns="68564" tIns="34282" rIns="68564" bIns="34282">
            <a:spAutoFit/>
          </a:bodyPr>
          <a:lstStyle/>
          <a:p>
            <a:pPr>
              <a:buNone/>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The Internet industry The company New Year resolutions</a:t>
            </a:r>
          </a:p>
        </p:txBody>
      </p:sp>
      <p:sp>
        <p:nvSpPr>
          <p:cNvPr id="17" name="矩形 16"/>
          <p:cNvSpPr/>
          <p:nvPr/>
        </p:nvSpPr>
        <p:spPr>
          <a:xfrm>
            <a:off x="5558604" y="1384354"/>
            <a:ext cx="6667806" cy="2531190"/>
          </a:xfrm>
          <a:prstGeom prst="rect">
            <a:avLst/>
          </a:prstGeom>
        </p:spPr>
        <p:txBody>
          <a:bodyPr wrap="square" lIns="68564" tIns="34282" rIns="68564" bIns="34282">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感谢聆听 </a:t>
            </a:r>
            <a:endParaRPr lang="en-US" altLang="zh-CN" sz="8000" b="1" dirty="0">
              <a:solidFill>
                <a:schemeClr val="bg1"/>
              </a:solidFill>
              <a:latin typeface="微软雅黑" panose="020B0503020204020204" pitchFamily="34" charset="-122"/>
              <a:ea typeface="微软雅黑" panose="020B0503020204020204" pitchFamily="34" charset="-122"/>
            </a:endParaRPr>
          </a:p>
          <a:p>
            <a:r>
              <a:rPr lang="zh-CN" altLang="en-US" sz="8000" b="1" dirty="0">
                <a:solidFill>
                  <a:schemeClr val="bg1"/>
                </a:solidFill>
                <a:latin typeface="微软雅黑" panose="020B0503020204020204" pitchFamily="34" charset="-122"/>
                <a:ea typeface="微软雅黑" panose="020B0503020204020204" pitchFamily="34" charset="-122"/>
              </a:rPr>
              <a:t>批评指导</a:t>
            </a:r>
          </a:p>
        </p:txBody>
      </p:sp>
      <p:grpSp>
        <p:nvGrpSpPr>
          <p:cNvPr id="19" name="组合 18"/>
          <p:cNvGrpSpPr/>
          <p:nvPr/>
        </p:nvGrpSpPr>
        <p:grpSpPr>
          <a:xfrm>
            <a:off x="1018574" y="663997"/>
            <a:ext cx="3996845" cy="4025233"/>
            <a:chOff x="8948738" y="746125"/>
            <a:chExt cx="5364162" cy="5402263"/>
          </a:xfrm>
        </p:grpSpPr>
        <p:sp>
          <p:nvSpPr>
            <p:cNvPr id="20"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endParaRPr lang="zh-CN" altLang="en-US"/>
            </a:p>
          </p:txBody>
        </p:sp>
        <p:sp>
          <p:nvSpPr>
            <p:cNvPr id="21"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2"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3"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1429" tIns="45714" rIns="91429" bIns="45714" numCol="1" anchor="t" anchorCtr="0" compatLnSpc="1"/>
            <a:lstStyle/>
            <a:p>
              <a:endParaRPr lang="zh-CN" altLang="en-US"/>
            </a:p>
          </p:txBody>
        </p:sp>
        <p:sp>
          <p:nvSpPr>
            <p:cNvPr id="24"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1429" tIns="45714" rIns="91429" bIns="45714" numCol="1" anchor="t" anchorCtr="0" compatLnSpc="1"/>
            <a:lstStyle/>
            <a:p>
              <a:endParaRPr lang="zh-CN" altLang="en-US"/>
            </a:p>
          </p:txBody>
        </p:sp>
        <p:sp>
          <p:nvSpPr>
            <p:cNvPr id="25"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6"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7"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8"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29"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0"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1"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2"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3"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4"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5"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6"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7"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8"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39"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0"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1"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2"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3"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4"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5"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6"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7"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8"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49"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0"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1"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2"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3"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4"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5"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6"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7"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8"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59"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0"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1"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2"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3"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4"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5"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6"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7"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8"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69"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0"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1"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2"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3"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4"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5"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6"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7"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8"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79"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0"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1"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2"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3"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4"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5"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6"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7"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8"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89"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0"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1"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2"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3"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4"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5"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6"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7"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8"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99"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100"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sp>
          <p:nvSpPr>
            <p:cNvPr id="101"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endParaRPr lang="zh-CN" altLang="en-US"/>
            </a:p>
          </p:txBody>
        </p:sp>
      </p:grpSp>
      <p:sp>
        <p:nvSpPr>
          <p:cNvPr id="102" name="文本框 101"/>
          <p:cNvSpPr txBox="1"/>
          <p:nvPr/>
        </p:nvSpPr>
        <p:spPr>
          <a:xfrm>
            <a:off x="1324984" y="959284"/>
            <a:ext cx="184708" cy="3154321"/>
          </a:xfrm>
          <a:prstGeom prst="rect">
            <a:avLst/>
          </a:prstGeom>
          <a:noFill/>
          <a:scene3d>
            <a:camera prst="orthographicFront"/>
            <a:lightRig rig="threePt" dir="t"/>
          </a:scene3d>
          <a:sp3d prstMaterial="matte">
            <a:bevelB/>
          </a:sp3d>
        </p:spPr>
        <p:txBody>
          <a:bodyPr wrap="none" rtlCol="0">
            <a:spAutoFit/>
          </a:bodyPr>
          <a:lstStyle/>
          <a:p>
            <a:endParaRPr lang="zh-CN" altLang="en-US" sz="19900" b="1" dirty="0">
              <a:solidFill>
                <a:schemeClr val="bg1"/>
              </a:solidFill>
              <a:latin typeface="Agency FB" panose="020B0503020202020204" pitchFamily="34" charset="0"/>
              <a:ea typeface="微软雅黑" panose="020B0503020204020204" pitchFamily="34" charset="-122"/>
            </a:endParaRPr>
          </a:p>
        </p:txBody>
      </p:sp>
      <p:sp>
        <p:nvSpPr>
          <p:cNvPr id="109" name="文本框 108"/>
          <p:cNvSpPr txBox="1"/>
          <p:nvPr/>
        </p:nvSpPr>
        <p:spPr>
          <a:xfrm>
            <a:off x="1018574" y="1563603"/>
            <a:ext cx="3817071" cy="2215863"/>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rPr>
              <a:t>20XX</a:t>
            </a:r>
            <a:endParaRPr lang="zh-CN" altLang="en-US" sz="138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p:cTn id="12" dur="500" fill="hold"/>
                                            <p:tgtEl>
                                              <p:spTgt spid="109"/>
                                            </p:tgtEl>
                                            <p:attrNameLst>
                                              <p:attrName>ppt_w</p:attrName>
                                            </p:attrNameLst>
                                          </p:cBhvr>
                                          <p:tavLst>
                                            <p:tav tm="0">
                                              <p:val>
                                                <p:fltVal val="0"/>
                                              </p:val>
                                            </p:tav>
                                            <p:tav tm="100000">
                                              <p:val>
                                                <p:strVal val="#ppt_w"/>
                                              </p:val>
                                            </p:tav>
                                          </p:tavLst>
                                        </p:anim>
                                        <p:anim calcmode="lin" valueType="num">
                                          <p:cBhvr>
                                            <p:cTn id="13" dur="500" fill="hold"/>
                                            <p:tgtEl>
                                              <p:spTgt spid="109"/>
                                            </p:tgtEl>
                                            <p:attrNameLst>
                                              <p:attrName>ppt_h</p:attrName>
                                            </p:attrNameLst>
                                          </p:cBhvr>
                                          <p:tavLst>
                                            <p:tav tm="0">
                                              <p:val>
                                                <p:fltVal val="0"/>
                                              </p:val>
                                            </p:tav>
                                            <p:tav tm="100000">
                                              <p:val>
                                                <p:strVal val="#ppt_h"/>
                                              </p:val>
                                            </p:tav>
                                          </p:tavLst>
                                        </p:anim>
                                        <p:animEffect transition="in" filter="fade">
                                          <p:cBhvr>
                                            <p:cTn id="14" dur="500"/>
                                            <p:tgtEl>
                                              <p:spTgt spid="10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14:bounceEnd="20000">
                                          <p:cBhvr additive="base">
                                            <p:cTn id="19" dur="50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21000">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14:bounceEnd="21000">
                                          <p:cBhvr additive="base">
                                            <p:cTn id="25" dur="800" fill="hold"/>
                                            <p:tgtEl>
                                              <p:spTgt spid="15"/>
                                            </p:tgtEl>
                                            <p:attrNameLst>
                                              <p:attrName>ppt_x</p:attrName>
                                            </p:attrNameLst>
                                          </p:cBhvr>
                                          <p:tavLst>
                                            <p:tav tm="0">
                                              <p:val>
                                                <p:strVal val="1+#ppt_w/2"/>
                                              </p:val>
                                            </p:tav>
                                            <p:tav tm="100000">
                                              <p:val>
                                                <p:strVal val="#ppt_x"/>
                                              </p:val>
                                            </p:tav>
                                          </p:tavLst>
                                        </p:anim>
                                        <p:anim calcmode="lin" valueType="num" p14:bounceEnd="21000">
                                          <p:cBhvr additive="base">
                                            <p:cTn id="26" dur="8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p:cTn id="12" dur="500" fill="hold"/>
                                            <p:tgtEl>
                                              <p:spTgt spid="109"/>
                                            </p:tgtEl>
                                            <p:attrNameLst>
                                              <p:attrName>ppt_w</p:attrName>
                                            </p:attrNameLst>
                                          </p:cBhvr>
                                          <p:tavLst>
                                            <p:tav tm="0">
                                              <p:val>
                                                <p:fltVal val="0"/>
                                              </p:val>
                                            </p:tav>
                                            <p:tav tm="100000">
                                              <p:val>
                                                <p:strVal val="#ppt_w"/>
                                              </p:val>
                                            </p:tav>
                                          </p:tavLst>
                                        </p:anim>
                                        <p:anim calcmode="lin" valueType="num">
                                          <p:cBhvr>
                                            <p:cTn id="13" dur="500" fill="hold"/>
                                            <p:tgtEl>
                                              <p:spTgt spid="109"/>
                                            </p:tgtEl>
                                            <p:attrNameLst>
                                              <p:attrName>ppt_h</p:attrName>
                                            </p:attrNameLst>
                                          </p:cBhvr>
                                          <p:tavLst>
                                            <p:tav tm="0">
                                              <p:val>
                                                <p:fltVal val="0"/>
                                              </p:val>
                                            </p:tav>
                                            <p:tav tm="100000">
                                              <p:val>
                                                <p:strVal val="#ppt_h"/>
                                              </p:val>
                                            </p:tav>
                                          </p:tavLst>
                                        </p:anim>
                                        <p:animEffect transition="in" filter="fade">
                                          <p:cBhvr>
                                            <p:cTn id="14" dur="500"/>
                                            <p:tgtEl>
                                              <p:spTgt spid="10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800" fill="hold"/>
                                            <p:tgtEl>
                                              <p:spTgt spid="15"/>
                                            </p:tgtEl>
                                            <p:attrNameLst>
                                              <p:attrName>ppt_x</p:attrName>
                                            </p:attrNameLst>
                                          </p:cBhvr>
                                          <p:tavLst>
                                            <p:tav tm="0">
                                              <p:val>
                                                <p:strVal val="1+#ppt_w/2"/>
                                              </p:val>
                                            </p:tav>
                                            <p:tav tm="100000">
                                              <p:val>
                                                <p:strVal val="#ppt_x"/>
                                              </p:val>
                                            </p:tav>
                                          </p:tavLst>
                                        </p:anim>
                                        <p:anim calcmode="lin" valueType="num">
                                          <p:cBhvr additive="base">
                                            <p:cTn id="26" dur="8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0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3449312" y="498003"/>
            <a:ext cx="6255434" cy="6299865"/>
            <a:chOff x="8948738" y="746125"/>
            <a:chExt cx="5364162" cy="5402263"/>
          </a:xfrm>
        </p:grpSpPr>
        <p:sp>
          <p:nvSpPr>
            <p:cNvPr id="94"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3" tIns="48212" rIns="96423" bIns="48212" numCol="1" anchor="t" anchorCtr="0" compatLnSpc="1"/>
            <a:lstStyle/>
            <a:p>
              <a:endParaRPr lang="zh-CN" altLang="en-US"/>
            </a:p>
          </p:txBody>
        </p:sp>
        <p:sp>
          <p:nvSpPr>
            <p:cNvPr id="95"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6"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7"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6423" tIns="48212" rIns="96423" bIns="48212" numCol="1" anchor="t" anchorCtr="0" compatLnSpc="1"/>
            <a:lstStyle/>
            <a:p>
              <a:endParaRPr lang="zh-CN" altLang="en-US"/>
            </a:p>
          </p:txBody>
        </p:sp>
        <p:sp>
          <p:nvSpPr>
            <p:cNvPr id="98"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6423" tIns="48212" rIns="96423" bIns="48212" numCol="1" anchor="t" anchorCtr="0" compatLnSpc="1"/>
            <a:lstStyle/>
            <a:p>
              <a:endParaRPr lang="zh-CN" altLang="en-US"/>
            </a:p>
          </p:txBody>
        </p:sp>
        <p:sp>
          <p:nvSpPr>
            <p:cNvPr id="99"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0"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1"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2"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3"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4"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5"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6"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7"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8"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9"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0"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1"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2"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3"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4"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5"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6"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7"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8"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9"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0"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1"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2"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3"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4"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5"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6"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7"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8"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9"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0"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1"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2"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3"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4"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5"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6"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7"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8"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9"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0"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1"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2"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3"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4"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5"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6"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7"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8"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9"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0"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1"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2"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3"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4"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5"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6"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7"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8"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9"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0"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1"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2"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3"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4"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5"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6"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7"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8"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9"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0"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1"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2"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3"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4"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5"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grpSp>
      <p:sp>
        <p:nvSpPr>
          <p:cNvPr id="5" name="文本框 4"/>
          <p:cNvSpPr txBox="1"/>
          <p:nvPr/>
        </p:nvSpPr>
        <p:spPr>
          <a:xfrm>
            <a:off x="4996857" y="1627954"/>
            <a:ext cx="3512835" cy="1520228"/>
          </a:xfrm>
          <a:prstGeom prst="rect">
            <a:avLst/>
          </a:prstGeom>
          <a:noFill/>
        </p:spPr>
        <p:txBody>
          <a:bodyPr wrap="none" rtlCol="0">
            <a:spAutoFit/>
          </a:bodyPr>
          <a:lstStyle/>
          <a:p>
            <a:r>
              <a:rPr lang="en-US" altLang="zh-CN"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rPr>
              <a:t>Part 1</a:t>
            </a:r>
            <a:endParaRPr lang="zh-CN" altLang="en-US"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75146" y="2974113"/>
            <a:ext cx="5108460" cy="1569466"/>
          </a:xfrm>
          <a:prstGeom prst="rect">
            <a:avLst/>
          </a:prstGeom>
          <a:noFill/>
        </p:spPr>
        <p:txBody>
          <a:bodyPr wrap="none" rtlCol="0">
            <a:spAutoFit/>
          </a:bodyPr>
          <a:lstStyle/>
          <a:p>
            <a:pPr algn="ctr"/>
            <a:r>
              <a:rPr lang="zh-CN" altLang="en-US" sz="9600" dirty="0">
                <a:ln>
                  <a:solidFill>
                    <a:schemeClr val="bg1">
                      <a:lumMod val="65000"/>
                    </a:schemeClr>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工作回顾</a:t>
            </a:r>
          </a:p>
        </p:txBody>
      </p:sp>
      <p:cxnSp>
        <p:nvCxnSpPr>
          <p:cNvPr id="9" name="直接连接符 8"/>
          <p:cNvCxnSpPr/>
          <p:nvPr/>
        </p:nvCxnSpPr>
        <p:spPr>
          <a:xfrm flipV="1">
            <a:off x="5136078" y="3009976"/>
            <a:ext cx="2509172" cy="21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554049"/>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554049"/>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42539" y="4444692"/>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9333318" y="4686943"/>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0" name="TextBox 19"/>
          <p:cNvSpPr txBox="1"/>
          <p:nvPr/>
        </p:nvSpPr>
        <p:spPr>
          <a:xfrm>
            <a:off x="2192287" y="4404817"/>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883070" y="4647070"/>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directly.ent to this directly.</a:t>
            </a:r>
          </a:p>
        </p:txBody>
      </p:sp>
      <p:sp>
        <p:nvSpPr>
          <p:cNvPr id="22" name="TextBox 21"/>
          <p:cNvSpPr txBox="1"/>
          <p:nvPr/>
        </p:nvSpPr>
        <p:spPr>
          <a:xfrm>
            <a:off x="5801006" y="2473546"/>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10080" y="2909975"/>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3067221" y="3152227"/>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5" name="TextBox 24"/>
          <p:cNvSpPr txBox="1"/>
          <p:nvPr/>
        </p:nvSpPr>
        <p:spPr>
          <a:xfrm>
            <a:off x="8281098" y="2897308"/>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7971878" y="3139560"/>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47" name="TextBox 46"/>
          <p:cNvSpPr txBox="1"/>
          <p:nvPr/>
        </p:nvSpPr>
        <p:spPr>
          <a:xfrm>
            <a:off x="5453336" y="2701755"/>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cxnSp>
        <p:nvCxnSpPr>
          <p:cNvPr id="68" name="Straight Connector 67"/>
          <p:cNvCxnSpPr/>
          <p:nvPr/>
        </p:nvCxnSpPr>
        <p:spPr>
          <a:xfrm>
            <a:off x="3972804" y="571735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571266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3818443" y="2356834"/>
            <a:ext cx="502599" cy="480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8736088" y="2372451"/>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10025240" y="3881037"/>
            <a:ext cx="463155" cy="50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6129325" y="1883383"/>
            <a:ext cx="606622" cy="5451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2578068" y="3845420"/>
            <a:ext cx="467528" cy="51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896685" y="3268951"/>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5137150" y="4235234"/>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594699" y="5256656"/>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537191" y="4231061"/>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5273024" y="5256656"/>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1" name="文本框 40"/>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10326688" y="2425700"/>
            <a:ext cx="2532062" cy="430213"/>
          </a:xfrm>
          <a:prstGeom prst="rect">
            <a:avLst/>
          </a:prstGeom>
        </p:spPr>
        <p:txBody>
          <a:bodyPr wrap="square"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10326688" y="3492500"/>
            <a:ext cx="2532062" cy="430213"/>
          </a:xfrm>
          <a:prstGeom prst="rect">
            <a:avLst/>
          </a:prstGeom>
        </p:spPr>
        <p:txBody>
          <a:bodyPr wrap="square"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10326688" y="4545013"/>
            <a:ext cx="2532062" cy="430212"/>
          </a:xfrm>
          <a:prstGeom prst="rect">
            <a:avLst/>
          </a:prstGeom>
        </p:spPr>
        <p:txBody>
          <a:bodyPr wrap="square"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10326688" y="5599113"/>
            <a:ext cx="2532062" cy="430212"/>
          </a:xfrm>
          <a:prstGeom prst="rect">
            <a:avLst/>
          </a:prstGeom>
        </p:spPr>
        <p:txBody>
          <a:bodyPr wrap="square"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3900574" y="2146942"/>
            <a:ext cx="4346894" cy="1933608"/>
            <a:chOff x="3031241" y="2222477"/>
            <a:chExt cx="4121726" cy="1833447"/>
          </a:xfrm>
        </p:grpSpPr>
        <p:grpSp>
          <p:nvGrpSpPr>
            <p:cNvPr id="15" name="Group 14"/>
            <p:cNvGrpSpPr/>
            <p:nvPr/>
          </p:nvGrpSpPr>
          <p:grpSpPr>
            <a:xfrm flipH="1">
              <a:off x="3031241" y="2222477"/>
              <a:ext cx="4121726" cy="1833447"/>
              <a:chOff x="3876268" y="1741695"/>
              <a:chExt cx="4404882" cy="1959402"/>
            </a:xfrm>
          </p:grpSpPr>
          <p:grpSp>
            <p:nvGrpSpPr>
              <p:cNvPr id="3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900574" y="3212499"/>
            <a:ext cx="4346894" cy="1033861"/>
            <a:chOff x="3031241" y="3232838"/>
            <a:chExt cx="4121726" cy="980307"/>
          </a:xfrm>
        </p:grpSpPr>
        <p:grpSp>
          <p:nvGrpSpPr>
            <p:cNvPr id="14" name="Group 13"/>
            <p:cNvGrpSpPr/>
            <p:nvPr/>
          </p:nvGrpSpPr>
          <p:grpSpPr>
            <a:xfrm flipH="1">
              <a:off x="3031241" y="3232838"/>
              <a:ext cx="4121726" cy="980307"/>
              <a:chOff x="3876268" y="2821466"/>
              <a:chExt cx="4404882" cy="1047652"/>
            </a:xfrm>
          </p:grpSpPr>
          <p:grpSp>
            <p:nvGrpSpPr>
              <p:cNvPr id="42"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900574" y="4258550"/>
            <a:ext cx="4346894" cy="1039160"/>
            <a:chOff x="3031241" y="4224704"/>
            <a:chExt cx="4121726" cy="985332"/>
          </a:xfrm>
        </p:grpSpPr>
        <p:grpSp>
          <p:nvGrpSpPr>
            <p:cNvPr id="13" name="Group 12"/>
            <p:cNvGrpSpPr/>
            <p:nvPr/>
          </p:nvGrpSpPr>
          <p:grpSpPr>
            <a:xfrm flipH="1">
              <a:off x="3031241" y="4224704"/>
              <a:ext cx="4121726" cy="985332"/>
              <a:chOff x="3876268" y="3881472"/>
              <a:chExt cx="4404882" cy="1053023"/>
            </a:xfrm>
          </p:grpSpPr>
          <p:grpSp>
            <p:nvGrpSpPr>
              <p:cNvPr id="52"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900574" y="4429233"/>
            <a:ext cx="4346894" cy="1928732"/>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60"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1447635" y="2900986"/>
            <a:ext cx="2524202" cy="2534762"/>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文本框 5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 calcmode="lin" valueType="num">
                                      <p:cBhvr>
                                        <p:cTn id="9" dur="500" fill="hold"/>
                                        <p:tgtEl>
                                          <p:spTgt spid="68"/>
                                        </p:tgtEl>
                                        <p:attrNameLst>
                                          <p:attrName>style.rotation</p:attrName>
                                        </p:attrNameLst>
                                      </p:cBhvr>
                                      <p:tavLst>
                                        <p:tav tm="0">
                                          <p:val>
                                            <p:fltVal val="360"/>
                                          </p:val>
                                        </p:tav>
                                        <p:tav tm="100000">
                                          <p:val>
                                            <p:fltVal val="0"/>
                                          </p:val>
                                        </p:tav>
                                      </p:tavLst>
                                    </p:anim>
                                    <p:animEffect transition="in" filter="fade">
                                      <p:cBhvr>
                                        <p:cTn id="10" dur="500"/>
                                        <p:tgtEl>
                                          <p:spTgt spid="6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2799383" y="1472935"/>
            <a:ext cx="5854490" cy="3659055"/>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3542903" y="3998413"/>
            <a:ext cx="152217" cy="152217"/>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4886508" y="3003883"/>
            <a:ext cx="275161" cy="275161"/>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6502348" y="2398674"/>
            <a:ext cx="380542" cy="380542"/>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07283" y="1655831"/>
            <a:ext cx="570669" cy="335413"/>
          </a:xfrm>
          <a:prstGeom prst="rect">
            <a:avLst/>
          </a:prstGeom>
          <a:noFill/>
        </p:spPr>
        <p:txBody>
          <a:bodyPr wrap="none" lIns="0" tIns="0" rIns="0" bIns="0" rtlCol="0">
            <a:spAutoFit/>
          </a:bodyPr>
          <a:lstStyle/>
          <a:p>
            <a:pPr algn="just">
              <a:lnSpc>
                <a:spcPct val="120000"/>
              </a:lnSpc>
            </a:pPr>
            <a:r>
              <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4732077" y="2261040"/>
            <a:ext cx="570669" cy="335413"/>
          </a:xfrm>
          <a:prstGeom prst="rect">
            <a:avLst/>
          </a:prstGeom>
          <a:noFill/>
        </p:spPr>
        <p:txBody>
          <a:bodyPr wrap="none" lIns="0" tIns="0" rIns="0" bIns="0" rtlCol="0">
            <a:spAutoFit/>
          </a:bodyPr>
          <a:lstStyle/>
          <a:p>
            <a:pPr algn="just">
              <a:lnSpc>
                <a:spcPct val="120000"/>
              </a:lnSpc>
            </a:pPr>
            <a:r>
              <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3333676" y="3163096"/>
            <a:ext cx="570669" cy="335413"/>
          </a:xfrm>
          <a:prstGeom prst="rect">
            <a:avLst/>
          </a:prstGeom>
          <a:noFill/>
        </p:spPr>
        <p:txBody>
          <a:bodyPr wrap="none" lIns="0" tIns="0" rIns="0" bIns="0" rtlCol="0">
            <a:spAutoFit/>
          </a:bodyPr>
          <a:lstStyle/>
          <a:p>
            <a:pPr algn="just">
              <a:lnSpc>
                <a:spcPct val="120000"/>
              </a:lnSpc>
            </a:pPr>
            <a:r>
              <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016366" y="2089320"/>
            <a:ext cx="2319819" cy="72596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9016366" y="1735963"/>
            <a:ext cx="1256754" cy="236219"/>
          </a:xfrm>
          <a:prstGeom prst="rect">
            <a:avLst/>
          </a:prstGeom>
          <a:noFill/>
        </p:spPr>
        <p:txBody>
          <a:bodyPr wrap="none" lIns="0" tIns="0" rIns="0" bIns="0" rtlCol="0">
            <a:spAutoFit/>
          </a:bodyPr>
          <a:lstStyle/>
          <a:p>
            <a:pPr>
              <a:lnSpc>
                <a:spcPct val="120000"/>
              </a:lnSpc>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2410423" y="5238369"/>
            <a:ext cx="570669" cy="335413"/>
          </a:xfrm>
          <a:prstGeom prst="rect">
            <a:avLst/>
          </a:prstGeom>
          <a:noFill/>
        </p:spPr>
        <p:txBody>
          <a:bodyPr wrap="none" lIns="0" tIns="0" rIns="0" bIns="0" rtlCol="0">
            <a:spAutoFit/>
          </a:bodyPr>
          <a:lstStyle/>
          <a:p>
            <a:pPr algn="just">
              <a:lnSpc>
                <a:spcPct val="120000"/>
              </a:lnSpc>
            </a:pPr>
            <a:r>
              <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535849" y="5627857"/>
            <a:ext cx="2319819"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6241467" y="4301093"/>
            <a:ext cx="2071493" cy="749199"/>
            <a:chOff x="8508023" y="2061983"/>
            <a:chExt cx="1964297" cy="710430"/>
          </a:xfrm>
        </p:grpSpPr>
        <p:sp>
          <p:nvSpPr>
            <p:cNvPr id="26" name="TextBox 25"/>
            <p:cNvSpPr txBox="1"/>
            <p:nvPr/>
          </p:nvSpPr>
          <p:spPr>
            <a:xfrm>
              <a:off x="8515350" y="2061983"/>
              <a:ext cx="1191719" cy="223995"/>
            </a:xfrm>
            <a:prstGeom prst="rect">
              <a:avLst/>
            </a:prstGeom>
            <a:noFill/>
          </p:spPr>
          <p:txBody>
            <a:bodyPr wrap="none" lIns="0" tIns="0" rIns="0" bIns="0" rtlCol="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8508023" y="2365039"/>
              <a:ext cx="1964297" cy="40737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236492" y="5503004"/>
            <a:ext cx="2109221" cy="749199"/>
            <a:chOff x="8508023" y="2061983"/>
            <a:chExt cx="2000073" cy="710430"/>
          </a:xfrm>
        </p:grpSpPr>
        <p:sp>
          <p:nvSpPr>
            <p:cNvPr id="29" name="TextBox 28"/>
            <p:cNvSpPr txBox="1"/>
            <p:nvPr/>
          </p:nvSpPr>
          <p:spPr>
            <a:xfrm>
              <a:off x="8521482" y="2061983"/>
              <a:ext cx="1191719" cy="223995"/>
            </a:xfrm>
            <a:prstGeom prst="rect">
              <a:avLst/>
            </a:prstGeom>
            <a:noFill/>
          </p:spPr>
          <p:txBody>
            <a:bodyPr wrap="none" lIns="0" tIns="0" rIns="0" bIns="0" rtlCol="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8508023" y="2365039"/>
              <a:ext cx="2000073" cy="40737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9368511" y="4301093"/>
            <a:ext cx="2061773" cy="749199"/>
            <a:chOff x="8508022" y="2061983"/>
            <a:chExt cx="1955081" cy="710430"/>
          </a:xfrm>
        </p:grpSpPr>
        <p:sp>
          <p:nvSpPr>
            <p:cNvPr id="32" name="TextBox 31"/>
            <p:cNvSpPr txBox="1"/>
            <p:nvPr/>
          </p:nvSpPr>
          <p:spPr>
            <a:xfrm>
              <a:off x="8528447" y="2061983"/>
              <a:ext cx="1191720" cy="223995"/>
            </a:xfrm>
            <a:prstGeom prst="rect">
              <a:avLst/>
            </a:prstGeom>
            <a:noFill/>
          </p:spPr>
          <p:txBody>
            <a:bodyPr wrap="none" lIns="0" tIns="0" rIns="0" bIns="0" rtlCol="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08022" y="2365039"/>
              <a:ext cx="1955081" cy="40737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33"/>
          <p:cNvGrpSpPr/>
          <p:nvPr/>
        </p:nvGrpSpPr>
        <p:grpSpPr>
          <a:xfrm>
            <a:off x="9325525" y="5503004"/>
            <a:ext cx="2104757" cy="749199"/>
            <a:chOff x="8467262" y="2061983"/>
            <a:chExt cx="1995841" cy="710430"/>
          </a:xfrm>
        </p:grpSpPr>
        <p:sp>
          <p:nvSpPr>
            <p:cNvPr id="35" name="TextBox 34"/>
            <p:cNvSpPr txBox="1"/>
            <p:nvPr/>
          </p:nvSpPr>
          <p:spPr>
            <a:xfrm>
              <a:off x="8467262" y="2061983"/>
              <a:ext cx="1191720" cy="223995"/>
            </a:xfrm>
            <a:prstGeom prst="rect">
              <a:avLst/>
            </a:prstGeom>
            <a:noFill/>
          </p:spPr>
          <p:txBody>
            <a:bodyPr wrap="none" lIns="0" tIns="0" rIns="0" bIns="0" rtlCol="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35"/>
            <p:cNvSpPr/>
            <p:nvPr/>
          </p:nvSpPr>
          <p:spPr>
            <a:xfrm>
              <a:off x="8508022" y="2365039"/>
              <a:ext cx="1955081" cy="407374"/>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600893" y="5613869"/>
            <a:ext cx="585664" cy="585664"/>
            <a:chOff x="5966424" y="5581429"/>
            <a:chExt cx="555357" cy="555356"/>
          </a:xfrm>
        </p:grpSpPr>
        <p:sp>
          <p:nvSpPr>
            <p:cNvPr id="39" name="Freeform 52"/>
            <p:cNvSpPr>
              <a:spLocks noEditPoints="1"/>
            </p:cNvSpPr>
            <p:nvPr/>
          </p:nvSpPr>
          <p:spPr bwMode="auto">
            <a:xfrm>
              <a:off x="5966424" y="5581429"/>
              <a:ext cx="555357" cy="555356"/>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3"/>
            </a:solidFill>
            <a:ln>
              <a:noFill/>
            </a:ln>
          </p:spPr>
          <p:txBody>
            <a:bodyPr vert="horz" wrap="square" lIns="0" tIns="0" rIns="0" bIns="0" numCol="1" anchor="t" anchorCtr="0" compatLnSpc="1"/>
            <a:lstStyle/>
            <a:p>
              <a:pPr algn="just">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40"/>
            <p:cNvGrpSpPr/>
            <p:nvPr/>
          </p:nvGrpSpPr>
          <p:grpSpPr>
            <a:xfrm>
              <a:off x="6095312" y="5748110"/>
              <a:ext cx="282246" cy="246604"/>
              <a:chOff x="6357938" y="3535360"/>
              <a:chExt cx="465138" cy="406400"/>
            </a:xfrm>
            <a:solidFill>
              <a:schemeClr val="accent3"/>
            </a:solidFill>
          </p:grpSpPr>
          <p:sp>
            <p:nvSpPr>
              <p:cNvPr id="42" name="AutoShape 43"/>
              <p:cNvSpPr/>
              <p:nvPr/>
            </p:nvSpPr>
            <p:spPr bwMode="auto">
              <a:xfrm>
                <a:off x="6357938" y="3535360"/>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44"/>
              <p:cNvSpPr/>
              <p:nvPr/>
            </p:nvSpPr>
            <p:spPr bwMode="auto">
              <a:xfrm>
                <a:off x="6779419" y="3680618"/>
                <a:ext cx="28576"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45"/>
              <p:cNvSpPr/>
              <p:nvPr/>
            </p:nvSpPr>
            <p:spPr bwMode="auto">
              <a:xfrm>
                <a:off x="6764339" y="3854447"/>
                <a:ext cx="58737"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9"/>
          <p:cNvGrpSpPr/>
          <p:nvPr/>
        </p:nvGrpSpPr>
        <p:grpSpPr>
          <a:xfrm>
            <a:off x="8748026" y="5613869"/>
            <a:ext cx="585664" cy="585664"/>
            <a:chOff x="8647910" y="5581438"/>
            <a:chExt cx="555357" cy="555357"/>
          </a:xfrm>
        </p:grpSpPr>
        <p:sp>
          <p:nvSpPr>
            <p:cNvPr id="40" name="Freeform 52"/>
            <p:cNvSpPr>
              <a:spLocks noEditPoints="1"/>
            </p:cNvSpPr>
            <p:nvPr/>
          </p:nvSpPr>
          <p:spPr bwMode="auto">
            <a:xfrm>
              <a:off x="8647910" y="5581438"/>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4"/>
            </a:solidFill>
            <a:ln>
              <a:noFill/>
            </a:ln>
          </p:spPr>
          <p:txBody>
            <a:bodyPr vert="horz" wrap="square" lIns="0" tIns="0" rIns="0" bIns="0" numCol="1" anchor="t" anchorCtr="0" compatLnSpc="1"/>
            <a:lstStyle/>
            <a:p>
              <a:pPr algn="just">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 name="Group 44"/>
            <p:cNvGrpSpPr/>
            <p:nvPr/>
          </p:nvGrpSpPr>
          <p:grpSpPr>
            <a:xfrm>
              <a:off x="8789869" y="5722365"/>
              <a:ext cx="281764" cy="281764"/>
              <a:chOff x="8216107" y="2577296"/>
              <a:chExt cx="464344" cy="464343"/>
            </a:xfrm>
            <a:solidFill>
              <a:schemeClr val="accent4"/>
            </a:solidFill>
          </p:grpSpPr>
          <p:sp>
            <p:nvSpPr>
              <p:cNvPr id="46" name="AutoShape 52"/>
              <p:cNvSpPr/>
              <p:nvPr/>
            </p:nvSpPr>
            <p:spPr bwMode="auto">
              <a:xfrm>
                <a:off x="8216107" y="2577296"/>
                <a:ext cx="464344" cy="464343"/>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53"/>
              <p:cNvSpPr/>
              <p:nvPr/>
            </p:nvSpPr>
            <p:spPr bwMode="auto">
              <a:xfrm>
                <a:off x="8390732" y="2736853"/>
                <a:ext cx="125412"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AutoShape 54"/>
              <p:cNvSpPr/>
              <p:nvPr/>
            </p:nvSpPr>
            <p:spPr bwMode="auto">
              <a:xfrm>
                <a:off x="8375650" y="2896399"/>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55"/>
              <p:cNvSpPr/>
              <p:nvPr/>
            </p:nvSpPr>
            <p:spPr bwMode="auto">
              <a:xfrm>
                <a:off x="8448674"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7"/>
          <p:cNvGrpSpPr/>
          <p:nvPr/>
        </p:nvGrpSpPr>
        <p:grpSpPr>
          <a:xfrm>
            <a:off x="8748026" y="4406908"/>
            <a:ext cx="585664" cy="585664"/>
            <a:chOff x="8647910" y="4436936"/>
            <a:chExt cx="555357" cy="555357"/>
          </a:xfrm>
        </p:grpSpPr>
        <p:sp>
          <p:nvSpPr>
            <p:cNvPr id="38" name="Freeform 52"/>
            <p:cNvSpPr>
              <a:spLocks noEditPoints="1"/>
            </p:cNvSpPr>
            <p:nvPr/>
          </p:nvSpPr>
          <p:spPr bwMode="auto">
            <a:xfrm>
              <a:off x="8647910" y="4436936"/>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2"/>
            </a:solidFill>
            <a:ln>
              <a:noFill/>
            </a:ln>
          </p:spPr>
          <p:txBody>
            <a:bodyPr vert="horz" wrap="square" lIns="0" tIns="0" rIns="0" bIns="0" numCol="1" anchor="t" anchorCtr="0" compatLnSpc="1"/>
            <a:lstStyle/>
            <a:p>
              <a:pPr algn="just">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Group 49"/>
            <p:cNvGrpSpPr/>
            <p:nvPr/>
          </p:nvGrpSpPr>
          <p:grpSpPr>
            <a:xfrm>
              <a:off x="8831951" y="4577833"/>
              <a:ext cx="193623" cy="282246"/>
              <a:chOff x="3582988" y="3510758"/>
              <a:chExt cx="319088" cy="465137"/>
            </a:xfrm>
            <a:solidFill>
              <a:schemeClr val="accent2"/>
            </a:solidFill>
          </p:grpSpPr>
          <p:sp>
            <p:nvSpPr>
              <p:cNvPr id="51" name="AutoShape 113"/>
              <p:cNvSpPr/>
              <p:nvPr/>
            </p:nvSpPr>
            <p:spPr bwMode="auto">
              <a:xfrm>
                <a:off x="3582988" y="3510758"/>
                <a:ext cx="319088"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14"/>
              <p:cNvSpPr/>
              <p:nvPr/>
            </p:nvSpPr>
            <p:spPr bwMode="auto">
              <a:xfrm>
                <a:off x="3655220" y="3583783"/>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5600893" y="4406911"/>
            <a:ext cx="585664" cy="585664"/>
            <a:chOff x="5966424" y="4436930"/>
            <a:chExt cx="555357" cy="555356"/>
          </a:xfrm>
        </p:grpSpPr>
        <p:sp>
          <p:nvSpPr>
            <p:cNvPr id="37" name="Freeform 52"/>
            <p:cNvSpPr>
              <a:spLocks noEditPoints="1"/>
            </p:cNvSpPr>
            <p:nvPr/>
          </p:nvSpPr>
          <p:spPr bwMode="auto">
            <a:xfrm>
              <a:off x="5966424" y="4436930"/>
              <a:ext cx="555357" cy="555356"/>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1"/>
            </a:solidFill>
            <a:ln>
              <a:noFill/>
            </a:ln>
          </p:spPr>
          <p:txBody>
            <a:bodyPr vert="horz" wrap="square" lIns="0" tIns="0" rIns="0" bIns="0" numCol="1" anchor="t" anchorCtr="0" compatLnSpc="1"/>
            <a:lstStyle/>
            <a:p>
              <a:pPr algn="just">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AutoShape 149"/>
            <p:cNvSpPr/>
            <p:nvPr/>
          </p:nvSpPr>
          <p:spPr bwMode="auto">
            <a:xfrm>
              <a:off x="6104525" y="4610370"/>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241300"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par>
                          <p:cTn id="74" fill="hold">
                            <p:stCondLst>
                              <p:cond delay="1500"/>
                            </p:stCondLst>
                            <p:childTnLst>
                              <p:par>
                                <p:cTn id="75" presetID="53" presetClass="entr" presetSubtype="16"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par>
                          <p:cTn id="84" fill="hold">
                            <p:stCondLst>
                              <p:cond delay="2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30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3500"/>
                            </p:stCondLst>
                            <p:childTnLst>
                              <p:par>
                                <p:cTn id="95" presetID="53" presetClass="entr" presetSubtype="16" fill="hold"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left)">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p:bldP spid="15" grpId="0"/>
      <p:bldP spid="16"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9"/>
          <p:cNvSpPr/>
          <p:nvPr/>
        </p:nvSpPr>
        <p:spPr>
          <a:xfrm>
            <a:off x="2384" y="1145"/>
            <a:ext cx="12859517" cy="36151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4" y="1145"/>
            <a:ext cx="4771013" cy="36151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533495" y="5292202"/>
            <a:ext cx="2466171" cy="1939309"/>
          </a:xfrm>
          <a:prstGeom prst="rect">
            <a:avLst/>
          </a:prstGeom>
          <a:solidFill>
            <a:schemeClr val="accent2"/>
          </a:solidFill>
          <a:ln>
            <a:noFill/>
          </a:ln>
          <a:effectLst>
            <a:outerShdw blurRad="127000" dist="127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999667" y="4574771"/>
            <a:ext cx="2466171" cy="2656738"/>
          </a:xfrm>
          <a:prstGeom prst="rect">
            <a:avLst/>
          </a:prstGeom>
          <a:solidFill>
            <a:schemeClr val="accent3"/>
          </a:solidFill>
          <a:ln w="25400" cap="flat" cmpd="sng" algn="ctr">
            <a:noFill/>
            <a:prstDash val="solid"/>
          </a:ln>
          <a:effectLst/>
        </p:spPr>
        <p:txBody>
          <a:bodyPr rot="0" spcFirstLastPara="0" vertOverflow="overflow" horzOverflow="overflow" vert="horz" wrap="square" lIns="96393" tIns="48196" rIns="96393" bIns="48196" numCol="1" spcCol="0" rtlCol="0" fromWordArt="0" anchor="ctr" anchorCtr="0" forceAA="0" compatLnSpc="1">
            <a:noAutofit/>
          </a:bodyPr>
          <a:lstStyle/>
          <a:p>
            <a:pPr algn="ctr">
              <a:lnSpc>
                <a:spcPct val="130000"/>
              </a:lnSpc>
            </a:pPr>
            <a:endParaRPr lang="en-US" sz="2000" kern="0">
              <a:solidFill>
                <a:sysClr val="window" lastClr="FFFFFF"/>
              </a:solidFill>
              <a:latin typeface="Arial" panose="020B0604020202020204" pitchFamily="34" charset="0"/>
              <a:ea typeface="微软雅黑" panose="020B0503020204020204" pitchFamily="34" charset="-122"/>
            </a:endParaRPr>
          </a:p>
        </p:txBody>
      </p:sp>
      <p:sp>
        <p:nvSpPr>
          <p:cNvPr id="30" name="Rectangle 29"/>
          <p:cNvSpPr/>
          <p:nvPr/>
        </p:nvSpPr>
        <p:spPr>
          <a:xfrm>
            <a:off x="8465838" y="4574771"/>
            <a:ext cx="2467965" cy="2656738"/>
          </a:xfrm>
          <a:prstGeom prst="rect">
            <a:avLst/>
          </a:prstGeom>
          <a:solidFill>
            <a:schemeClr val="accent4"/>
          </a:solidFill>
          <a:ln w="25400" cap="flat" cmpd="sng" algn="ctr">
            <a:noFill/>
            <a:prstDash val="solid"/>
          </a:ln>
          <a:effectLst/>
        </p:spPr>
        <p:txBody>
          <a:bodyPr rot="0" spcFirstLastPara="0" vertOverflow="overflow" horzOverflow="overflow" vert="horz" wrap="square" lIns="96393" tIns="48196" rIns="96393" bIns="48196" numCol="1" spcCol="0" rtlCol="0" fromWordArt="0" anchor="ctr" anchorCtr="0" forceAA="0" compatLnSpc="1">
            <a:noAutofit/>
          </a:bodyPr>
          <a:lstStyle/>
          <a:p>
            <a:pPr algn="ctr">
              <a:lnSpc>
                <a:spcPct val="130000"/>
              </a:lnSpc>
            </a:pPr>
            <a:endParaRPr lang="en-US" sz="2000" kern="0">
              <a:solidFill>
                <a:sysClr val="window" lastClr="FFFFFF"/>
              </a:solidFill>
              <a:latin typeface="Arial" panose="020B0604020202020204" pitchFamily="34" charset="0"/>
              <a:ea typeface="微软雅黑" panose="020B0503020204020204" pitchFamily="34" charset="-122"/>
            </a:endParaRPr>
          </a:p>
        </p:txBody>
      </p:sp>
      <p:grpSp>
        <p:nvGrpSpPr>
          <p:cNvPr id="4" name="组合 3"/>
          <p:cNvGrpSpPr/>
          <p:nvPr/>
        </p:nvGrpSpPr>
        <p:grpSpPr>
          <a:xfrm>
            <a:off x="3779675" y="5292199"/>
            <a:ext cx="1972477" cy="1278004"/>
            <a:chOff x="3779016" y="5292615"/>
            <a:chExt cx="1972964" cy="1278320"/>
          </a:xfrm>
        </p:grpSpPr>
        <p:sp>
          <p:nvSpPr>
            <p:cNvPr id="31" name="Rectangle 30"/>
            <p:cNvSpPr/>
            <p:nvPr/>
          </p:nvSpPr>
          <p:spPr>
            <a:xfrm>
              <a:off x="3873926" y="5292615"/>
              <a:ext cx="526993" cy="526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01</a:t>
              </a:r>
            </a:p>
          </p:txBody>
        </p:sp>
        <p:sp>
          <p:nvSpPr>
            <p:cNvPr id="38" name="TextBox 37"/>
            <p:cNvSpPr txBox="1"/>
            <p:nvPr/>
          </p:nvSpPr>
          <p:spPr>
            <a:xfrm>
              <a:off x="3779016" y="5775822"/>
              <a:ext cx="1800937" cy="377119"/>
            </a:xfrm>
            <a:prstGeom prst="rect">
              <a:avLst/>
            </a:prstGeom>
            <a:noFill/>
          </p:spPr>
          <p:txBody>
            <a:bodyPr wrap="non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9" name="Rectangle 38"/>
            <p:cNvSpPr/>
            <p:nvPr/>
          </p:nvSpPr>
          <p:spPr>
            <a:xfrm>
              <a:off x="3779017" y="6109156"/>
              <a:ext cx="1972963" cy="461779"/>
            </a:xfrm>
            <a:prstGeom prst="rect">
              <a:avLst/>
            </a:prstGeom>
          </p:spPr>
          <p:txBody>
            <a:bodyPr wrap="square">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US" sz="800" dirty="0">
                <a:solidFill>
                  <a:schemeClr val="bg1"/>
                </a:solidFill>
                <a:latin typeface="Roboto" panose="02000000000000000000" pitchFamily="2" charset="0"/>
                <a:ea typeface="Roboto" panose="02000000000000000000" pitchFamily="2" charset="0"/>
              </a:endParaRPr>
            </a:p>
          </p:txBody>
        </p:sp>
      </p:grpSp>
      <p:grpSp>
        <p:nvGrpSpPr>
          <p:cNvPr id="5" name="组合 4"/>
          <p:cNvGrpSpPr/>
          <p:nvPr/>
        </p:nvGrpSpPr>
        <p:grpSpPr>
          <a:xfrm>
            <a:off x="6368452" y="5209296"/>
            <a:ext cx="1997055" cy="1896955"/>
            <a:chOff x="6368433" y="5209687"/>
            <a:chExt cx="1997549" cy="1897424"/>
          </a:xfrm>
        </p:grpSpPr>
        <p:sp>
          <p:nvSpPr>
            <p:cNvPr id="40" name="Rectangle 39"/>
            <p:cNvSpPr/>
            <p:nvPr/>
          </p:nvSpPr>
          <p:spPr>
            <a:xfrm>
              <a:off x="6368433" y="5209687"/>
              <a:ext cx="1800938" cy="377119"/>
            </a:xfrm>
            <a:prstGeom prst="rect">
              <a:avLst/>
            </a:prstGeom>
          </p:spPr>
          <p:txBody>
            <a:bodyPr wrap="non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2" name="Rectangle 41"/>
            <p:cNvSpPr/>
            <p:nvPr/>
          </p:nvSpPr>
          <p:spPr>
            <a:xfrm>
              <a:off x="6392557" y="5579416"/>
              <a:ext cx="1973425" cy="439909"/>
            </a:xfrm>
            <a:prstGeom prst="rect">
              <a:avLst/>
            </a:prstGeom>
          </p:spPr>
          <p:txBody>
            <a:bodyPr wrap="square">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US" sz="800" dirty="0">
                <a:solidFill>
                  <a:schemeClr val="bg1"/>
                </a:solidFill>
                <a:latin typeface="Roboto" panose="02000000000000000000" pitchFamily="2" charset="0"/>
                <a:ea typeface="Roboto" panose="02000000000000000000" pitchFamily="2" charset="0"/>
              </a:endParaRPr>
            </a:p>
          </p:txBody>
        </p:sp>
        <p:sp>
          <p:nvSpPr>
            <p:cNvPr id="43" name="TextBox 42"/>
            <p:cNvSpPr txBox="1"/>
            <p:nvPr/>
          </p:nvSpPr>
          <p:spPr>
            <a:xfrm>
              <a:off x="7001860" y="6430367"/>
              <a:ext cx="755428" cy="676744"/>
            </a:xfrm>
            <a:prstGeom prst="rect">
              <a:avLst/>
            </a:prstGeom>
            <a:noFill/>
          </p:spPr>
          <p:txBody>
            <a:bodyPr wrap="none" rtlCol="0">
              <a:spAutoFit/>
            </a:bodyPr>
            <a:lstStyle/>
            <a:p>
              <a:pPr algn="ctr"/>
              <a:r>
                <a:rPr lang="en-US" sz="3795" dirty="0">
                  <a:solidFill>
                    <a:schemeClr val="bg1"/>
                  </a:solidFill>
                  <a:latin typeface="+mj-lt"/>
                </a:rPr>
                <a:t>02</a:t>
              </a:r>
            </a:p>
          </p:txBody>
        </p:sp>
      </p:grpSp>
      <p:grpSp>
        <p:nvGrpSpPr>
          <p:cNvPr id="6" name="组合 5"/>
          <p:cNvGrpSpPr/>
          <p:nvPr/>
        </p:nvGrpSpPr>
        <p:grpSpPr>
          <a:xfrm>
            <a:off x="8713354" y="5216490"/>
            <a:ext cx="1972937" cy="1889758"/>
            <a:chOff x="8713914" y="5216885"/>
            <a:chExt cx="1973425" cy="1890226"/>
          </a:xfrm>
        </p:grpSpPr>
        <p:sp>
          <p:nvSpPr>
            <p:cNvPr id="44" name="Rectangle 43"/>
            <p:cNvSpPr/>
            <p:nvPr/>
          </p:nvSpPr>
          <p:spPr>
            <a:xfrm>
              <a:off x="8723143" y="5216885"/>
              <a:ext cx="1800938" cy="377119"/>
            </a:xfrm>
            <a:prstGeom prst="rect">
              <a:avLst/>
            </a:prstGeom>
          </p:spPr>
          <p:txBody>
            <a:bodyPr wrap="non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5" name="Rectangle 44"/>
            <p:cNvSpPr/>
            <p:nvPr/>
          </p:nvSpPr>
          <p:spPr>
            <a:xfrm>
              <a:off x="8713914" y="5579416"/>
              <a:ext cx="1973425" cy="439909"/>
            </a:xfrm>
            <a:prstGeom prst="rect">
              <a:avLst/>
            </a:prstGeom>
          </p:spPr>
          <p:txBody>
            <a:bodyPr wrap="square">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US" altLang="zh-CN" sz="800" dirty="0">
                <a:solidFill>
                  <a:schemeClr val="bg1"/>
                </a:solidFill>
                <a:latin typeface="Roboto" panose="02000000000000000000" pitchFamily="2" charset="0"/>
                <a:ea typeface="Roboto" panose="02000000000000000000" pitchFamily="2" charset="0"/>
              </a:endParaRPr>
            </a:p>
          </p:txBody>
        </p:sp>
        <p:sp>
          <p:nvSpPr>
            <p:cNvPr id="46" name="TextBox 45"/>
            <p:cNvSpPr txBox="1"/>
            <p:nvPr/>
          </p:nvSpPr>
          <p:spPr>
            <a:xfrm>
              <a:off x="9323217" y="6430367"/>
              <a:ext cx="755428" cy="676744"/>
            </a:xfrm>
            <a:prstGeom prst="rect">
              <a:avLst/>
            </a:prstGeom>
            <a:noFill/>
          </p:spPr>
          <p:txBody>
            <a:bodyPr wrap="none" rtlCol="0">
              <a:spAutoFit/>
            </a:bodyPr>
            <a:lstStyle/>
            <a:p>
              <a:pPr algn="ctr"/>
              <a:r>
                <a:rPr lang="en-US" sz="3795" dirty="0">
                  <a:solidFill>
                    <a:schemeClr val="bg1"/>
                  </a:solidFill>
                  <a:latin typeface="+mj-lt"/>
                </a:rPr>
                <a:t>03</a:t>
              </a:r>
            </a:p>
          </p:txBody>
        </p:sp>
      </p:grpSp>
      <p:sp>
        <p:nvSpPr>
          <p:cNvPr id="21" name="Rectangle 20"/>
          <p:cNvSpPr/>
          <p:nvPr/>
        </p:nvSpPr>
        <p:spPr>
          <a:xfrm>
            <a:off x="1048638" y="1431335"/>
            <a:ext cx="2484855" cy="1142620"/>
          </a:xfrm>
          <a:prstGeom prst="rect">
            <a:avLst/>
          </a:prstGeom>
        </p:spPr>
        <p:txBody>
          <a:bodyPr wrap="square">
            <a:spAutoFit/>
          </a:bodyPr>
          <a:lstStyle/>
          <a:p>
            <a:pPr>
              <a:lnSpc>
                <a:spcPct val="13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a:t>
            </a:r>
            <a:endParaRPr lang="id-ID"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1050995" y="1054309"/>
            <a:ext cx="1800493" cy="377026"/>
          </a:xfrm>
          <a:prstGeom prst="rect">
            <a:avLst/>
          </a:prstGeom>
          <a:noFill/>
        </p:spPr>
        <p:txBody>
          <a:bodyPr wrap="non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3" name="文本框 2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bg1"/>
                </a:solidFill>
                <a:cs typeface="+mn-ea"/>
                <a:sym typeface="+mn-lt"/>
              </a:rPr>
              <a:t>ADD RELATED TITLE WORDS</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anim calcmode="lin" valueType="num">
                                      <p:cBhvr>
                                        <p:cTn id="49" dur="500" fill="hold"/>
                                        <p:tgtEl>
                                          <p:spTgt spid="4"/>
                                        </p:tgtEl>
                                        <p:attrNameLst>
                                          <p:attrName>ppt_x</p:attrName>
                                        </p:attrNameLst>
                                      </p:cBhvr>
                                      <p:tavLst>
                                        <p:tav tm="0">
                                          <p:val>
                                            <p:strVal val="#ppt_x"/>
                                          </p:val>
                                        </p:tav>
                                        <p:tav tm="100000">
                                          <p:val>
                                            <p:strVal val="#ppt_x"/>
                                          </p:val>
                                        </p:tav>
                                      </p:tavLst>
                                    </p:anim>
                                    <p:anim calcmode="lin" valueType="num">
                                      <p:cBhvr>
                                        <p:cTn id="5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25" grpId="0" animBg="1"/>
      <p:bldP spid="29" grpId="0" animBg="1"/>
      <p:bldP spid="30"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3449312" y="498003"/>
            <a:ext cx="6255434" cy="6299865"/>
            <a:chOff x="8948738" y="746125"/>
            <a:chExt cx="5364162" cy="5402263"/>
          </a:xfrm>
        </p:grpSpPr>
        <p:sp>
          <p:nvSpPr>
            <p:cNvPr id="94" name="AutoShape 3"/>
            <p:cNvSpPr>
              <a:spLocks noChangeAspect="1" noChangeArrowheads="1" noTextEdit="1"/>
            </p:cNvSpPr>
            <p:nvPr/>
          </p:nvSpPr>
          <p:spPr bwMode="auto">
            <a:xfrm>
              <a:off x="8948738" y="746125"/>
              <a:ext cx="5364162"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23" tIns="48212" rIns="96423" bIns="48212" numCol="1" anchor="t" anchorCtr="0" compatLnSpc="1"/>
            <a:lstStyle/>
            <a:p>
              <a:endParaRPr lang="zh-CN" altLang="en-US"/>
            </a:p>
          </p:txBody>
        </p:sp>
        <p:sp>
          <p:nvSpPr>
            <p:cNvPr id="95" name="Oval 5"/>
            <p:cNvSpPr>
              <a:spLocks noChangeArrowheads="1"/>
            </p:cNvSpPr>
            <p:nvPr/>
          </p:nvSpPr>
          <p:spPr bwMode="auto">
            <a:xfrm>
              <a:off x="8958263" y="793750"/>
              <a:ext cx="5354637" cy="5354638"/>
            </a:xfrm>
            <a:prstGeom prst="ellipse">
              <a:avLst/>
            </a:pr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6" name="Oval 6"/>
            <p:cNvSpPr>
              <a:spLocks noChangeArrowheads="1"/>
            </p:cNvSpPr>
            <p:nvPr/>
          </p:nvSpPr>
          <p:spPr bwMode="auto">
            <a:xfrm>
              <a:off x="9656763" y="1492250"/>
              <a:ext cx="3957637" cy="3957638"/>
            </a:xfrm>
            <a:prstGeom prst="ellipse">
              <a:avLst/>
            </a:pr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97" name="Freeform 7"/>
            <p:cNvSpPr/>
            <p:nvPr/>
          </p:nvSpPr>
          <p:spPr bwMode="auto">
            <a:xfrm>
              <a:off x="11482388" y="1779588"/>
              <a:ext cx="1549400" cy="3097213"/>
            </a:xfrm>
            <a:custGeom>
              <a:avLst/>
              <a:gdLst>
                <a:gd name="T0" fmla="*/ 0 w 162"/>
                <a:gd name="T1" fmla="*/ 324 h 324"/>
                <a:gd name="T2" fmla="*/ 162 w 162"/>
                <a:gd name="T3" fmla="*/ 162 h 324"/>
                <a:gd name="T4" fmla="*/ 0 w 162"/>
                <a:gd name="T5" fmla="*/ 0 h 324"/>
              </a:gdLst>
              <a:ahLst/>
              <a:cxnLst>
                <a:cxn ang="0">
                  <a:pos x="T0" y="T1"/>
                </a:cxn>
                <a:cxn ang="0">
                  <a:pos x="T2" y="T3"/>
                </a:cxn>
                <a:cxn ang="0">
                  <a:pos x="T4" y="T5"/>
                </a:cxn>
              </a:cxnLst>
              <a:rect l="0" t="0" r="r" b="b"/>
              <a:pathLst>
                <a:path w="162" h="324">
                  <a:moveTo>
                    <a:pt x="0" y="324"/>
                  </a:moveTo>
                  <a:cubicBezTo>
                    <a:pt x="89" y="324"/>
                    <a:pt x="162" y="252"/>
                    <a:pt x="162" y="162"/>
                  </a:cubicBezTo>
                  <a:cubicBezTo>
                    <a:pt x="162" y="73"/>
                    <a:pt x="89" y="0"/>
                    <a:pt x="0" y="0"/>
                  </a:cubicBezTo>
                </a:path>
              </a:pathLst>
            </a:custGeom>
            <a:solidFill>
              <a:srgbClr val="78B04D"/>
            </a:solidFill>
            <a:ln>
              <a:noFill/>
            </a:ln>
          </p:spPr>
          <p:txBody>
            <a:bodyPr vert="horz" wrap="square" lIns="96423" tIns="48212" rIns="96423" bIns="48212" numCol="1" anchor="t" anchorCtr="0" compatLnSpc="1"/>
            <a:lstStyle/>
            <a:p>
              <a:endParaRPr lang="zh-CN" altLang="en-US"/>
            </a:p>
          </p:txBody>
        </p:sp>
        <p:sp>
          <p:nvSpPr>
            <p:cNvPr id="98" name="Freeform 8"/>
            <p:cNvSpPr/>
            <p:nvPr/>
          </p:nvSpPr>
          <p:spPr bwMode="auto">
            <a:xfrm>
              <a:off x="9932988" y="1779588"/>
              <a:ext cx="1549400" cy="3097213"/>
            </a:xfrm>
            <a:custGeom>
              <a:avLst/>
              <a:gdLst>
                <a:gd name="T0" fmla="*/ 162 w 162"/>
                <a:gd name="T1" fmla="*/ 0 h 324"/>
                <a:gd name="T2" fmla="*/ 0 w 162"/>
                <a:gd name="T3" fmla="*/ 162 h 324"/>
                <a:gd name="T4" fmla="*/ 162 w 162"/>
                <a:gd name="T5" fmla="*/ 324 h 324"/>
              </a:gdLst>
              <a:ahLst/>
              <a:cxnLst>
                <a:cxn ang="0">
                  <a:pos x="T0" y="T1"/>
                </a:cxn>
                <a:cxn ang="0">
                  <a:pos x="T2" y="T3"/>
                </a:cxn>
                <a:cxn ang="0">
                  <a:pos x="T4" y="T5"/>
                </a:cxn>
              </a:cxnLst>
              <a:rect l="0" t="0" r="r" b="b"/>
              <a:pathLst>
                <a:path w="162" h="324">
                  <a:moveTo>
                    <a:pt x="162" y="0"/>
                  </a:moveTo>
                  <a:cubicBezTo>
                    <a:pt x="73" y="0"/>
                    <a:pt x="0" y="73"/>
                    <a:pt x="0" y="162"/>
                  </a:cubicBezTo>
                  <a:cubicBezTo>
                    <a:pt x="0" y="252"/>
                    <a:pt x="73" y="324"/>
                    <a:pt x="162" y="324"/>
                  </a:cubicBezTo>
                </a:path>
              </a:pathLst>
            </a:custGeom>
            <a:solidFill>
              <a:srgbClr val="93CD66"/>
            </a:solidFill>
            <a:ln>
              <a:noFill/>
            </a:ln>
          </p:spPr>
          <p:txBody>
            <a:bodyPr vert="horz" wrap="square" lIns="96423" tIns="48212" rIns="96423" bIns="48212" numCol="1" anchor="t" anchorCtr="0" compatLnSpc="1"/>
            <a:lstStyle/>
            <a:p>
              <a:endParaRPr lang="zh-CN" altLang="en-US"/>
            </a:p>
          </p:txBody>
        </p:sp>
        <p:sp>
          <p:nvSpPr>
            <p:cNvPr id="99" name="Freeform 9"/>
            <p:cNvSpPr/>
            <p:nvPr/>
          </p:nvSpPr>
          <p:spPr bwMode="auto">
            <a:xfrm>
              <a:off x="12696825" y="3748088"/>
              <a:ext cx="277812" cy="401638"/>
            </a:xfrm>
            <a:custGeom>
              <a:avLst/>
              <a:gdLst>
                <a:gd name="T0" fmla="*/ 28 w 29"/>
                <a:gd name="T1" fmla="*/ 0 h 42"/>
                <a:gd name="T2" fmla="*/ 23 w 29"/>
                <a:gd name="T3" fmla="*/ 2 h 42"/>
                <a:gd name="T4" fmla="*/ 19 w 29"/>
                <a:gd name="T5" fmla="*/ 5 h 42"/>
                <a:gd name="T6" fmla="*/ 16 w 29"/>
                <a:gd name="T7" fmla="*/ 9 h 42"/>
                <a:gd name="T8" fmla="*/ 12 w 29"/>
                <a:gd name="T9" fmla="*/ 10 h 42"/>
                <a:gd name="T10" fmla="*/ 9 w 29"/>
                <a:gd name="T11" fmla="*/ 13 h 42"/>
                <a:gd name="T12" fmla="*/ 8 w 29"/>
                <a:gd name="T13" fmla="*/ 13 h 42"/>
                <a:gd name="T14" fmla="*/ 7 w 29"/>
                <a:gd name="T15" fmla="*/ 14 h 42"/>
                <a:gd name="T16" fmla="*/ 6 w 29"/>
                <a:gd name="T17" fmla="*/ 15 h 42"/>
                <a:gd name="T18" fmla="*/ 1 w 29"/>
                <a:gd name="T19" fmla="*/ 21 h 42"/>
                <a:gd name="T20" fmla="*/ 0 w 29"/>
                <a:gd name="T21" fmla="*/ 28 h 42"/>
                <a:gd name="T22" fmla="*/ 2 w 29"/>
                <a:gd name="T23" fmla="*/ 33 h 42"/>
                <a:gd name="T24" fmla="*/ 2 w 29"/>
                <a:gd name="T25" fmla="*/ 34 h 42"/>
                <a:gd name="T26" fmla="*/ 2 w 29"/>
                <a:gd name="T27" fmla="*/ 37 h 42"/>
                <a:gd name="T28" fmla="*/ 4 w 29"/>
                <a:gd name="T29" fmla="*/ 41 h 42"/>
                <a:gd name="T30" fmla="*/ 10 w 29"/>
                <a:gd name="T31" fmla="*/ 40 h 42"/>
                <a:gd name="T32" fmla="*/ 12 w 29"/>
                <a:gd name="T33" fmla="*/ 39 h 42"/>
                <a:gd name="T34" fmla="*/ 29 w 29"/>
                <a:gd name="T35" fmla="*/ 1 h 42"/>
                <a:gd name="T36" fmla="*/ 28 w 29"/>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2">
                  <a:moveTo>
                    <a:pt x="28" y="0"/>
                  </a:moveTo>
                  <a:cubicBezTo>
                    <a:pt x="26" y="0"/>
                    <a:pt x="23" y="1"/>
                    <a:pt x="23" y="2"/>
                  </a:cubicBezTo>
                  <a:cubicBezTo>
                    <a:pt x="23" y="3"/>
                    <a:pt x="20" y="4"/>
                    <a:pt x="19" y="5"/>
                  </a:cubicBezTo>
                  <a:cubicBezTo>
                    <a:pt x="18" y="5"/>
                    <a:pt x="16" y="8"/>
                    <a:pt x="16" y="9"/>
                  </a:cubicBezTo>
                  <a:cubicBezTo>
                    <a:pt x="15" y="10"/>
                    <a:pt x="13" y="10"/>
                    <a:pt x="12" y="10"/>
                  </a:cubicBezTo>
                  <a:cubicBezTo>
                    <a:pt x="11" y="11"/>
                    <a:pt x="9" y="12"/>
                    <a:pt x="9" y="13"/>
                  </a:cubicBezTo>
                  <a:cubicBezTo>
                    <a:pt x="9" y="14"/>
                    <a:pt x="9" y="14"/>
                    <a:pt x="8" y="13"/>
                  </a:cubicBezTo>
                  <a:cubicBezTo>
                    <a:pt x="8" y="13"/>
                    <a:pt x="8" y="13"/>
                    <a:pt x="7" y="14"/>
                  </a:cubicBezTo>
                  <a:cubicBezTo>
                    <a:pt x="6" y="15"/>
                    <a:pt x="6" y="15"/>
                    <a:pt x="6" y="15"/>
                  </a:cubicBezTo>
                  <a:cubicBezTo>
                    <a:pt x="5" y="18"/>
                    <a:pt x="2" y="21"/>
                    <a:pt x="1" y="21"/>
                  </a:cubicBezTo>
                  <a:cubicBezTo>
                    <a:pt x="1" y="22"/>
                    <a:pt x="0" y="26"/>
                    <a:pt x="0" y="28"/>
                  </a:cubicBezTo>
                  <a:cubicBezTo>
                    <a:pt x="0" y="29"/>
                    <a:pt x="1" y="32"/>
                    <a:pt x="2" y="33"/>
                  </a:cubicBezTo>
                  <a:cubicBezTo>
                    <a:pt x="2" y="33"/>
                    <a:pt x="2" y="33"/>
                    <a:pt x="2" y="34"/>
                  </a:cubicBezTo>
                  <a:cubicBezTo>
                    <a:pt x="2" y="37"/>
                    <a:pt x="2" y="37"/>
                    <a:pt x="2" y="37"/>
                  </a:cubicBezTo>
                  <a:cubicBezTo>
                    <a:pt x="2" y="39"/>
                    <a:pt x="4" y="41"/>
                    <a:pt x="4" y="41"/>
                  </a:cubicBezTo>
                  <a:cubicBezTo>
                    <a:pt x="5" y="42"/>
                    <a:pt x="9" y="40"/>
                    <a:pt x="10" y="40"/>
                  </a:cubicBezTo>
                  <a:cubicBezTo>
                    <a:pt x="11" y="40"/>
                    <a:pt x="11" y="40"/>
                    <a:pt x="12" y="39"/>
                  </a:cubicBezTo>
                  <a:cubicBezTo>
                    <a:pt x="19" y="27"/>
                    <a:pt x="25" y="14"/>
                    <a:pt x="29" y="1"/>
                  </a:cubicBezTo>
                  <a:cubicBezTo>
                    <a:pt x="29" y="0"/>
                    <a:pt x="28" y="0"/>
                    <a:pt x="28"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0" name="Freeform 10"/>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5 w 104"/>
                <a:gd name="T99" fmla="*/ 103 h 239"/>
                <a:gd name="T100" fmla="*/ 9 w 104"/>
                <a:gd name="T101" fmla="*/ 103 h 239"/>
                <a:gd name="T102" fmla="*/ 28 w 104"/>
                <a:gd name="T103" fmla="*/ 120 h 239"/>
                <a:gd name="T104" fmla="*/ 36 w 104"/>
                <a:gd name="T105" fmla="*/ 126 h 239"/>
                <a:gd name="T106" fmla="*/ 45 w 104"/>
                <a:gd name="T107" fmla="*/ 132 h 239"/>
                <a:gd name="T108" fmla="*/ 42 w 104"/>
                <a:gd name="T109" fmla="*/ 149 h 239"/>
                <a:gd name="T110" fmla="*/ 46 w 104"/>
                <a:gd name="T111" fmla="*/ 1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17" y="36"/>
                    <a:pt x="4" y="66"/>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1" name="Freeform 11"/>
            <p:cNvSpPr/>
            <p:nvPr/>
          </p:nvSpPr>
          <p:spPr bwMode="auto">
            <a:xfrm>
              <a:off x="10593388" y="284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2" name="Freeform 12"/>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0 w 34"/>
                <a:gd name="T23" fmla="*/ 23 h 23"/>
                <a:gd name="T24" fmla="*/ 7 w 34"/>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13" y="12"/>
                    <a:pt x="7" y="17"/>
                    <a:pt x="0" y="23"/>
                  </a:cubicBezTo>
                  <a:cubicBezTo>
                    <a:pt x="2" y="23"/>
                    <a:pt x="5" y="23"/>
                    <a:pt x="7"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3" name="Freeform 13"/>
            <p:cNvSpPr/>
            <p:nvPr/>
          </p:nvSpPr>
          <p:spPr bwMode="auto">
            <a:xfrm>
              <a:off x="11071225" y="2122488"/>
              <a:ext cx="1873250" cy="2008188"/>
            </a:xfrm>
            <a:custGeom>
              <a:avLst/>
              <a:gdLst>
                <a:gd name="T0" fmla="*/ 67 w 196"/>
                <a:gd name="T1" fmla="*/ 193 h 210"/>
                <a:gd name="T2" fmla="*/ 81 w 196"/>
                <a:gd name="T3" fmla="*/ 152 h 210"/>
                <a:gd name="T4" fmla="*/ 82 w 196"/>
                <a:gd name="T5" fmla="*/ 133 h 210"/>
                <a:gd name="T6" fmla="*/ 69 w 196"/>
                <a:gd name="T7" fmla="*/ 111 h 210"/>
                <a:gd name="T8" fmla="*/ 89 w 196"/>
                <a:gd name="T9" fmla="*/ 128 h 210"/>
                <a:gd name="T10" fmla="*/ 99 w 196"/>
                <a:gd name="T11" fmla="*/ 112 h 210"/>
                <a:gd name="T12" fmla="*/ 90 w 196"/>
                <a:gd name="T13" fmla="*/ 102 h 210"/>
                <a:gd name="T14" fmla="*/ 106 w 196"/>
                <a:gd name="T15" fmla="*/ 112 h 210"/>
                <a:gd name="T16" fmla="*/ 115 w 196"/>
                <a:gd name="T17" fmla="*/ 118 h 210"/>
                <a:gd name="T18" fmla="*/ 123 w 196"/>
                <a:gd name="T19" fmla="*/ 137 h 210"/>
                <a:gd name="T20" fmla="*/ 132 w 196"/>
                <a:gd name="T21" fmla="*/ 126 h 210"/>
                <a:gd name="T22" fmla="*/ 145 w 196"/>
                <a:gd name="T23" fmla="*/ 120 h 210"/>
                <a:gd name="T24" fmla="*/ 153 w 196"/>
                <a:gd name="T25" fmla="*/ 133 h 210"/>
                <a:gd name="T26" fmla="*/ 161 w 196"/>
                <a:gd name="T27" fmla="*/ 143 h 210"/>
                <a:gd name="T28" fmla="*/ 161 w 196"/>
                <a:gd name="T29" fmla="*/ 137 h 210"/>
                <a:gd name="T30" fmla="*/ 171 w 196"/>
                <a:gd name="T31" fmla="*/ 118 h 210"/>
                <a:gd name="T32" fmla="*/ 181 w 196"/>
                <a:gd name="T33" fmla="*/ 97 h 210"/>
                <a:gd name="T34" fmla="*/ 182 w 196"/>
                <a:gd name="T35" fmla="*/ 86 h 210"/>
                <a:gd name="T36" fmla="*/ 193 w 196"/>
                <a:gd name="T37" fmla="*/ 78 h 210"/>
                <a:gd name="T38" fmla="*/ 154 w 196"/>
                <a:gd name="T39" fmla="*/ 10 h 210"/>
                <a:gd name="T40" fmla="*/ 144 w 196"/>
                <a:gd name="T41" fmla="*/ 2 h 210"/>
                <a:gd name="T42" fmla="*/ 131 w 196"/>
                <a:gd name="T43" fmla="*/ 5 h 210"/>
                <a:gd name="T44" fmla="*/ 116 w 196"/>
                <a:gd name="T45" fmla="*/ 12 h 210"/>
                <a:gd name="T46" fmla="*/ 110 w 196"/>
                <a:gd name="T47" fmla="*/ 15 h 210"/>
                <a:gd name="T48" fmla="*/ 92 w 196"/>
                <a:gd name="T49" fmla="*/ 19 h 210"/>
                <a:gd name="T50" fmla="*/ 78 w 196"/>
                <a:gd name="T51" fmla="*/ 24 h 210"/>
                <a:gd name="T52" fmla="*/ 61 w 196"/>
                <a:gd name="T53" fmla="*/ 20 h 210"/>
                <a:gd name="T54" fmla="*/ 46 w 196"/>
                <a:gd name="T55" fmla="*/ 19 h 210"/>
                <a:gd name="T56" fmla="*/ 33 w 196"/>
                <a:gd name="T57" fmla="*/ 34 h 210"/>
                <a:gd name="T58" fmla="*/ 32 w 196"/>
                <a:gd name="T59" fmla="*/ 53 h 210"/>
                <a:gd name="T60" fmla="*/ 23 w 196"/>
                <a:gd name="T61" fmla="*/ 61 h 210"/>
                <a:gd name="T62" fmla="*/ 20 w 196"/>
                <a:gd name="T63" fmla="*/ 47 h 210"/>
                <a:gd name="T64" fmla="*/ 17 w 196"/>
                <a:gd name="T65" fmla="*/ 54 h 210"/>
                <a:gd name="T66" fmla="*/ 20 w 196"/>
                <a:gd name="T67" fmla="*/ 64 h 210"/>
                <a:gd name="T68" fmla="*/ 17 w 196"/>
                <a:gd name="T69" fmla="*/ 70 h 210"/>
                <a:gd name="T70" fmla="*/ 10 w 196"/>
                <a:gd name="T71" fmla="*/ 82 h 210"/>
                <a:gd name="T72" fmla="*/ 23 w 196"/>
                <a:gd name="T73" fmla="*/ 85 h 210"/>
                <a:gd name="T74" fmla="*/ 37 w 196"/>
                <a:gd name="T75" fmla="*/ 83 h 210"/>
                <a:gd name="T76" fmla="*/ 41 w 196"/>
                <a:gd name="T77" fmla="*/ 89 h 210"/>
                <a:gd name="T78" fmla="*/ 43 w 196"/>
                <a:gd name="T79" fmla="*/ 78 h 210"/>
                <a:gd name="T80" fmla="*/ 49 w 196"/>
                <a:gd name="T81" fmla="*/ 85 h 210"/>
                <a:gd name="T82" fmla="*/ 55 w 196"/>
                <a:gd name="T83" fmla="*/ 93 h 210"/>
                <a:gd name="T84" fmla="*/ 55 w 196"/>
                <a:gd name="T85" fmla="*/ 87 h 210"/>
                <a:gd name="T86" fmla="*/ 65 w 196"/>
                <a:gd name="T87" fmla="*/ 93 h 210"/>
                <a:gd name="T88" fmla="*/ 56 w 196"/>
                <a:gd name="T89" fmla="*/ 98 h 210"/>
                <a:gd name="T90" fmla="*/ 37 w 196"/>
                <a:gd name="T91" fmla="*/ 90 h 210"/>
                <a:gd name="T92" fmla="*/ 12 w 196"/>
                <a:gd name="T93" fmla="*/ 94 h 210"/>
                <a:gd name="T94" fmla="*/ 1 w 196"/>
                <a:gd name="T95" fmla="*/ 115 h 210"/>
                <a:gd name="T96" fmla="*/ 18 w 196"/>
                <a:gd name="T97" fmla="*/ 146 h 210"/>
                <a:gd name="T98" fmla="*/ 29 w 196"/>
                <a:gd name="T99" fmla="*/ 145 h 210"/>
                <a:gd name="T100" fmla="*/ 38 w 196"/>
                <a:gd name="T101" fmla="*/ 171 h 210"/>
                <a:gd name="T102" fmla="*/ 45 w 196"/>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10">
                  <a:moveTo>
                    <a:pt x="56" y="209"/>
                  </a:moveTo>
                  <a:cubicBezTo>
                    <a:pt x="58" y="208"/>
                    <a:pt x="61" y="203"/>
                    <a:pt x="62" y="202"/>
                  </a:cubicBezTo>
                  <a:cubicBezTo>
                    <a:pt x="64" y="201"/>
                    <a:pt x="64" y="197"/>
                    <a:pt x="65" y="196"/>
                  </a:cubicBezTo>
                  <a:cubicBezTo>
                    <a:pt x="65" y="195"/>
                    <a:pt x="67" y="194"/>
                    <a:pt x="67" y="193"/>
                  </a:cubicBezTo>
                  <a:cubicBezTo>
                    <a:pt x="68" y="193"/>
                    <a:pt x="70" y="184"/>
                    <a:pt x="72" y="183"/>
                  </a:cubicBezTo>
                  <a:cubicBezTo>
                    <a:pt x="74" y="181"/>
                    <a:pt x="76" y="171"/>
                    <a:pt x="76" y="168"/>
                  </a:cubicBezTo>
                  <a:cubicBezTo>
                    <a:pt x="76" y="165"/>
                    <a:pt x="77" y="158"/>
                    <a:pt x="77" y="157"/>
                  </a:cubicBezTo>
                  <a:cubicBezTo>
                    <a:pt x="78" y="155"/>
                    <a:pt x="80" y="153"/>
                    <a:pt x="81" y="152"/>
                  </a:cubicBezTo>
                  <a:cubicBezTo>
                    <a:pt x="82" y="152"/>
                    <a:pt x="86" y="145"/>
                    <a:pt x="87" y="143"/>
                  </a:cubicBezTo>
                  <a:cubicBezTo>
                    <a:pt x="89" y="140"/>
                    <a:pt x="90" y="135"/>
                    <a:pt x="90" y="134"/>
                  </a:cubicBezTo>
                  <a:cubicBezTo>
                    <a:pt x="90" y="133"/>
                    <a:pt x="87" y="132"/>
                    <a:pt x="86" y="132"/>
                  </a:cubicBezTo>
                  <a:cubicBezTo>
                    <a:pt x="85" y="133"/>
                    <a:pt x="83" y="133"/>
                    <a:pt x="82" y="133"/>
                  </a:cubicBezTo>
                  <a:cubicBezTo>
                    <a:pt x="81" y="133"/>
                    <a:pt x="79" y="128"/>
                    <a:pt x="77" y="127"/>
                  </a:cubicBezTo>
                  <a:cubicBezTo>
                    <a:pt x="76" y="126"/>
                    <a:pt x="75" y="121"/>
                    <a:pt x="74" y="120"/>
                  </a:cubicBezTo>
                  <a:cubicBezTo>
                    <a:pt x="73" y="118"/>
                    <a:pt x="71" y="116"/>
                    <a:pt x="70" y="115"/>
                  </a:cubicBezTo>
                  <a:cubicBezTo>
                    <a:pt x="70" y="114"/>
                    <a:pt x="70" y="111"/>
                    <a:pt x="69" y="111"/>
                  </a:cubicBezTo>
                  <a:cubicBezTo>
                    <a:pt x="69" y="110"/>
                    <a:pt x="71" y="111"/>
                    <a:pt x="71" y="112"/>
                  </a:cubicBezTo>
                  <a:cubicBezTo>
                    <a:pt x="71" y="114"/>
                    <a:pt x="75" y="118"/>
                    <a:pt x="76" y="120"/>
                  </a:cubicBezTo>
                  <a:cubicBezTo>
                    <a:pt x="77" y="122"/>
                    <a:pt x="80" y="127"/>
                    <a:pt x="80" y="129"/>
                  </a:cubicBezTo>
                  <a:cubicBezTo>
                    <a:pt x="81" y="130"/>
                    <a:pt x="87" y="129"/>
                    <a:pt x="89" y="128"/>
                  </a:cubicBezTo>
                  <a:cubicBezTo>
                    <a:pt x="91" y="128"/>
                    <a:pt x="94" y="126"/>
                    <a:pt x="94" y="125"/>
                  </a:cubicBezTo>
                  <a:cubicBezTo>
                    <a:pt x="94" y="125"/>
                    <a:pt x="97" y="123"/>
                    <a:pt x="98" y="123"/>
                  </a:cubicBezTo>
                  <a:cubicBezTo>
                    <a:pt x="99" y="122"/>
                    <a:pt x="100" y="118"/>
                    <a:pt x="100" y="118"/>
                  </a:cubicBezTo>
                  <a:cubicBezTo>
                    <a:pt x="101" y="117"/>
                    <a:pt x="100" y="113"/>
                    <a:pt x="99" y="112"/>
                  </a:cubicBezTo>
                  <a:cubicBezTo>
                    <a:pt x="99" y="111"/>
                    <a:pt x="95" y="110"/>
                    <a:pt x="95" y="111"/>
                  </a:cubicBezTo>
                  <a:cubicBezTo>
                    <a:pt x="94" y="111"/>
                    <a:pt x="93" y="108"/>
                    <a:pt x="92" y="107"/>
                  </a:cubicBezTo>
                  <a:cubicBezTo>
                    <a:pt x="92" y="106"/>
                    <a:pt x="89" y="105"/>
                    <a:pt x="89" y="104"/>
                  </a:cubicBezTo>
                  <a:cubicBezTo>
                    <a:pt x="89" y="104"/>
                    <a:pt x="90" y="103"/>
                    <a:pt x="90" y="102"/>
                  </a:cubicBezTo>
                  <a:cubicBezTo>
                    <a:pt x="90" y="102"/>
                    <a:pt x="95" y="105"/>
                    <a:pt x="96" y="107"/>
                  </a:cubicBezTo>
                  <a:cubicBezTo>
                    <a:pt x="97" y="108"/>
                    <a:pt x="99" y="111"/>
                    <a:pt x="99" y="112"/>
                  </a:cubicBezTo>
                  <a:cubicBezTo>
                    <a:pt x="99" y="112"/>
                    <a:pt x="103" y="113"/>
                    <a:pt x="104" y="112"/>
                  </a:cubicBezTo>
                  <a:cubicBezTo>
                    <a:pt x="105" y="111"/>
                    <a:pt x="106" y="112"/>
                    <a:pt x="106" y="112"/>
                  </a:cubicBezTo>
                  <a:cubicBezTo>
                    <a:pt x="106" y="112"/>
                    <a:pt x="106" y="112"/>
                    <a:pt x="107" y="112"/>
                  </a:cubicBezTo>
                  <a:cubicBezTo>
                    <a:pt x="111" y="112"/>
                    <a:pt x="111" y="112"/>
                    <a:pt x="111" y="112"/>
                  </a:cubicBezTo>
                  <a:cubicBezTo>
                    <a:pt x="113" y="114"/>
                    <a:pt x="113" y="115"/>
                    <a:pt x="113" y="116"/>
                  </a:cubicBezTo>
                  <a:cubicBezTo>
                    <a:pt x="113" y="116"/>
                    <a:pt x="115" y="118"/>
                    <a:pt x="115" y="118"/>
                  </a:cubicBezTo>
                  <a:cubicBezTo>
                    <a:pt x="116" y="118"/>
                    <a:pt x="117" y="121"/>
                    <a:pt x="117" y="121"/>
                  </a:cubicBezTo>
                  <a:cubicBezTo>
                    <a:pt x="117" y="122"/>
                    <a:pt x="119" y="126"/>
                    <a:pt x="120" y="127"/>
                  </a:cubicBezTo>
                  <a:cubicBezTo>
                    <a:pt x="120" y="129"/>
                    <a:pt x="122" y="132"/>
                    <a:pt x="123" y="133"/>
                  </a:cubicBezTo>
                  <a:cubicBezTo>
                    <a:pt x="123" y="134"/>
                    <a:pt x="123" y="136"/>
                    <a:pt x="123" y="137"/>
                  </a:cubicBezTo>
                  <a:cubicBezTo>
                    <a:pt x="123" y="138"/>
                    <a:pt x="125" y="139"/>
                    <a:pt x="126" y="139"/>
                  </a:cubicBezTo>
                  <a:cubicBezTo>
                    <a:pt x="127" y="139"/>
                    <a:pt x="128" y="133"/>
                    <a:pt x="129" y="131"/>
                  </a:cubicBezTo>
                  <a:cubicBezTo>
                    <a:pt x="129" y="129"/>
                    <a:pt x="131" y="127"/>
                    <a:pt x="131" y="127"/>
                  </a:cubicBezTo>
                  <a:cubicBezTo>
                    <a:pt x="132" y="127"/>
                    <a:pt x="132" y="126"/>
                    <a:pt x="132" y="126"/>
                  </a:cubicBezTo>
                  <a:cubicBezTo>
                    <a:pt x="132" y="125"/>
                    <a:pt x="134" y="125"/>
                    <a:pt x="134" y="125"/>
                  </a:cubicBezTo>
                  <a:cubicBezTo>
                    <a:pt x="135" y="124"/>
                    <a:pt x="135" y="120"/>
                    <a:pt x="136" y="120"/>
                  </a:cubicBezTo>
                  <a:cubicBezTo>
                    <a:pt x="137" y="119"/>
                    <a:pt x="140" y="117"/>
                    <a:pt x="141" y="117"/>
                  </a:cubicBezTo>
                  <a:cubicBezTo>
                    <a:pt x="142" y="117"/>
                    <a:pt x="144" y="119"/>
                    <a:pt x="145" y="120"/>
                  </a:cubicBezTo>
                  <a:cubicBezTo>
                    <a:pt x="146" y="121"/>
                    <a:pt x="146" y="124"/>
                    <a:pt x="146" y="124"/>
                  </a:cubicBezTo>
                  <a:cubicBezTo>
                    <a:pt x="146" y="125"/>
                    <a:pt x="147" y="127"/>
                    <a:pt x="149" y="127"/>
                  </a:cubicBezTo>
                  <a:cubicBezTo>
                    <a:pt x="150" y="127"/>
                    <a:pt x="150" y="129"/>
                    <a:pt x="151" y="129"/>
                  </a:cubicBezTo>
                  <a:cubicBezTo>
                    <a:pt x="151" y="130"/>
                    <a:pt x="152" y="132"/>
                    <a:pt x="153" y="133"/>
                  </a:cubicBezTo>
                  <a:cubicBezTo>
                    <a:pt x="153" y="133"/>
                    <a:pt x="153" y="136"/>
                    <a:pt x="153" y="136"/>
                  </a:cubicBezTo>
                  <a:cubicBezTo>
                    <a:pt x="153" y="137"/>
                    <a:pt x="153" y="140"/>
                    <a:pt x="153" y="140"/>
                  </a:cubicBezTo>
                  <a:cubicBezTo>
                    <a:pt x="153" y="141"/>
                    <a:pt x="157" y="146"/>
                    <a:pt x="159" y="147"/>
                  </a:cubicBezTo>
                  <a:cubicBezTo>
                    <a:pt x="161" y="148"/>
                    <a:pt x="161" y="144"/>
                    <a:pt x="161" y="143"/>
                  </a:cubicBezTo>
                  <a:cubicBezTo>
                    <a:pt x="160" y="142"/>
                    <a:pt x="157" y="139"/>
                    <a:pt x="156" y="138"/>
                  </a:cubicBezTo>
                  <a:cubicBezTo>
                    <a:pt x="156" y="137"/>
                    <a:pt x="156" y="134"/>
                    <a:pt x="156" y="133"/>
                  </a:cubicBezTo>
                  <a:cubicBezTo>
                    <a:pt x="156" y="132"/>
                    <a:pt x="158" y="133"/>
                    <a:pt x="159" y="134"/>
                  </a:cubicBezTo>
                  <a:cubicBezTo>
                    <a:pt x="160" y="135"/>
                    <a:pt x="161" y="136"/>
                    <a:pt x="161" y="137"/>
                  </a:cubicBezTo>
                  <a:cubicBezTo>
                    <a:pt x="161" y="137"/>
                    <a:pt x="167" y="134"/>
                    <a:pt x="167" y="131"/>
                  </a:cubicBezTo>
                  <a:cubicBezTo>
                    <a:pt x="167" y="127"/>
                    <a:pt x="169" y="123"/>
                    <a:pt x="169" y="122"/>
                  </a:cubicBezTo>
                  <a:cubicBezTo>
                    <a:pt x="170" y="121"/>
                    <a:pt x="169" y="120"/>
                    <a:pt x="168" y="120"/>
                  </a:cubicBezTo>
                  <a:cubicBezTo>
                    <a:pt x="168" y="120"/>
                    <a:pt x="169" y="117"/>
                    <a:pt x="171" y="118"/>
                  </a:cubicBezTo>
                  <a:cubicBezTo>
                    <a:pt x="172" y="118"/>
                    <a:pt x="176" y="113"/>
                    <a:pt x="177" y="112"/>
                  </a:cubicBezTo>
                  <a:cubicBezTo>
                    <a:pt x="178" y="110"/>
                    <a:pt x="180" y="109"/>
                    <a:pt x="180" y="108"/>
                  </a:cubicBezTo>
                  <a:cubicBezTo>
                    <a:pt x="180" y="108"/>
                    <a:pt x="182" y="104"/>
                    <a:pt x="182" y="102"/>
                  </a:cubicBezTo>
                  <a:cubicBezTo>
                    <a:pt x="182" y="101"/>
                    <a:pt x="181" y="98"/>
                    <a:pt x="181" y="97"/>
                  </a:cubicBezTo>
                  <a:cubicBezTo>
                    <a:pt x="181" y="96"/>
                    <a:pt x="179" y="94"/>
                    <a:pt x="179" y="94"/>
                  </a:cubicBezTo>
                  <a:cubicBezTo>
                    <a:pt x="179" y="93"/>
                    <a:pt x="178" y="91"/>
                    <a:pt x="178" y="90"/>
                  </a:cubicBezTo>
                  <a:cubicBezTo>
                    <a:pt x="179" y="90"/>
                    <a:pt x="180" y="90"/>
                    <a:pt x="180" y="89"/>
                  </a:cubicBezTo>
                  <a:cubicBezTo>
                    <a:pt x="180" y="89"/>
                    <a:pt x="182" y="87"/>
                    <a:pt x="182" y="86"/>
                  </a:cubicBezTo>
                  <a:cubicBezTo>
                    <a:pt x="182" y="85"/>
                    <a:pt x="183" y="87"/>
                    <a:pt x="184" y="88"/>
                  </a:cubicBezTo>
                  <a:cubicBezTo>
                    <a:pt x="185" y="89"/>
                    <a:pt x="185" y="93"/>
                    <a:pt x="186" y="93"/>
                  </a:cubicBezTo>
                  <a:cubicBezTo>
                    <a:pt x="187" y="94"/>
                    <a:pt x="191" y="89"/>
                    <a:pt x="190" y="86"/>
                  </a:cubicBezTo>
                  <a:cubicBezTo>
                    <a:pt x="190" y="82"/>
                    <a:pt x="192" y="79"/>
                    <a:pt x="193" y="78"/>
                  </a:cubicBezTo>
                  <a:cubicBezTo>
                    <a:pt x="193" y="78"/>
                    <a:pt x="195" y="75"/>
                    <a:pt x="196" y="74"/>
                  </a:cubicBezTo>
                  <a:cubicBezTo>
                    <a:pt x="188" y="50"/>
                    <a:pt x="174" y="28"/>
                    <a:pt x="156" y="11"/>
                  </a:cubicBezTo>
                  <a:cubicBezTo>
                    <a:pt x="156" y="11"/>
                    <a:pt x="156" y="11"/>
                    <a:pt x="156" y="11"/>
                  </a:cubicBezTo>
                  <a:cubicBezTo>
                    <a:pt x="154" y="10"/>
                    <a:pt x="154" y="10"/>
                    <a:pt x="154" y="10"/>
                  </a:cubicBezTo>
                  <a:cubicBezTo>
                    <a:pt x="152" y="10"/>
                    <a:pt x="151" y="7"/>
                    <a:pt x="151" y="7"/>
                  </a:cubicBezTo>
                  <a:cubicBezTo>
                    <a:pt x="151" y="7"/>
                    <a:pt x="151" y="6"/>
                    <a:pt x="151" y="6"/>
                  </a:cubicBezTo>
                  <a:cubicBezTo>
                    <a:pt x="150" y="5"/>
                    <a:pt x="148" y="3"/>
                    <a:pt x="147" y="2"/>
                  </a:cubicBezTo>
                  <a:cubicBezTo>
                    <a:pt x="146" y="2"/>
                    <a:pt x="145" y="2"/>
                    <a:pt x="144" y="2"/>
                  </a:cubicBezTo>
                  <a:cubicBezTo>
                    <a:pt x="143" y="2"/>
                    <a:pt x="140" y="1"/>
                    <a:pt x="139" y="1"/>
                  </a:cubicBezTo>
                  <a:cubicBezTo>
                    <a:pt x="139" y="0"/>
                    <a:pt x="137" y="1"/>
                    <a:pt x="137" y="2"/>
                  </a:cubicBezTo>
                  <a:cubicBezTo>
                    <a:pt x="137" y="3"/>
                    <a:pt x="133" y="4"/>
                    <a:pt x="133" y="4"/>
                  </a:cubicBezTo>
                  <a:cubicBezTo>
                    <a:pt x="133" y="5"/>
                    <a:pt x="131" y="5"/>
                    <a:pt x="131" y="5"/>
                  </a:cubicBezTo>
                  <a:cubicBezTo>
                    <a:pt x="131" y="4"/>
                    <a:pt x="128" y="6"/>
                    <a:pt x="126" y="6"/>
                  </a:cubicBezTo>
                  <a:cubicBezTo>
                    <a:pt x="125" y="6"/>
                    <a:pt x="122" y="7"/>
                    <a:pt x="121" y="8"/>
                  </a:cubicBezTo>
                  <a:cubicBezTo>
                    <a:pt x="121" y="8"/>
                    <a:pt x="119" y="9"/>
                    <a:pt x="119" y="10"/>
                  </a:cubicBezTo>
                  <a:cubicBezTo>
                    <a:pt x="119" y="11"/>
                    <a:pt x="117" y="12"/>
                    <a:pt x="116" y="12"/>
                  </a:cubicBezTo>
                  <a:cubicBezTo>
                    <a:pt x="115" y="12"/>
                    <a:pt x="116" y="15"/>
                    <a:pt x="116" y="15"/>
                  </a:cubicBezTo>
                  <a:cubicBezTo>
                    <a:pt x="117" y="16"/>
                    <a:pt x="115" y="15"/>
                    <a:pt x="114" y="15"/>
                  </a:cubicBezTo>
                  <a:cubicBezTo>
                    <a:pt x="113" y="14"/>
                    <a:pt x="112" y="16"/>
                    <a:pt x="112" y="16"/>
                  </a:cubicBezTo>
                  <a:cubicBezTo>
                    <a:pt x="111" y="17"/>
                    <a:pt x="110" y="16"/>
                    <a:pt x="110" y="15"/>
                  </a:cubicBezTo>
                  <a:cubicBezTo>
                    <a:pt x="110" y="14"/>
                    <a:pt x="108" y="14"/>
                    <a:pt x="108" y="14"/>
                  </a:cubicBezTo>
                  <a:cubicBezTo>
                    <a:pt x="107" y="15"/>
                    <a:pt x="106" y="14"/>
                    <a:pt x="105" y="14"/>
                  </a:cubicBezTo>
                  <a:cubicBezTo>
                    <a:pt x="104" y="13"/>
                    <a:pt x="101" y="17"/>
                    <a:pt x="100" y="18"/>
                  </a:cubicBezTo>
                  <a:cubicBezTo>
                    <a:pt x="99" y="19"/>
                    <a:pt x="93" y="20"/>
                    <a:pt x="92" y="19"/>
                  </a:cubicBezTo>
                  <a:cubicBezTo>
                    <a:pt x="91" y="19"/>
                    <a:pt x="90" y="22"/>
                    <a:pt x="91" y="22"/>
                  </a:cubicBezTo>
                  <a:cubicBezTo>
                    <a:pt x="92" y="22"/>
                    <a:pt x="89" y="22"/>
                    <a:pt x="87" y="22"/>
                  </a:cubicBezTo>
                  <a:cubicBezTo>
                    <a:pt x="86" y="22"/>
                    <a:pt x="81" y="24"/>
                    <a:pt x="80" y="25"/>
                  </a:cubicBezTo>
                  <a:cubicBezTo>
                    <a:pt x="79" y="26"/>
                    <a:pt x="78" y="25"/>
                    <a:pt x="78" y="24"/>
                  </a:cubicBezTo>
                  <a:cubicBezTo>
                    <a:pt x="78" y="23"/>
                    <a:pt x="76" y="23"/>
                    <a:pt x="75" y="23"/>
                  </a:cubicBezTo>
                  <a:cubicBezTo>
                    <a:pt x="75" y="22"/>
                    <a:pt x="74" y="26"/>
                    <a:pt x="73" y="27"/>
                  </a:cubicBezTo>
                  <a:cubicBezTo>
                    <a:pt x="72" y="28"/>
                    <a:pt x="70" y="24"/>
                    <a:pt x="68" y="23"/>
                  </a:cubicBezTo>
                  <a:cubicBezTo>
                    <a:pt x="66" y="23"/>
                    <a:pt x="62" y="21"/>
                    <a:pt x="61" y="20"/>
                  </a:cubicBezTo>
                  <a:cubicBezTo>
                    <a:pt x="60" y="20"/>
                    <a:pt x="58" y="18"/>
                    <a:pt x="58" y="17"/>
                  </a:cubicBezTo>
                  <a:cubicBezTo>
                    <a:pt x="57" y="17"/>
                    <a:pt x="54" y="16"/>
                    <a:pt x="53" y="16"/>
                  </a:cubicBezTo>
                  <a:cubicBezTo>
                    <a:pt x="52" y="16"/>
                    <a:pt x="49" y="18"/>
                    <a:pt x="49" y="19"/>
                  </a:cubicBezTo>
                  <a:cubicBezTo>
                    <a:pt x="48" y="19"/>
                    <a:pt x="47" y="19"/>
                    <a:pt x="46" y="19"/>
                  </a:cubicBezTo>
                  <a:cubicBezTo>
                    <a:pt x="46" y="20"/>
                    <a:pt x="42" y="23"/>
                    <a:pt x="41" y="24"/>
                  </a:cubicBezTo>
                  <a:cubicBezTo>
                    <a:pt x="40" y="25"/>
                    <a:pt x="37" y="29"/>
                    <a:pt x="37" y="31"/>
                  </a:cubicBezTo>
                  <a:cubicBezTo>
                    <a:pt x="36" y="32"/>
                    <a:pt x="35" y="32"/>
                    <a:pt x="34" y="32"/>
                  </a:cubicBezTo>
                  <a:cubicBezTo>
                    <a:pt x="34" y="32"/>
                    <a:pt x="33" y="33"/>
                    <a:pt x="33" y="34"/>
                  </a:cubicBezTo>
                  <a:cubicBezTo>
                    <a:pt x="33" y="34"/>
                    <a:pt x="30" y="36"/>
                    <a:pt x="29" y="38"/>
                  </a:cubicBezTo>
                  <a:cubicBezTo>
                    <a:pt x="29" y="40"/>
                    <a:pt x="30" y="44"/>
                    <a:pt x="30" y="45"/>
                  </a:cubicBezTo>
                  <a:cubicBezTo>
                    <a:pt x="30" y="47"/>
                    <a:pt x="31" y="49"/>
                    <a:pt x="32" y="49"/>
                  </a:cubicBezTo>
                  <a:cubicBezTo>
                    <a:pt x="33" y="49"/>
                    <a:pt x="33" y="52"/>
                    <a:pt x="32" y="53"/>
                  </a:cubicBezTo>
                  <a:cubicBezTo>
                    <a:pt x="32" y="53"/>
                    <a:pt x="33" y="54"/>
                    <a:pt x="33" y="55"/>
                  </a:cubicBezTo>
                  <a:cubicBezTo>
                    <a:pt x="33" y="55"/>
                    <a:pt x="30" y="56"/>
                    <a:pt x="29" y="56"/>
                  </a:cubicBezTo>
                  <a:cubicBezTo>
                    <a:pt x="29" y="57"/>
                    <a:pt x="27" y="58"/>
                    <a:pt x="27" y="59"/>
                  </a:cubicBezTo>
                  <a:cubicBezTo>
                    <a:pt x="27" y="60"/>
                    <a:pt x="24" y="60"/>
                    <a:pt x="23" y="61"/>
                  </a:cubicBezTo>
                  <a:cubicBezTo>
                    <a:pt x="24" y="60"/>
                    <a:pt x="24" y="60"/>
                    <a:pt x="24" y="59"/>
                  </a:cubicBezTo>
                  <a:cubicBezTo>
                    <a:pt x="25" y="58"/>
                    <a:pt x="24" y="57"/>
                    <a:pt x="24" y="56"/>
                  </a:cubicBezTo>
                  <a:cubicBezTo>
                    <a:pt x="23" y="56"/>
                    <a:pt x="23" y="51"/>
                    <a:pt x="22" y="50"/>
                  </a:cubicBezTo>
                  <a:cubicBezTo>
                    <a:pt x="22" y="49"/>
                    <a:pt x="20" y="47"/>
                    <a:pt x="20" y="47"/>
                  </a:cubicBezTo>
                  <a:cubicBezTo>
                    <a:pt x="19" y="47"/>
                    <a:pt x="20" y="46"/>
                    <a:pt x="20" y="45"/>
                  </a:cubicBezTo>
                  <a:cubicBezTo>
                    <a:pt x="20" y="44"/>
                    <a:pt x="18" y="44"/>
                    <a:pt x="17" y="45"/>
                  </a:cubicBezTo>
                  <a:cubicBezTo>
                    <a:pt x="17" y="45"/>
                    <a:pt x="16" y="50"/>
                    <a:pt x="16" y="51"/>
                  </a:cubicBezTo>
                  <a:cubicBezTo>
                    <a:pt x="16" y="52"/>
                    <a:pt x="17" y="54"/>
                    <a:pt x="17" y="54"/>
                  </a:cubicBezTo>
                  <a:cubicBezTo>
                    <a:pt x="18" y="54"/>
                    <a:pt x="18" y="57"/>
                    <a:pt x="17" y="57"/>
                  </a:cubicBezTo>
                  <a:cubicBezTo>
                    <a:pt x="16" y="57"/>
                    <a:pt x="15" y="60"/>
                    <a:pt x="16" y="61"/>
                  </a:cubicBezTo>
                  <a:cubicBezTo>
                    <a:pt x="16" y="62"/>
                    <a:pt x="15" y="63"/>
                    <a:pt x="15" y="64"/>
                  </a:cubicBezTo>
                  <a:cubicBezTo>
                    <a:pt x="14" y="64"/>
                    <a:pt x="18" y="64"/>
                    <a:pt x="20" y="64"/>
                  </a:cubicBezTo>
                  <a:cubicBezTo>
                    <a:pt x="21" y="64"/>
                    <a:pt x="23" y="64"/>
                    <a:pt x="22" y="64"/>
                  </a:cubicBezTo>
                  <a:cubicBezTo>
                    <a:pt x="22" y="65"/>
                    <a:pt x="19" y="65"/>
                    <a:pt x="19" y="66"/>
                  </a:cubicBezTo>
                  <a:cubicBezTo>
                    <a:pt x="18" y="67"/>
                    <a:pt x="16" y="68"/>
                    <a:pt x="16" y="69"/>
                  </a:cubicBezTo>
                  <a:cubicBezTo>
                    <a:pt x="15" y="69"/>
                    <a:pt x="16" y="70"/>
                    <a:pt x="17" y="70"/>
                  </a:cubicBezTo>
                  <a:cubicBezTo>
                    <a:pt x="18" y="70"/>
                    <a:pt x="19" y="73"/>
                    <a:pt x="20" y="74"/>
                  </a:cubicBezTo>
                  <a:cubicBezTo>
                    <a:pt x="20" y="75"/>
                    <a:pt x="20" y="76"/>
                    <a:pt x="20" y="77"/>
                  </a:cubicBezTo>
                  <a:cubicBezTo>
                    <a:pt x="20" y="77"/>
                    <a:pt x="15" y="76"/>
                    <a:pt x="14" y="77"/>
                  </a:cubicBezTo>
                  <a:cubicBezTo>
                    <a:pt x="12" y="77"/>
                    <a:pt x="10" y="81"/>
                    <a:pt x="10" y="82"/>
                  </a:cubicBezTo>
                  <a:cubicBezTo>
                    <a:pt x="10" y="83"/>
                    <a:pt x="10" y="87"/>
                    <a:pt x="10" y="88"/>
                  </a:cubicBezTo>
                  <a:cubicBezTo>
                    <a:pt x="11" y="89"/>
                    <a:pt x="14" y="89"/>
                    <a:pt x="15" y="90"/>
                  </a:cubicBezTo>
                  <a:cubicBezTo>
                    <a:pt x="15" y="90"/>
                    <a:pt x="19" y="90"/>
                    <a:pt x="19" y="90"/>
                  </a:cubicBezTo>
                  <a:cubicBezTo>
                    <a:pt x="20" y="91"/>
                    <a:pt x="22" y="87"/>
                    <a:pt x="23" y="85"/>
                  </a:cubicBezTo>
                  <a:cubicBezTo>
                    <a:pt x="23" y="84"/>
                    <a:pt x="26" y="81"/>
                    <a:pt x="27" y="80"/>
                  </a:cubicBezTo>
                  <a:cubicBezTo>
                    <a:pt x="28" y="78"/>
                    <a:pt x="31" y="79"/>
                    <a:pt x="32" y="78"/>
                  </a:cubicBezTo>
                  <a:cubicBezTo>
                    <a:pt x="33" y="77"/>
                    <a:pt x="33" y="81"/>
                    <a:pt x="33" y="83"/>
                  </a:cubicBezTo>
                  <a:cubicBezTo>
                    <a:pt x="34" y="84"/>
                    <a:pt x="37" y="84"/>
                    <a:pt x="37" y="83"/>
                  </a:cubicBezTo>
                  <a:cubicBezTo>
                    <a:pt x="36" y="81"/>
                    <a:pt x="37" y="80"/>
                    <a:pt x="37" y="81"/>
                  </a:cubicBezTo>
                  <a:cubicBezTo>
                    <a:pt x="37" y="81"/>
                    <a:pt x="41" y="83"/>
                    <a:pt x="41" y="84"/>
                  </a:cubicBezTo>
                  <a:cubicBezTo>
                    <a:pt x="42" y="85"/>
                    <a:pt x="42" y="87"/>
                    <a:pt x="41" y="87"/>
                  </a:cubicBezTo>
                  <a:cubicBezTo>
                    <a:pt x="40" y="87"/>
                    <a:pt x="40" y="89"/>
                    <a:pt x="41" y="89"/>
                  </a:cubicBezTo>
                  <a:cubicBezTo>
                    <a:pt x="42" y="89"/>
                    <a:pt x="43" y="87"/>
                    <a:pt x="44" y="86"/>
                  </a:cubicBezTo>
                  <a:cubicBezTo>
                    <a:pt x="45" y="86"/>
                    <a:pt x="45" y="84"/>
                    <a:pt x="45" y="84"/>
                  </a:cubicBezTo>
                  <a:cubicBezTo>
                    <a:pt x="45" y="84"/>
                    <a:pt x="46" y="82"/>
                    <a:pt x="46" y="83"/>
                  </a:cubicBezTo>
                  <a:cubicBezTo>
                    <a:pt x="47" y="83"/>
                    <a:pt x="44" y="79"/>
                    <a:pt x="43" y="78"/>
                  </a:cubicBezTo>
                  <a:cubicBezTo>
                    <a:pt x="41" y="76"/>
                    <a:pt x="42" y="77"/>
                    <a:pt x="45" y="79"/>
                  </a:cubicBezTo>
                  <a:cubicBezTo>
                    <a:pt x="45" y="79"/>
                    <a:pt x="45" y="79"/>
                    <a:pt x="47" y="82"/>
                  </a:cubicBezTo>
                  <a:cubicBezTo>
                    <a:pt x="47" y="82"/>
                    <a:pt x="48" y="84"/>
                    <a:pt x="48" y="84"/>
                  </a:cubicBezTo>
                  <a:cubicBezTo>
                    <a:pt x="49" y="85"/>
                    <a:pt x="49" y="85"/>
                    <a:pt x="49" y="85"/>
                  </a:cubicBezTo>
                  <a:cubicBezTo>
                    <a:pt x="49" y="86"/>
                    <a:pt x="49" y="88"/>
                    <a:pt x="49" y="89"/>
                  </a:cubicBezTo>
                  <a:cubicBezTo>
                    <a:pt x="49" y="90"/>
                    <a:pt x="51" y="91"/>
                    <a:pt x="52" y="91"/>
                  </a:cubicBezTo>
                  <a:cubicBezTo>
                    <a:pt x="53" y="91"/>
                    <a:pt x="53" y="91"/>
                    <a:pt x="53" y="91"/>
                  </a:cubicBezTo>
                  <a:cubicBezTo>
                    <a:pt x="53" y="91"/>
                    <a:pt x="54" y="93"/>
                    <a:pt x="55" y="93"/>
                  </a:cubicBezTo>
                  <a:cubicBezTo>
                    <a:pt x="55" y="93"/>
                    <a:pt x="56" y="91"/>
                    <a:pt x="55" y="91"/>
                  </a:cubicBezTo>
                  <a:cubicBezTo>
                    <a:pt x="54" y="91"/>
                    <a:pt x="54" y="88"/>
                    <a:pt x="54" y="86"/>
                  </a:cubicBezTo>
                  <a:cubicBezTo>
                    <a:pt x="54" y="85"/>
                    <a:pt x="55" y="84"/>
                    <a:pt x="55" y="84"/>
                  </a:cubicBezTo>
                  <a:cubicBezTo>
                    <a:pt x="55" y="84"/>
                    <a:pt x="55" y="87"/>
                    <a:pt x="55" y="87"/>
                  </a:cubicBezTo>
                  <a:cubicBezTo>
                    <a:pt x="55" y="88"/>
                    <a:pt x="55" y="89"/>
                    <a:pt x="56" y="90"/>
                  </a:cubicBezTo>
                  <a:cubicBezTo>
                    <a:pt x="56" y="90"/>
                    <a:pt x="56" y="90"/>
                    <a:pt x="57" y="91"/>
                  </a:cubicBezTo>
                  <a:cubicBezTo>
                    <a:pt x="59" y="92"/>
                    <a:pt x="59" y="92"/>
                    <a:pt x="59" y="92"/>
                  </a:cubicBezTo>
                  <a:cubicBezTo>
                    <a:pt x="62" y="92"/>
                    <a:pt x="66" y="92"/>
                    <a:pt x="65" y="93"/>
                  </a:cubicBezTo>
                  <a:cubicBezTo>
                    <a:pt x="65" y="93"/>
                    <a:pt x="68" y="94"/>
                    <a:pt x="68" y="93"/>
                  </a:cubicBezTo>
                  <a:cubicBezTo>
                    <a:pt x="68" y="92"/>
                    <a:pt x="68" y="93"/>
                    <a:pt x="68" y="93"/>
                  </a:cubicBezTo>
                  <a:cubicBezTo>
                    <a:pt x="68" y="94"/>
                    <a:pt x="66" y="97"/>
                    <a:pt x="66" y="98"/>
                  </a:cubicBezTo>
                  <a:cubicBezTo>
                    <a:pt x="65" y="99"/>
                    <a:pt x="59" y="98"/>
                    <a:pt x="56" y="98"/>
                  </a:cubicBezTo>
                  <a:cubicBezTo>
                    <a:pt x="53" y="98"/>
                    <a:pt x="49" y="99"/>
                    <a:pt x="48" y="100"/>
                  </a:cubicBezTo>
                  <a:cubicBezTo>
                    <a:pt x="48" y="100"/>
                    <a:pt x="43" y="98"/>
                    <a:pt x="41" y="97"/>
                  </a:cubicBezTo>
                  <a:cubicBezTo>
                    <a:pt x="39" y="96"/>
                    <a:pt x="38" y="93"/>
                    <a:pt x="37" y="92"/>
                  </a:cubicBezTo>
                  <a:cubicBezTo>
                    <a:pt x="37" y="92"/>
                    <a:pt x="37" y="91"/>
                    <a:pt x="37" y="90"/>
                  </a:cubicBezTo>
                  <a:cubicBezTo>
                    <a:pt x="37" y="90"/>
                    <a:pt x="32" y="89"/>
                    <a:pt x="31" y="90"/>
                  </a:cubicBezTo>
                  <a:cubicBezTo>
                    <a:pt x="30" y="90"/>
                    <a:pt x="22" y="91"/>
                    <a:pt x="21" y="92"/>
                  </a:cubicBezTo>
                  <a:cubicBezTo>
                    <a:pt x="19" y="93"/>
                    <a:pt x="16" y="92"/>
                    <a:pt x="16" y="92"/>
                  </a:cubicBezTo>
                  <a:cubicBezTo>
                    <a:pt x="15" y="92"/>
                    <a:pt x="13" y="94"/>
                    <a:pt x="12" y="94"/>
                  </a:cubicBezTo>
                  <a:cubicBezTo>
                    <a:pt x="11" y="95"/>
                    <a:pt x="10" y="98"/>
                    <a:pt x="9" y="102"/>
                  </a:cubicBezTo>
                  <a:cubicBezTo>
                    <a:pt x="9" y="102"/>
                    <a:pt x="9" y="102"/>
                    <a:pt x="8" y="104"/>
                  </a:cubicBezTo>
                  <a:cubicBezTo>
                    <a:pt x="7" y="106"/>
                    <a:pt x="7" y="106"/>
                    <a:pt x="7" y="106"/>
                  </a:cubicBezTo>
                  <a:cubicBezTo>
                    <a:pt x="5" y="108"/>
                    <a:pt x="2" y="114"/>
                    <a:pt x="1" y="115"/>
                  </a:cubicBezTo>
                  <a:cubicBezTo>
                    <a:pt x="1" y="116"/>
                    <a:pt x="0" y="125"/>
                    <a:pt x="0" y="128"/>
                  </a:cubicBezTo>
                  <a:cubicBezTo>
                    <a:pt x="0" y="130"/>
                    <a:pt x="3" y="137"/>
                    <a:pt x="3" y="138"/>
                  </a:cubicBezTo>
                  <a:cubicBezTo>
                    <a:pt x="4" y="140"/>
                    <a:pt x="8" y="144"/>
                    <a:pt x="10" y="145"/>
                  </a:cubicBezTo>
                  <a:cubicBezTo>
                    <a:pt x="11" y="145"/>
                    <a:pt x="16" y="146"/>
                    <a:pt x="18" y="146"/>
                  </a:cubicBezTo>
                  <a:cubicBezTo>
                    <a:pt x="19" y="146"/>
                    <a:pt x="21" y="144"/>
                    <a:pt x="22" y="142"/>
                  </a:cubicBezTo>
                  <a:cubicBezTo>
                    <a:pt x="22" y="142"/>
                    <a:pt x="22" y="142"/>
                    <a:pt x="24" y="143"/>
                  </a:cubicBezTo>
                  <a:cubicBezTo>
                    <a:pt x="25" y="143"/>
                    <a:pt x="25" y="143"/>
                    <a:pt x="25" y="143"/>
                  </a:cubicBezTo>
                  <a:cubicBezTo>
                    <a:pt x="25" y="144"/>
                    <a:pt x="28" y="145"/>
                    <a:pt x="29" y="145"/>
                  </a:cubicBezTo>
                  <a:cubicBezTo>
                    <a:pt x="30" y="146"/>
                    <a:pt x="32" y="145"/>
                    <a:pt x="33" y="145"/>
                  </a:cubicBezTo>
                  <a:cubicBezTo>
                    <a:pt x="34" y="145"/>
                    <a:pt x="34" y="151"/>
                    <a:pt x="34" y="153"/>
                  </a:cubicBezTo>
                  <a:cubicBezTo>
                    <a:pt x="33" y="155"/>
                    <a:pt x="35" y="161"/>
                    <a:pt x="35" y="162"/>
                  </a:cubicBezTo>
                  <a:cubicBezTo>
                    <a:pt x="36" y="164"/>
                    <a:pt x="38" y="169"/>
                    <a:pt x="38" y="171"/>
                  </a:cubicBezTo>
                  <a:cubicBezTo>
                    <a:pt x="38" y="173"/>
                    <a:pt x="37" y="179"/>
                    <a:pt x="37" y="181"/>
                  </a:cubicBezTo>
                  <a:cubicBezTo>
                    <a:pt x="37" y="183"/>
                    <a:pt x="39" y="189"/>
                    <a:pt x="40" y="191"/>
                  </a:cubicBezTo>
                  <a:cubicBezTo>
                    <a:pt x="41" y="193"/>
                    <a:pt x="41" y="197"/>
                    <a:pt x="41" y="198"/>
                  </a:cubicBezTo>
                  <a:cubicBezTo>
                    <a:pt x="41" y="199"/>
                    <a:pt x="44" y="205"/>
                    <a:pt x="45" y="207"/>
                  </a:cubicBezTo>
                  <a:cubicBezTo>
                    <a:pt x="46" y="210"/>
                    <a:pt x="54" y="210"/>
                    <a:pt x="56" y="20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4" name="Freeform 14"/>
            <p:cNvSpPr/>
            <p:nvPr/>
          </p:nvSpPr>
          <p:spPr bwMode="auto">
            <a:xfrm>
              <a:off x="12849225" y="3346450"/>
              <a:ext cx="85725" cy="76200"/>
            </a:xfrm>
            <a:custGeom>
              <a:avLst/>
              <a:gdLst>
                <a:gd name="T0" fmla="*/ 3 w 9"/>
                <a:gd name="T1" fmla="*/ 8 h 8"/>
                <a:gd name="T2" fmla="*/ 7 w 9"/>
                <a:gd name="T3" fmla="*/ 6 h 8"/>
                <a:gd name="T4" fmla="*/ 8 w 9"/>
                <a:gd name="T5" fmla="*/ 3 h 8"/>
                <a:gd name="T6" fmla="*/ 5 w 9"/>
                <a:gd name="T7" fmla="*/ 0 h 8"/>
                <a:gd name="T8" fmla="*/ 3 w 9"/>
                <a:gd name="T9" fmla="*/ 2 h 8"/>
                <a:gd name="T10" fmla="*/ 0 w 9"/>
                <a:gd name="T11" fmla="*/ 4 h 8"/>
                <a:gd name="T12" fmla="*/ 0 w 9"/>
                <a:gd name="T13" fmla="*/ 5 h 8"/>
                <a:gd name="T14" fmla="*/ 3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8"/>
                  </a:moveTo>
                  <a:cubicBezTo>
                    <a:pt x="3" y="8"/>
                    <a:pt x="5" y="7"/>
                    <a:pt x="7" y="6"/>
                  </a:cubicBezTo>
                  <a:cubicBezTo>
                    <a:pt x="8" y="6"/>
                    <a:pt x="9" y="3"/>
                    <a:pt x="8" y="3"/>
                  </a:cubicBezTo>
                  <a:cubicBezTo>
                    <a:pt x="7" y="3"/>
                    <a:pt x="6" y="0"/>
                    <a:pt x="5" y="0"/>
                  </a:cubicBezTo>
                  <a:cubicBezTo>
                    <a:pt x="4" y="0"/>
                    <a:pt x="3" y="1"/>
                    <a:pt x="3" y="2"/>
                  </a:cubicBezTo>
                  <a:cubicBezTo>
                    <a:pt x="3" y="3"/>
                    <a:pt x="1" y="3"/>
                    <a:pt x="0" y="4"/>
                  </a:cubicBezTo>
                  <a:cubicBezTo>
                    <a:pt x="0" y="5"/>
                    <a:pt x="0" y="5"/>
                    <a:pt x="0" y="5"/>
                  </a:cubicBezTo>
                  <a:cubicBezTo>
                    <a:pt x="1" y="5"/>
                    <a:pt x="3" y="7"/>
                    <a:pt x="3" y="8"/>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5" name="Freeform 15"/>
            <p:cNvSpPr/>
            <p:nvPr/>
          </p:nvSpPr>
          <p:spPr bwMode="auto">
            <a:xfrm>
              <a:off x="12801600" y="3548063"/>
              <a:ext cx="57150" cy="85725"/>
            </a:xfrm>
            <a:custGeom>
              <a:avLst/>
              <a:gdLst>
                <a:gd name="T0" fmla="*/ 6 w 6"/>
                <a:gd name="T1" fmla="*/ 4 h 9"/>
                <a:gd name="T2" fmla="*/ 5 w 6"/>
                <a:gd name="T3" fmla="*/ 0 h 9"/>
                <a:gd name="T4" fmla="*/ 1 w 6"/>
                <a:gd name="T5" fmla="*/ 7 h 9"/>
                <a:gd name="T6" fmla="*/ 2 w 6"/>
                <a:gd name="T7" fmla="*/ 8 h 9"/>
                <a:gd name="T8" fmla="*/ 5 w 6"/>
                <a:gd name="T9" fmla="*/ 9 h 9"/>
                <a:gd name="T10" fmla="*/ 5 w 6"/>
                <a:gd name="T11" fmla="*/ 8 h 9"/>
                <a:gd name="T12" fmla="*/ 6 w 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4"/>
                  </a:moveTo>
                  <a:cubicBezTo>
                    <a:pt x="6" y="3"/>
                    <a:pt x="6" y="0"/>
                    <a:pt x="5" y="0"/>
                  </a:cubicBezTo>
                  <a:cubicBezTo>
                    <a:pt x="3" y="0"/>
                    <a:pt x="0" y="4"/>
                    <a:pt x="1" y="7"/>
                  </a:cubicBezTo>
                  <a:cubicBezTo>
                    <a:pt x="1" y="9"/>
                    <a:pt x="2" y="9"/>
                    <a:pt x="2" y="8"/>
                  </a:cubicBezTo>
                  <a:cubicBezTo>
                    <a:pt x="3" y="8"/>
                    <a:pt x="5" y="9"/>
                    <a:pt x="5" y="9"/>
                  </a:cubicBezTo>
                  <a:cubicBezTo>
                    <a:pt x="6" y="9"/>
                    <a:pt x="6" y="9"/>
                    <a:pt x="5" y="8"/>
                  </a:cubicBezTo>
                  <a:cubicBezTo>
                    <a:pt x="5" y="7"/>
                    <a:pt x="5" y="4"/>
                    <a:pt x="6"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6" name="Freeform 16"/>
            <p:cNvSpPr/>
            <p:nvPr/>
          </p:nvSpPr>
          <p:spPr bwMode="auto">
            <a:xfrm>
              <a:off x="12677775" y="3471863"/>
              <a:ext cx="123825" cy="171450"/>
            </a:xfrm>
            <a:custGeom>
              <a:avLst/>
              <a:gdLst>
                <a:gd name="T0" fmla="*/ 12 w 13"/>
                <a:gd name="T1" fmla="*/ 9 h 18"/>
                <a:gd name="T2" fmla="*/ 13 w 13"/>
                <a:gd name="T3" fmla="*/ 3 h 18"/>
                <a:gd name="T4" fmla="*/ 10 w 13"/>
                <a:gd name="T5" fmla="*/ 0 h 18"/>
                <a:gd name="T6" fmla="*/ 3 w 13"/>
                <a:gd name="T7" fmla="*/ 8 h 18"/>
                <a:gd name="T8" fmla="*/ 1 w 13"/>
                <a:gd name="T9" fmla="*/ 15 h 18"/>
                <a:gd name="T10" fmla="*/ 7 w 13"/>
                <a:gd name="T11" fmla="*/ 17 h 18"/>
                <a:gd name="T12" fmla="*/ 9 w 13"/>
                <a:gd name="T13" fmla="*/ 17 h 18"/>
                <a:gd name="T14" fmla="*/ 10 w 13"/>
                <a:gd name="T15" fmla="*/ 16 h 18"/>
                <a:gd name="T16" fmla="*/ 12 w 13"/>
                <a:gd name="T17" fmla="*/ 13 h 18"/>
                <a:gd name="T18" fmla="*/ 12 w 13"/>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2" y="9"/>
                  </a:moveTo>
                  <a:cubicBezTo>
                    <a:pt x="12" y="8"/>
                    <a:pt x="13" y="4"/>
                    <a:pt x="13" y="3"/>
                  </a:cubicBezTo>
                  <a:cubicBezTo>
                    <a:pt x="13" y="3"/>
                    <a:pt x="11" y="1"/>
                    <a:pt x="10" y="0"/>
                  </a:cubicBezTo>
                  <a:cubicBezTo>
                    <a:pt x="9" y="0"/>
                    <a:pt x="6" y="7"/>
                    <a:pt x="3" y="8"/>
                  </a:cubicBezTo>
                  <a:cubicBezTo>
                    <a:pt x="1" y="10"/>
                    <a:pt x="0" y="14"/>
                    <a:pt x="1" y="15"/>
                  </a:cubicBezTo>
                  <a:cubicBezTo>
                    <a:pt x="1" y="16"/>
                    <a:pt x="6" y="16"/>
                    <a:pt x="7" y="17"/>
                  </a:cubicBezTo>
                  <a:cubicBezTo>
                    <a:pt x="8" y="18"/>
                    <a:pt x="9" y="17"/>
                    <a:pt x="9" y="17"/>
                  </a:cubicBezTo>
                  <a:cubicBezTo>
                    <a:pt x="10" y="17"/>
                    <a:pt x="10" y="17"/>
                    <a:pt x="10" y="16"/>
                  </a:cubicBezTo>
                  <a:cubicBezTo>
                    <a:pt x="9" y="16"/>
                    <a:pt x="11" y="14"/>
                    <a:pt x="12" y="13"/>
                  </a:cubicBezTo>
                  <a:cubicBezTo>
                    <a:pt x="12" y="12"/>
                    <a:pt x="12" y="10"/>
                    <a:pt x="12" y="9"/>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7" name="Freeform 17"/>
            <p:cNvSpPr/>
            <p:nvPr/>
          </p:nvSpPr>
          <p:spPr bwMode="auto">
            <a:xfrm>
              <a:off x="12630150" y="3662363"/>
              <a:ext cx="123825" cy="47625"/>
            </a:xfrm>
            <a:custGeom>
              <a:avLst/>
              <a:gdLst>
                <a:gd name="T0" fmla="*/ 4 w 13"/>
                <a:gd name="T1" fmla="*/ 0 h 5"/>
                <a:gd name="T2" fmla="*/ 0 w 13"/>
                <a:gd name="T3" fmla="*/ 2 h 5"/>
                <a:gd name="T4" fmla="*/ 9 w 13"/>
                <a:gd name="T5" fmla="*/ 4 h 5"/>
                <a:gd name="T6" fmla="*/ 13 w 13"/>
                <a:gd name="T7" fmla="*/ 5 h 5"/>
                <a:gd name="T8" fmla="*/ 4 w 13"/>
                <a:gd name="T9" fmla="*/ 0 h 5"/>
              </a:gdLst>
              <a:ahLst/>
              <a:cxnLst>
                <a:cxn ang="0">
                  <a:pos x="T0" y="T1"/>
                </a:cxn>
                <a:cxn ang="0">
                  <a:pos x="T2" y="T3"/>
                </a:cxn>
                <a:cxn ang="0">
                  <a:pos x="T4" y="T5"/>
                </a:cxn>
                <a:cxn ang="0">
                  <a:pos x="T6" y="T7"/>
                </a:cxn>
                <a:cxn ang="0">
                  <a:pos x="T8" y="T9"/>
                </a:cxn>
              </a:cxnLst>
              <a:rect l="0" t="0" r="r" b="b"/>
              <a:pathLst>
                <a:path w="13" h="5">
                  <a:moveTo>
                    <a:pt x="4" y="0"/>
                  </a:moveTo>
                  <a:cubicBezTo>
                    <a:pt x="2" y="0"/>
                    <a:pt x="0" y="1"/>
                    <a:pt x="0" y="2"/>
                  </a:cubicBezTo>
                  <a:cubicBezTo>
                    <a:pt x="0" y="2"/>
                    <a:pt x="7" y="3"/>
                    <a:pt x="9" y="4"/>
                  </a:cubicBezTo>
                  <a:cubicBezTo>
                    <a:pt x="12" y="5"/>
                    <a:pt x="13" y="5"/>
                    <a:pt x="13" y="5"/>
                  </a:cubicBezTo>
                  <a:cubicBezTo>
                    <a:pt x="12" y="4"/>
                    <a:pt x="6" y="1"/>
                    <a:pt x="4"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8" name="Freeform 18"/>
            <p:cNvSpPr/>
            <p:nvPr/>
          </p:nvSpPr>
          <p:spPr bwMode="auto">
            <a:xfrm>
              <a:off x="12782550" y="3175000"/>
              <a:ext cx="28575" cy="47625"/>
            </a:xfrm>
            <a:custGeom>
              <a:avLst/>
              <a:gdLst>
                <a:gd name="T0" fmla="*/ 3 w 3"/>
                <a:gd name="T1" fmla="*/ 4 h 5"/>
                <a:gd name="T2" fmla="*/ 1 w 3"/>
                <a:gd name="T3" fmla="*/ 1 h 5"/>
                <a:gd name="T4" fmla="*/ 1 w 3"/>
                <a:gd name="T5" fmla="*/ 4 h 5"/>
                <a:gd name="T6" fmla="*/ 3 w 3"/>
                <a:gd name="T7" fmla="*/ 4 h 5"/>
              </a:gdLst>
              <a:ahLst/>
              <a:cxnLst>
                <a:cxn ang="0">
                  <a:pos x="T0" y="T1"/>
                </a:cxn>
                <a:cxn ang="0">
                  <a:pos x="T2" y="T3"/>
                </a:cxn>
                <a:cxn ang="0">
                  <a:pos x="T4" y="T5"/>
                </a:cxn>
                <a:cxn ang="0">
                  <a:pos x="T6" y="T7"/>
                </a:cxn>
              </a:cxnLst>
              <a:rect l="0" t="0" r="r" b="b"/>
              <a:pathLst>
                <a:path w="3" h="5">
                  <a:moveTo>
                    <a:pt x="3" y="4"/>
                  </a:moveTo>
                  <a:cubicBezTo>
                    <a:pt x="3" y="4"/>
                    <a:pt x="2" y="0"/>
                    <a:pt x="1" y="1"/>
                  </a:cubicBezTo>
                  <a:cubicBezTo>
                    <a:pt x="0" y="1"/>
                    <a:pt x="1" y="4"/>
                    <a:pt x="1" y="4"/>
                  </a:cubicBezTo>
                  <a:cubicBezTo>
                    <a:pt x="1" y="5"/>
                    <a:pt x="2" y="5"/>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09" name="Freeform 19"/>
            <p:cNvSpPr/>
            <p:nvPr/>
          </p:nvSpPr>
          <p:spPr bwMode="auto">
            <a:xfrm>
              <a:off x="12811125" y="3270250"/>
              <a:ext cx="38100" cy="57150"/>
            </a:xfrm>
            <a:custGeom>
              <a:avLst/>
              <a:gdLst>
                <a:gd name="T0" fmla="*/ 4 w 4"/>
                <a:gd name="T1" fmla="*/ 2 h 6"/>
                <a:gd name="T2" fmla="*/ 2 w 4"/>
                <a:gd name="T3" fmla="*/ 0 h 6"/>
                <a:gd name="T4" fmla="*/ 1 w 4"/>
                <a:gd name="T5" fmla="*/ 5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4" y="0"/>
                    <a:pt x="2" y="0"/>
                  </a:cubicBezTo>
                  <a:cubicBezTo>
                    <a:pt x="0" y="0"/>
                    <a:pt x="1" y="4"/>
                    <a:pt x="1" y="5"/>
                  </a:cubicBezTo>
                  <a:cubicBezTo>
                    <a:pt x="2" y="6"/>
                    <a:pt x="4" y="3"/>
                    <a:pt x="4"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0" name="Freeform 20"/>
            <p:cNvSpPr/>
            <p:nvPr/>
          </p:nvSpPr>
          <p:spPr bwMode="auto">
            <a:xfrm>
              <a:off x="12925425" y="3548063"/>
              <a:ext cx="58737" cy="38100"/>
            </a:xfrm>
            <a:custGeom>
              <a:avLst/>
              <a:gdLst>
                <a:gd name="T0" fmla="*/ 0 w 6"/>
                <a:gd name="T1" fmla="*/ 3 h 4"/>
                <a:gd name="T2" fmla="*/ 6 w 6"/>
                <a:gd name="T3" fmla="*/ 1 h 4"/>
                <a:gd name="T4" fmla="*/ 0 w 6"/>
                <a:gd name="T5" fmla="*/ 3 h 4"/>
              </a:gdLst>
              <a:ahLst/>
              <a:cxnLst>
                <a:cxn ang="0">
                  <a:pos x="T0" y="T1"/>
                </a:cxn>
                <a:cxn ang="0">
                  <a:pos x="T2" y="T3"/>
                </a:cxn>
                <a:cxn ang="0">
                  <a:pos x="T4" y="T5"/>
                </a:cxn>
              </a:cxnLst>
              <a:rect l="0" t="0" r="r" b="b"/>
              <a:pathLst>
                <a:path w="6" h="4">
                  <a:moveTo>
                    <a:pt x="0" y="3"/>
                  </a:moveTo>
                  <a:cubicBezTo>
                    <a:pt x="2" y="4"/>
                    <a:pt x="6" y="3"/>
                    <a:pt x="6" y="1"/>
                  </a:cubicBezTo>
                  <a:cubicBezTo>
                    <a:pt x="5" y="0"/>
                    <a:pt x="0" y="0"/>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1" name="Freeform 21"/>
            <p:cNvSpPr/>
            <p:nvPr/>
          </p:nvSpPr>
          <p:spPr bwMode="auto">
            <a:xfrm>
              <a:off x="12896850" y="2973388"/>
              <a:ext cx="106362" cy="106363"/>
            </a:xfrm>
            <a:custGeom>
              <a:avLst/>
              <a:gdLst>
                <a:gd name="T0" fmla="*/ 2 w 11"/>
                <a:gd name="T1" fmla="*/ 5 h 11"/>
                <a:gd name="T2" fmla="*/ 1 w 11"/>
                <a:gd name="T3" fmla="*/ 7 h 11"/>
                <a:gd name="T4" fmla="*/ 1 w 11"/>
                <a:gd name="T5" fmla="*/ 7 h 11"/>
                <a:gd name="T6" fmla="*/ 1 w 11"/>
                <a:gd name="T7" fmla="*/ 10 h 11"/>
                <a:gd name="T8" fmla="*/ 4 w 11"/>
                <a:gd name="T9" fmla="*/ 8 h 11"/>
                <a:gd name="T10" fmla="*/ 7 w 11"/>
                <a:gd name="T11" fmla="*/ 7 h 11"/>
                <a:gd name="T12" fmla="*/ 10 w 11"/>
                <a:gd name="T13" fmla="*/ 6 h 11"/>
                <a:gd name="T14" fmla="*/ 11 w 11"/>
                <a:gd name="T15" fmla="*/ 5 h 11"/>
                <a:gd name="T16" fmla="*/ 10 w 11"/>
                <a:gd name="T17" fmla="*/ 0 h 11"/>
                <a:gd name="T18" fmla="*/ 8 w 11"/>
                <a:gd name="T19" fmla="*/ 1 h 11"/>
                <a:gd name="T20" fmla="*/ 2 w 11"/>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2" y="5"/>
                  </a:moveTo>
                  <a:cubicBezTo>
                    <a:pt x="1" y="5"/>
                    <a:pt x="1" y="7"/>
                    <a:pt x="1" y="7"/>
                  </a:cubicBezTo>
                  <a:cubicBezTo>
                    <a:pt x="1" y="7"/>
                    <a:pt x="1" y="7"/>
                    <a:pt x="1" y="7"/>
                  </a:cubicBezTo>
                  <a:cubicBezTo>
                    <a:pt x="0" y="7"/>
                    <a:pt x="0" y="10"/>
                    <a:pt x="1" y="10"/>
                  </a:cubicBezTo>
                  <a:cubicBezTo>
                    <a:pt x="2" y="11"/>
                    <a:pt x="3" y="8"/>
                    <a:pt x="4" y="8"/>
                  </a:cubicBezTo>
                  <a:cubicBezTo>
                    <a:pt x="5" y="7"/>
                    <a:pt x="6" y="7"/>
                    <a:pt x="7" y="7"/>
                  </a:cubicBezTo>
                  <a:cubicBezTo>
                    <a:pt x="7" y="7"/>
                    <a:pt x="8" y="7"/>
                    <a:pt x="10" y="6"/>
                  </a:cubicBezTo>
                  <a:cubicBezTo>
                    <a:pt x="10" y="6"/>
                    <a:pt x="10" y="6"/>
                    <a:pt x="11" y="5"/>
                  </a:cubicBezTo>
                  <a:cubicBezTo>
                    <a:pt x="10" y="3"/>
                    <a:pt x="10" y="1"/>
                    <a:pt x="10" y="0"/>
                  </a:cubicBezTo>
                  <a:cubicBezTo>
                    <a:pt x="9" y="0"/>
                    <a:pt x="8" y="1"/>
                    <a:pt x="8" y="1"/>
                  </a:cubicBezTo>
                  <a:cubicBezTo>
                    <a:pt x="7" y="2"/>
                    <a:pt x="3" y="4"/>
                    <a:pt x="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2" name="Freeform 22"/>
            <p:cNvSpPr/>
            <p:nvPr/>
          </p:nvSpPr>
          <p:spPr bwMode="auto">
            <a:xfrm>
              <a:off x="12504738" y="3490913"/>
              <a:ext cx="0" cy="952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3" name="Freeform 23"/>
            <p:cNvSpPr/>
            <p:nvPr/>
          </p:nvSpPr>
          <p:spPr bwMode="auto">
            <a:xfrm>
              <a:off x="12504738" y="3481388"/>
              <a:ext cx="125412" cy="161925"/>
            </a:xfrm>
            <a:custGeom>
              <a:avLst/>
              <a:gdLst>
                <a:gd name="T0" fmla="*/ 12 w 13"/>
                <a:gd name="T1" fmla="*/ 12 h 17"/>
                <a:gd name="T2" fmla="*/ 7 w 13"/>
                <a:gd name="T3" fmla="*/ 7 h 17"/>
                <a:gd name="T4" fmla="*/ 6 w 13"/>
                <a:gd name="T5" fmla="*/ 5 h 17"/>
                <a:gd name="T6" fmla="*/ 5 w 13"/>
                <a:gd name="T7" fmla="*/ 4 h 17"/>
                <a:gd name="T8" fmla="*/ 2 w 13"/>
                <a:gd name="T9" fmla="*/ 1 h 17"/>
                <a:gd name="T10" fmla="*/ 0 w 13"/>
                <a:gd name="T11" fmla="*/ 2 h 17"/>
                <a:gd name="T12" fmla="*/ 3 w 13"/>
                <a:gd name="T13" fmla="*/ 3 h 17"/>
                <a:gd name="T14" fmla="*/ 10 w 13"/>
                <a:gd name="T15" fmla="*/ 16 h 17"/>
                <a:gd name="T16" fmla="*/ 12 w 1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12" y="12"/>
                  </a:moveTo>
                  <a:cubicBezTo>
                    <a:pt x="11" y="11"/>
                    <a:pt x="9" y="8"/>
                    <a:pt x="7" y="7"/>
                  </a:cubicBezTo>
                  <a:cubicBezTo>
                    <a:pt x="7" y="7"/>
                    <a:pt x="7" y="7"/>
                    <a:pt x="6" y="5"/>
                  </a:cubicBezTo>
                  <a:cubicBezTo>
                    <a:pt x="5" y="4"/>
                    <a:pt x="5" y="4"/>
                    <a:pt x="5" y="4"/>
                  </a:cubicBezTo>
                  <a:cubicBezTo>
                    <a:pt x="5" y="2"/>
                    <a:pt x="2" y="1"/>
                    <a:pt x="2" y="1"/>
                  </a:cubicBezTo>
                  <a:cubicBezTo>
                    <a:pt x="2" y="0"/>
                    <a:pt x="1" y="2"/>
                    <a:pt x="0" y="2"/>
                  </a:cubicBezTo>
                  <a:cubicBezTo>
                    <a:pt x="1" y="2"/>
                    <a:pt x="2" y="3"/>
                    <a:pt x="3" y="3"/>
                  </a:cubicBezTo>
                  <a:cubicBezTo>
                    <a:pt x="5" y="5"/>
                    <a:pt x="9" y="15"/>
                    <a:pt x="10" y="16"/>
                  </a:cubicBezTo>
                  <a:cubicBezTo>
                    <a:pt x="11" y="17"/>
                    <a:pt x="13" y="14"/>
                    <a:pt x="12" y="1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4" name="Freeform 24"/>
            <p:cNvSpPr/>
            <p:nvPr/>
          </p:nvSpPr>
          <p:spPr bwMode="auto">
            <a:xfrm>
              <a:off x="12295188" y="3422650"/>
              <a:ext cx="38100" cy="49213"/>
            </a:xfrm>
            <a:custGeom>
              <a:avLst/>
              <a:gdLst>
                <a:gd name="T0" fmla="*/ 1 w 4"/>
                <a:gd name="T1" fmla="*/ 1 h 5"/>
                <a:gd name="T2" fmla="*/ 4 w 4"/>
                <a:gd name="T3" fmla="*/ 5 h 5"/>
                <a:gd name="T4" fmla="*/ 3 w 4"/>
                <a:gd name="T5" fmla="*/ 0 h 5"/>
                <a:gd name="T6" fmla="*/ 1 w 4"/>
                <a:gd name="T7" fmla="*/ 1 h 5"/>
              </a:gdLst>
              <a:ahLst/>
              <a:cxnLst>
                <a:cxn ang="0">
                  <a:pos x="T0" y="T1"/>
                </a:cxn>
                <a:cxn ang="0">
                  <a:pos x="T2" y="T3"/>
                </a:cxn>
                <a:cxn ang="0">
                  <a:pos x="T4" y="T5"/>
                </a:cxn>
                <a:cxn ang="0">
                  <a:pos x="T6" y="T7"/>
                </a:cxn>
              </a:cxnLst>
              <a:rect l="0" t="0" r="r" b="b"/>
              <a:pathLst>
                <a:path w="4" h="5">
                  <a:moveTo>
                    <a:pt x="1" y="1"/>
                  </a:moveTo>
                  <a:cubicBezTo>
                    <a:pt x="0" y="3"/>
                    <a:pt x="4" y="5"/>
                    <a:pt x="4" y="5"/>
                  </a:cubicBezTo>
                  <a:cubicBezTo>
                    <a:pt x="4" y="4"/>
                    <a:pt x="3" y="1"/>
                    <a:pt x="3" y="0"/>
                  </a:cubicBezTo>
                  <a:cubicBezTo>
                    <a:pt x="2" y="0"/>
                    <a:pt x="1" y="0"/>
                    <a:pt x="1"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5" name="Freeform 25"/>
            <p:cNvSpPr/>
            <p:nvPr/>
          </p:nvSpPr>
          <p:spPr bwMode="auto">
            <a:xfrm>
              <a:off x="11817350" y="3757613"/>
              <a:ext cx="104775" cy="239713"/>
            </a:xfrm>
            <a:custGeom>
              <a:avLst/>
              <a:gdLst>
                <a:gd name="T0" fmla="*/ 2 w 11"/>
                <a:gd name="T1" fmla="*/ 23 h 25"/>
                <a:gd name="T2" fmla="*/ 5 w 11"/>
                <a:gd name="T3" fmla="*/ 25 h 25"/>
                <a:gd name="T4" fmla="*/ 8 w 11"/>
                <a:gd name="T5" fmla="*/ 20 h 25"/>
                <a:gd name="T6" fmla="*/ 9 w 11"/>
                <a:gd name="T7" fmla="*/ 16 h 25"/>
                <a:gd name="T8" fmla="*/ 9 w 11"/>
                <a:gd name="T9" fmla="*/ 14 h 25"/>
                <a:gd name="T10" fmla="*/ 10 w 11"/>
                <a:gd name="T11" fmla="*/ 11 h 25"/>
                <a:gd name="T12" fmla="*/ 9 w 11"/>
                <a:gd name="T13" fmla="*/ 2 h 25"/>
                <a:gd name="T14" fmla="*/ 7 w 11"/>
                <a:gd name="T15" fmla="*/ 3 h 25"/>
                <a:gd name="T16" fmla="*/ 3 w 11"/>
                <a:gd name="T17" fmla="*/ 8 h 25"/>
                <a:gd name="T18" fmla="*/ 1 w 11"/>
                <a:gd name="T19" fmla="*/ 13 h 25"/>
                <a:gd name="T20" fmla="*/ 1 w 11"/>
                <a:gd name="T21" fmla="*/ 17 h 25"/>
                <a:gd name="T22" fmla="*/ 2 w 1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5">
                  <a:moveTo>
                    <a:pt x="2" y="23"/>
                  </a:moveTo>
                  <a:cubicBezTo>
                    <a:pt x="2" y="24"/>
                    <a:pt x="4" y="25"/>
                    <a:pt x="5" y="25"/>
                  </a:cubicBezTo>
                  <a:cubicBezTo>
                    <a:pt x="6" y="25"/>
                    <a:pt x="8" y="21"/>
                    <a:pt x="8" y="20"/>
                  </a:cubicBezTo>
                  <a:cubicBezTo>
                    <a:pt x="8" y="19"/>
                    <a:pt x="9" y="16"/>
                    <a:pt x="9" y="16"/>
                  </a:cubicBezTo>
                  <a:cubicBezTo>
                    <a:pt x="9" y="15"/>
                    <a:pt x="9" y="14"/>
                    <a:pt x="9" y="14"/>
                  </a:cubicBezTo>
                  <a:cubicBezTo>
                    <a:pt x="10" y="14"/>
                    <a:pt x="10" y="12"/>
                    <a:pt x="10" y="11"/>
                  </a:cubicBezTo>
                  <a:cubicBezTo>
                    <a:pt x="11" y="9"/>
                    <a:pt x="9" y="3"/>
                    <a:pt x="9" y="2"/>
                  </a:cubicBezTo>
                  <a:cubicBezTo>
                    <a:pt x="9" y="0"/>
                    <a:pt x="7" y="2"/>
                    <a:pt x="7" y="3"/>
                  </a:cubicBezTo>
                  <a:cubicBezTo>
                    <a:pt x="7" y="5"/>
                    <a:pt x="3" y="7"/>
                    <a:pt x="3" y="8"/>
                  </a:cubicBezTo>
                  <a:cubicBezTo>
                    <a:pt x="2" y="9"/>
                    <a:pt x="1" y="12"/>
                    <a:pt x="1" y="13"/>
                  </a:cubicBezTo>
                  <a:cubicBezTo>
                    <a:pt x="2" y="14"/>
                    <a:pt x="1" y="16"/>
                    <a:pt x="1" y="17"/>
                  </a:cubicBezTo>
                  <a:cubicBezTo>
                    <a:pt x="0" y="17"/>
                    <a:pt x="2" y="22"/>
                    <a:pt x="2" y="2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6" name="Freeform 26"/>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7" name="Freeform 27"/>
            <p:cNvSpPr/>
            <p:nvPr/>
          </p:nvSpPr>
          <p:spPr bwMode="auto">
            <a:xfrm>
              <a:off x="10612438" y="1951038"/>
              <a:ext cx="649287" cy="592138"/>
            </a:xfrm>
            <a:custGeom>
              <a:avLst/>
              <a:gdLst>
                <a:gd name="T0" fmla="*/ 68 w 68"/>
                <a:gd name="T1" fmla="*/ 7 h 62"/>
                <a:gd name="T2" fmla="*/ 64 w 68"/>
                <a:gd name="T3" fmla="*/ 6 h 62"/>
                <a:gd name="T4" fmla="*/ 59 w 68"/>
                <a:gd name="T5" fmla="*/ 6 h 62"/>
                <a:gd name="T6" fmla="*/ 60 w 68"/>
                <a:gd name="T7" fmla="*/ 3 h 62"/>
                <a:gd name="T8" fmla="*/ 59 w 68"/>
                <a:gd name="T9" fmla="*/ 1 h 62"/>
                <a:gd name="T10" fmla="*/ 52 w 68"/>
                <a:gd name="T11" fmla="*/ 0 h 62"/>
                <a:gd name="T12" fmla="*/ 49 w 68"/>
                <a:gd name="T13" fmla="*/ 0 h 62"/>
                <a:gd name="T14" fmla="*/ 42 w 68"/>
                <a:gd name="T15" fmla="*/ 1 h 62"/>
                <a:gd name="T16" fmla="*/ 33 w 68"/>
                <a:gd name="T17" fmla="*/ 1 h 62"/>
                <a:gd name="T18" fmla="*/ 31 w 68"/>
                <a:gd name="T19" fmla="*/ 5 h 62"/>
                <a:gd name="T20" fmla="*/ 24 w 68"/>
                <a:gd name="T21" fmla="*/ 5 h 62"/>
                <a:gd name="T22" fmla="*/ 11 w 68"/>
                <a:gd name="T23" fmla="*/ 9 h 62"/>
                <a:gd name="T24" fmla="*/ 8 w 68"/>
                <a:gd name="T25" fmla="*/ 13 h 62"/>
                <a:gd name="T26" fmla="*/ 5 w 68"/>
                <a:gd name="T27" fmla="*/ 16 h 62"/>
                <a:gd name="T28" fmla="*/ 0 w 68"/>
                <a:gd name="T29" fmla="*/ 17 h 62"/>
                <a:gd name="T30" fmla="*/ 1 w 68"/>
                <a:gd name="T31" fmla="*/ 19 h 62"/>
                <a:gd name="T32" fmla="*/ 3 w 68"/>
                <a:gd name="T33" fmla="*/ 19 h 62"/>
                <a:gd name="T34" fmla="*/ 7 w 68"/>
                <a:gd name="T35" fmla="*/ 20 h 62"/>
                <a:gd name="T36" fmla="*/ 4 w 68"/>
                <a:gd name="T37" fmla="*/ 21 h 62"/>
                <a:gd name="T38" fmla="*/ 4 w 68"/>
                <a:gd name="T39" fmla="*/ 24 h 62"/>
                <a:gd name="T40" fmla="*/ 8 w 68"/>
                <a:gd name="T41" fmla="*/ 24 h 62"/>
                <a:gd name="T42" fmla="*/ 13 w 68"/>
                <a:gd name="T43" fmla="*/ 25 h 62"/>
                <a:gd name="T44" fmla="*/ 16 w 68"/>
                <a:gd name="T45" fmla="*/ 29 h 62"/>
                <a:gd name="T46" fmla="*/ 16 w 68"/>
                <a:gd name="T47" fmla="*/ 33 h 62"/>
                <a:gd name="T48" fmla="*/ 19 w 68"/>
                <a:gd name="T49" fmla="*/ 35 h 62"/>
                <a:gd name="T50" fmla="*/ 19 w 68"/>
                <a:gd name="T51" fmla="*/ 36 h 62"/>
                <a:gd name="T52" fmla="*/ 19 w 68"/>
                <a:gd name="T53" fmla="*/ 39 h 62"/>
                <a:gd name="T54" fmla="*/ 19 w 68"/>
                <a:gd name="T55" fmla="*/ 42 h 62"/>
                <a:gd name="T56" fmla="*/ 18 w 68"/>
                <a:gd name="T57" fmla="*/ 45 h 62"/>
                <a:gd name="T58" fmla="*/ 21 w 68"/>
                <a:gd name="T59" fmla="*/ 55 h 62"/>
                <a:gd name="T60" fmla="*/ 23 w 68"/>
                <a:gd name="T61" fmla="*/ 60 h 62"/>
                <a:gd name="T62" fmla="*/ 27 w 68"/>
                <a:gd name="T63" fmla="*/ 62 h 62"/>
                <a:gd name="T64" fmla="*/ 29 w 68"/>
                <a:gd name="T65" fmla="*/ 61 h 62"/>
                <a:gd name="T66" fmla="*/ 31 w 68"/>
                <a:gd name="T67" fmla="*/ 57 h 62"/>
                <a:gd name="T68" fmla="*/ 34 w 68"/>
                <a:gd name="T69" fmla="*/ 49 h 62"/>
                <a:gd name="T70" fmla="*/ 38 w 68"/>
                <a:gd name="T71" fmla="*/ 49 h 62"/>
                <a:gd name="T72" fmla="*/ 41 w 68"/>
                <a:gd name="T73" fmla="*/ 46 h 62"/>
                <a:gd name="T74" fmla="*/ 46 w 68"/>
                <a:gd name="T75" fmla="*/ 43 h 62"/>
                <a:gd name="T76" fmla="*/ 50 w 68"/>
                <a:gd name="T77" fmla="*/ 38 h 62"/>
                <a:gd name="T78" fmla="*/ 49 w 68"/>
                <a:gd name="T79" fmla="*/ 37 h 62"/>
                <a:gd name="T80" fmla="*/ 48 w 68"/>
                <a:gd name="T81" fmla="*/ 35 h 62"/>
                <a:gd name="T82" fmla="*/ 53 w 68"/>
                <a:gd name="T83" fmla="*/ 36 h 62"/>
                <a:gd name="T84" fmla="*/ 56 w 68"/>
                <a:gd name="T85" fmla="*/ 35 h 62"/>
                <a:gd name="T86" fmla="*/ 56 w 68"/>
                <a:gd name="T87" fmla="*/ 34 h 62"/>
                <a:gd name="T88" fmla="*/ 56 w 68"/>
                <a:gd name="T89" fmla="*/ 32 h 62"/>
                <a:gd name="T90" fmla="*/ 59 w 68"/>
                <a:gd name="T91" fmla="*/ 26 h 62"/>
                <a:gd name="T92" fmla="*/ 61 w 68"/>
                <a:gd name="T93" fmla="*/ 21 h 62"/>
                <a:gd name="T94" fmla="*/ 60 w 68"/>
                <a:gd name="T95" fmla="*/ 18 h 62"/>
                <a:gd name="T96" fmla="*/ 61 w 68"/>
                <a:gd name="T97" fmla="*/ 17 h 62"/>
                <a:gd name="T98" fmla="*/ 61 w 68"/>
                <a:gd name="T99" fmla="*/ 13 h 62"/>
                <a:gd name="T100" fmla="*/ 64 w 68"/>
                <a:gd name="T101" fmla="*/ 11 h 62"/>
                <a:gd name="T102" fmla="*/ 67 w 68"/>
                <a:gd name="T103" fmla="*/ 10 h 62"/>
                <a:gd name="T104" fmla="*/ 68 w 68"/>
                <a:gd name="T10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68" y="7"/>
                  </a:move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8" name="Freeform 28"/>
            <p:cNvSpPr/>
            <p:nvPr/>
          </p:nvSpPr>
          <p:spPr bwMode="auto">
            <a:xfrm>
              <a:off x="11377613" y="2036763"/>
              <a:ext cx="171450" cy="142875"/>
            </a:xfrm>
            <a:custGeom>
              <a:avLst/>
              <a:gdLst>
                <a:gd name="T0" fmla="*/ 9 w 18"/>
                <a:gd name="T1" fmla="*/ 0 h 15"/>
                <a:gd name="T2" fmla="*/ 5 w 18"/>
                <a:gd name="T3" fmla="*/ 2 h 15"/>
                <a:gd name="T4" fmla="*/ 2 w 18"/>
                <a:gd name="T5" fmla="*/ 2 h 15"/>
                <a:gd name="T6" fmla="*/ 1 w 18"/>
                <a:gd name="T7" fmla="*/ 6 h 15"/>
                <a:gd name="T8" fmla="*/ 2 w 18"/>
                <a:gd name="T9" fmla="*/ 9 h 15"/>
                <a:gd name="T10" fmla="*/ 6 w 18"/>
                <a:gd name="T11" fmla="*/ 8 h 15"/>
                <a:gd name="T12" fmla="*/ 6 w 18"/>
                <a:gd name="T13" fmla="*/ 11 h 15"/>
                <a:gd name="T14" fmla="*/ 7 w 18"/>
                <a:gd name="T15" fmla="*/ 13 h 15"/>
                <a:gd name="T16" fmla="*/ 10 w 18"/>
                <a:gd name="T17" fmla="*/ 15 h 15"/>
                <a:gd name="T18" fmla="*/ 12 w 18"/>
                <a:gd name="T19" fmla="*/ 11 h 15"/>
                <a:gd name="T20" fmla="*/ 17 w 18"/>
                <a:gd name="T21" fmla="*/ 11 h 15"/>
                <a:gd name="T22" fmla="*/ 17 w 18"/>
                <a:gd name="T23" fmla="*/ 6 h 15"/>
                <a:gd name="T24" fmla="*/ 13 w 18"/>
                <a:gd name="T25" fmla="*/ 5 h 15"/>
                <a:gd name="T26" fmla="*/ 11 w 18"/>
                <a:gd name="T27" fmla="*/ 4 h 15"/>
                <a:gd name="T28" fmla="*/ 9 w 1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2" y="12"/>
                    <a:pt x="12" y="11"/>
                  </a:cubicBezTo>
                  <a:cubicBezTo>
                    <a:pt x="13" y="10"/>
                    <a:pt x="15" y="11"/>
                    <a:pt x="17" y="11"/>
                  </a:cubicBezTo>
                  <a:cubicBezTo>
                    <a:pt x="18" y="11"/>
                    <a:pt x="18" y="7"/>
                    <a:pt x="17" y="6"/>
                  </a:cubicBezTo>
                  <a:cubicBezTo>
                    <a:pt x="16" y="5"/>
                    <a:pt x="14" y="5"/>
                    <a:pt x="13" y="5"/>
                  </a:cubicBezTo>
                  <a:cubicBezTo>
                    <a:pt x="13" y="4"/>
                    <a:pt x="12" y="4"/>
                    <a:pt x="11" y="4"/>
                  </a:cubicBezTo>
                  <a:cubicBezTo>
                    <a:pt x="10" y="4"/>
                    <a:pt x="10" y="1"/>
                    <a:pt x="9"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19" name="Freeform 29"/>
            <p:cNvSpPr/>
            <p:nvPr/>
          </p:nvSpPr>
          <p:spPr bwMode="auto">
            <a:xfrm>
              <a:off x="11491913" y="2017713"/>
              <a:ext cx="133350" cy="47625"/>
            </a:xfrm>
            <a:custGeom>
              <a:avLst/>
              <a:gdLst>
                <a:gd name="T0" fmla="*/ 8 w 14"/>
                <a:gd name="T1" fmla="*/ 5 h 5"/>
                <a:gd name="T2" fmla="*/ 13 w 14"/>
                <a:gd name="T3" fmla="*/ 3 h 5"/>
                <a:gd name="T4" fmla="*/ 4 w 14"/>
                <a:gd name="T5" fmla="*/ 1 h 5"/>
                <a:gd name="T6" fmla="*/ 0 w 14"/>
                <a:gd name="T7" fmla="*/ 1 h 5"/>
                <a:gd name="T8" fmla="*/ 8 w 14"/>
                <a:gd name="T9" fmla="*/ 5 h 5"/>
              </a:gdLst>
              <a:ahLst/>
              <a:cxnLst>
                <a:cxn ang="0">
                  <a:pos x="T0" y="T1"/>
                </a:cxn>
                <a:cxn ang="0">
                  <a:pos x="T2" y="T3"/>
                </a:cxn>
                <a:cxn ang="0">
                  <a:pos x="T4" y="T5"/>
                </a:cxn>
                <a:cxn ang="0">
                  <a:pos x="T6" y="T7"/>
                </a:cxn>
                <a:cxn ang="0">
                  <a:pos x="T8" y="T9"/>
                </a:cxn>
              </a:cxnLst>
              <a:rect l="0" t="0" r="r" b="b"/>
              <a:pathLst>
                <a:path w="14" h="5">
                  <a:moveTo>
                    <a:pt x="8" y="5"/>
                  </a:moveTo>
                  <a:cubicBezTo>
                    <a:pt x="10" y="5"/>
                    <a:pt x="13" y="3"/>
                    <a:pt x="13" y="3"/>
                  </a:cubicBezTo>
                  <a:cubicBezTo>
                    <a:pt x="14" y="2"/>
                    <a:pt x="7" y="1"/>
                    <a:pt x="4" y="1"/>
                  </a:cubicBezTo>
                  <a:cubicBezTo>
                    <a:pt x="2" y="0"/>
                    <a:pt x="0" y="1"/>
                    <a:pt x="0" y="1"/>
                  </a:cubicBezTo>
                  <a:cubicBezTo>
                    <a:pt x="0" y="2"/>
                    <a:pt x="6" y="4"/>
                    <a:pt x="8"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0" name="Freeform 30"/>
            <p:cNvSpPr/>
            <p:nvPr/>
          </p:nvSpPr>
          <p:spPr bwMode="auto">
            <a:xfrm>
              <a:off x="11156950" y="2630488"/>
              <a:ext cx="47625" cy="57150"/>
            </a:xfrm>
            <a:custGeom>
              <a:avLst/>
              <a:gdLst>
                <a:gd name="T0" fmla="*/ 1 w 5"/>
                <a:gd name="T1" fmla="*/ 2 h 6"/>
                <a:gd name="T2" fmla="*/ 0 w 5"/>
                <a:gd name="T3" fmla="*/ 5 h 6"/>
                <a:gd name="T4" fmla="*/ 4 w 5"/>
                <a:gd name="T5" fmla="*/ 6 h 6"/>
                <a:gd name="T6" fmla="*/ 5 w 5"/>
                <a:gd name="T7" fmla="*/ 4 h 6"/>
                <a:gd name="T8" fmla="*/ 3 w 5"/>
                <a:gd name="T9" fmla="*/ 0 h 6"/>
                <a:gd name="T10" fmla="*/ 1 w 5"/>
                <a:gd name="T11" fmla="*/ 2 h 6"/>
              </a:gdLst>
              <a:ahLst/>
              <a:cxnLst>
                <a:cxn ang="0">
                  <a:pos x="T0" y="T1"/>
                </a:cxn>
                <a:cxn ang="0">
                  <a:pos x="T2" y="T3"/>
                </a:cxn>
                <a:cxn ang="0">
                  <a:pos x="T4" y="T5"/>
                </a:cxn>
                <a:cxn ang="0">
                  <a:pos x="T6" y="T7"/>
                </a:cxn>
                <a:cxn ang="0">
                  <a:pos x="T8" y="T9"/>
                </a:cxn>
                <a:cxn ang="0">
                  <a:pos x="T10" y="T11"/>
                </a:cxn>
              </a:cxnLst>
              <a:rect l="0" t="0" r="r" b="b"/>
              <a:pathLst>
                <a:path w="5" h="6">
                  <a:moveTo>
                    <a:pt x="1" y="2"/>
                  </a:moveTo>
                  <a:cubicBezTo>
                    <a:pt x="1" y="2"/>
                    <a:pt x="0" y="4"/>
                    <a:pt x="0" y="5"/>
                  </a:cubicBezTo>
                  <a:cubicBezTo>
                    <a:pt x="1" y="6"/>
                    <a:pt x="3" y="6"/>
                    <a:pt x="4" y="6"/>
                  </a:cubicBezTo>
                  <a:cubicBezTo>
                    <a:pt x="5" y="6"/>
                    <a:pt x="5" y="5"/>
                    <a:pt x="5" y="4"/>
                  </a:cubicBezTo>
                  <a:cubicBezTo>
                    <a:pt x="5" y="4"/>
                    <a:pt x="4" y="0"/>
                    <a:pt x="3" y="0"/>
                  </a:cubicBezTo>
                  <a:cubicBezTo>
                    <a:pt x="3" y="0"/>
                    <a:pt x="2" y="3"/>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1" name="Freeform 31"/>
            <p:cNvSpPr/>
            <p:nvPr/>
          </p:nvSpPr>
          <p:spPr bwMode="auto">
            <a:xfrm>
              <a:off x="11128375" y="2371725"/>
              <a:ext cx="114300" cy="85725"/>
            </a:xfrm>
            <a:custGeom>
              <a:avLst/>
              <a:gdLst>
                <a:gd name="T0" fmla="*/ 11 w 12"/>
                <a:gd name="T1" fmla="*/ 3 h 9"/>
                <a:gd name="T2" fmla="*/ 6 w 12"/>
                <a:gd name="T3" fmla="*/ 2 h 9"/>
                <a:gd name="T4" fmla="*/ 2 w 12"/>
                <a:gd name="T5" fmla="*/ 1 h 9"/>
                <a:gd name="T6" fmla="*/ 0 w 12"/>
                <a:gd name="T7" fmla="*/ 3 h 9"/>
                <a:gd name="T8" fmla="*/ 1 w 12"/>
                <a:gd name="T9" fmla="*/ 4 h 9"/>
                <a:gd name="T10" fmla="*/ 1 w 12"/>
                <a:gd name="T11" fmla="*/ 6 h 9"/>
                <a:gd name="T12" fmla="*/ 3 w 12"/>
                <a:gd name="T13" fmla="*/ 8 h 9"/>
                <a:gd name="T14" fmla="*/ 6 w 12"/>
                <a:gd name="T15" fmla="*/ 9 h 9"/>
                <a:gd name="T16" fmla="*/ 10 w 12"/>
                <a:gd name="T17" fmla="*/ 8 h 9"/>
                <a:gd name="T18" fmla="*/ 11 w 12"/>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1" y="3"/>
                  </a:move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ubicBezTo>
                    <a:pt x="4" y="9"/>
                    <a:pt x="5" y="9"/>
                    <a:pt x="6" y="9"/>
                  </a:cubicBezTo>
                  <a:cubicBezTo>
                    <a:pt x="7" y="9"/>
                    <a:pt x="9" y="8"/>
                    <a:pt x="10" y="8"/>
                  </a:cubicBezTo>
                  <a:cubicBezTo>
                    <a:pt x="11" y="8"/>
                    <a:pt x="12" y="4"/>
                    <a:pt x="11" y="3"/>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2" name="Freeform 32"/>
            <p:cNvSpPr/>
            <p:nvPr/>
          </p:nvSpPr>
          <p:spPr bwMode="auto">
            <a:xfrm>
              <a:off x="11855450" y="2141538"/>
              <a:ext cx="171450" cy="173038"/>
            </a:xfrm>
            <a:custGeom>
              <a:avLst/>
              <a:gdLst>
                <a:gd name="T0" fmla="*/ 10 w 18"/>
                <a:gd name="T1" fmla="*/ 7 h 18"/>
                <a:gd name="T2" fmla="*/ 17 w 18"/>
                <a:gd name="T3" fmla="*/ 2 h 18"/>
                <a:gd name="T4" fmla="*/ 16 w 18"/>
                <a:gd name="T5" fmla="*/ 0 h 18"/>
                <a:gd name="T6" fmla="*/ 15 w 18"/>
                <a:gd name="T7" fmla="*/ 1 h 18"/>
                <a:gd name="T8" fmla="*/ 7 w 18"/>
                <a:gd name="T9" fmla="*/ 3 h 18"/>
                <a:gd name="T10" fmla="*/ 3 w 18"/>
                <a:gd name="T11" fmla="*/ 6 h 18"/>
                <a:gd name="T12" fmla="*/ 0 w 18"/>
                <a:gd name="T13" fmla="*/ 14 h 18"/>
                <a:gd name="T14" fmla="*/ 3 w 18"/>
                <a:gd name="T15" fmla="*/ 17 h 18"/>
                <a:gd name="T16" fmla="*/ 6 w 18"/>
                <a:gd name="T17" fmla="*/ 17 h 18"/>
                <a:gd name="T18" fmla="*/ 5 w 18"/>
                <a:gd name="T19" fmla="*/ 12 h 18"/>
                <a:gd name="T20" fmla="*/ 10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0" y="7"/>
                  </a:moveTo>
                  <a:cubicBezTo>
                    <a:pt x="12" y="5"/>
                    <a:pt x="17" y="4"/>
                    <a:pt x="17" y="2"/>
                  </a:cubicBezTo>
                  <a:cubicBezTo>
                    <a:pt x="18" y="1"/>
                    <a:pt x="17" y="0"/>
                    <a:pt x="16" y="0"/>
                  </a:cubicBezTo>
                  <a:cubicBezTo>
                    <a:pt x="16" y="0"/>
                    <a:pt x="15" y="1"/>
                    <a:pt x="15" y="1"/>
                  </a:cubicBezTo>
                  <a:cubicBezTo>
                    <a:pt x="15" y="1"/>
                    <a:pt x="9" y="3"/>
                    <a:pt x="7" y="3"/>
                  </a:cubicBezTo>
                  <a:cubicBezTo>
                    <a:pt x="6" y="4"/>
                    <a:pt x="4" y="6"/>
                    <a:pt x="3" y="6"/>
                  </a:cubicBezTo>
                  <a:cubicBezTo>
                    <a:pt x="2" y="7"/>
                    <a:pt x="1" y="13"/>
                    <a:pt x="0" y="14"/>
                  </a:cubicBezTo>
                  <a:cubicBezTo>
                    <a:pt x="0" y="14"/>
                    <a:pt x="2" y="17"/>
                    <a:pt x="3" y="17"/>
                  </a:cubicBezTo>
                  <a:cubicBezTo>
                    <a:pt x="4" y="18"/>
                    <a:pt x="6" y="17"/>
                    <a:pt x="6" y="17"/>
                  </a:cubicBezTo>
                  <a:cubicBezTo>
                    <a:pt x="7" y="17"/>
                    <a:pt x="6" y="13"/>
                    <a:pt x="5" y="12"/>
                  </a:cubicBezTo>
                  <a:cubicBezTo>
                    <a:pt x="5" y="10"/>
                    <a:pt x="9" y="8"/>
                    <a:pt x="10" y="7"/>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3" name="Freeform 33"/>
            <p:cNvSpPr/>
            <p:nvPr/>
          </p:nvSpPr>
          <p:spPr bwMode="auto">
            <a:xfrm>
              <a:off x="11893550" y="2017713"/>
              <a:ext cx="47625" cy="57150"/>
            </a:xfrm>
            <a:custGeom>
              <a:avLst/>
              <a:gdLst>
                <a:gd name="T0" fmla="*/ 0 w 5"/>
                <a:gd name="T1" fmla="*/ 5 h 6"/>
                <a:gd name="T2" fmla="*/ 5 w 5"/>
                <a:gd name="T3" fmla="*/ 4 h 6"/>
                <a:gd name="T4" fmla="*/ 0 w 5"/>
                <a:gd name="T5" fmla="*/ 5 h 6"/>
              </a:gdLst>
              <a:ahLst/>
              <a:cxnLst>
                <a:cxn ang="0">
                  <a:pos x="T0" y="T1"/>
                </a:cxn>
                <a:cxn ang="0">
                  <a:pos x="T2" y="T3"/>
                </a:cxn>
                <a:cxn ang="0">
                  <a:pos x="T4" y="T5"/>
                </a:cxn>
              </a:cxnLst>
              <a:rect l="0" t="0" r="r" b="b"/>
              <a:pathLst>
                <a:path w="5" h="6">
                  <a:moveTo>
                    <a:pt x="0" y="5"/>
                  </a:moveTo>
                  <a:cubicBezTo>
                    <a:pt x="2" y="6"/>
                    <a:pt x="3" y="4"/>
                    <a:pt x="5" y="4"/>
                  </a:cubicBezTo>
                  <a:cubicBezTo>
                    <a:pt x="5" y="0"/>
                    <a:pt x="0" y="1"/>
                    <a:pt x="0"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4" name="Freeform 34"/>
            <p:cNvSpPr/>
            <p:nvPr/>
          </p:nvSpPr>
          <p:spPr bwMode="auto">
            <a:xfrm>
              <a:off x="12247563" y="2055813"/>
              <a:ext cx="85725" cy="28575"/>
            </a:xfrm>
            <a:custGeom>
              <a:avLst/>
              <a:gdLst>
                <a:gd name="T0" fmla="*/ 0 w 9"/>
                <a:gd name="T1" fmla="*/ 1 h 3"/>
                <a:gd name="T2" fmla="*/ 7 w 9"/>
                <a:gd name="T3" fmla="*/ 2 h 3"/>
                <a:gd name="T4" fmla="*/ 5 w 9"/>
                <a:gd name="T5" fmla="*/ 0 h 3"/>
                <a:gd name="T6" fmla="*/ 0 w 9"/>
                <a:gd name="T7" fmla="*/ 1 h 3"/>
              </a:gdLst>
              <a:ahLst/>
              <a:cxnLst>
                <a:cxn ang="0">
                  <a:pos x="T0" y="T1"/>
                </a:cxn>
                <a:cxn ang="0">
                  <a:pos x="T2" y="T3"/>
                </a:cxn>
                <a:cxn ang="0">
                  <a:pos x="T4" y="T5"/>
                </a:cxn>
                <a:cxn ang="0">
                  <a:pos x="T6" y="T7"/>
                </a:cxn>
              </a:cxnLst>
              <a:rect l="0" t="0" r="r" b="b"/>
              <a:pathLst>
                <a:path w="9" h="3">
                  <a:moveTo>
                    <a:pt x="0" y="1"/>
                  </a:moveTo>
                  <a:cubicBezTo>
                    <a:pt x="0" y="2"/>
                    <a:pt x="6" y="3"/>
                    <a:pt x="7" y="2"/>
                  </a:cubicBezTo>
                  <a:cubicBezTo>
                    <a:pt x="9" y="2"/>
                    <a:pt x="7" y="0"/>
                    <a:pt x="5" y="0"/>
                  </a:cubicBezTo>
                  <a:cubicBezTo>
                    <a:pt x="2" y="0"/>
                    <a:pt x="0" y="1"/>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5" name="Freeform 35"/>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6" name="Freeform 36"/>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7" name="Freeform 37"/>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8" name="Freeform 38"/>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29" name="Freeform 39"/>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0" name="Freeform 40"/>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1" name="Freeform 41"/>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2" name="Freeform 42"/>
            <p:cNvSpPr/>
            <p:nvPr/>
          </p:nvSpPr>
          <p:spPr bwMode="auto">
            <a:xfrm>
              <a:off x="12944475" y="3586163"/>
              <a:ext cx="68262" cy="47625"/>
            </a:xfrm>
            <a:custGeom>
              <a:avLst/>
              <a:gdLst>
                <a:gd name="T0" fmla="*/ 5 w 7"/>
                <a:gd name="T1" fmla="*/ 1 h 5"/>
                <a:gd name="T2" fmla="*/ 2 w 7"/>
                <a:gd name="T3" fmla="*/ 1 h 5"/>
                <a:gd name="T4" fmla="*/ 1 w 7"/>
                <a:gd name="T5" fmla="*/ 2 h 5"/>
                <a:gd name="T6" fmla="*/ 1 w 7"/>
                <a:gd name="T7" fmla="*/ 3 h 5"/>
                <a:gd name="T8" fmla="*/ 6 w 7"/>
                <a:gd name="T9" fmla="*/ 5 h 5"/>
                <a:gd name="T10" fmla="*/ 7 w 7"/>
                <a:gd name="T11" fmla="*/ 0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5" y="1"/>
                    <a:pt x="2" y="1"/>
                    <a:pt x="2" y="1"/>
                  </a:cubicBezTo>
                  <a:cubicBezTo>
                    <a:pt x="2" y="0"/>
                    <a:pt x="1" y="2"/>
                    <a:pt x="1" y="2"/>
                  </a:cubicBezTo>
                  <a:cubicBezTo>
                    <a:pt x="0" y="2"/>
                    <a:pt x="1" y="3"/>
                    <a:pt x="1" y="3"/>
                  </a:cubicBezTo>
                  <a:cubicBezTo>
                    <a:pt x="2" y="3"/>
                    <a:pt x="4" y="4"/>
                    <a:pt x="6" y="5"/>
                  </a:cubicBezTo>
                  <a:cubicBezTo>
                    <a:pt x="6" y="3"/>
                    <a:pt x="7" y="1"/>
                    <a:pt x="7" y="0"/>
                  </a:cubicBezTo>
                  <a:cubicBezTo>
                    <a:pt x="6" y="0"/>
                    <a:pt x="6" y="0"/>
                    <a:pt x="5" y="1"/>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3" name="Freeform 43"/>
            <p:cNvSpPr/>
            <p:nvPr/>
          </p:nvSpPr>
          <p:spPr bwMode="auto">
            <a:xfrm>
              <a:off x="9942513" y="2219325"/>
              <a:ext cx="995362" cy="2284413"/>
            </a:xfrm>
            <a:custGeom>
              <a:avLst/>
              <a:gdLst>
                <a:gd name="T0" fmla="*/ 56 w 104"/>
                <a:gd name="T1" fmla="*/ 176 h 239"/>
                <a:gd name="T2" fmla="*/ 56 w 104"/>
                <a:gd name="T3" fmla="*/ 191 h 239"/>
                <a:gd name="T4" fmla="*/ 56 w 104"/>
                <a:gd name="T5" fmla="*/ 212 h 239"/>
                <a:gd name="T6" fmla="*/ 56 w 104"/>
                <a:gd name="T7" fmla="*/ 226 h 239"/>
                <a:gd name="T8" fmla="*/ 60 w 104"/>
                <a:gd name="T9" fmla="*/ 238 h 239"/>
                <a:gd name="T10" fmla="*/ 67 w 104"/>
                <a:gd name="T11" fmla="*/ 237 h 239"/>
                <a:gd name="T12" fmla="*/ 68 w 104"/>
                <a:gd name="T13" fmla="*/ 226 h 239"/>
                <a:gd name="T14" fmla="*/ 71 w 104"/>
                <a:gd name="T15" fmla="*/ 211 h 239"/>
                <a:gd name="T16" fmla="*/ 79 w 104"/>
                <a:gd name="T17" fmla="*/ 200 h 239"/>
                <a:gd name="T18" fmla="*/ 86 w 104"/>
                <a:gd name="T19" fmla="*/ 192 h 239"/>
                <a:gd name="T20" fmla="*/ 95 w 104"/>
                <a:gd name="T21" fmla="*/ 181 h 239"/>
                <a:gd name="T22" fmla="*/ 99 w 104"/>
                <a:gd name="T23" fmla="*/ 166 h 239"/>
                <a:gd name="T24" fmla="*/ 104 w 104"/>
                <a:gd name="T25" fmla="*/ 155 h 239"/>
                <a:gd name="T26" fmla="*/ 101 w 104"/>
                <a:gd name="T27" fmla="*/ 148 h 239"/>
                <a:gd name="T28" fmla="*/ 88 w 104"/>
                <a:gd name="T29" fmla="*/ 143 h 239"/>
                <a:gd name="T30" fmla="*/ 73 w 104"/>
                <a:gd name="T31" fmla="*/ 130 h 239"/>
                <a:gd name="T32" fmla="*/ 61 w 104"/>
                <a:gd name="T33" fmla="*/ 122 h 239"/>
                <a:gd name="T34" fmla="*/ 52 w 104"/>
                <a:gd name="T35" fmla="*/ 121 h 239"/>
                <a:gd name="T36" fmla="*/ 42 w 104"/>
                <a:gd name="T37" fmla="*/ 126 h 239"/>
                <a:gd name="T38" fmla="*/ 35 w 104"/>
                <a:gd name="T39" fmla="*/ 109 h 239"/>
                <a:gd name="T40" fmla="*/ 21 w 104"/>
                <a:gd name="T41" fmla="*/ 104 h 239"/>
                <a:gd name="T42" fmla="*/ 35 w 104"/>
                <a:gd name="T43" fmla="*/ 94 h 239"/>
                <a:gd name="T44" fmla="*/ 46 w 104"/>
                <a:gd name="T45" fmla="*/ 96 h 239"/>
                <a:gd name="T46" fmla="*/ 52 w 104"/>
                <a:gd name="T47" fmla="*/ 82 h 239"/>
                <a:gd name="T48" fmla="*/ 59 w 104"/>
                <a:gd name="T49" fmla="*/ 72 h 239"/>
                <a:gd name="T50" fmla="*/ 68 w 104"/>
                <a:gd name="T51" fmla="*/ 66 h 239"/>
                <a:gd name="T52" fmla="*/ 71 w 104"/>
                <a:gd name="T53" fmla="*/ 58 h 239"/>
                <a:gd name="T54" fmla="*/ 77 w 104"/>
                <a:gd name="T55" fmla="*/ 58 h 239"/>
                <a:gd name="T56" fmla="*/ 82 w 104"/>
                <a:gd name="T57" fmla="*/ 62 h 239"/>
                <a:gd name="T58" fmla="*/ 81 w 104"/>
                <a:gd name="T59" fmla="*/ 49 h 239"/>
                <a:gd name="T60" fmla="*/ 75 w 104"/>
                <a:gd name="T61" fmla="*/ 40 h 239"/>
                <a:gd name="T62" fmla="*/ 68 w 104"/>
                <a:gd name="T63" fmla="*/ 35 h 239"/>
                <a:gd name="T64" fmla="*/ 59 w 104"/>
                <a:gd name="T65" fmla="*/ 28 h 239"/>
                <a:gd name="T66" fmla="*/ 53 w 104"/>
                <a:gd name="T67" fmla="*/ 41 h 239"/>
                <a:gd name="T68" fmla="*/ 49 w 104"/>
                <a:gd name="T69" fmla="*/ 45 h 239"/>
                <a:gd name="T70" fmla="*/ 40 w 104"/>
                <a:gd name="T71" fmla="*/ 40 h 239"/>
                <a:gd name="T72" fmla="*/ 41 w 104"/>
                <a:gd name="T73" fmla="*/ 30 h 239"/>
                <a:gd name="T74" fmla="*/ 53 w 104"/>
                <a:gd name="T75" fmla="*/ 19 h 239"/>
                <a:gd name="T76" fmla="*/ 56 w 104"/>
                <a:gd name="T77" fmla="*/ 11 h 239"/>
                <a:gd name="T78" fmla="*/ 65 w 104"/>
                <a:gd name="T79" fmla="*/ 16 h 239"/>
                <a:gd name="T80" fmla="*/ 69 w 104"/>
                <a:gd name="T81" fmla="*/ 28 h 239"/>
                <a:gd name="T82" fmla="*/ 75 w 104"/>
                <a:gd name="T83" fmla="*/ 21 h 239"/>
                <a:gd name="T84" fmla="*/ 77 w 104"/>
                <a:gd name="T85" fmla="*/ 16 h 239"/>
                <a:gd name="T86" fmla="*/ 72 w 104"/>
                <a:gd name="T87" fmla="*/ 8 h 239"/>
                <a:gd name="T88" fmla="*/ 60 w 104"/>
                <a:gd name="T89" fmla="*/ 3 h 239"/>
                <a:gd name="T90" fmla="*/ 48 w 104"/>
                <a:gd name="T91" fmla="*/ 6 h 239"/>
                <a:gd name="T92" fmla="*/ 48 w 104"/>
                <a:gd name="T93" fmla="*/ 13 h 239"/>
                <a:gd name="T94" fmla="*/ 40 w 104"/>
                <a:gd name="T95" fmla="*/ 9 h 239"/>
                <a:gd name="T96" fmla="*/ 37 w 104"/>
                <a:gd name="T97" fmla="*/ 13 h 239"/>
                <a:gd name="T98" fmla="*/ 30 w 104"/>
                <a:gd name="T99" fmla="*/ 21 h 239"/>
                <a:gd name="T100" fmla="*/ 23 w 104"/>
                <a:gd name="T101" fmla="*/ 32 h 239"/>
                <a:gd name="T102" fmla="*/ 18 w 104"/>
                <a:gd name="T103" fmla="*/ 41 h 239"/>
                <a:gd name="T104" fmla="*/ 12 w 104"/>
                <a:gd name="T105" fmla="*/ 52 h 239"/>
                <a:gd name="T106" fmla="*/ 8 w 104"/>
                <a:gd name="T107" fmla="*/ 63 h 239"/>
                <a:gd name="T108" fmla="*/ 3 w 104"/>
                <a:gd name="T109" fmla="*/ 80 h 239"/>
                <a:gd name="T110" fmla="*/ 2 w 104"/>
                <a:gd name="T111" fmla="*/ 100 h 239"/>
                <a:gd name="T112" fmla="*/ 6 w 104"/>
                <a:gd name="T113" fmla="*/ 99 h 239"/>
                <a:gd name="T114" fmla="*/ 22 w 104"/>
                <a:gd name="T115" fmla="*/ 116 h 239"/>
                <a:gd name="T116" fmla="*/ 35 w 104"/>
                <a:gd name="T117" fmla="*/ 124 h 239"/>
                <a:gd name="T118" fmla="*/ 44 w 104"/>
                <a:gd name="T119" fmla="*/ 129 h 239"/>
                <a:gd name="T120" fmla="*/ 44 w 104"/>
                <a:gd name="T121" fmla="*/ 141 h 239"/>
                <a:gd name="T122" fmla="*/ 45 w 104"/>
                <a:gd name="T123" fmla="*/ 15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239">
                  <a:moveTo>
                    <a:pt x="49" y="165"/>
                  </a:moveTo>
                  <a:cubicBezTo>
                    <a:pt x="48" y="165"/>
                    <a:pt x="51" y="168"/>
                    <a:pt x="52" y="169"/>
                  </a:cubicBezTo>
                  <a:cubicBezTo>
                    <a:pt x="53" y="170"/>
                    <a:pt x="56" y="175"/>
                    <a:pt x="56" y="176"/>
                  </a:cubicBezTo>
                  <a:cubicBezTo>
                    <a:pt x="57" y="178"/>
                    <a:pt x="57" y="181"/>
                    <a:pt x="56" y="181"/>
                  </a:cubicBezTo>
                  <a:cubicBezTo>
                    <a:pt x="56" y="182"/>
                    <a:pt x="57" y="183"/>
                    <a:pt x="57" y="184"/>
                  </a:cubicBezTo>
                  <a:cubicBezTo>
                    <a:pt x="57" y="184"/>
                    <a:pt x="56" y="189"/>
                    <a:pt x="56" y="191"/>
                  </a:cubicBezTo>
                  <a:cubicBezTo>
                    <a:pt x="57" y="193"/>
                    <a:pt x="54" y="199"/>
                    <a:pt x="54" y="202"/>
                  </a:cubicBezTo>
                  <a:cubicBezTo>
                    <a:pt x="54" y="205"/>
                    <a:pt x="56" y="209"/>
                    <a:pt x="56" y="208"/>
                  </a:cubicBezTo>
                  <a:cubicBezTo>
                    <a:pt x="57" y="208"/>
                    <a:pt x="57" y="211"/>
                    <a:pt x="56" y="212"/>
                  </a:cubicBezTo>
                  <a:cubicBezTo>
                    <a:pt x="55" y="212"/>
                    <a:pt x="54" y="214"/>
                    <a:pt x="55" y="214"/>
                  </a:cubicBezTo>
                  <a:cubicBezTo>
                    <a:pt x="55" y="215"/>
                    <a:pt x="55" y="217"/>
                    <a:pt x="55" y="218"/>
                  </a:cubicBezTo>
                  <a:cubicBezTo>
                    <a:pt x="55" y="219"/>
                    <a:pt x="56" y="225"/>
                    <a:pt x="56" y="226"/>
                  </a:cubicBezTo>
                  <a:cubicBezTo>
                    <a:pt x="56" y="228"/>
                    <a:pt x="58" y="232"/>
                    <a:pt x="59" y="233"/>
                  </a:cubicBezTo>
                  <a:cubicBezTo>
                    <a:pt x="59" y="234"/>
                    <a:pt x="60" y="237"/>
                    <a:pt x="60" y="237"/>
                  </a:cubicBezTo>
                  <a:cubicBezTo>
                    <a:pt x="60" y="237"/>
                    <a:pt x="60" y="238"/>
                    <a:pt x="60" y="238"/>
                  </a:cubicBezTo>
                  <a:cubicBezTo>
                    <a:pt x="60" y="238"/>
                    <a:pt x="62" y="238"/>
                    <a:pt x="63" y="239"/>
                  </a:cubicBezTo>
                  <a:cubicBezTo>
                    <a:pt x="63" y="239"/>
                    <a:pt x="66" y="239"/>
                    <a:pt x="68" y="239"/>
                  </a:cubicBezTo>
                  <a:cubicBezTo>
                    <a:pt x="69" y="239"/>
                    <a:pt x="68" y="237"/>
                    <a:pt x="67" y="237"/>
                  </a:cubicBezTo>
                  <a:cubicBezTo>
                    <a:pt x="67" y="236"/>
                    <a:pt x="66" y="234"/>
                    <a:pt x="66" y="233"/>
                  </a:cubicBezTo>
                  <a:cubicBezTo>
                    <a:pt x="65" y="233"/>
                    <a:pt x="65" y="230"/>
                    <a:pt x="65" y="229"/>
                  </a:cubicBezTo>
                  <a:cubicBezTo>
                    <a:pt x="66" y="228"/>
                    <a:pt x="68" y="227"/>
                    <a:pt x="68" y="226"/>
                  </a:cubicBezTo>
                  <a:cubicBezTo>
                    <a:pt x="68" y="225"/>
                    <a:pt x="68" y="222"/>
                    <a:pt x="68" y="222"/>
                  </a:cubicBezTo>
                  <a:cubicBezTo>
                    <a:pt x="67" y="222"/>
                    <a:pt x="68" y="218"/>
                    <a:pt x="68" y="216"/>
                  </a:cubicBezTo>
                  <a:cubicBezTo>
                    <a:pt x="67" y="214"/>
                    <a:pt x="71" y="213"/>
                    <a:pt x="71" y="211"/>
                  </a:cubicBezTo>
                  <a:cubicBezTo>
                    <a:pt x="71" y="210"/>
                    <a:pt x="75" y="208"/>
                    <a:pt x="76" y="207"/>
                  </a:cubicBezTo>
                  <a:cubicBezTo>
                    <a:pt x="77" y="207"/>
                    <a:pt x="78" y="203"/>
                    <a:pt x="77" y="202"/>
                  </a:cubicBezTo>
                  <a:cubicBezTo>
                    <a:pt x="77" y="201"/>
                    <a:pt x="79" y="200"/>
                    <a:pt x="79" y="200"/>
                  </a:cubicBezTo>
                  <a:cubicBezTo>
                    <a:pt x="80" y="200"/>
                    <a:pt x="81" y="199"/>
                    <a:pt x="82" y="199"/>
                  </a:cubicBezTo>
                  <a:cubicBezTo>
                    <a:pt x="82" y="199"/>
                    <a:pt x="83" y="198"/>
                    <a:pt x="83" y="197"/>
                  </a:cubicBezTo>
                  <a:cubicBezTo>
                    <a:pt x="84" y="197"/>
                    <a:pt x="85" y="192"/>
                    <a:pt x="86" y="192"/>
                  </a:cubicBezTo>
                  <a:cubicBezTo>
                    <a:pt x="87" y="191"/>
                    <a:pt x="88" y="188"/>
                    <a:pt x="88" y="187"/>
                  </a:cubicBezTo>
                  <a:cubicBezTo>
                    <a:pt x="88" y="187"/>
                    <a:pt x="89" y="184"/>
                    <a:pt x="90" y="184"/>
                  </a:cubicBezTo>
                  <a:cubicBezTo>
                    <a:pt x="90" y="183"/>
                    <a:pt x="94" y="181"/>
                    <a:pt x="95" y="181"/>
                  </a:cubicBezTo>
                  <a:cubicBezTo>
                    <a:pt x="95" y="181"/>
                    <a:pt x="96" y="175"/>
                    <a:pt x="96" y="173"/>
                  </a:cubicBezTo>
                  <a:cubicBezTo>
                    <a:pt x="97" y="171"/>
                    <a:pt x="98" y="168"/>
                    <a:pt x="98" y="167"/>
                  </a:cubicBezTo>
                  <a:cubicBezTo>
                    <a:pt x="98" y="167"/>
                    <a:pt x="99" y="166"/>
                    <a:pt x="99" y="166"/>
                  </a:cubicBezTo>
                  <a:cubicBezTo>
                    <a:pt x="100" y="166"/>
                    <a:pt x="100" y="163"/>
                    <a:pt x="101" y="162"/>
                  </a:cubicBezTo>
                  <a:cubicBezTo>
                    <a:pt x="101" y="162"/>
                    <a:pt x="103" y="159"/>
                    <a:pt x="104" y="159"/>
                  </a:cubicBezTo>
                  <a:cubicBezTo>
                    <a:pt x="104" y="158"/>
                    <a:pt x="104" y="156"/>
                    <a:pt x="104" y="155"/>
                  </a:cubicBezTo>
                  <a:cubicBezTo>
                    <a:pt x="104" y="155"/>
                    <a:pt x="104" y="155"/>
                    <a:pt x="104" y="154"/>
                  </a:cubicBezTo>
                  <a:cubicBezTo>
                    <a:pt x="104" y="152"/>
                    <a:pt x="104" y="152"/>
                    <a:pt x="104" y="152"/>
                  </a:cubicBezTo>
                  <a:cubicBezTo>
                    <a:pt x="104" y="150"/>
                    <a:pt x="102" y="148"/>
                    <a:pt x="101" y="148"/>
                  </a:cubicBezTo>
                  <a:cubicBezTo>
                    <a:pt x="101" y="149"/>
                    <a:pt x="98" y="147"/>
                    <a:pt x="97" y="146"/>
                  </a:cubicBezTo>
                  <a:cubicBezTo>
                    <a:pt x="96" y="146"/>
                    <a:pt x="93" y="145"/>
                    <a:pt x="93" y="145"/>
                  </a:cubicBezTo>
                  <a:cubicBezTo>
                    <a:pt x="92" y="145"/>
                    <a:pt x="89" y="143"/>
                    <a:pt x="88" y="143"/>
                  </a:cubicBezTo>
                  <a:cubicBezTo>
                    <a:pt x="87" y="143"/>
                    <a:pt x="84" y="142"/>
                    <a:pt x="84" y="142"/>
                  </a:cubicBezTo>
                  <a:cubicBezTo>
                    <a:pt x="83" y="141"/>
                    <a:pt x="82" y="137"/>
                    <a:pt x="80" y="136"/>
                  </a:cubicBezTo>
                  <a:cubicBezTo>
                    <a:pt x="78" y="134"/>
                    <a:pt x="74" y="131"/>
                    <a:pt x="73" y="130"/>
                  </a:cubicBezTo>
                  <a:cubicBezTo>
                    <a:pt x="73" y="129"/>
                    <a:pt x="68" y="126"/>
                    <a:pt x="67" y="125"/>
                  </a:cubicBezTo>
                  <a:cubicBezTo>
                    <a:pt x="66" y="125"/>
                    <a:pt x="64" y="124"/>
                    <a:pt x="63" y="125"/>
                  </a:cubicBezTo>
                  <a:cubicBezTo>
                    <a:pt x="63" y="125"/>
                    <a:pt x="61" y="122"/>
                    <a:pt x="61" y="122"/>
                  </a:cubicBezTo>
                  <a:cubicBezTo>
                    <a:pt x="60" y="121"/>
                    <a:pt x="57" y="120"/>
                    <a:pt x="57" y="121"/>
                  </a:cubicBezTo>
                  <a:cubicBezTo>
                    <a:pt x="57" y="122"/>
                    <a:pt x="55" y="121"/>
                    <a:pt x="55" y="121"/>
                  </a:cubicBezTo>
                  <a:cubicBezTo>
                    <a:pt x="54" y="120"/>
                    <a:pt x="53" y="121"/>
                    <a:pt x="52" y="121"/>
                  </a:cubicBezTo>
                  <a:cubicBezTo>
                    <a:pt x="52" y="121"/>
                    <a:pt x="49" y="125"/>
                    <a:pt x="48" y="126"/>
                  </a:cubicBezTo>
                  <a:cubicBezTo>
                    <a:pt x="47" y="126"/>
                    <a:pt x="46" y="125"/>
                    <a:pt x="45" y="125"/>
                  </a:cubicBezTo>
                  <a:cubicBezTo>
                    <a:pt x="45" y="124"/>
                    <a:pt x="42" y="125"/>
                    <a:pt x="42" y="126"/>
                  </a:cubicBezTo>
                  <a:cubicBezTo>
                    <a:pt x="41" y="126"/>
                    <a:pt x="39" y="122"/>
                    <a:pt x="40" y="120"/>
                  </a:cubicBezTo>
                  <a:cubicBezTo>
                    <a:pt x="40" y="118"/>
                    <a:pt x="38" y="115"/>
                    <a:pt x="36" y="114"/>
                  </a:cubicBezTo>
                  <a:cubicBezTo>
                    <a:pt x="35" y="114"/>
                    <a:pt x="34" y="110"/>
                    <a:pt x="35" y="109"/>
                  </a:cubicBezTo>
                  <a:cubicBezTo>
                    <a:pt x="35" y="108"/>
                    <a:pt x="32" y="107"/>
                    <a:pt x="31" y="107"/>
                  </a:cubicBezTo>
                  <a:cubicBezTo>
                    <a:pt x="30" y="106"/>
                    <a:pt x="28" y="109"/>
                    <a:pt x="28" y="109"/>
                  </a:cubicBezTo>
                  <a:cubicBezTo>
                    <a:pt x="28" y="110"/>
                    <a:pt x="20" y="108"/>
                    <a:pt x="21" y="104"/>
                  </a:cubicBezTo>
                  <a:cubicBezTo>
                    <a:pt x="22" y="100"/>
                    <a:pt x="25" y="95"/>
                    <a:pt x="26" y="95"/>
                  </a:cubicBezTo>
                  <a:cubicBezTo>
                    <a:pt x="27" y="94"/>
                    <a:pt x="32" y="94"/>
                    <a:pt x="33" y="94"/>
                  </a:cubicBezTo>
                  <a:cubicBezTo>
                    <a:pt x="34" y="95"/>
                    <a:pt x="35" y="94"/>
                    <a:pt x="35" y="94"/>
                  </a:cubicBezTo>
                  <a:cubicBezTo>
                    <a:pt x="35" y="94"/>
                    <a:pt x="39" y="94"/>
                    <a:pt x="40" y="95"/>
                  </a:cubicBezTo>
                  <a:cubicBezTo>
                    <a:pt x="41" y="95"/>
                    <a:pt x="43" y="99"/>
                    <a:pt x="44" y="100"/>
                  </a:cubicBezTo>
                  <a:cubicBezTo>
                    <a:pt x="45" y="101"/>
                    <a:pt x="45" y="97"/>
                    <a:pt x="46" y="96"/>
                  </a:cubicBezTo>
                  <a:cubicBezTo>
                    <a:pt x="46" y="96"/>
                    <a:pt x="45" y="93"/>
                    <a:pt x="45" y="93"/>
                  </a:cubicBezTo>
                  <a:cubicBezTo>
                    <a:pt x="44" y="92"/>
                    <a:pt x="47" y="87"/>
                    <a:pt x="48" y="86"/>
                  </a:cubicBezTo>
                  <a:cubicBezTo>
                    <a:pt x="50" y="85"/>
                    <a:pt x="52" y="82"/>
                    <a:pt x="52" y="82"/>
                  </a:cubicBezTo>
                  <a:cubicBezTo>
                    <a:pt x="52" y="81"/>
                    <a:pt x="53" y="81"/>
                    <a:pt x="54" y="81"/>
                  </a:cubicBezTo>
                  <a:cubicBezTo>
                    <a:pt x="54" y="80"/>
                    <a:pt x="54" y="76"/>
                    <a:pt x="54" y="75"/>
                  </a:cubicBezTo>
                  <a:cubicBezTo>
                    <a:pt x="55" y="74"/>
                    <a:pt x="58" y="72"/>
                    <a:pt x="59" y="72"/>
                  </a:cubicBezTo>
                  <a:cubicBezTo>
                    <a:pt x="60" y="72"/>
                    <a:pt x="61" y="69"/>
                    <a:pt x="61" y="68"/>
                  </a:cubicBezTo>
                  <a:cubicBezTo>
                    <a:pt x="60" y="68"/>
                    <a:pt x="63" y="65"/>
                    <a:pt x="65" y="65"/>
                  </a:cubicBezTo>
                  <a:cubicBezTo>
                    <a:pt x="67" y="64"/>
                    <a:pt x="68" y="66"/>
                    <a:pt x="68" y="66"/>
                  </a:cubicBezTo>
                  <a:cubicBezTo>
                    <a:pt x="68" y="66"/>
                    <a:pt x="70" y="65"/>
                    <a:pt x="71" y="64"/>
                  </a:cubicBezTo>
                  <a:cubicBezTo>
                    <a:pt x="72" y="63"/>
                    <a:pt x="71" y="61"/>
                    <a:pt x="70" y="61"/>
                  </a:cubicBezTo>
                  <a:cubicBezTo>
                    <a:pt x="70" y="60"/>
                    <a:pt x="70" y="58"/>
                    <a:pt x="71" y="58"/>
                  </a:cubicBezTo>
                  <a:cubicBezTo>
                    <a:pt x="72" y="57"/>
                    <a:pt x="73" y="55"/>
                    <a:pt x="72" y="55"/>
                  </a:cubicBezTo>
                  <a:cubicBezTo>
                    <a:pt x="72" y="54"/>
                    <a:pt x="76" y="55"/>
                    <a:pt x="77" y="54"/>
                  </a:cubicBezTo>
                  <a:cubicBezTo>
                    <a:pt x="79" y="53"/>
                    <a:pt x="78" y="57"/>
                    <a:pt x="77" y="58"/>
                  </a:cubicBezTo>
                  <a:cubicBezTo>
                    <a:pt x="76" y="60"/>
                    <a:pt x="77" y="61"/>
                    <a:pt x="78" y="61"/>
                  </a:cubicBezTo>
                  <a:cubicBezTo>
                    <a:pt x="79" y="60"/>
                    <a:pt x="79" y="61"/>
                    <a:pt x="80" y="62"/>
                  </a:cubicBezTo>
                  <a:cubicBezTo>
                    <a:pt x="80" y="62"/>
                    <a:pt x="81" y="61"/>
                    <a:pt x="82" y="62"/>
                  </a:cubicBezTo>
                  <a:cubicBezTo>
                    <a:pt x="83" y="62"/>
                    <a:pt x="84" y="61"/>
                    <a:pt x="84" y="60"/>
                  </a:cubicBezTo>
                  <a:cubicBezTo>
                    <a:pt x="84" y="59"/>
                    <a:pt x="81" y="57"/>
                    <a:pt x="81" y="56"/>
                  </a:cubicBezTo>
                  <a:cubicBezTo>
                    <a:pt x="81" y="56"/>
                    <a:pt x="81" y="50"/>
                    <a:pt x="81" y="49"/>
                  </a:cubicBezTo>
                  <a:cubicBezTo>
                    <a:pt x="80" y="48"/>
                    <a:pt x="79" y="46"/>
                    <a:pt x="78" y="46"/>
                  </a:cubicBezTo>
                  <a:cubicBezTo>
                    <a:pt x="78" y="47"/>
                    <a:pt x="77" y="43"/>
                    <a:pt x="76" y="43"/>
                  </a:cubicBezTo>
                  <a:cubicBezTo>
                    <a:pt x="75" y="42"/>
                    <a:pt x="75" y="40"/>
                    <a:pt x="75" y="40"/>
                  </a:cubicBezTo>
                  <a:cubicBezTo>
                    <a:pt x="75" y="39"/>
                    <a:pt x="73" y="37"/>
                    <a:pt x="72" y="35"/>
                  </a:cubicBezTo>
                  <a:cubicBezTo>
                    <a:pt x="71" y="34"/>
                    <a:pt x="70" y="34"/>
                    <a:pt x="70" y="35"/>
                  </a:cubicBezTo>
                  <a:cubicBezTo>
                    <a:pt x="70" y="35"/>
                    <a:pt x="68" y="35"/>
                    <a:pt x="68" y="35"/>
                  </a:cubicBezTo>
                  <a:cubicBezTo>
                    <a:pt x="67" y="35"/>
                    <a:pt x="66" y="32"/>
                    <a:pt x="66" y="31"/>
                  </a:cubicBezTo>
                  <a:cubicBezTo>
                    <a:pt x="66" y="30"/>
                    <a:pt x="63" y="30"/>
                    <a:pt x="62" y="29"/>
                  </a:cubicBezTo>
                  <a:cubicBezTo>
                    <a:pt x="62" y="28"/>
                    <a:pt x="59" y="29"/>
                    <a:pt x="59" y="28"/>
                  </a:cubicBezTo>
                  <a:cubicBezTo>
                    <a:pt x="59" y="27"/>
                    <a:pt x="57" y="27"/>
                    <a:pt x="56" y="27"/>
                  </a:cubicBezTo>
                  <a:cubicBezTo>
                    <a:pt x="56" y="27"/>
                    <a:pt x="56" y="35"/>
                    <a:pt x="56" y="37"/>
                  </a:cubicBezTo>
                  <a:cubicBezTo>
                    <a:pt x="55" y="40"/>
                    <a:pt x="53" y="41"/>
                    <a:pt x="53" y="41"/>
                  </a:cubicBezTo>
                  <a:cubicBezTo>
                    <a:pt x="52" y="41"/>
                    <a:pt x="53" y="43"/>
                    <a:pt x="53" y="43"/>
                  </a:cubicBezTo>
                  <a:cubicBezTo>
                    <a:pt x="53" y="43"/>
                    <a:pt x="52" y="45"/>
                    <a:pt x="51" y="47"/>
                  </a:cubicBezTo>
                  <a:cubicBezTo>
                    <a:pt x="51" y="49"/>
                    <a:pt x="50" y="47"/>
                    <a:pt x="49" y="45"/>
                  </a:cubicBezTo>
                  <a:cubicBezTo>
                    <a:pt x="49" y="44"/>
                    <a:pt x="47" y="42"/>
                    <a:pt x="47" y="42"/>
                  </a:cubicBezTo>
                  <a:cubicBezTo>
                    <a:pt x="47" y="43"/>
                    <a:pt x="46" y="42"/>
                    <a:pt x="45" y="42"/>
                  </a:cubicBezTo>
                  <a:cubicBezTo>
                    <a:pt x="45" y="42"/>
                    <a:pt x="42" y="40"/>
                    <a:pt x="40" y="40"/>
                  </a:cubicBezTo>
                  <a:cubicBezTo>
                    <a:pt x="39" y="39"/>
                    <a:pt x="38" y="35"/>
                    <a:pt x="38" y="35"/>
                  </a:cubicBezTo>
                  <a:cubicBezTo>
                    <a:pt x="37" y="34"/>
                    <a:pt x="38" y="34"/>
                    <a:pt x="37" y="33"/>
                  </a:cubicBezTo>
                  <a:cubicBezTo>
                    <a:pt x="37" y="33"/>
                    <a:pt x="40" y="30"/>
                    <a:pt x="41" y="30"/>
                  </a:cubicBezTo>
                  <a:cubicBezTo>
                    <a:pt x="41" y="29"/>
                    <a:pt x="44" y="25"/>
                    <a:pt x="45" y="24"/>
                  </a:cubicBezTo>
                  <a:cubicBezTo>
                    <a:pt x="46" y="24"/>
                    <a:pt x="47" y="22"/>
                    <a:pt x="47" y="21"/>
                  </a:cubicBezTo>
                  <a:cubicBezTo>
                    <a:pt x="47" y="21"/>
                    <a:pt x="51" y="20"/>
                    <a:pt x="53" y="19"/>
                  </a:cubicBezTo>
                  <a:cubicBezTo>
                    <a:pt x="54" y="19"/>
                    <a:pt x="55" y="15"/>
                    <a:pt x="55" y="14"/>
                  </a:cubicBezTo>
                  <a:cubicBezTo>
                    <a:pt x="55" y="13"/>
                    <a:pt x="54" y="11"/>
                    <a:pt x="54" y="11"/>
                  </a:cubicBezTo>
                  <a:cubicBezTo>
                    <a:pt x="53" y="11"/>
                    <a:pt x="56" y="10"/>
                    <a:pt x="56" y="11"/>
                  </a:cubicBezTo>
                  <a:cubicBezTo>
                    <a:pt x="57" y="11"/>
                    <a:pt x="60" y="10"/>
                    <a:pt x="61" y="11"/>
                  </a:cubicBezTo>
                  <a:cubicBezTo>
                    <a:pt x="62" y="11"/>
                    <a:pt x="63" y="12"/>
                    <a:pt x="65" y="13"/>
                  </a:cubicBezTo>
                  <a:cubicBezTo>
                    <a:pt x="65" y="13"/>
                    <a:pt x="65" y="13"/>
                    <a:pt x="65" y="16"/>
                  </a:cubicBezTo>
                  <a:cubicBezTo>
                    <a:pt x="64" y="20"/>
                    <a:pt x="64" y="20"/>
                    <a:pt x="64" y="20"/>
                  </a:cubicBezTo>
                  <a:cubicBezTo>
                    <a:pt x="60" y="22"/>
                    <a:pt x="59" y="24"/>
                    <a:pt x="61" y="24"/>
                  </a:cubicBezTo>
                  <a:cubicBezTo>
                    <a:pt x="62" y="24"/>
                    <a:pt x="68" y="27"/>
                    <a:pt x="69" y="28"/>
                  </a:cubicBezTo>
                  <a:cubicBezTo>
                    <a:pt x="71" y="29"/>
                    <a:pt x="72" y="26"/>
                    <a:pt x="72" y="25"/>
                  </a:cubicBezTo>
                  <a:cubicBezTo>
                    <a:pt x="73" y="25"/>
                    <a:pt x="73" y="22"/>
                    <a:pt x="72" y="21"/>
                  </a:cubicBezTo>
                  <a:cubicBezTo>
                    <a:pt x="72" y="21"/>
                    <a:pt x="74" y="21"/>
                    <a:pt x="75" y="21"/>
                  </a:cubicBezTo>
                  <a:cubicBezTo>
                    <a:pt x="75" y="22"/>
                    <a:pt x="76" y="21"/>
                    <a:pt x="77" y="20"/>
                  </a:cubicBezTo>
                  <a:cubicBezTo>
                    <a:pt x="77" y="20"/>
                    <a:pt x="77" y="18"/>
                    <a:pt x="78" y="17"/>
                  </a:cubicBezTo>
                  <a:cubicBezTo>
                    <a:pt x="78" y="17"/>
                    <a:pt x="77" y="16"/>
                    <a:pt x="77" y="16"/>
                  </a:cubicBezTo>
                  <a:cubicBezTo>
                    <a:pt x="76" y="15"/>
                    <a:pt x="74" y="14"/>
                    <a:pt x="73" y="14"/>
                  </a:cubicBezTo>
                  <a:cubicBezTo>
                    <a:pt x="72" y="13"/>
                    <a:pt x="72" y="11"/>
                    <a:pt x="72" y="11"/>
                  </a:cubicBezTo>
                  <a:cubicBezTo>
                    <a:pt x="73" y="11"/>
                    <a:pt x="72" y="8"/>
                    <a:pt x="72" y="8"/>
                  </a:cubicBezTo>
                  <a:cubicBezTo>
                    <a:pt x="71" y="7"/>
                    <a:pt x="68" y="6"/>
                    <a:pt x="67" y="6"/>
                  </a:cubicBezTo>
                  <a:cubicBezTo>
                    <a:pt x="67" y="6"/>
                    <a:pt x="66" y="4"/>
                    <a:pt x="65" y="4"/>
                  </a:cubicBezTo>
                  <a:cubicBezTo>
                    <a:pt x="64" y="3"/>
                    <a:pt x="61" y="3"/>
                    <a:pt x="60" y="3"/>
                  </a:cubicBezTo>
                  <a:cubicBezTo>
                    <a:pt x="59" y="3"/>
                    <a:pt x="57" y="1"/>
                    <a:pt x="56" y="1"/>
                  </a:cubicBezTo>
                  <a:cubicBezTo>
                    <a:pt x="54" y="2"/>
                    <a:pt x="53" y="0"/>
                    <a:pt x="52" y="0"/>
                  </a:cubicBezTo>
                  <a:cubicBezTo>
                    <a:pt x="52" y="0"/>
                    <a:pt x="48" y="4"/>
                    <a:pt x="48" y="6"/>
                  </a:cubicBezTo>
                  <a:cubicBezTo>
                    <a:pt x="48" y="9"/>
                    <a:pt x="49" y="11"/>
                    <a:pt x="50" y="11"/>
                  </a:cubicBezTo>
                  <a:cubicBezTo>
                    <a:pt x="51" y="12"/>
                    <a:pt x="50" y="14"/>
                    <a:pt x="49" y="15"/>
                  </a:cubicBezTo>
                  <a:cubicBezTo>
                    <a:pt x="49" y="15"/>
                    <a:pt x="47" y="14"/>
                    <a:pt x="48" y="13"/>
                  </a:cubicBezTo>
                  <a:cubicBezTo>
                    <a:pt x="48" y="13"/>
                    <a:pt x="46" y="10"/>
                    <a:pt x="46" y="9"/>
                  </a:cubicBezTo>
                  <a:cubicBezTo>
                    <a:pt x="45" y="8"/>
                    <a:pt x="43" y="7"/>
                    <a:pt x="42" y="7"/>
                  </a:cubicBezTo>
                  <a:cubicBezTo>
                    <a:pt x="41" y="8"/>
                    <a:pt x="41" y="8"/>
                    <a:pt x="40" y="9"/>
                  </a:cubicBezTo>
                  <a:cubicBezTo>
                    <a:pt x="40" y="10"/>
                    <a:pt x="40" y="11"/>
                    <a:pt x="40" y="12"/>
                  </a:cubicBezTo>
                  <a:cubicBezTo>
                    <a:pt x="40" y="14"/>
                    <a:pt x="38" y="14"/>
                    <a:pt x="38" y="13"/>
                  </a:cubicBezTo>
                  <a:cubicBezTo>
                    <a:pt x="38" y="13"/>
                    <a:pt x="37" y="13"/>
                    <a:pt x="37" y="13"/>
                  </a:cubicBezTo>
                  <a:cubicBezTo>
                    <a:pt x="36" y="14"/>
                    <a:pt x="35" y="15"/>
                    <a:pt x="34" y="15"/>
                  </a:cubicBezTo>
                  <a:cubicBezTo>
                    <a:pt x="34" y="16"/>
                    <a:pt x="33" y="17"/>
                    <a:pt x="32" y="18"/>
                  </a:cubicBezTo>
                  <a:cubicBezTo>
                    <a:pt x="32" y="19"/>
                    <a:pt x="31" y="20"/>
                    <a:pt x="30" y="21"/>
                  </a:cubicBezTo>
                  <a:cubicBezTo>
                    <a:pt x="30" y="22"/>
                    <a:pt x="29" y="23"/>
                    <a:pt x="28" y="24"/>
                  </a:cubicBezTo>
                  <a:cubicBezTo>
                    <a:pt x="27" y="25"/>
                    <a:pt x="27" y="26"/>
                    <a:pt x="26" y="28"/>
                  </a:cubicBezTo>
                  <a:cubicBezTo>
                    <a:pt x="25" y="29"/>
                    <a:pt x="24" y="30"/>
                    <a:pt x="23" y="32"/>
                  </a:cubicBezTo>
                  <a:cubicBezTo>
                    <a:pt x="22" y="33"/>
                    <a:pt x="22" y="34"/>
                    <a:pt x="21" y="35"/>
                  </a:cubicBezTo>
                  <a:cubicBezTo>
                    <a:pt x="21" y="36"/>
                    <a:pt x="20" y="37"/>
                    <a:pt x="20" y="37"/>
                  </a:cubicBezTo>
                  <a:cubicBezTo>
                    <a:pt x="19" y="39"/>
                    <a:pt x="18" y="40"/>
                    <a:pt x="18" y="41"/>
                  </a:cubicBezTo>
                  <a:cubicBezTo>
                    <a:pt x="17" y="42"/>
                    <a:pt x="17" y="42"/>
                    <a:pt x="17" y="43"/>
                  </a:cubicBezTo>
                  <a:cubicBezTo>
                    <a:pt x="15" y="46"/>
                    <a:pt x="14" y="49"/>
                    <a:pt x="13" y="52"/>
                  </a:cubicBezTo>
                  <a:cubicBezTo>
                    <a:pt x="13" y="52"/>
                    <a:pt x="12" y="52"/>
                    <a:pt x="12" y="52"/>
                  </a:cubicBezTo>
                  <a:cubicBezTo>
                    <a:pt x="12" y="53"/>
                    <a:pt x="11" y="55"/>
                    <a:pt x="11" y="56"/>
                  </a:cubicBezTo>
                  <a:cubicBezTo>
                    <a:pt x="10" y="57"/>
                    <a:pt x="10" y="58"/>
                    <a:pt x="10" y="58"/>
                  </a:cubicBezTo>
                  <a:cubicBezTo>
                    <a:pt x="9" y="60"/>
                    <a:pt x="9" y="61"/>
                    <a:pt x="8" y="63"/>
                  </a:cubicBezTo>
                  <a:cubicBezTo>
                    <a:pt x="8" y="63"/>
                    <a:pt x="8" y="63"/>
                    <a:pt x="8" y="63"/>
                  </a:cubicBezTo>
                  <a:cubicBezTo>
                    <a:pt x="6" y="69"/>
                    <a:pt x="5" y="74"/>
                    <a:pt x="3" y="79"/>
                  </a:cubicBezTo>
                  <a:cubicBezTo>
                    <a:pt x="3" y="80"/>
                    <a:pt x="3" y="80"/>
                    <a:pt x="3" y="80"/>
                  </a:cubicBezTo>
                  <a:cubicBezTo>
                    <a:pt x="2" y="86"/>
                    <a:pt x="1" y="92"/>
                    <a:pt x="0" y="97"/>
                  </a:cubicBezTo>
                  <a:cubicBezTo>
                    <a:pt x="0" y="97"/>
                    <a:pt x="0" y="97"/>
                    <a:pt x="0" y="97"/>
                  </a:cubicBezTo>
                  <a:cubicBezTo>
                    <a:pt x="1" y="98"/>
                    <a:pt x="2" y="99"/>
                    <a:pt x="2" y="100"/>
                  </a:cubicBezTo>
                  <a:cubicBezTo>
                    <a:pt x="3" y="102"/>
                    <a:pt x="5" y="103"/>
                    <a:pt x="5" y="103"/>
                  </a:cubicBezTo>
                  <a:cubicBezTo>
                    <a:pt x="6" y="103"/>
                    <a:pt x="6" y="100"/>
                    <a:pt x="6" y="99"/>
                  </a:cubicBezTo>
                  <a:cubicBezTo>
                    <a:pt x="5" y="99"/>
                    <a:pt x="6" y="98"/>
                    <a:pt x="6" y="99"/>
                  </a:cubicBezTo>
                  <a:cubicBezTo>
                    <a:pt x="6" y="99"/>
                    <a:pt x="9" y="102"/>
                    <a:pt x="9" y="103"/>
                  </a:cubicBezTo>
                  <a:cubicBezTo>
                    <a:pt x="10" y="104"/>
                    <a:pt x="11" y="110"/>
                    <a:pt x="12" y="111"/>
                  </a:cubicBezTo>
                  <a:cubicBezTo>
                    <a:pt x="13" y="113"/>
                    <a:pt x="20" y="115"/>
                    <a:pt x="22" y="116"/>
                  </a:cubicBezTo>
                  <a:cubicBezTo>
                    <a:pt x="24" y="116"/>
                    <a:pt x="27" y="119"/>
                    <a:pt x="28" y="120"/>
                  </a:cubicBezTo>
                  <a:cubicBezTo>
                    <a:pt x="28" y="120"/>
                    <a:pt x="31" y="121"/>
                    <a:pt x="32" y="121"/>
                  </a:cubicBezTo>
                  <a:cubicBezTo>
                    <a:pt x="32" y="121"/>
                    <a:pt x="34" y="123"/>
                    <a:pt x="35" y="124"/>
                  </a:cubicBezTo>
                  <a:cubicBezTo>
                    <a:pt x="35" y="124"/>
                    <a:pt x="36" y="126"/>
                    <a:pt x="36" y="126"/>
                  </a:cubicBezTo>
                  <a:cubicBezTo>
                    <a:pt x="36" y="126"/>
                    <a:pt x="40" y="128"/>
                    <a:pt x="41" y="129"/>
                  </a:cubicBezTo>
                  <a:cubicBezTo>
                    <a:pt x="42" y="130"/>
                    <a:pt x="43" y="130"/>
                    <a:pt x="44" y="129"/>
                  </a:cubicBezTo>
                  <a:cubicBezTo>
                    <a:pt x="44" y="129"/>
                    <a:pt x="45" y="131"/>
                    <a:pt x="45" y="132"/>
                  </a:cubicBezTo>
                  <a:cubicBezTo>
                    <a:pt x="46" y="133"/>
                    <a:pt x="46" y="135"/>
                    <a:pt x="45" y="136"/>
                  </a:cubicBezTo>
                  <a:cubicBezTo>
                    <a:pt x="45" y="136"/>
                    <a:pt x="44" y="140"/>
                    <a:pt x="44" y="141"/>
                  </a:cubicBezTo>
                  <a:cubicBezTo>
                    <a:pt x="43" y="142"/>
                    <a:pt x="42" y="147"/>
                    <a:pt x="42" y="149"/>
                  </a:cubicBezTo>
                  <a:cubicBezTo>
                    <a:pt x="42" y="150"/>
                    <a:pt x="44" y="152"/>
                    <a:pt x="45" y="153"/>
                  </a:cubicBezTo>
                  <a:cubicBezTo>
                    <a:pt x="46" y="153"/>
                    <a:pt x="45" y="154"/>
                    <a:pt x="45" y="154"/>
                  </a:cubicBezTo>
                  <a:cubicBezTo>
                    <a:pt x="44" y="154"/>
                    <a:pt x="44" y="160"/>
                    <a:pt x="46" y="161"/>
                  </a:cubicBezTo>
                  <a:cubicBezTo>
                    <a:pt x="48" y="162"/>
                    <a:pt x="49" y="164"/>
                    <a:pt x="49" y="1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4" name="Line 44"/>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5" name="Line 45"/>
            <p:cNvSpPr>
              <a:spLocks noChangeShapeType="1"/>
            </p:cNvSpPr>
            <p:nvPr/>
          </p:nvSpPr>
          <p:spPr bwMode="auto">
            <a:xfrm>
              <a:off x="10593388" y="2849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6" name="Freeform 46"/>
            <p:cNvSpPr/>
            <p:nvPr/>
          </p:nvSpPr>
          <p:spPr bwMode="auto">
            <a:xfrm>
              <a:off x="10420350" y="1979613"/>
              <a:ext cx="325437" cy="220663"/>
            </a:xfrm>
            <a:custGeom>
              <a:avLst/>
              <a:gdLst>
                <a:gd name="T0" fmla="*/ 7 w 34"/>
                <a:gd name="T1" fmla="*/ 23 h 23"/>
                <a:gd name="T2" fmla="*/ 12 w 34"/>
                <a:gd name="T3" fmla="*/ 21 h 23"/>
                <a:gd name="T4" fmla="*/ 12 w 34"/>
                <a:gd name="T5" fmla="*/ 19 h 23"/>
                <a:gd name="T6" fmla="*/ 13 w 34"/>
                <a:gd name="T7" fmla="*/ 19 h 23"/>
                <a:gd name="T8" fmla="*/ 15 w 34"/>
                <a:gd name="T9" fmla="*/ 14 h 23"/>
                <a:gd name="T10" fmla="*/ 22 w 34"/>
                <a:gd name="T11" fmla="*/ 11 h 23"/>
                <a:gd name="T12" fmla="*/ 26 w 34"/>
                <a:gd name="T13" fmla="*/ 8 h 23"/>
                <a:gd name="T14" fmla="*/ 28 w 34"/>
                <a:gd name="T15" fmla="*/ 5 h 23"/>
                <a:gd name="T16" fmla="*/ 32 w 34"/>
                <a:gd name="T17" fmla="*/ 2 h 23"/>
                <a:gd name="T18" fmla="*/ 34 w 34"/>
                <a:gd name="T19" fmla="*/ 0 h 23"/>
                <a:gd name="T20" fmla="*/ 20 w 34"/>
                <a:gd name="T21" fmla="*/ 7 h 23"/>
                <a:gd name="T22" fmla="*/ 20 w 34"/>
                <a:gd name="T23" fmla="*/ 7 h 23"/>
                <a:gd name="T24" fmla="*/ 15 w 34"/>
                <a:gd name="T25" fmla="*/ 11 h 23"/>
                <a:gd name="T26" fmla="*/ 11 w 34"/>
                <a:gd name="T27" fmla="*/ 14 h 23"/>
                <a:gd name="T28" fmla="*/ 10 w 34"/>
                <a:gd name="T29" fmla="*/ 15 h 23"/>
                <a:gd name="T30" fmla="*/ 6 w 34"/>
                <a:gd name="T31" fmla="*/ 19 h 23"/>
                <a:gd name="T32" fmla="*/ 5 w 34"/>
                <a:gd name="T33" fmla="*/ 19 h 23"/>
                <a:gd name="T34" fmla="*/ 0 w 34"/>
                <a:gd name="T35" fmla="*/ 23 h 23"/>
                <a:gd name="T36" fmla="*/ 7 w 34"/>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7" y="23"/>
                  </a:moveTo>
                  <a:cubicBezTo>
                    <a:pt x="9" y="22"/>
                    <a:pt x="12" y="22"/>
                    <a:pt x="12" y="21"/>
                  </a:cubicBezTo>
                  <a:cubicBezTo>
                    <a:pt x="12" y="21"/>
                    <a:pt x="12" y="19"/>
                    <a:pt x="12" y="19"/>
                  </a:cubicBezTo>
                  <a:cubicBezTo>
                    <a:pt x="12" y="19"/>
                    <a:pt x="12" y="19"/>
                    <a:pt x="13" y="19"/>
                  </a:cubicBezTo>
                  <a:cubicBezTo>
                    <a:pt x="13" y="19"/>
                    <a:pt x="15" y="15"/>
                    <a:pt x="15" y="14"/>
                  </a:cubicBezTo>
                  <a:cubicBezTo>
                    <a:pt x="16" y="13"/>
                    <a:pt x="21" y="12"/>
                    <a:pt x="22" y="11"/>
                  </a:cubicBezTo>
                  <a:cubicBezTo>
                    <a:pt x="23" y="10"/>
                    <a:pt x="25" y="8"/>
                    <a:pt x="26" y="8"/>
                  </a:cubicBezTo>
                  <a:cubicBezTo>
                    <a:pt x="27" y="8"/>
                    <a:pt x="28" y="6"/>
                    <a:pt x="28" y="5"/>
                  </a:cubicBezTo>
                  <a:cubicBezTo>
                    <a:pt x="28" y="5"/>
                    <a:pt x="31" y="3"/>
                    <a:pt x="32" y="2"/>
                  </a:cubicBezTo>
                  <a:cubicBezTo>
                    <a:pt x="33" y="2"/>
                    <a:pt x="34" y="0"/>
                    <a:pt x="34" y="0"/>
                  </a:cubicBezTo>
                  <a:cubicBezTo>
                    <a:pt x="33" y="0"/>
                    <a:pt x="26" y="4"/>
                    <a:pt x="20" y="7"/>
                  </a:cubicBezTo>
                  <a:cubicBezTo>
                    <a:pt x="20" y="7"/>
                    <a:pt x="20" y="7"/>
                    <a:pt x="20" y="7"/>
                  </a:cubicBezTo>
                  <a:cubicBezTo>
                    <a:pt x="18" y="9"/>
                    <a:pt x="17" y="10"/>
                    <a:pt x="15" y="11"/>
                  </a:cubicBezTo>
                  <a:cubicBezTo>
                    <a:pt x="14" y="12"/>
                    <a:pt x="13" y="13"/>
                    <a:pt x="11" y="14"/>
                  </a:cubicBezTo>
                  <a:cubicBezTo>
                    <a:pt x="11" y="14"/>
                    <a:pt x="10" y="15"/>
                    <a:pt x="10" y="15"/>
                  </a:cubicBezTo>
                  <a:cubicBezTo>
                    <a:pt x="8" y="16"/>
                    <a:pt x="7" y="17"/>
                    <a:pt x="6" y="19"/>
                  </a:cubicBezTo>
                  <a:cubicBezTo>
                    <a:pt x="5" y="19"/>
                    <a:pt x="5" y="19"/>
                    <a:pt x="5" y="19"/>
                  </a:cubicBezTo>
                  <a:cubicBezTo>
                    <a:pt x="3" y="21"/>
                    <a:pt x="2" y="22"/>
                    <a:pt x="0" y="23"/>
                  </a:cubicBezTo>
                  <a:cubicBezTo>
                    <a:pt x="2" y="23"/>
                    <a:pt x="5" y="23"/>
                    <a:pt x="7" y="2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7" name="Freeform 47"/>
            <p:cNvSpPr/>
            <p:nvPr/>
          </p:nvSpPr>
          <p:spPr bwMode="auto">
            <a:xfrm>
              <a:off x="11166475" y="2333625"/>
              <a:ext cx="315912" cy="658813"/>
            </a:xfrm>
            <a:custGeom>
              <a:avLst/>
              <a:gdLst>
                <a:gd name="T0" fmla="*/ 31 w 33"/>
                <a:gd name="T1" fmla="*/ 65 h 69"/>
                <a:gd name="T2" fmla="*/ 31 w 33"/>
                <a:gd name="T3" fmla="*/ 67 h 69"/>
                <a:gd name="T4" fmla="*/ 33 w 33"/>
                <a:gd name="T5" fmla="*/ 65 h 69"/>
                <a:gd name="T6" fmla="*/ 33 w 33"/>
                <a:gd name="T7" fmla="*/ 56 h 69"/>
                <a:gd name="T8" fmla="*/ 33 w 33"/>
                <a:gd name="T9" fmla="*/ 56 h 69"/>
                <a:gd name="T10" fmla="*/ 33 w 33"/>
                <a:gd name="T11" fmla="*/ 55 h 69"/>
                <a:gd name="T12" fmla="*/ 33 w 33"/>
                <a:gd name="T13" fmla="*/ 0 h 69"/>
                <a:gd name="T14" fmla="*/ 31 w 33"/>
                <a:gd name="T15" fmla="*/ 2 h 69"/>
                <a:gd name="T16" fmla="*/ 27 w 33"/>
                <a:gd name="T17" fmla="*/ 9 h 69"/>
                <a:gd name="T18" fmla="*/ 24 w 33"/>
                <a:gd name="T19" fmla="*/ 10 h 69"/>
                <a:gd name="T20" fmla="*/ 23 w 33"/>
                <a:gd name="T21" fmla="*/ 12 h 69"/>
                <a:gd name="T22" fmla="*/ 19 w 33"/>
                <a:gd name="T23" fmla="*/ 16 h 69"/>
                <a:gd name="T24" fmla="*/ 20 w 33"/>
                <a:gd name="T25" fmla="*/ 23 h 69"/>
                <a:gd name="T26" fmla="*/ 22 w 33"/>
                <a:gd name="T27" fmla="*/ 27 h 69"/>
                <a:gd name="T28" fmla="*/ 22 w 33"/>
                <a:gd name="T29" fmla="*/ 31 h 69"/>
                <a:gd name="T30" fmla="*/ 23 w 33"/>
                <a:gd name="T31" fmla="*/ 33 h 69"/>
                <a:gd name="T32" fmla="*/ 19 w 33"/>
                <a:gd name="T33" fmla="*/ 34 h 69"/>
                <a:gd name="T34" fmla="*/ 17 w 33"/>
                <a:gd name="T35" fmla="*/ 37 h 69"/>
                <a:gd name="T36" fmla="*/ 13 w 33"/>
                <a:gd name="T37" fmla="*/ 39 h 69"/>
                <a:gd name="T38" fmla="*/ 14 w 33"/>
                <a:gd name="T39" fmla="*/ 37 h 69"/>
                <a:gd name="T40" fmla="*/ 14 w 33"/>
                <a:gd name="T41" fmla="*/ 34 h 69"/>
                <a:gd name="T42" fmla="*/ 12 w 33"/>
                <a:gd name="T43" fmla="*/ 28 h 69"/>
                <a:gd name="T44" fmla="*/ 10 w 33"/>
                <a:gd name="T45" fmla="*/ 25 h 69"/>
                <a:gd name="T46" fmla="*/ 10 w 33"/>
                <a:gd name="T47" fmla="*/ 23 h 69"/>
                <a:gd name="T48" fmla="*/ 7 w 33"/>
                <a:gd name="T49" fmla="*/ 23 h 69"/>
                <a:gd name="T50" fmla="*/ 6 w 33"/>
                <a:gd name="T51" fmla="*/ 29 h 69"/>
                <a:gd name="T52" fmla="*/ 7 w 33"/>
                <a:gd name="T53" fmla="*/ 32 h 69"/>
                <a:gd name="T54" fmla="*/ 7 w 33"/>
                <a:gd name="T55" fmla="*/ 35 h 69"/>
                <a:gd name="T56" fmla="*/ 6 w 33"/>
                <a:gd name="T57" fmla="*/ 39 h 69"/>
                <a:gd name="T58" fmla="*/ 5 w 33"/>
                <a:gd name="T59" fmla="*/ 42 h 69"/>
                <a:gd name="T60" fmla="*/ 10 w 33"/>
                <a:gd name="T61" fmla="*/ 42 h 69"/>
                <a:gd name="T62" fmla="*/ 12 w 33"/>
                <a:gd name="T63" fmla="*/ 42 h 69"/>
                <a:gd name="T64" fmla="*/ 9 w 33"/>
                <a:gd name="T65" fmla="*/ 44 h 69"/>
                <a:gd name="T66" fmla="*/ 6 w 33"/>
                <a:gd name="T67" fmla="*/ 47 h 69"/>
                <a:gd name="T68" fmla="*/ 7 w 33"/>
                <a:gd name="T69" fmla="*/ 48 h 69"/>
                <a:gd name="T70" fmla="*/ 10 w 33"/>
                <a:gd name="T71" fmla="*/ 52 h 69"/>
                <a:gd name="T72" fmla="*/ 10 w 33"/>
                <a:gd name="T73" fmla="*/ 55 h 69"/>
                <a:gd name="T74" fmla="*/ 4 w 33"/>
                <a:gd name="T75" fmla="*/ 55 h 69"/>
                <a:gd name="T76" fmla="*/ 0 w 33"/>
                <a:gd name="T77" fmla="*/ 60 h 69"/>
                <a:gd name="T78" fmla="*/ 0 w 33"/>
                <a:gd name="T79" fmla="*/ 66 h 69"/>
                <a:gd name="T80" fmla="*/ 5 w 33"/>
                <a:gd name="T81" fmla="*/ 68 h 69"/>
                <a:gd name="T82" fmla="*/ 9 w 33"/>
                <a:gd name="T83" fmla="*/ 68 h 69"/>
                <a:gd name="T84" fmla="*/ 13 w 33"/>
                <a:gd name="T85" fmla="*/ 63 h 69"/>
                <a:gd name="T86" fmla="*/ 17 w 33"/>
                <a:gd name="T87" fmla="*/ 58 h 69"/>
                <a:gd name="T88" fmla="*/ 22 w 33"/>
                <a:gd name="T89" fmla="*/ 56 h 69"/>
                <a:gd name="T90" fmla="*/ 23 w 33"/>
                <a:gd name="T91" fmla="*/ 61 h 69"/>
                <a:gd name="T92" fmla="*/ 27 w 33"/>
                <a:gd name="T93" fmla="*/ 61 h 69"/>
                <a:gd name="T94" fmla="*/ 27 w 33"/>
                <a:gd name="T95" fmla="*/ 59 h 69"/>
                <a:gd name="T96" fmla="*/ 31 w 33"/>
                <a:gd name="T97" fmla="*/ 62 h 69"/>
                <a:gd name="T98" fmla="*/ 31 w 33"/>
                <a:gd name="T9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69">
                  <a:moveTo>
                    <a:pt x="31" y="65"/>
                  </a:moveTo>
                  <a:cubicBezTo>
                    <a:pt x="30" y="65"/>
                    <a:pt x="30" y="67"/>
                    <a:pt x="31" y="67"/>
                  </a:cubicBezTo>
                  <a:cubicBezTo>
                    <a:pt x="32" y="67"/>
                    <a:pt x="32" y="66"/>
                    <a:pt x="33" y="65"/>
                  </a:cubicBezTo>
                  <a:cubicBezTo>
                    <a:pt x="33" y="56"/>
                    <a:pt x="33" y="56"/>
                    <a:pt x="33" y="56"/>
                  </a:cubicBezTo>
                  <a:cubicBezTo>
                    <a:pt x="33" y="56"/>
                    <a:pt x="33" y="56"/>
                    <a:pt x="33" y="56"/>
                  </a:cubicBezTo>
                  <a:cubicBezTo>
                    <a:pt x="32" y="55"/>
                    <a:pt x="32" y="55"/>
                    <a:pt x="33" y="55"/>
                  </a:cubicBezTo>
                  <a:cubicBezTo>
                    <a:pt x="33" y="0"/>
                    <a:pt x="33" y="0"/>
                    <a:pt x="33" y="0"/>
                  </a:cubicBezTo>
                  <a:cubicBezTo>
                    <a:pt x="32" y="1"/>
                    <a:pt x="31" y="2"/>
                    <a:pt x="31" y="2"/>
                  </a:cubicBezTo>
                  <a:cubicBezTo>
                    <a:pt x="30" y="3"/>
                    <a:pt x="27" y="7"/>
                    <a:pt x="27" y="9"/>
                  </a:cubicBezTo>
                  <a:cubicBezTo>
                    <a:pt x="26" y="10"/>
                    <a:pt x="25" y="10"/>
                    <a:pt x="24" y="10"/>
                  </a:cubicBezTo>
                  <a:cubicBezTo>
                    <a:pt x="24" y="10"/>
                    <a:pt x="23" y="11"/>
                    <a:pt x="23" y="12"/>
                  </a:cubicBezTo>
                  <a:cubicBezTo>
                    <a:pt x="23" y="12"/>
                    <a:pt x="20" y="14"/>
                    <a:pt x="19" y="16"/>
                  </a:cubicBezTo>
                  <a:cubicBezTo>
                    <a:pt x="19" y="18"/>
                    <a:pt x="20" y="22"/>
                    <a:pt x="20" y="23"/>
                  </a:cubicBezTo>
                  <a:cubicBezTo>
                    <a:pt x="20" y="25"/>
                    <a:pt x="21" y="27"/>
                    <a:pt x="22" y="27"/>
                  </a:cubicBezTo>
                  <a:cubicBezTo>
                    <a:pt x="23" y="27"/>
                    <a:pt x="23" y="30"/>
                    <a:pt x="22" y="31"/>
                  </a:cubicBezTo>
                  <a:cubicBezTo>
                    <a:pt x="22" y="31"/>
                    <a:pt x="23" y="32"/>
                    <a:pt x="23" y="33"/>
                  </a:cubicBezTo>
                  <a:cubicBezTo>
                    <a:pt x="23" y="33"/>
                    <a:pt x="20" y="34"/>
                    <a:pt x="19" y="34"/>
                  </a:cubicBezTo>
                  <a:cubicBezTo>
                    <a:pt x="19" y="35"/>
                    <a:pt x="17" y="36"/>
                    <a:pt x="17" y="37"/>
                  </a:cubicBezTo>
                  <a:cubicBezTo>
                    <a:pt x="17" y="38"/>
                    <a:pt x="14" y="38"/>
                    <a:pt x="13" y="39"/>
                  </a:cubicBezTo>
                  <a:cubicBezTo>
                    <a:pt x="14" y="38"/>
                    <a:pt x="14" y="38"/>
                    <a:pt x="14" y="37"/>
                  </a:cubicBezTo>
                  <a:cubicBezTo>
                    <a:pt x="15" y="36"/>
                    <a:pt x="14" y="35"/>
                    <a:pt x="14" y="34"/>
                  </a:cubicBezTo>
                  <a:cubicBezTo>
                    <a:pt x="13" y="34"/>
                    <a:pt x="13" y="29"/>
                    <a:pt x="12" y="28"/>
                  </a:cubicBezTo>
                  <a:cubicBezTo>
                    <a:pt x="12" y="27"/>
                    <a:pt x="10" y="25"/>
                    <a:pt x="10" y="25"/>
                  </a:cubicBezTo>
                  <a:cubicBezTo>
                    <a:pt x="9" y="25"/>
                    <a:pt x="10" y="24"/>
                    <a:pt x="10" y="23"/>
                  </a:cubicBezTo>
                  <a:cubicBezTo>
                    <a:pt x="10" y="22"/>
                    <a:pt x="8" y="22"/>
                    <a:pt x="7" y="23"/>
                  </a:cubicBezTo>
                  <a:cubicBezTo>
                    <a:pt x="7" y="23"/>
                    <a:pt x="6" y="28"/>
                    <a:pt x="6" y="29"/>
                  </a:cubicBezTo>
                  <a:cubicBezTo>
                    <a:pt x="6" y="30"/>
                    <a:pt x="7" y="32"/>
                    <a:pt x="7" y="32"/>
                  </a:cubicBezTo>
                  <a:cubicBezTo>
                    <a:pt x="8" y="32"/>
                    <a:pt x="8" y="35"/>
                    <a:pt x="7" y="35"/>
                  </a:cubicBezTo>
                  <a:cubicBezTo>
                    <a:pt x="6" y="35"/>
                    <a:pt x="5" y="38"/>
                    <a:pt x="6" y="39"/>
                  </a:cubicBezTo>
                  <a:cubicBezTo>
                    <a:pt x="6" y="40"/>
                    <a:pt x="5" y="41"/>
                    <a:pt x="5" y="42"/>
                  </a:cubicBezTo>
                  <a:cubicBezTo>
                    <a:pt x="4" y="42"/>
                    <a:pt x="8" y="42"/>
                    <a:pt x="10" y="42"/>
                  </a:cubicBezTo>
                  <a:cubicBezTo>
                    <a:pt x="11" y="42"/>
                    <a:pt x="13" y="42"/>
                    <a:pt x="12" y="42"/>
                  </a:cubicBezTo>
                  <a:cubicBezTo>
                    <a:pt x="12" y="43"/>
                    <a:pt x="9" y="43"/>
                    <a:pt x="9" y="44"/>
                  </a:cubicBezTo>
                  <a:cubicBezTo>
                    <a:pt x="8" y="45"/>
                    <a:pt x="6" y="46"/>
                    <a:pt x="6" y="47"/>
                  </a:cubicBezTo>
                  <a:cubicBezTo>
                    <a:pt x="5" y="47"/>
                    <a:pt x="6" y="48"/>
                    <a:pt x="7" y="48"/>
                  </a:cubicBezTo>
                  <a:cubicBezTo>
                    <a:pt x="8" y="48"/>
                    <a:pt x="9" y="51"/>
                    <a:pt x="10" y="52"/>
                  </a:cubicBezTo>
                  <a:cubicBezTo>
                    <a:pt x="10" y="53"/>
                    <a:pt x="10" y="54"/>
                    <a:pt x="10" y="55"/>
                  </a:cubicBezTo>
                  <a:cubicBezTo>
                    <a:pt x="10" y="55"/>
                    <a:pt x="5" y="54"/>
                    <a:pt x="4" y="55"/>
                  </a:cubicBezTo>
                  <a:cubicBezTo>
                    <a:pt x="2" y="55"/>
                    <a:pt x="0" y="59"/>
                    <a:pt x="0" y="60"/>
                  </a:cubicBezTo>
                  <a:cubicBezTo>
                    <a:pt x="0" y="61"/>
                    <a:pt x="0" y="65"/>
                    <a:pt x="0" y="66"/>
                  </a:cubicBezTo>
                  <a:cubicBezTo>
                    <a:pt x="1" y="67"/>
                    <a:pt x="4" y="67"/>
                    <a:pt x="5" y="68"/>
                  </a:cubicBezTo>
                  <a:cubicBezTo>
                    <a:pt x="5" y="68"/>
                    <a:pt x="9" y="68"/>
                    <a:pt x="9" y="68"/>
                  </a:cubicBezTo>
                  <a:cubicBezTo>
                    <a:pt x="10" y="69"/>
                    <a:pt x="12" y="65"/>
                    <a:pt x="13" y="63"/>
                  </a:cubicBezTo>
                  <a:cubicBezTo>
                    <a:pt x="13" y="62"/>
                    <a:pt x="16" y="59"/>
                    <a:pt x="17" y="58"/>
                  </a:cubicBezTo>
                  <a:cubicBezTo>
                    <a:pt x="18" y="56"/>
                    <a:pt x="21" y="57"/>
                    <a:pt x="22" y="56"/>
                  </a:cubicBezTo>
                  <a:cubicBezTo>
                    <a:pt x="23" y="55"/>
                    <a:pt x="23" y="59"/>
                    <a:pt x="23" y="61"/>
                  </a:cubicBezTo>
                  <a:cubicBezTo>
                    <a:pt x="24" y="62"/>
                    <a:pt x="27" y="62"/>
                    <a:pt x="27" y="61"/>
                  </a:cubicBezTo>
                  <a:cubicBezTo>
                    <a:pt x="26" y="59"/>
                    <a:pt x="27" y="58"/>
                    <a:pt x="27" y="59"/>
                  </a:cubicBezTo>
                  <a:cubicBezTo>
                    <a:pt x="27" y="59"/>
                    <a:pt x="31" y="61"/>
                    <a:pt x="31" y="62"/>
                  </a:cubicBezTo>
                  <a:cubicBezTo>
                    <a:pt x="32" y="63"/>
                    <a:pt x="32" y="65"/>
                    <a:pt x="31" y="6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8" name="Freeform 48"/>
            <p:cNvSpPr/>
            <p:nvPr/>
          </p:nvSpPr>
          <p:spPr bwMode="auto">
            <a:xfrm>
              <a:off x="11071225" y="2973388"/>
              <a:ext cx="411162" cy="1081088"/>
            </a:xfrm>
            <a:custGeom>
              <a:avLst/>
              <a:gdLst>
                <a:gd name="T0" fmla="*/ 43 w 43"/>
                <a:gd name="T1" fmla="*/ 9 h 113"/>
                <a:gd name="T2" fmla="*/ 41 w 43"/>
                <a:gd name="T3" fmla="*/ 8 h 113"/>
                <a:gd name="T4" fmla="*/ 37 w 43"/>
                <a:gd name="T5" fmla="*/ 3 h 113"/>
                <a:gd name="T6" fmla="*/ 37 w 43"/>
                <a:gd name="T7" fmla="*/ 1 h 113"/>
                <a:gd name="T8" fmla="*/ 31 w 43"/>
                <a:gd name="T9" fmla="*/ 1 h 113"/>
                <a:gd name="T10" fmla="*/ 21 w 43"/>
                <a:gd name="T11" fmla="*/ 3 h 113"/>
                <a:gd name="T12" fmla="*/ 16 w 43"/>
                <a:gd name="T13" fmla="*/ 3 h 113"/>
                <a:gd name="T14" fmla="*/ 12 w 43"/>
                <a:gd name="T15" fmla="*/ 5 h 113"/>
                <a:gd name="T16" fmla="*/ 9 w 43"/>
                <a:gd name="T17" fmla="*/ 13 h 113"/>
                <a:gd name="T18" fmla="*/ 8 w 43"/>
                <a:gd name="T19" fmla="*/ 15 h 113"/>
                <a:gd name="T20" fmla="*/ 7 w 43"/>
                <a:gd name="T21" fmla="*/ 17 h 113"/>
                <a:gd name="T22" fmla="*/ 1 w 43"/>
                <a:gd name="T23" fmla="*/ 26 h 113"/>
                <a:gd name="T24" fmla="*/ 0 w 43"/>
                <a:gd name="T25" fmla="*/ 39 h 113"/>
                <a:gd name="T26" fmla="*/ 3 w 43"/>
                <a:gd name="T27" fmla="*/ 49 h 113"/>
                <a:gd name="T28" fmla="*/ 10 w 43"/>
                <a:gd name="T29" fmla="*/ 56 h 113"/>
                <a:gd name="T30" fmla="*/ 18 w 43"/>
                <a:gd name="T31" fmla="*/ 57 h 113"/>
                <a:gd name="T32" fmla="*/ 22 w 43"/>
                <a:gd name="T33" fmla="*/ 53 h 113"/>
                <a:gd name="T34" fmla="*/ 24 w 43"/>
                <a:gd name="T35" fmla="*/ 54 h 113"/>
                <a:gd name="T36" fmla="*/ 25 w 43"/>
                <a:gd name="T37" fmla="*/ 54 h 113"/>
                <a:gd name="T38" fmla="*/ 29 w 43"/>
                <a:gd name="T39" fmla="*/ 56 h 113"/>
                <a:gd name="T40" fmla="*/ 33 w 43"/>
                <a:gd name="T41" fmla="*/ 56 h 113"/>
                <a:gd name="T42" fmla="*/ 34 w 43"/>
                <a:gd name="T43" fmla="*/ 64 h 113"/>
                <a:gd name="T44" fmla="*/ 35 w 43"/>
                <a:gd name="T45" fmla="*/ 73 h 113"/>
                <a:gd name="T46" fmla="*/ 38 w 43"/>
                <a:gd name="T47" fmla="*/ 82 h 113"/>
                <a:gd name="T48" fmla="*/ 37 w 43"/>
                <a:gd name="T49" fmla="*/ 92 h 113"/>
                <a:gd name="T50" fmla="*/ 40 w 43"/>
                <a:gd name="T51" fmla="*/ 102 h 113"/>
                <a:gd name="T52" fmla="*/ 41 w 43"/>
                <a:gd name="T53" fmla="*/ 109 h 113"/>
                <a:gd name="T54" fmla="*/ 43 w 43"/>
                <a:gd name="T55" fmla="*/ 113 h 113"/>
                <a:gd name="T56" fmla="*/ 43 w 43"/>
                <a:gd name="T5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13">
                  <a:moveTo>
                    <a:pt x="43" y="9"/>
                  </a:moveTo>
                  <a:cubicBezTo>
                    <a:pt x="42" y="8"/>
                    <a:pt x="42" y="8"/>
                    <a:pt x="41" y="8"/>
                  </a:cubicBezTo>
                  <a:cubicBezTo>
                    <a:pt x="39" y="7"/>
                    <a:pt x="38" y="4"/>
                    <a:pt x="37" y="3"/>
                  </a:cubicBezTo>
                  <a:cubicBezTo>
                    <a:pt x="37" y="3"/>
                    <a:pt x="37" y="2"/>
                    <a:pt x="37" y="1"/>
                  </a:cubicBezTo>
                  <a:cubicBezTo>
                    <a:pt x="37" y="1"/>
                    <a:pt x="32" y="0"/>
                    <a:pt x="31" y="1"/>
                  </a:cubicBezTo>
                  <a:cubicBezTo>
                    <a:pt x="30" y="1"/>
                    <a:pt x="22" y="2"/>
                    <a:pt x="21" y="3"/>
                  </a:cubicBezTo>
                  <a:cubicBezTo>
                    <a:pt x="19" y="4"/>
                    <a:pt x="16" y="3"/>
                    <a:pt x="16" y="3"/>
                  </a:cubicBezTo>
                  <a:cubicBezTo>
                    <a:pt x="15" y="3"/>
                    <a:pt x="13" y="5"/>
                    <a:pt x="12" y="5"/>
                  </a:cubicBezTo>
                  <a:cubicBezTo>
                    <a:pt x="11" y="6"/>
                    <a:pt x="10" y="9"/>
                    <a:pt x="9" y="13"/>
                  </a:cubicBezTo>
                  <a:cubicBezTo>
                    <a:pt x="9" y="13"/>
                    <a:pt x="9" y="13"/>
                    <a:pt x="8" y="15"/>
                  </a:cubicBezTo>
                  <a:cubicBezTo>
                    <a:pt x="7" y="17"/>
                    <a:pt x="7" y="17"/>
                    <a:pt x="7" y="17"/>
                  </a:cubicBezTo>
                  <a:cubicBezTo>
                    <a:pt x="5" y="19"/>
                    <a:pt x="2" y="25"/>
                    <a:pt x="1" y="26"/>
                  </a:cubicBezTo>
                  <a:cubicBezTo>
                    <a:pt x="1" y="27"/>
                    <a:pt x="0" y="36"/>
                    <a:pt x="0" y="39"/>
                  </a:cubicBezTo>
                  <a:cubicBezTo>
                    <a:pt x="0" y="41"/>
                    <a:pt x="3" y="48"/>
                    <a:pt x="3" y="49"/>
                  </a:cubicBezTo>
                  <a:cubicBezTo>
                    <a:pt x="4" y="51"/>
                    <a:pt x="8" y="55"/>
                    <a:pt x="10" y="56"/>
                  </a:cubicBezTo>
                  <a:cubicBezTo>
                    <a:pt x="11" y="56"/>
                    <a:pt x="16" y="57"/>
                    <a:pt x="18" y="57"/>
                  </a:cubicBezTo>
                  <a:cubicBezTo>
                    <a:pt x="19" y="57"/>
                    <a:pt x="21" y="55"/>
                    <a:pt x="22" y="53"/>
                  </a:cubicBezTo>
                  <a:cubicBezTo>
                    <a:pt x="22" y="53"/>
                    <a:pt x="22" y="53"/>
                    <a:pt x="24" y="54"/>
                  </a:cubicBezTo>
                  <a:cubicBezTo>
                    <a:pt x="25" y="54"/>
                    <a:pt x="25" y="54"/>
                    <a:pt x="25" y="54"/>
                  </a:cubicBezTo>
                  <a:cubicBezTo>
                    <a:pt x="25" y="55"/>
                    <a:pt x="28" y="56"/>
                    <a:pt x="29" y="56"/>
                  </a:cubicBezTo>
                  <a:cubicBezTo>
                    <a:pt x="30" y="57"/>
                    <a:pt x="32" y="56"/>
                    <a:pt x="33" y="56"/>
                  </a:cubicBezTo>
                  <a:cubicBezTo>
                    <a:pt x="34" y="56"/>
                    <a:pt x="34" y="62"/>
                    <a:pt x="34" y="64"/>
                  </a:cubicBezTo>
                  <a:cubicBezTo>
                    <a:pt x="33" y="66"/>
                    <a:pt x="35" y="72"/>
                    <a:pt x="35" y="73"/>
                  </a:cubicBezTo>
                  <a:cubicBezTo>
                    <a:pt x="36" y="75"/>
                    <a:pt x="38" y="80"/>
                    <a:pt x="38" y="82"/>
                  </a:cubicBezTo>
                  <a:cubicBezTo>
                    <a:pt x="38" y="84"/>
                    <a:pt x="37" y="90"/>
                    <a:pt x="37" y="92"/>
                  </a:cubicBezTo>
                  <a:cubicBezTo>
                    <a:pt x="37" y="94"/>
                    <a:pt x="39" y="100"/>
                    <a:pt x="40" y="102"/>
                  </a:cubicBezTo>
                  <a:cubicBezTo>
                    <a:pt x="41" y="104"/>
                    <a:pt x="41" y="108"/>
                    <a:pt x="41" y="109"/>
                  </a:cubicBezTo>
                  <a:cubicBezTo>
                    <a:pt x="41" y="109"/>
                    <a:pt x="42" y="111"/>
                    <a:pt x="43" y="113"/>
                  </a:cubicBezTo>
                  <a:lnTo>
                    <a:pt x="43" y="9"/>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39" name="Freeform 49"/>
            <p:cNvSpPr/>
            <p:nvPr/>
          </p:nvSpPr>
          <p:spPr bwMode="auto">
            <a:xfrm>
              <a:off x="10688638" y="4389438"/>
              <a:ext cx="28575" cy="28575"/>
            </a:xfrm>
            <a:custGeom>
              <a:avLst/>
              <a:gdLst>
                <a:gd name="T0" fmla="*/ 0 w 3"/>
                <a:gd name="T1" fmla="*/ 3 h 3"/>
                <a:gd name="T2" fmla="*/ 2 w 3"/>
                <a:gd name="T3" fmla="*/ 3 h 3"/>
                <a:gd name="T4" fmla="*/ 0 w 3"/>
                <a:gd name="T5" fmla="*/ 3 h 3"/>
              </a:gdLst>
              <a:ahLst/>
              <a:cxnLst>
                <a:cxn ang="0">
                  <a:pos x="T0" y="T1"/>
                </a:cxn>
                <a:cxn ang="0">
                  <a:pos x="T2" y="T3"/>
                </a:cxn>
                <a:cxn ang="0">
                  <a:pos x="T4" y="T5"/>
                </a:cxn>
              </a:cxnLst>
              <a:rect l="0" t="0" r="r" b="b"/>
              <a:pathLst>
                <a:path w="3" h="3">
                  <a:moveTo>
                    <a:pt x="0" y="3"/>
                  </a:moveTo>
                  <a:cubicBezTo>
                    <a:pt x="1" y="3"/>
                    <a:pt x="2" y="3"/>
                    <a:pt x="2" y="3"/>
                  </a:cubicBezTo>
                  <a:cubicBezTo>
                    <a:pt x="3" y="0"/>
                    <a:pt x="0" y="1"/>
                    <a:pt x="0" y="3"/>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0" name="Freeform 50"/>
            <p:cNvSpPr/>
            <p:nvPr/>
          </p:nvSpPr>
          <p:spPr bwMode="auto">
            <a:xfrm>
              <a:off x="10612438" y="1951038"/>
              <a:ext cx="649287" cy="592138"/>
            </a:xfrm>
            <a:custGeom>
              <a:avLst/>
              <a:gdLst>
                <a:gd name="T0" fmla="*/ 53 w 68"/>
                <a:gd name="T1" fmla="*/ 36 h 62"/>
                <a:gd name="T2" fmla="*/ 56 w 68"/>
                <a:gd name="T3" fmla="*/ 35 h 62"/>
                <a:gd name="T4" fmla="*/ 56 w 68"/>
                <a:gd name="T5" fmla="*/ 34 h 62"/>
                <a:gd name="T6" fmla="*/ 56 w 68"/>
                <a:gd name="T7" fmla="*/ 32 h 62"/>
                <a:gd name="T8" fmla="*/ 59 w 68"/>
                <a:gd name="T9" fmla="*/ 26 h 62"/>
                <a:gd name="T10" fmla="*/ 61 w 68"/>
                <a:gd name="T11" fmla="*/ 21 h 62"/>
                <a:gd name="T12" fmla="*/ 60 w 68"/>
                <a:gd name="T13" fmla="*/ 18 h 62"/>
                <a:gd name="T14" fmla="*/ 61 w 68"/>
                <a:gd name="T15" fmla="*/ 17 h 62"/>
                <a:gd name="T16" fmla="*/ 61 w 68"/>
                <a:gd name="T17" fmla="*/ 13 h 62"/>
                <a:gd name="T18" fmla="*/ 64 w 68"/>
                <a:gd name="T19" fmla="*/ 11 h 62"/>
                <a:gd name="T20" fmla="*/ 67 w 68"/>
                <a:gd name="T21" fmla="*/ 10 h 62"/>
                <a:gd name="T22" fmla="*/ 68 w 68"/>
                <a:gd name="T23" fmla="*/ 7 h 62"/>
                <a:gd name="T24" fmla="*/ 64 w 68"/>
                <a:gd name="T25" fmla="*/ 6 h 62"/>
                <a:gd name="T26" fmla="*/ 59 w 68"/>
                <a:gd name="T27" fmla="*/ 6 h 62"/>
                <a:gd name="T28" fmla="*/ 60 w 68"/>
                <a:gd name="T29" fmla="*/ 3 h 62"/>
                <a:gd name="T30" fmla="*/ 59 w 68"/>
                <a:gd name="T31" fmla="*/ 1 h 62"/>
                <a:gd name="T32" fmla="*/ 52 w 68"/>
                <a:gd name="T33" fmla="*/ 0 h 62"/>
                <a:gd name="T34" fmla="*/ 49 w 68"/>
                <a:gd name="T35" fmla="*/ 0 h 62"/>
                <a:gd name="T36" fmla="*/ 42 w 68"/>
                <a:gd name="T37" fmla="*/ 1 h 62"/>
                <a:gd name="T38" fmla="*/ 33 w 68"/>
                <a:gd name="T39" fmla="*/ 1 h 62"/>
                <a:gd name="T40" fmla="*/ 31 w 68"/>
                <a:gd name="T41" fmla="*/ 5 h 62"/>
                <a:gd name="T42" fmla="*/ 24 w 68"/>
                <a:gd name="T43" fmla="*/ 5 h 62"/>
                <a:gd name="T44" fmla="*/ 11 w 68"/>
                <a:gd name="T45" fmla="*/ 9 h 62"/>
                <a:gd name="T46" fmla="*/ 8 w 68"/>
                <a:gd name="T47" fmla="*/ 13 h 62"/>
                <a:gd name="T48" fmla="*/ 5 w 68"/>
                <a:gd name="T49" fmla="*/ 16 h 62"/>
                <a:gd name="T50" fmla="*/ 0 w 68"/>
                <a:gd name="T51" fmla="*/ 17 h 62"/>
                <a:gd name="T52" fmla="*/ 1 w 68"/>
                <a:gd name="T53" fmla="*/ 19 h 62"/>
                <a:gd name="T54" fmla="*/ 3 w 68"/>
                <a:gd name="T55" fmla="*/ 19 h 62"/>
                <a:gd name="T56" fmla="*/ 7 w 68"/>
                <a:gd name="T57" fmla="*/ 20 h 62"/>
                <a:gd name="T58" fmla="*/ 4 w 68"/>
                <a:gd name="T59" fmla="*/ 21 h 62"/>
                <a:gd name="T60" fmla="*/ 4 w 68"/>
                <a:gd name="T61" fmla="*/ 24 h 62"/>
                <a:gd name="T62" fmla="*/ 8 w 68"/>
                <a:gd name="T63" fmla="*/ 24 h 62"/>
                <a:gd name="T64" fmla="*/ 13 w 68"/>
                <a:gd name="T65" fmla="*/ 25 h 62"/>
                <a:gd name="T66" fmla="*/ 16 w 68"/>
                <a:gd name="T67" fmla="*/ 29 h 62"/>
                <a:gd name="T68" fmla="*/ 16 w 68"/>
                <a:gd name="T69" fmla="*/ 33 h 62"/>
                <a:gd name="T70" fmla="*/ 19 w 68"/>
                <a:gd name="T71" fmla="*/ 35 h 62"/>
                <a:gd name="T72" fmla="*/ 19 w 68"/>
                <a:gd name="T73" fmla="*/ 36 h 62"/>
                <a:gd name="T74" fmla="*/ 19 w 68"/>
                <a:gd name="T75" fmla="*/ 39 h 62"/>
                <a:gd name="T76" fmla="*/ 19 w 68"/>
                <a:gd name="T77" fmla="*/ 42 h 62"/>
                <a:gd name="T78" fmla="*/ 18 w 68"/>
                <a:gd name="T79" fmla="*/ 45 h 62"/>
                <a:gd name="T80" fmla="*/ 21 w 68"/>
                <a:gd name="T81" fmla="*/ 55 h 62"/>
                <a:gd name="T82" fmla="*/ 23 w 68"/>
                <a:gd name="T83" fmla="*/ 60 h 62"/>
                <a:gd name="T84" fmla="*/ 27 w 68"/>
                <a:gd name="T85" fmla="*/ 62 h 62"/>
                <a:gd name="T86" fmla="*/ 29 w 68"/>
                <a:gd name="T87" fmla="*/ 61 h 62"/>
                <a:gd name="T88" fmla="*/ 31 w 68"/>
                <a:gd name="T89" fmla="*/ 57 h 62"/>
                <a:gd name="T90" fmla="*/ 34 w 68"/>
                <a:gd name="T91" fmla="*/ 49 h 62"/>
                <a:gd name="T92" fmla="*/ 38 w 68"/>
                <a:gd name="T93" fmla="*/ 49 h 62"/>
                <a:gd name="T94" fmla="*/ 41 w 68"/>
                <a:gd name="T95" fmla="*/ 46 h 62"/>
                <a:gd name="T96" fmla="*/ 46 w 68"/>
                <a:gd name="T97" fmla="*/ 43 h 62"/>
                <a:gd name="T98" fmla="*/ 50 w 68"/>
                <a:gd name="T99" fmla="*/ 38 h 62"/>
                <a:gd name="T100" fmla="*/ 49 w 68"/>
                <a:gd name="T101" fmla="*/ 37 h 62"/>
                <a:gd name="T102" fmla="*/ 48 w 68"/>
                <a:gd name="T103" fmla="*/ 35 h 62"/>
                <a:gd name="T104" fmla="*/ 53 w 68"/>
                <a:gd name="T10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2">
                  <a:moveTo>
                    <a:pt x="53" y="36"/>
                  </a:moveTo>
                  <a:cubicBezTo>
                    <a:pt x="54" y="37"/>
                    <a:pt x="56" y="35"/>
                    <a:pt x="56" y="35"/>
                  </a:cubicBezTo>
                  <a:cubicBezTo>
                    <a:pt x="55" y="34"/>
                    <a:pt x="55" y="34"/>
                    <a:pt x="56" y="34"/>
                  </a:cubicBezTo>
                  <a:cubicBezTo>
                    <a:pt x="56" y="35"/>
                    <a:pt x="56" y="32"/>
                    <a:pt x="56" y="32"/>
                  </a:cubicBezTo>
                  <a:cubicBezTo>
                    <a:pt x="56" y="31"/>
                    <a:pt x="59" y="29"/>
                    <a:pt x="59" y="26"/>
                  </a:cubicBezTo>
                  <a:cubicBezTo>
                    <a:pt x="58" y="23"/>
                    <a:pt x="60" y="21"/>
                    <a:pt x="61" y="21"/>
                  </a:cubicBezTo>
                  <a:cubicBezTo>
                    <a:pt x="62" y="21"/>
                    <a:pt x="61" y="18"/>
                    <a:pt x="60" y="18"/>
                  </a:cubicBezTo>
                  <a:cubicBezTo>
                    <a:pt x="59" y="17"/>
                    <a:pt x="60" y="17"/>
                    <a:pt x="61" y="17"/>
                  </a:cubicBezTo>
                  <a:cubicBezTo>
                    <a:pt x="61" y="16"/>
                    <a:pt x="62" y="14"/>
                    <a:pt x="61" y="13"/>
                  </a:cubicBezTo>
                  <a:cubicBezTo>
                    <a:pt x="61" y="13"/>
                    <a:pt x="63" y="12"/>
                    <a:pt x="64" y="11"/>
                  </a:cubicBezTo>
                  <a:cubicBezTo>
                    <a:pt x="64" y="11"/>
                    <a:pt x="66" y="10"/>
                    <a:pt x="67" y="10"/>
                  </a:cubicBezTo>
                  <a:cubicBezTo>
                    <a:pt x="68" y="9"/>
                    <a:pt x="68" y="7"/>
                    <a:pt x="68" y="7"/>
                  </a:cubicBezTo>
                  <a:cubicBezTo>
                    <a:pt x="67" y="7"/>
                    <a:pt x="64" y="7"/>
                    <a:pt x="64" y="6"/>
                  </a:cubicBezTo>
                  <a:cubicBezTo>
                    <a:pt x="63" y="6"/>
                    <a:pt x="60" y="6"/>
                    <a:pt x="59" y="6"/>
                  </a:cubicBezTo>
                  <a:cubicBezTo>
                    <a:pt x="58" y="6"/>
                    <a:pt x="58" y="3"/>
                    <a:pt x="60" y="3"/>
                  </a:cubicBezTo>
                  <a:cubicBezTo>
                    <a:pt x="61" y="3"/>
                    <a:pt x="60" y="1"/>
                    <a:pt x="59" y="1"/>
                  </a:cubicBezTo>
                  <a:cubicBezTo>
                    <a:pt x="57" y="1"/>
                    <a:pt x="53" y="0"/>
                    <a:pt x="52" y="0"/>
                  </a:cubicBezTo>
                  <a:cubicBezTo>
                    <a:pt x="51" y="1"/>
                    <a:pt x="50" y="0"/>
                    <a:pt x="49" y="0"/>
                  </a:cubicBezTo>
                  <a:cubicBezTo>
                    <a:pt x="48" y="0"/>
                    <a:pt x="44" y="1"/>
                    <a:pt x="42" y="1"/>
                  </a:cubicBezTo>
                  <a:cubicBezTo>
                    <a:pt x="39" y="1"/>
                    <a:pt x="34" y="1"/>
                    <a:pt x="33" y="1"/>
                  </a:cubicBezTo>
                  <a:cubicBezTo>
                    <a:pt x="32" y="2"/>
                    <a:pt x="31" y="4"/>
                    <a:pt x="31" y="5"/>
                  </a:cubicBezTo>
                  <a:cubicBezTo>
                    <a:pt x="31" y="5"/>
                    <a:pt x="26" y="5"/>
                    <a:pt x="24" y="5"/>
                  </a:cubicBezTo>
                  <a:cubicBezTo>
                    <a:pt x="23" y="6"/>
                    <a:pt x="14" y="7"/>
                    <a:pt x="11" y="9"/>
                  </a:cubicBezTo>
                  <a:cubicBezTo>
                    <a:pt x="9" y="10"/>
                    <a:pt x="7" y="13"/>
                    <a:pt x="8" y="13"/>
                  </a:cubicBezTo>
                  <a:cubicBezTo>
                    <a:pt x="9" y="13"/>
                    <a:pt x="7" y="15"/>
                    <a:pt x="5" y="16"/>
                  </a:cubicBezTo>
                  <a:cubicBezTo>
                    <a:pt x="4" y="16"/>
                    <a:pt x="1" y="16"/>
                    <a:pt x="0" y="17"/>
                  </a:cubicBezTo>
                  <a:cubicBezTo>
                    <a:pt x="0" y="18"/>
                    <a:pt x="1" y="18"/>
                    <a:pt x="1" y="19"/>
                  </a:cubicBezTo>
                  <a:cubicBezTo>
                    <a:pt x="2" y="19"/>
                    <a:pt x="3" y="18"/>
                    <a:pt x="3" y="19"/>
                  </a:cubicBezTo>
                  <a:cubicBezTo>
                    <a:pt x="4" y="19"/>
                    <a:pt x="7" y="19"/>
                    <a:pt x="7" y="20"/>
                  </a:cubicBezTo>
                  <a:cubicBezTo>
                    <a:pt x="8" y="20"/>
                    <a:pt x="5" y="20"/>
                    <a:pt x="4" y="21"/>
                  </a:cubicBezTo>
                  <a:cubicBezTo>
                    <a:pt x="2" y="21"/>
                    <a:pt x="3" y="23"/>
                    <a:pt x="4" y="24"/>
                  </a:cubicBezTo>
                  <a:cubicBezTo>
                    <a:pt x="5" y="24"/>
                    <a:pt x="8" y="24"/>
                    <a:pt x="8" y="24"/>
                  </a:cubicBezTo>
                  <a:cubicBezTo>
                    <a:pt x="8" y="24"/>
                    <a:pt x="12" y="25"/>
                    <a:pt x="13" y="25"/>
                  </a:cubicBezTo>
                  <a:cubicBezTo>
                    <a:pt x="14" y="25"/>
                    <a:pt x="15" y="28"/>
                    <a:pt x="16" y="29"/>
                  </a:cubicBezTo>
                  <a:cubicBezTo>
                    <a:pt x="16" y="30"/>
                    <a:pt x="16" y="33"/>
                    <a:pt x="16" y="33"/>
                  </a:cubicBezTo>
                  <a:cubicBezTo>
                    <a:pt x="16" y="34"/>
                    <a:pt x="19" y="35"/>
                    <a:pt x="19" y="35"/>
                  </a:cubicBezTo>
                  <a:cubicBezTo>
                    <a:pt x="20" y="35"/>
                    <a:pt x="20" y="36"/>
                    <a:pt x="19" y="36"/>
                  </a:cubicBezTo>
                  <a:cubicBezTo>
                    <a:pt x="17" y="36"/>
                    <a:pt x="18" y="39"/>
                    <a:pt x="19" y="39"/>
                  </a:cubicBezTo>
                  <a:cubicBezTo>
                    <a:pt x="21" y="40"/>
                    <a:pt x="20" y="42"/>
                    <a:pt x="19" y="42"/>
                  </a:cubicBezTo>
                  <a:cubicBezTo>
                    <a:pt x="18" y="43"/>
                    <a:pt x="19" y="45"/>
                    <a:pt x="18" y="45"/>
                  </a:cubicBezTo>
                  <a:cubicBezTo>
                    <a:pt x="17" y="46"/>
                    <a:pt x="21" y="52"/>
                    <a:pt x="21" y="55"/>
                  </a:cubicBezTo>
                  <a:cubicBezTo>
                    <a:pt x="21" y="58"/>
                    <a:pt x="23" y="60"/>
                    <a:pt x="23" y="60"/>
                  </a:cubicBezTo>
                  <a:cubicBezTo>
                    <a:pt x="24" y="60"/>
                    <a:pt x="26" y="61"/>
                    <a:pt x="27" y="62"/>
                  </a:cubicBezTo>
                  <a:cubicBezTo>
                    <a:pt x="27" y="62"/>
                    <a:pt x="28" y="61"/>
                    <a:pt x="29" y="61"/>
                  </a:cubicBezTo>
                  <a:cubicBezTo>
                    <a:pt x="29" y="60"/>
                    <a:pt x="30" y="59"/>
                    <a:pt x="31" y="57"/>
                  </a:cubicBezTo>
                  <a:cubicBezTo>
                    <a:pt x="32" y="56"/>
                    <a:pt x="34" y="50"/>
                    <a:pt x="34" y="49"/>
                  </a:cubicBezTo>
                  <a:cubicBezTo>
                    <a:pt x="34" y="49"/>
                    <a:pt x="37" y="49"/>
                    <a:pt x="38" y="49"/>
                  </a:cubicBezTo>
                  <a:cubicBezTo>
                    <a:pt x="38" y="48"/>
                    <a:pt x="40" y="47"/>
                    <a:pt x="41" y="46"/>
                  </a:cubicBezTo>
                  <a:cubicBezTo>
                    <a:pt x="41" y="46"/>
                    <a:pt x="45" y="44"/>
                    <a:pt x="46" y="43"/>
                  </a:cubicBezTo>
                  <a:cubicBezTo>
                    <a:pt x="47" y="43"/>
                    <a:pt x="49" y="39"/>
                    <a:pt x="50" y="38"/>
                  </a:cubicBezTo>
                  <a:cubicBezTo>
                    <a:pt x="51" y="38"/>
                    <a:pt x="50" y="38"/>
                    <a:pt x="49" y="37"/>
                  </a:cubicBezTo>
                  <a:cubicBezTo>
                    <a:pt x="48" y="37"/>
                    <a:pt x="48" y="36"/>
                    <a:pt x="48" y="35"/>
                  </a:cubicBezTo>
                  <a:cubicBezTo>
                    <a:pt x="49" y="35"/>
                    <a:pt x="52" y="36"/>
                    <a:pt x="53" y="3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1" name="Freeform 51"/>
            <p:cNvSpPr/>
            <p:nvPr/>
          </p:nvSpPr>
          <p:spPr bwMode="auto">
            <a:xfrm>
              <a:off x="11377613" y="2036763"/>
              <a:ext cx="104775" cy="142875"/>
            </a:xfrm>
            <a:custGeom>
              <a:avLst/>
              <a:gdLst>
                <a:gd name="T0" fmla="*/ 9 w 11"/>
                <a:gd name="T1" fmla="*/ 0 h 15"/>
                <a:gd name="T2" fmla="*/ 5 w 11"/>
                <a:gd name="T3" fmla="*/ 2 h 15"/>
                <a:gd name="T4" fmla="*/ 2 w 11"/>
                <a:gd name="T5" fmla="*/ 2 h 15"/>
                <a:gd name="T6" fmla="*/ 1 w 11"/>
                <a:gd name="T7" fmla="*/ 6 h 15"/>
                <a:gd name="T8" fmla="*/ 2 w 11"/>
                <a:gd name="T9" fmla="*/ 9 h 15"/>
                <a:gd name="T10" fmla="*/ 6 w 11"/>
                <a:gd name="T11" fmla="*/ 8 h 15"/>
                <a:gd name="T12" fmla="*/ 6 w 11"/>
                <a:gd name="T13" fmla="*/ 11 h 15"/>
                <a:gd name="T14" fmla="*/ 7 w 11"/>
                <a:gd name="T15" fmla="*/ 13 h 15"/>
                <a:gd name="T16" fmla="*/ 10 w 11"/>
                <a:gd name="T17" fmla="*/ 15 h 15"/>
                <a:gd name="T18" fmla="*/ 11 w 11"/>
                <a:gd name="T19" fmla="*/ 14 h 15"/>
                <a:gd name="T20" fmla="*/ 11 w 11"/>
                <a:gd name="T21" fmla="*/ 4 h 15"/>
                <a:gd name="T22" fmla="*/ 11 w 11"/>
                <a:gd name="T23" fmla="*/ 4 h 15"/>
                <a:gd name="T24" fmla="*/ 9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0"/>
                  </a:moveTo>
                  <a:cubicBezTo>
                    <a:pt x="8" y="0"/>
                    <a:pt x="5" y="1"/>
                    <a:pt x="5" y="2"/>
                  </a:cubicBezTo>
                  <a:cubicBezTo>
                    <a:pt x="6" y="3"/>
                    <a:pt x="4" y="1"/>
                    <a:pt x="2" y="2"/>
                  </a:cubicBezTo>
                  <a:cubicBezTo>
                    <a:pt x="0" y="3"/>
                    <a:pt x="0" y="5"/>
                    <a:pt x="1" y="6"/>
                  </a:cubicBezTo>
                  <a:cubicBezTo>
                    <a:pt x="1" y="6"/>
                    <a:pt x="2" y="8"/>
                    <a:pt x="2" y="9"/>
                  </a:cubicBezTo>
                  <a:cubicBezTo>
                    <a:pt x="2" y="9"/>
                    <a:pt x="5" y="9"/>
                    <a:pt x="6" y="8"/>
                  </a:cubicBezTo>
                  <a:cubicBezTo>
                    <a:pt x="7" y="7"/>
                    <a:pt x="6" y="10"/>
                    <a:pt x="6" y="11"/>
                  </a:cubicBezTo>
                  <a:cubicBezTo>
                    <a:pt x="5" y="12"/>
                    <a:pt x="6" y="13"/>
                    <a:pt x="7" y="13"/>
                  </a:cubicBezTo>
                  <a:cubicBezTo>
                    <a:pt x="8" y="13"/>
                    <a:pt x="9" y="15"/>
                    <a:pt x="10" y="15"/>
                  </a:cubicBezTo>
                  <a:cubicBezTo>
                    <a:pt x="10" y="15"/>
                    <a:pt x="11" y="15"/>
                    <a:pt x="11" y="14"/>
                  </a:cubicBezTo>
                  <a:cubicBezTo>
                    <a:pt x="11" y="4"/>
                    <a:pt x="11" y="4"/>
                    <a:pt x="11" y="4"/>
                  </a:cubicBezTo>
                  <a:cubicBezTo>
                    <a:pt x="11" y="4"/>
                    <a:pt x="11" y="4"/>
                    <a:pt x="11" y="4"/>
                  </a:cubicBezTo>
                  <a:cubicBezTo>
                    <a:pt x="10" y="4"/>
                    <a:pt x="10" y="1"/>
                    <a:pt x="9"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2" name="Freeform 52"/>
            <p:cNvSpPr/>
            <p:nvPr/>
          </p:nvSpPr>
          <p:spPr bwMode="auto">
            <a:xfrm>
              <a:off x="11156950" y="2630488"/>
              <a:ext cx="47625" cy="57150"/>
            </a:xfrm>
            <a:custGeom>
              <a:avLst/>
              <a:gdLst>
                <a:gd name="T0" fmla="*/ 4 w 5"/>
                <a:gd name="T1" fmla="*/ 6 h 6"/>
                <a:gd name="T2" fmla="*/ 5 w 5"/>
                <a:gd name="T3" fmla="*/ 4 h 6"/>
                <a:gd name="T4" fmla="*/ 3 w 5"/>
                <a:gd name="T5" fmla="*/ 0 h 6"/>
                <a:gd name="T6" fmla="*/ 1 w 5"/>
                <a:gd name="T7" fmla="*/ 2 h 6"/>
                <a:gd name="T8" fmla="*/ 0 w 5"/>
                <a:gd name="T9" fmla="*/ 5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cubicBezTo>
                    <a:pt x="5" y="6"/>
                    <a:pt x="5" y="5"/>
                    <a:pt x="5" y="4"/>
                  </a:cubicBezTo>
                  <a:cubicBezTo>
                    <a:pt x="5" y="4"/>
                    <a:pt x="4" y="0"/>
                    <a:pt x="3" y="0"/>
                  </a:cubicBezTo>
                  <a:cubicBezTo>
                    <a:pt x="3" y="0"/>
                    <a:pt x="2" y="3"/>
                    <a:pt x="1" y="2"/>
                  </a:cubicBezTo>
                  <a:cubicBezTo>
                    <a:pt x="1" y="2"/>
                    <a:pt x="0" y="4"/>
                    <a:pt x="0" y="5"/>
                  </a:cubicBezTo>
                  <a:cubicBezTo>
                    <a:pt x="1" y="6"/>
                    <a:pt x="3" y="6"/>
                    <a:pt x="4" y="6"/>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3" name="Freeform 53"/>
            <p:cNvSpPr/>
            <p:nvPr/>
          </p:nvSpPr>
          <p:spPr bwMode="auto">
            <a:xfrm>
              <a:off x="11128375" y="2371725"/>
              <a:ext cx="114300" cy="85725"/>
            </a:xfrm>
            <a:custGeom>
              <a:avLst/>
              <a:gdLst>
                <a:gd name="T0" fmla="*/ 3 w 12"/>
                <a:gd name="T1" fmla="*/ 8 h 9"/>
                <a:gd name="T2" fmla="*/ 6 w 12"/>
                <a:gd name="T3" fmla="*/ 9 h 9"/>
                <a:gd name="T4" fmla="*/ 10 w 12"/>
                <a:gd name="T5" fmla="*/ 8 h 9"/>
                <a:gd name="T6" fmla="*/ 11 w 12"/>
                <a:gd name="T7" fmla="*/ 3 h 9"/>
                <a:gd name="T8" fmla="*/ 6 w 12"/>
                <a:gd name="T9" fmla="*/ 2 h 9"/>
                <a:gd name="T10" fmla="*/ 2 w 12"/>
                <a:gd name="T11" fmla="*/ 1 h 9"/>
                <a:gd name="T12" fmla="*/ 0 w 12"/>
                <a:gd name="T13" fmla="*/ 3 h 9"/>
                <a:gd name="T14" fmla="*/ 1 w 12"/>
                <a:gd name="T15" fmla="*/ 4 h 9"/>
                <a:gd name="T16" fmla="*/ 1 w 12"/>
                <a:gd name="T17" fmla="*/ 6 h 9"/>
                <a:gd name="T18" fmla="*/ 3 w 12"/>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8"/>
                  </a:moveTo>
                  <a:cubicBezTo>
                    <a:pt x="4" y="9"/>
                    <a:pt x="5" y="9"/>
                    <a:pt x="6" y="9"/>
                  </a:cubicBezTo>
                  <a:cubicBezTo>
                    <a:pt x="7" y="9"/>
                    <a:pt x="9" y="8"/>
                    <a:pt x="10" y="8"/>
                  </a:cubicBezTo>
                  <a:cubicBezTo>
                    <a:pt x="11" y="8"/>
                    <a:pt x="12" y="4"/>
                    <a:pt x="11" y="3"/>
                  </a:cubicBezTo>
                  <a:cubicBezTo>
                    <a:pt x="11" y="2"/>
                    <a:pt x="7" y="2"/>
                    <a:pt x="6" y="2"/>
                  </a:cubicBezTo>
                  <a:cubicBezTo>
                    <a:pt x="5" y="2"/>
                    <a:pt x="3" y="1"/>
                    <a:pt x="2" y="1"/>
                  </a:cubicBezTo>
                  <a:cubicBezTo>
                    <a:pt x="2" y="0"/>
                    <a:pt x="1" y="3"/>
                    <a:pt x="0" y="3"/>
                  </a:cubicBezTo>
                  <a:cubicBezTo>
                    <a:pt x="0" y="4"/>
                    <a:pt x="1" y="4"/>
                    <a:pt x="1" y="4"/>
                  </a:cubicBezTo>
                  <a:cubicBezTo>
                    <a:pt x="1" y="4"/>
                    <a:pt x="1" y="5"/>
                    <a:pt x="1" y="6"/>
                  </a:cubicBezTo>
                  <a:cubicBezTo>
                    <a:pt x="0" y="7"/>
                    <a:pt x="3" y="7"/>
                    <a:pt x="3" y="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4" name="Freeform 54"/>
            <p:cNvSpPr/>
            <p:nvPr/>
          </p:nvSpPr>
          <p:spPr bwMode="auto">
            <a:xfrm>
              <a:off x="10391775" y="2428875"/>
              <a:ext cx="77787" cy="47625"/>
            </a:xfrm>
            <a:custGeom>
              <a:avLst/>
              <a:gdLst>
                <a:gd name="T0" fmla="*/ 1 w 8"/>
                <a:gd name="T1" fmla="*/ 2 h 5"/>
                <a:gd name="T2" fmla="*/ 2 w 8"/>
                <a:gd name="T3" fmla="*/ 5 h 5"/>
                <a:gd name="T4" fmla="*/ 6 w 8"/>
                <a:gd name="T5" fmla="*/ 2 h 5"/>
                <a:gd name="T6" fmla="*/ 8 w 8"/>
                <a:gd name="T7" fmla="*/ 3 h 5"/>
                <a:gd name="T8" fmla="*/ 3 w 8"/>
                <a:gd name="T9" fmla="*/ 0 h 5"/>
                <a:gd name="T10" fmla="*/ 1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1" y="2"/>
                  </a:moveTo>
                  <a:cubicBezTo>
                    <a:pt x="0" y="3"/>
                    <a:pt x="0" y="5"/>
                    <a:pt x="2" y="5"/>
                  </a:cubicBezTo>
                  <a:cubicBezTo>
                    <a:pt x="3" y="5"/>
                    <a:pt x="4" y="1"/>
                    <a:pt x="6" y="2"/>
                  </a:cubicBezTo>
                  <a:cubicBezTo>
                    <a:pt x="7" y="3"/>
                    <a:pt x="8" y="3"/>
                    <a:pt x="8" y="3"/>
                  </a:cubicBezTo>
                  <a:cubicBezTo>
                    <a:pt x="7" y="2"/>
                    <a:pt x="4" y="1"/>
                    <a:pt x="3" y="0"/>
                  </a:cubicBezTo>
                  <a:cubicBezTo>
                    <a:pt x="3" y="0"/>
                    <a:pt x="1" y="2"/>
                    <a:pt x="1"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5" name="Freeform 55"/>
            <p:cNvSpPr/>
            <p:nvPr/>
          </p:nvSpPr>
          <p:spPr bwMode="auto">
            <a:xfrm>
              <a:off x="10526713" y="3279775"/>
              <a:ext cx="28575" cy="19050"/>
            </a:xfrm>
            <a:custGeom>
              <a:avLst/>
              <a:gdLst>
                <a:gd name="T0" fmla="*/ 0 w 3"/>
                <a:gd name="T1" fmla="*/ 2 h 2"/>
                <a:gd name="T2" fmla="*/ 3 w 3"/>
                <a:gd name="T3" fmla="*/ 2 h 2"/>
                <a:gd name="T4" fmla="*/ 2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3" y="2"/>
                    <a:pt x="3" y="2"/>
                  </a:cubicBezTo>
                  <a:cubicBezTo>
                    <a:pt x="3" y="1"/>
                    <a:pt x="3" y="0"/>
                    <a:pt x="2" y="0"/>
                  </a:cubicBezTo>
                  <a:cubicBezTo>
                    <a:pt x="2" y="0"/>
                    <a:pt x="0" y="1"/>
                    <a:pt x="0" y="2"/>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6" name="Freeform 56"/>
            <p:cNvSpPr/>
            <p:nvPr/>
          </p:nvSpPr>
          <p:spPr bwMode="auto">
            <a:xfrm>
              <a:off x="10315575" y="3213100"/>
              <a:ext cx="192087" cy="85725"/>
            </a:xfrm>
            <a:custGeom>
              <a:avLst/>
              <a:gdLst>
                <a:gd name="T0" fmla="*/ 12 w 20"/>
                <a:gd name="T1" fmla="*/ 5 h 9"/>
                <a:gd name="T2" fmla="*/ 13 w 20"/>
                <a:gd name="T3" fmla="*/ 7 h 9"/>
                <a:gd name="T4" fmla="*/ 16 w 20"/>
                <a:gd name="T5" fmla="*/ 9 h 9"/>
                <a:gd name="T6" fmla="*/ 19 w 20"/>
                <a:gd name="T7" fmla="*/ 8 h 9"/>
                <a:gd name="T8" fmla="*/ 17 w 20"/>
                <a:gd name="T9" fmla="*/ 5 h 9"/>
                <a:gd name="T10" fmla="*/ 13 w 20"/>
                <a:gd name="T11" fmla="*/ 3 h 9"/>
                <a:gd name="T12" fmla="*/ 10 w 20"/>
                <a:gd name="T13" fmla="*/ 1 h 9"/>
                <a:gd name="T14" fmla="*/ 4 w 20"/>
                <a:gd name="T15" fmla="*/ 0 h 9"/>
                <a:gd name="T16" fmla="*/ 0 w 20"/>
                <a:gd name="T17" fmla="*/ 2 h 9"/>
                <a:gd name="T18" fmla="*/ 3 w 20"/>
                <a:gd name="T19" fmla="*/ 3 h 9"/>
                <a:gd name="T20" fmla="*/ 8 w 20"/>
                <a:gd name="T21" fmla="*/ 4 h 9"/>
                <a:gd name="T22" fmla="*/ 12 w 20"/>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12" y="5"/>
                  </a:moveTo>
                  <a:cubicBezTo>
                    <a:pt x="13" y="5"/>
                    <a:pt x="12" y="7"/>
                    <a:pt x="13" y="7"/>
                  </a:cubicBezTo>
                  <a:cubicBezTo>
                    <a:pt x="13" y="8"/>
                    <a:pt x="16" y="8"/>
                    <a:pt x="16" y="9"/>
                  </a:cubicBezTo>
                  <a:cubicBezTo>
                    <a:pt x="17" y="9"/>
                    <a:pt x="18" y="8"/>
                    <a:pt x="19" y="8"/>
                  </a:cubicBezTo>
                  <a:cubicBezTo>
                    <a:pt x="20" y="8"/>
                    <a:pt x="19" y="5"/>
                    <a:pt x="17" y="5"/>
                  </a:cubicBezTo>
                  <a:cubicBezTo>
                    <a:pt x="15" y="5"/>
                    <a:pt x="14" y="3"/>
                    <a:pt x="13" y="3"/>
                  </a:cubicBezTo>
                  <a:cubicBezTo>
                    <a:pt x="13" y="3"/>
                    <a:pt x="11" y="1"/>
                    <a:pt x="10" y="1"/>
                  </a:cubicBezTo>
                  <a:cubicBezTo>
                    <a:pt x="10" y="0"/>
                    <a:pt x="5" y="0"/>
                    <a:pt x="4" y="0"/>
                  </a:cubicBezTo>
                  <a:cubicBezTo>
                    <a:pt x="2" y="0"/>
                    <a:pt x="0" y="2"/>
                    <a:pt x="0" y="2"/>
                  </a:cubicBezTo>
                  <a:cubicBezTo>
                    <a:pt x="0" y="3"/>
                    <a:pt x="2" y="3"/>
                    <a:pt x="3" y="3"/>
                  </a:cubicBezTo>
                  <a:cubicBezTo>
                    <a:pt x="4" y="2"/>
                    <a:pt x="8" y="3"/>
                    <a:pt x="8" y="4"/>
                  </a:cubicBezTo>
                  <a:cubicBezTo>
                    <a:pt x="9" y="5"/>
                    <a:pt x="11" y="5"/>
                    <a:pt x="12" y="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7" name="Freeform 57"/>
            <p:cNvSpPr/>
            <p:nvPr/>
          </p:nvSpPr>
          <p:spPr bwMode="auto">
            <a:xfrm>
              <a:off x="10382250" y="3289300"/>
              <a:ext cx="28575" cy="9525"/>
            </a:xfrm>
            <a:custGeom>
              <a:avLst/>
              <a:gdLst>
                <a:gd name="T0" fmla="*/ 0 w 3"/>
                <a:gd name="T1" fmla="*/ 1 h 1"/>
                <a:gd name="T2" fmla="*/ 3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0"/>
                  </a:cubicBezTo>
                  <a:cubicBezTo>
                    <a:pt x="2" y="0"/>
                    <a:pt x="0" y="0"/>
                    <a:pt x="0"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8" name="Freeform 58"/>
            <p:cNvSpPr/>
            <p:nvPr/>
          </p:nvSpPr>
          <p:spPr bwMode="auto">
            <a:xfrm>
              <a:off x="10382250" y="3184525"/>
              <a:ext cx="19050" cy="190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0" y="1"/>
                    <a:pt x="1" y="2"/>
                    <a:pt x="1" y="2"/>
                  </a:cubicBezTo>
                  <a:cubicBezTo>
                    <a:pt x="2" y="2"/>
                    <a:pt x="2" y="0"/>
                    <a:pt x="2"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49" name="Freeform 59"/>
            <p:cNvSpPr/>
            <p:nvPr/>
          </p:nvSpPr>
          <p:spPr bwMode="auto">
            <a:xfrm>
              <a:off x="10420350" y="3175000"/>
              <a:ext cx="28575" cy="28575"/>
            </a:xfrm>
            <a:custGeom>
              <a:avLst/>
              <a:gdLst>
                <a:gd name="T0" fmla="*/ 3 w 3"/>
                <a:gd name="T1" fmla="*/ 1 h 3"/>
                <a:gd name="T2" fmla="*/ 1 w 3"/>
                <a:gd name="T3" fmla="*/ 0 h 3"/>
                <a:gd name="T4" fmla="*/ 1 w 3"/>
                <a:gd name="T5" fmla="*/ 2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1" y="0"/>
                    <a:pt x="1" y="0"/>
                  </a:cubicBezTo>
                  <a:cubicBezTo>
                    <a:pt x="1" y="0"/>
                    <a:pt x="0" y="1"/>
                    <a:pt x="1" y="2"/>
                  </a:cubicBezTo>
                  <a:cubicBezTo>
                    <a:pt x="1" y="3"/>
                    <a:pt x="3" y="2"/>
                    <a:pt x="3" y="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0" name="Freeform 60"/>
            <p:cNvSpPr/>
            <p:nvPr/>
          </p:nvSpPr>
          <p:spPr bwMode="auto">
            <a:xfrm>
              <a:off x="10448925" y="3203575"/>
              <a:ext cx="39687" cy="38100"/>
            </a:xfrm>
            <a:custGeom>
              <a:avLst/>
              <a:gdLst>
                <a:gd name="T0" fmla="*/ 3 w 4"/>
                <a:gd name="T1" fmla="*/ 4 h 4"/>
                <a:gd name="T2" fmla="*/ 4 w 4"/>
                <a:gd name="T3" fmla="*/ 2 h 4"/>
                <a:gd name="T4" fmla="*/ 1 w 4"/>
                <a:gd name="T5" fmla="*/ 0 h 4"/>
                <a:gd name="T6" fmla="*/ 0 w 4"/>
                <a:gd name="T7" fmla="*/ 2 h 4"/>
                <a:gd name="T8" fmla="*/ 1 w 4"/>
                <a:gd name="T9" fmla="*/ 3 h 4"/>
                <a:gd name="T10" fmla="*/ 3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3" y="4"/>
                  </a:moveTo>
                  <a:cubicBezTo>
                    <a:pt x="4" y="3"/>
                    <a:pt x="4" y="2"/>
                    <a:pt x="4" y="2"/>
                  </a:cubicBezTo>
                  <a:cubicBezTo>
                    <a:pt x="3" y="2"/>
                    <a:pt x="2" y="0"/>
                    <a:pt x="1" y="0"/>
                  </a:cubicBezTo>
                  <a:cubicBezTo>
                    <a:pt x="1" y="0"/>
                    <a:pt x="0" y="1"/>
                    <a:pt x="0" y="2"/>
                  </a:cubicBezTo>
                  <a:cubicBezTo>
                    <a:pt x="0" y="2"/>
                    <a:pt x="1" y="3"/>
                    <a:pt x="1" y="3"/>
                  </a:cubicBezTo>
                  <a:cubicBezTo>
                    <a:pt x="1" y="2"/>
                    <a:pt x="2" y="4"/>
                    <a:pt x="3" y="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1" name="Freeform 61"/>
            <p:cNvSpPr/>
            <p:nvPr/>
          </p:nvSpPr>
          <p:spPr bwMode="auto">
            <a:xfrm>
              <a:off x="10526713" y="2160588"/>
              <a:ext cx="9525" cy="952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1"/>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2" name="Freeform 62"/>
            <p:cNvSpPr/>
            <p:nvPr/>
          </p:nvSpPr>
          <p:spPr bwMode="auto">
            <a:xfrm>
              <a:off x="10698163" y="2678113"/>
              <a:ext cx="9525" cy="952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solidFill>
              <a:srgbClr val="ADE2D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3" name="Freeform 63"/>
            <p:cNvSpPr/>
            <p:nvPr/>
          </p:nvSpPr>
          <p:spPr bwMode="auto">
            <a:xfrm>
              <a:off x="9436100" y="2151063"/>
              <a:ext cx="4016375" cy="2773363"/>
            </a:xfrm>
            <a:custGeom>
              <a:avLst/>
              <a:gdLst>
                <a:gd name="T0" fmla="*/ 62 w 420"/>
                <a:gd name="T1" fmla="*/ 270 h 290"/>
                <a:gd name="T2" fmla="*/ 19 w 420"/>
                <a:gd name="T3" fmla="*/ 253 h 290"/>
                <a:gd name="T4" fmla="*/ 50 w 420"/>
                <a:gd name="T5" fmla="*/ 131 h 290"/>
                <a:gd name="T6" fmla="*/ 52 w 420"/>
                <a:gd name="T7" fmla="*/ 131 h 290"/>
                <a:gd name="T8" fmla="*/ 53 w 420"/>
                <a:gd name="T9" fmla="*/ 133 h 290"/>
                <a:gd name="T10" fmla="*/ 21 w 420"/>
                <a:gd name="T11" fmla="*/ 252 h 290"/>
                <a:gd name="T12" fmla="*/ 259 w 420"/>
                <a:gd name="T13" fmla="*/ 174 h 290"/>
                <a:gd name="T14" fmla="*/ 416 w 420"/>
                <a:gd name="T15" fmla="*/ 1 h 290"/>
                <a:gd name="T16" fmla="*/ 419 w 420"/>
                <a:gd name="T17" fmla="*/ 0 h 290"/>
                <a:gd name="T18" fmla="*/ 419 w 420"/>
                <a:gd name="T19" fmla="*/ 3 h 290"/>
                <a:gd name="T20" fmla="*/ 261 w 420"/>
                <a:gd name="T21" fmla="*/ 177 h 290"/>
                <a:gd name="T22" fmla="*/ 62 w 420"/>
                <a:gd name="T23" fmla="*/ 2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290">
                  <a:moveTo>
                    <a:pt x="62" y="270"/>
                  </a:moveTo>
                  <a:cubicBezTo>
                    <a:pt x="43" y="270"/>
                    <a:pt x="28" y="265"/>
                    <a:pt x="19" y="253"/>
                  </a:cubicBezTo>
                  <a:cubicBezTo>
                    <a:pt x="0" y="230"/>
                    <a:pt x="12" y="184"/>
                    <a:pt x="50" y="131"/>
                  </a:cubicBezTo>
                  <a:cubicBezTo>
                    <a:pt x="51" y="131"/>
                    <a:pt x="52" y="131"/>
                    <a:pt x="52" y="131"/>
                  </a:cubicBezTo>
                  <a:cubicBezTo>
                    <a:pt x="53" y="132"/>
                    <a:pt x="53" y="133"/>
                    <a:pt x="53" y="133"/>
                  </a:cubicBezTo>
                  <a:cubicBezTo>
                    <a:pt x="15" y="185"/>
                    <a:pt x="3" y="229"/>
                    <a:pt x="21" y="252"/>
                  </a:cubicBezTo>
                  <a:cubicBezTo>
                    <a:pt x="52" y="290"/>
                    <a:pt x="159" y="255"/>
                    <a:pt x="259" y="174"/>
                  </a:cubicBezTo>
                  <a:cubicBezTo>
                    <a:pt x="338" y="110"/>
                    <a:pt x="388" y="45"/>
                    <a:pt x="416" y="1"/>
                  </a:cubicBezTo>
                  <a:cubicBezTo>
                    <a:pt x="417" y="0"/>
                    <a:pt x="418" y="0"/>
                    <a:pt x="419" y="0"/>
                  </a:cubicBezTo>
                  <a:cubicBezTo>
                    <a:pt x="419" y="1"/>
                    <a:pt x="420" y="2"/>
                    <a:pt x="419" y="3"/>
                  </a:cubicBezTo>
                  <a:cubicBezTo>
                    <a:pt x="391" y="47"/>
                    <a:pt x="341" y="113"/>
                    <a:pt x="261" y="177"/>
                  </a:cubicBezTo>
                  <a:cubicBezTo>
                    <a:pt x="188" y="235"/>
                    <a:pt x="111" y="270"/>
                    <a:pt x="62" y="27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4" name="Freeform 64"/>
            <p:cNvSpPr/>
            <p:nvPr/>
          </p:nvSpPr>
          <p:spPr bwMode="auto">
            <a:xfrm>
              <a:off x="9578975" y="2055813"/>
              <a:ext cx="3614737" cy="2668588"/>
            </a:xfrm>
            <a:custGeom>
              <a:avLst/>
              <a:gdLst>
                <a:gd name="T0" fmla="*/ 48 w 378"/>
                <a:gd name="T1" fmla="*/ 261 h 279"/>
                <a:gd name="T2" fmla="*/ 15 w 378"/>
                <a:gd name="T3" fmla="*/ 249 h 279"/>
                <a:gd name="T4" fmla="*/ 36 w 378"/>
                <a:gd name="T5" fmla="*/ 150 h 279"/>
                <a:gd name="T6" fmla="*/ 38 w 378"/>
                <a:gd name="T7" fmla="*/ 150 h 279"/>
                <a:gd name="T8" fmla="*/ 38 w 378"/>
                <a:gd name="T9" fmla="*/ 152 h 279"/>
                <a:gd name="T10" fmla="*/ 18 w 378"/>
                <a:gd name="T11" fmla="*/ 247 h 279"/>
                <a:gd name="T12" fmla="*/ 237 w 378"/>
                <a:gd name="T13" fmla="*/ 159 h 279"/>
                <a:gd name="T14" fmla="*/ 375 w 378"/>
                <a:gd name="T15" fmla="*/ 0 h 279"/>
                <a:gd name="T16" fmla="*/ 377 w 378"/>
                <a:gd name="T17" fmla="*/ 0 h 279"/>
                <a:gd name="T18" fmla="*/ 378 w 378"/>
                <a:gd name="T19" fmla="*/ 2 h 279"/>
                <a:gd name="T20" fmla="*/ 238 w 378"/>
                <a:gd name="T21" fmla="*/ 161 h 279"/>
                <a:gd name="T22" fmla="*/ 48 w 378"/>
                <a:gd name="T2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79">
                  <a:moveTo>
                    <a:pt x="48" y="261"/>
                  </a:moveTo>
                  <a:cubicBezTo>
                    <a:pt x="34" y="261"/>
                    <a:pt x="22" y="257"/>
                    <a:pt x="15" y="249"/>
                  </a:cubicBezTo>
                  <a:cubicBezTo>
                    <a:pt x="0" y="232"/>
                    <a:pt x="8" y="196"/>
                    <a:pt x="36" y="150"/>
                  </a:cubicBezTo>
                  <a:cubicBezTo>
                    <a:pt x="36" y="149"/>
                    <a:pt x="37" y="149"/>
                    <a:pt x="38" y="150"/>
                  </a:cubicBezTo>
                  <a:cubicBezTo>
                    <a:pt x="38" y="150"/>
                    <a:pt x="39" y="151"/>
                    <a:pt x="38" y="152"/>
                  </a:cubicBezTo>
                  <a:cubicBezTo>
                    <a:pt x="11" y="195"/>
                    <a:pt x="4" y="231"/>
                    <a:pt x="18" y="247"/>
                  </a:cubicBezTo>
                  <a:cubicBezTo>
                    <a:pt x="46" y="279"/>
                    <a:pt x="144" y="240"/>
                    <a:pt x="237" y="159"/>
                  </a:cubicBezTo>
                  <a:cubicBezTo>
                    <a:pt x="305" y="99"/>
                    <a:pt x="350" y="40"/>
                    <a:pt x="375" y="0"/>
                  </a:cubicBezTo>
                  <a:cubicBezTo>
                    <a:pt x="376" y="0"/>
                    <a:pt x="377" y="0"/>
                    <a:pt x="377" y="0"/>
                  </a:cubicBezTo>
                  <a:cubicBezTo>
                    <a:pt x="378" y="0"/>
                    <a:pt x="378" y="1"/>
                    <a:pt x="378" y="2"/>
                  </a:cubicBezTo>
                  <a:cubicBezTo>
                    <a:pt x="352" y="41"/>
                    <a:pt x="307" y="101"/>
                    <a:pt x="238" y="161"/>
                  </a:cubicBezTo>
                  <a:cubicBezTo>
                    <a:pt x="167" y="223"/>
                    <a:pt x="92" y="261"/>
                    <a:pt x="48" y="261"/>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5" name="Freeform 65"/>
            <p:cNvSpPr/>
            <p:nvPr/>
          </p:nvSpPr>
          <p:spPr bwMode="auto">
            <a:xfrm>
              <a:off x="12887325" y="1520825"/>
              <a:ext cx="995362" cy="927100"/>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6" name="Freeform 66"/>
            <p:cNvSpPr/>
            <p:nvPr/>
          </p:nvSpPr>
          <p:spPr bwMode="auto">
            <a:xfrm>
              <a:off x="13509625" y="1749425"/>
              <a:ext cx="344487" cy="698500"/>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7" name="Freeform 67"/>
            <p:cNvSpPr/>
            <p:nvPr/>
          </p:nvSpPr>
          <p:spPr bwMode="auto">
            <a:xfrm>
              <a:off x="13231813" y="889000"/>
              <a:ext cx="995362" cy="1223963"/>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8" name="Freeform 68"/>
            <p:cNvSpPr/>
            <p:nvPr/>
          </p:nvSpPr>
          <p:spPr bwMode="auto">
            <a:xfrm>
              <a:off x="13385800" y="889000"/>
              <a:ext cx="841375" cy="1223963"/>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59" name="Freeform 69"/>
            <p:cNvSpPr/>
            <p:nvPr/>
          </p:nvSpPr>
          <p:spPr bwMode="auto">
            <a:xfrm>
              <a:off x="13796963" y="889000"/>
              <a:ext cx="400050" cy="401638"/>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0" name="Freeform 70"/>
            <p:cNvSpPr/>
            <p:nvPr/>
          </p:nvSpPr>
          <p:spPr bwMode="auto">
            <a:xfrm>
              <a:off x="13977938" y="889000"/>
              <a:ext cx="219075" cy="401638"/>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1" name="Freeform 71"/>
            <p:cNvSpPr/>
            <p:nvPr/>
          </p:nvSpPr>
          <p:spPr bwMode="auto">
            <a:xfrm>
              <a:off x="13241338" y="1644650"/>
              <a:ext cx="392112" cy="546100"/>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2" name="Freeform 72"/>
            <p:cNvSpPr/>
            <p:nvPr/>
          </p:nvSpPr>
          <p:spPr bwMode="auto">
            <a:xfrm>
              <a:off x="13241338" y="1644650"/>
              <a:ext cx="392112" cy="546100"/>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3" name="Freeform 73"/>
            <p:cNvSpPr/>
            <p:nvPr/>
          </p:nvSpPr>
          <p:spPr bwMode="auto">
            <a:xfrm>
              <a:off x="13614400" y="1223963"/>
              <a:ext cx="373062" cy="37306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4" name="Freeform 74"/>
            <p:cNvSpPr/>
            <p:nvPr/>
          </p:nvSpPr>
          <p:spPr bwMode="auto">
            <a:xfrm>
              <a:off x="13671550" y="1281113"/>
              <a:ext cx="258762" cy="258763"/>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5" name="Freeform 75"/>
            <p:cNvSpPr/>
            <p:nvPr/>
          </p:nvSpPr>
          <p:spPr bwMode="auto">
            <a:xfrm>
              <a:off x="13700125" y="1281113"/>
              <a:ext cx="287337" cy="315913"/>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6" name="Freeform 76"/>
            <p:cNvSpPr/>
            <p:nvPr/>
          </p:nvSpPr>
          <p:spPr bwMode="auto">
            <a:xfrm>
              <a:off x="13728700" y="1319213"/>
              <a:ext cx="201612" cy="220663"/>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7" name="Freeform 77"/>
            <p:cNvSpPr/>
            <p:nvPr/>
          </p:nvSpPr>
          <p:spPr bwMode="auto">
            <a:xfrm>
              <a:off x="12045950" y="1100138"/>
              <a:ext cx="277812" cy="287338"/>
            </a:xfrm>
            <a:custGeom>
              <a:avLst/>
              <a:gdLst>
                <a:gd name="T0" fmla="*/ 91 w 175"/>
                <a:gd name="T1" fmla="*/ 0 h 181"/>
                <a:gd name="T2" fmla="*/ 79 w 175"/>
                <a:gd name="T3" fmla="*/ 78 h 181"/>
                <a:gd name="T4" fmla="*/ 0 w 175"/>
                <a:gd name="T5" fmla="*/ 90 h 181"/>
                <a:gd name="T6" fmla="*/ 79 w 175"/>
                <a:gd name="T7" fmla="*/ 102 h 181"/>
                <a:gd name="T8" fmla="*/ 91 w 175"/>
                <a:gd name="T9" fmla="*/ 181 h 181"/>
                <a:gd name="T10" fmla="*/ 103 w 175"/>
                <a:gd name="T11" fmla="*/ 102 h 181"/>
                <a:gd name="T12" fmla="*/ 175 w 175"/>
                <a:gd name="T13" fmla="*/ 90 h 181"/>
                <a:gd name="T14" fmla="*/ 103 w 175"/>
                <a:gd name="T15" fmla="*/ 78 h 181"/>
                <a:gd name="T16" fmla="*/ 91 w 175"/>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1">
                  <a:moveTo>
                    <a:pt x="91" y="0"/>
                  </a:moveTo>
                  <a:lnTo>
                    <a:pt x="79" y="78"/>
                  </a:lnTo>
                  <a:lnTo>
                    <a:pt x="0" y="90"/>
                  </a:lnTo>
                  <a:lnTo>
                    <a:pt x="79" y="102"/>
                  </a:lnTo>
                  <a:lnTo>
                    <a:pt x="91" y="181"/>
                  </a:lnTo>
                  <a:lnTo>
                    <a:pt x="103" y="102"/>
                  </a:lnTo>
                  <a:lnTo>
                    <a:pt x="175" y="90"/>
                  </a:lnTo>
                  <a:lnTo>
                    <a:pt x="103" y="78"/>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8" name="Freeform 78"/>
            <p:cNvSpPr/>
            <p:nvPr/>
          </p:nvSpPr>
          <p:spPr bwMode="auto">
            <a:xfrm>
              <a:off x="9637713" y="1941513"/>
              <a:ext cx="276225" cy="277813"/>
            </a:xfrm>
            <a:custGeom>
              <a:avLst/>
              <a:gdLst>
                <a:gd name="T0" fmla="*/ 84 w 174"/>
                <a:gd name="T1" fmla="*/ 0 h 175"/>
                <a:gd name="T2" fmla="*/ 72 w 174"/>
                <a:gd name="T3" fmla="*/ 78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8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8"/>
                  </a:lnTo>
                  <a:lnTo>
                    <a:pt x="0" y="90"/>
                  </a:lnTo>
                  <a:lnTo>
                    <a:pt x="72" y="102"/>
                  </a:lnTo>
                  <a:lnTo>
                    <a:pt x="84" y="175"/>
                  </a:lnTo>
                  <a:lnTo>
                    <a:pt x="96" y="102"/>
                  </a:lnTo>
                  <a:lnTo>
                    <a:pt x="174" y="90"/>
                  </a:lnTo>
                  <a:lnTo>
                    <a:pt x="96" y="78"/>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69" name="Freeform 79"/>
            <p:cNvSpPr/>
            <p:nvPr/>
          </p:nvSpPr>
          <p:spPr bwMode="auto">
            <a:xfrm>
              <a:off x="12639675" y="1119188"/>
              <a:ext cx="142875" cy="142875"/>
            </a:xfrm>
            <a:custGeom>
              <a:avLst/>
              <a:gdLst>
                <a:gd name="T0" fmla="*/ 48 w 90"/>
                <a:gd name="T1" fmla="*/ 0 h 90"/>
                <a:gd name="T2" fmla="*/ 36 w 90"/>
                <a:gd name="T3" fmla="*/ 36 h 90"/>
                <a:gd name="T4" fmla="*/ 0 w 90"/>
                <a:gd name="T5" fmla="*/ 42 h 90"/>
                <a:gd name="T6" fmla="*/ 36 w 90"/>
                <a:gd name="T7" fmla="*/ 48 h 90"/>
                <a:gd name="T8" fmla="*/ 48 w 90"/>
                <a:gd name="T9" fmla="*/ 90 h 90"/>
                <a:gd name="T10" fmla="*/ 54 w 90"/>
                <a:gd name="T11" fmla="*/ 48 h 90"/>
                <a:gd name="T12" fmla="*/ 90 w 90"/>
                <a:gd name="T13" fmla="*/ 42 h 90"/>
                <a:gd name="T14" fmla="*/ 54 w 90"/>
                <a:gd name="T15" fmla="*/ 36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36" y="36"/>
                  </a:lnTo>
                  <a:lnTo>
                    <a:pt x="0" y="42"/>
                  </a:lnTo>
                  <a:lnTo>
                    <a:pt x="36" y="48"/>
                  </a:lnTo>
                  <a:lnTo>
                    <a:pt x="48" y="90"/>
                  </a:lnTo>
                  <a:lnTo>
                    <a:pt x="54" y="48"/>
                  </a:lnTo>
                  <a:lnTo>
                    <a:pt x="90" y="42"/>
                  </a:lnTo>
                  <a:lnTo>
                    <a:pt x="54" y="36"/>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0" name="Freeform 80"/>
            <p:cNvSpPr/>
            <p:nvPr/>
          </p:nvSpPr>
          <p:spPr bwMode="auto">
            <a:xfrm>
              <a:off x="13776325" y="2982913"/>
              <a:ext cx="277812" cy="277813"/>
            </a:xfrm>
            <a:custGeom>
              <a:avLst/>
              <a:gdLst>
                <a:gd name="T0" fmla="*/ 91 w 175"/>
                <a:gd name="T1" fmla="*/ 0 h 175"/>
                <a:gd name="T2" fmla="*/ 73 w 175"/>
                <a:gd name="T3" fmla="*/ 73 h 175"/>
                <a:gd name="T4" fmla="*/ 0 w 175"/>
                <a:gd name="T5" fmla="*/ 85 h 175"/>
                <a:gd name="T6" fmla="*/ 73 w 175"/>
                <a:gd name="T7" fmla="*/ 97 h 175"/>
                <a:gd name="T8" fmla="*/ 91 w 175"/>
                <a:gd name="T9" fmla="*/ 175 h 175"/>
                <a:gd name="T10" fmla="*/ 103 w 175"/>
                <a:gd name="T11" fmla="*/ 97 h 175"/>
                <a:gd name="T12" fmla="*/ 175 w 175"/>
                <a:gd name="T13" fmla="*/ 85 h 175"/>
                <a:gd name="T14" fmla="*/ 103 w 175"/>
                <a:gd name="T15" fmla="*/ 73 h 175"/>
                <a:gd name="T16" fmla="*/ 91 w 175"/>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91" y="0"/>
                  </a:moveTo>
                  <a:lnTo>
                    <a:pt x="73" y="73"/>
                  </a:lnTo>
                  <a:lnTo>
                    <a:pt x="0" y="85"/>
                  </a:lnTo>
                  <a:lnTo>
                    <a:pt x="73" y="97"/>
                  </a:lnTo>
                  <a:lnTo>
                    <a:pt x="91" y="175"/>
                  </a:lnTo>
                  <a:lnTo>
                    <a:pt x="103" y="97"/>
                  </a:lnTo>
                  <a:lnTo>
                    <a:pt x="175" y="85"/>
                  </a:lnTo>
                  <a:lnTo>
                    <a:pt x="103" y="73"/>
                  </a:lnTo>
                  <a:lnTo>
                    <a:pt x="9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1" name="Freeform 81"/>
            <p:cNvSpPr/>
            <p:nvPr/>
          </p:nvSpPr>
          <p:spPr bwMode="auto">
            <a:xfrm>
              <a:off x="13174663" y="3729038"/>
              <a:ext cx="142875" cy="144463"/>
            </a:xfrm>
            <a:custGeom>
              <a:avLst/>
              <a:gdLst>
                <a:gd name="T0" fmla="*/ 42 w 90"/>
                <a:gd name="T1" fmla="*/ 0 h 91"/>
                <a:gd name="T2" fmla="*/ 36 w 90"/>
                <a:gd name="T3" fmla="*/ 36 h 91"/>
                <a:gd name="T4" fmla="*/ 0 w 90"/>
                <a:gd name="T5" fmla="*/ 42 h 91"/>
                <a:gd name="T6" fmla="*/ 36 w 90"/>
                <a:gd name="T7" fmla="*/ 48 h 91"/>
                <a:gd name="T8" fmla="*/ 42 w 90"/>
                <a:gd name="T9" fmla="*/ 91 h 91"/>
                <a:gd name="T10" fmla="*/ 48 w 90"/>
                <a:gd name="T11" fmla="*/ 48 h 91"/>
                <a:gd name="T12" fmla="*/ 90 w 90"/>
                <a:gd name="T13" fmla="*/ 42 h 91"/>
                <a:gd name="T14" fmla="*/ 48 w 90"/>
                <a:gd name="T15" fmla="*/ 36 h 91"/>
                <a:gd name="T16" fmla="*/ 42 w 90"/>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2" y="0"/>
                  </a:moveTo>
                  <a:lnTo>
                    <a:pt x="36" y="36"/>
                  </a:lnTo>
                  <a:lnTo>
                    <a:pt x="0" y="42"/>
                  </a:lnTo>
                  <a:lnTo>
                    <a:pt x="36" y="48"/>
                  </a:lnTo>
                  <a:lnTo>
                    <a:pt x="42" y="91"/>
                  </a:lnTo>
                  <a:lnTo>
                    <a:pt x="48" y="48"/>
                  </a:lnTo>
                  <a:lnTo>
                    <a:pt x="90" y="42"/>
                  </a:lnTo>
                  <a:lnTo>
                    <a:pt x="48" y="36"/>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2" name="Freeform 82"/>
            <p:cNvSpPr/>
            <p:nvPr/>
          </p:nvSpPr>
          <p:spPr bwMode="auto">
            <a:xfrm>
              <a:off x="9283700" y="2840038"/>
              <a:ext cx="142875" cy="142875"/>
            </a:xfrm>
            <a:custGeom>
              <a:avLst/>
              <a:gdLst>
                <a:gd name="T0" fmla="*/ 48 w 90"/>
                <a:gd name="T1" fmla="*/ 0 h 90"/>
                <a:gd name="T2" fmla="*/ 42 w 90"/>
                <a:gd name="T3" fmla="*/ 42 h 90"/>
                <a:gd name="T4" fmla="*/ 0 w 90"/>
                <a:gd name="T5" fmla="*/ 48 h 90"/>
                <a:gd name="T6" fmla="*/ 42 w 90"/>
                <a:gd name="T7" fmla="*/ 54 h 90"/>
                <a:gd name="T8" fmla="*/ 48 w 90"/>
                <a:gd name="T9" fmla="*/ 90 h 90"/>
                <a:gd name="T10" fmla="*/ 54 w 90"/>
                <a:gd name="T11" fmla="*/ 54 h 90"/>
                <a:gd name="T12" fmla="*/ 90 w 90"/>
                <a:gd name="T13" fmla="*/ 48 h 90"/>
                <a:gd name="T14" fmla="*/ 54 w 90"/>
                <a:gd name="T15" fmla="*/ 42 h 90"/>
                <a:gd name="T16" fmla="*/ 48 w 9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48" y="0"/>
                  </a:moveTo>
                  <a:lnTo>
                    <a:pt x="42" y="42"/>
                  </a:lnTo>
                  <a:lnTo>
                    <a:pt x="0" y="48"/>
                  </a:lnTo>
                  <a:lnTo>
                    <a:pt x="42" y="54"/>
                  </a:lnTo>
                  <a:lnTo>
                    <a:pt x="48" y="90"/>
                  </a:lnTo>
                  <a:lnTo>
                    <a:pt x="54" y="54"/>
                  </a:lnTo>
                  <a:lnTo>
                    <a:pt x="90" y="48"/>
                  </a:lnTo>
                  <a:lnTo>
                    <a:pt x="54" y="42"/>
                  </a:lnTo>
                  <a:lnTo>
                    <a:pt x="48"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3" name="Freeform 83"/>
            <p:cNvSpPr/>
            <p:nvPr/>
          </p:nvSpPr>
          <p:spPr bwMode="auto">
            <a:xfrm>
              <a:off x="13395325" y="4637088"/>
              <a:ext cx="285750" cy="277813"/>
            </a:xfrm>
            <a:custGeom>
              <a:avLst/>
              <a:gdLst>
                <a:gd name="T0" fmla="*/ 90 w 180"/>
                <a:gd name="T1" fmla="*/ 0 h 175"/>
                <a:gd name="T2" fmla="*/ 78 w 180"/>
                <a:gd name="T3" fmla="*/ 79 h 175"/>
                <a:gd name="T4" fmla="*/ 0 w 180"/>
                <a:gd name="T5" fmla="*/ 91 h 175"/>
                <a:gd name="T6" fmla="*/ 78 w 180"/>
                <a:gd name="T7" fmla="*/ 103 h 175"/>
                <a:gd name="T8" fmla="*/ 90 w 180"/>
                <a:gd name="T9" fmla="*/ 175 h 175"/>
                <a:gd name="T10" fmla="*/ 102 w 180"/>
                <a:gd name="T11" fmla="*/ 103 h 175"/>
                <a:gd name="T12" fmla="*/ 180 w 180"/>
                <a:gd name="T13" fmla="*/ 91 h 175"/>
                <a:gd name="T14" fmla="*/ 102 w 180"/>
                <a:gd name="T15" fmla="*/ 79 h 175"/>
                <a:gd name="T16" fmla="*/ 90 w 18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90" y="0"/>
                  </a:moveTo>
                  <a:lnTo>
                    <a:pt x="78" y="79"/>
                  </a:lnTo>
                  <a:lnTo>
                    <a:pt x="0" y="91"/>
                  </a:lnTo>
                  <a:lnTo>
                    <a:pt x="78" y="103"/>
                  </a:lnTo>
                  <a:lnTo>
                    <a:pt x="90" y="175"/>
                  </a:lnTo>
                  <a:lnTo>
                    <a:pt x="102" y="103"/>
                  </a:lnTo>
                  <a:lnTo>
                    <a:pt x="180" y="91"/>
                  </a:lnTo>
                  <a:lnTo>
                    <a:pt x="102" y="7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4" name="Freeform 84"/>
            <p:cNvSpPr/>
            <p:nvPr/>
          </p:nvSpPr>
          <p:spPr bwMode="auto">
            <a:xfrm>
              <a:off x="10125075" y="755650"/>
              <a:ext cx="276225" cy="277813"/>
            </a:xfrm>
            <a:custGeom>
              <a:avLst/>
              <a:gdLst>
                <a:gd name="T0" fmla="*/ 84 w 174"/>
                <a:gd name="T1" fmla="*/ 0 h 175"/>
                <a:gd name="T2" fmla="*/ 72 w 174"/>
                <a:gd name="T3" fmla="*/ 72 h 175"/>
                <a:gd name="T4" fmla="*/ 0 w 174"/>
                <a:gd name="T5" fmla="*/ 90 h 175"/>
                <a:gd name="T6" fmla="*/ 72 w 174"/>
                <a:gd name="T7" fmla="*/ 102 h 175"/>
                <a:gd name="T8" fmla="*/ 84 w 174"/>
                <a:gd name="T9" fmla="*/ 175 h 175"/>
                <a:gd name="T10" fmla="*/ 96 w 174"/>
                <a:gd name="T11" fmla="*/ 102 h 175"/>
                <a:gd name="T12" fmla="*/ 174 w 174"/>
                <a:gd name="T13" fmla="*/ 90 h 175"/>
                <a:gd name="T14" fmla="*/ 96 w 174"/>
                <a:gd name="T15" fmla="*/ 72 h 175"/>
                <a:gd name="T16" fmla="*/ 84 w 17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5">
                  <a:moveTo>
                    <a:pt x="84" y="0"/>
                  </a:moveTo>
                  <a:lnTo>
                    <a:pt x="72" y="72"/>
                  </a:lnTo>
                  <a:lnTo>
                    <a:pt x="0" y="90"/>
                  </a:lnTo>
                  <a:lnTo>
                    <a:pt x="72" y="102"/>
                  </a:lnTo>
                  <a:lnTo>
                    <a:pt x="84" y="175"/>
                  </a:lnTo>
                  <a:lnTo>
                    <a:pt x="96" y="102"/>
                  </a:lnTo>
                  <a:lnTo>
                    <a:pt x="174" y="90"/>
                  </a:lnTo>
                  <a:lnTo>
                    <a:pt x="96" y="72"/>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sp>
          <p:nvSpPr>
            <p:cNvPr id="175" name="Freeform 85"/>
            <p:cNvSpPr/>
            <p:nvPr/>
          </p:nvSpPr>
          <p:spPr bwMode="auto">
            <a:xfrm>
              <a:off x="10736263" y="1300163"/>
              <a:ext cx="144462" cy="144463"/>
            </a:xfrm>
            <a:custGeom>
              <a:avLst/>
              <a:gdLst>
                <a:gd name="T0" fmla="*/ 42 w 91"/>
                <a:gd name="T1" fmla="*/ 0 h 91"/>
                <a:gd name="T2" fmla="*/ 36 w 91"/>
                <a:gd name="T3" fmla="*/ 37 h 91"/>
                <a:gd name="T4" fmla="*/ 0 w 91"/>
                <a:gd name="T5" fmla="*/ 49 h 91"/>
                <a:gd name="T6" fmla="*/ 36 w 91"/>
                <a:gd name="T7" fmla="*/ 55 h 91"/>
                <a:gd name="T8" fmla="*/ 42 w 91"/>
                <a:gd name="T9" fmla="*/ 91 h 91"/>
                <a:gd name="T10" fmla="*/ 48 w 91"/>
                <a:gd name="T11" fmla="*/ 55 h 91"/>
                <a:gd name="T12" fmla="*/ 91 w 91"/>
                <a:gd name="T13" fmla="*/ 49 h 91"/>
                <a:gd name="T14" fmla="*/ 48 w 91"/>
                <a:gd name="T15" fmla="*/ 37 h 91"/>
                <a:gd name="T16" fmla="*/ 42 w 9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42" y="0"/>
                  </a:moveTo>
                  <a:lnTo>
                    <a:pt x="36" y="37"/>
                  </a:lnTo>
                  <a:lnTo>
                    <a:pt x="0" y="49"/>
                  </a:lnTo>
                  <a:lnTo>
                    <a:pt x="36" y="55"/>
                  </a:lnTo>
                  <a:lnTo>
                    <a:pt x="42" y="91"/>
                  </a:lnTo>
                  <a:lnTo>
                    <a:pt x="48" y="55"/>
                  </a:lnTo>
                  <a:lnTo>
                    <a:pt x="91" y="49"/>
                  </a:lnTo>
                  <a:lnTo>
                    <a:pt x="48" y="37"/>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23" tIns="48212" rIns="96423" bIns="48212" numCol="1" anchor="t" anchorCtr="0" compatLnSpc="1"/>
            <a:lstStyle/>
            <a:p>
              <a:endParaRPr lang="zh-CN" altLang="en-US"/>
            </a:p>
          </p:txBody>
        </p:sp>
      </p:grpSp>
      <p:sp>
        <p:nvSpPr>
          <p:cNvPr id="5" name="文本框 4"/>
          <p:cNvSpPr txBox="1"/>
          <p:nvPr/>
        </p:nvSpPr>
        <p:spPr>
          <a:xfrm>
            <a:off x="4996857" y="1627954"/>
            <a:ext cx="3512835" cy="1520228"/>
          </a:xfrm>
          <a:prstGeom prst="rect">
            <a:avLst/>
          </a:prstGeom>
          <a:noFill/>
        </p:spPr>
        <p:txBody>
          <a:bodyPr wrap="none" rtlCol="0">
            <a:spAutoFit/>
          </a:bodyPr>
          <a:lstStyle/>
          <a:p>
            <a:r>
              <a:rPr lang="en-US" altLang="zh-CN"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rPr>
              <a:t>Part 1</a:t>
            </a:r>
            <a:endParaRPr lang="zh-CN" altLang="en-US" sz="9280" dirty="0">
              <a:ln>
                <a:solidFill>
                  <a:schemeClr val="bg1">
                    <a:lumMod val="65000"/>
                  </a:schemeClr>
                </a:solidFill>
              </a:ln>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75146" y="2974113"/>
            <a:ext cx="5108460" cy="1569466"/>
          </a:xfrm>
          <a:prstGeom prst="rect">
            <a:avLst/>
          </a:prstGeom>
          <a:noFill/>
        </p:spPr>
        <p:txBody>
          <a:bodyPr wrap="none" rtlCol="0">
            <a:spAutoFit/>
          </a:bodyPr>
          <a:lstStyle/>
          <a:p>
            <a:r>
              <a:rPr kumimoji="1"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心得体会</a:t>
            </a:r>
          </a:p>
        </p:txBody>
      </p:sp>
      <p:cxnSp>
        <p:nvCxnSpPr>
          <p:cNvPr id="9" name="直接连接符 8"/>
          <p:cNvCxnSpPr/>
          <p:nvPr/>
        </p:nvCxnSpPr>
        <p:spPr>
          <a:xfrm flipV="1">
            <a:off x="5136078" y="3009976"/>
            <a:ext cx="2509172" cy="21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618040" y="1927904"/>
            <a:ext cx="1568455" cy="1609045"/>
            <a:chOff x="23394" y="1490767"/>
            <a:chExt cx="1793584" cy="1839999"/>
          </a:xfrm>
        </p:grpSpPr>
        <p:sp>
          <p:nvSpPr>
            <p:cNvPr id="72"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p:grpSpPr>
          <p:sp>
            <p:nvSpPr>
              <p:cNvPr id="86"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2436178"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43628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62519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8141007"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10030106" y="3592051"/>
            <a:ext cx="1023582" cy="1402249"/>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2146159" y="5164157"/>
            <a:ext cx="1603621" cy="841164"/>
            <a:chOff x="764014" y="1581664"/>
            <a:chExt cx="1544637" cy="688819"/>
          </a:xfrm>
        </p:grpSpPr>
        <p:sp>
          <p:nvSpPr>
            <p:cNvPr id="106" name="Text Placeholder 3"/>
            <p:cNvSpPr txBox="1"/>
            <p:nvPr/>
          </p:nvSpPr>
          <p:spPr>
            <a:xfrm>
              <a:off x="888399" y="1581664"/>
              <a:ext cx="1210528" cy="1934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797708"/>
              <a:ext cx="1544637" cy="47277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5"/>
          <p:cNvGrpSpPr/>
          <p:nvPr/>
        </p:nvGrpSpPr>
        <p:grpSpPr>
          <a:xfrm>
            <a:off x="4044641" y="5152987"/>
            <a:ext cx="1603621" cy="852322"/>
            <a:chOff x="764014" y="1572524"/>
            <a:chExt cx="1544637" cy="697959"/>
          </a:xfrm>
        </p:grpSpPr>
        <p:sp>
          <p:nvSpPr>
            <p:cNvPr id="109" name="Text Placeholder 3"/>
            <p:cNvSpPr txBox="1"/>
            <p:nvPr/>
          </p:nvSpPr>
          <p:spPr>
            <a:xfrm>
              <a:off x="860908" y="1572524"/>
              <a:ext cx="1210528" cy="2117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797706"/>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5"/>
          <p:cNvGrpSpPr/>
          <p:nvPr/>
        </p:nvGrpSpPr>
        <p:grpSpPr>
          <a:xfrm>
            <a:off x="5943122" y="5164143"/>
            <a:ext cx="1603621" cy="841166"/>
            <a:chOff x="764014" y="1581662"/>
            <a:chExt cx="1544637" cy="688824"/>
          </a:xfrm>
        </p:grpSpPr>
        <p:sp>
          <p:nvSpPr>
            <p:cNvPr id="112" name="Text Placeholder 3"/>
            <p:cNvSpPr txBox="1"/>
            <p:nvPr/>
          </p:nvSpPr>
          <p:spPr>
            <a:xfrm>
              <a:off x="860909"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5"/>
          <p:cNvGrpSpPr/>
          <p:nvPr/>
        </p:nvGrpSpPr>
        <p:grpSpPr>
          <a:xfrm>
            <a:off x="7841604" y="5164143"/>
            <a:ext cx="1603621" cy="841166"/>
            <a:chOff x="764014" y="1581662"/>
            <a:chExt cx="1544637" cy="688824"/>
          </a:xfrm>
        </p:grpSpPr>
        <p:sp>
          <p:nvSpPr>
            <p:cNvPr id="115" name="Text Placeholder 3"/>
            <p:cNvSpPr txBox="1"/>
            <p:nvPr/>
          </p:nvSpPr>
          <p:spPr>
            <a:xfrm>
              <a:off x="876892"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5"/>
          <p:cNvGrpSpPr/>
          <p:nvPr/>
        </p:nvGrpSpPr>
        <p:grpSpPr>
          <a:xfrm>
            <a:off x="9740087" y="5164142"/>
            <a:ext cx="1603621" cy="841166"/>
            <a:chOff x="764014" y="1581662"/>
            <a:chExt cx="1544637" cy="688824"/>
          </a:xfrm>
        </p:grpSpPr>
        <p:sp>
          <p:nvSpPr>
            <p:cNvPr id="118" name="Text Placeholder 3"/>
            <p:cNvSpPr txBox="1"/>
            <p:nvPr/>
          </p:nvSpPr>
          <p:spPr>
            <a:xfrm>
              <a:off x="818770" y="1581662"/>
              <a:ext cx="1210528" cy="19343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797709"/>
              <a:ext cx="1544637" cy="472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0" name="Footer Text"/>
          <p:cNvSpPr txBox="1"/>
          <p:nvPr/>
        </p:nvSpPr>
        <p:spPr>
          <a:xfrm>
            <a:off x="3556878" y="2123395"/>
            <a:ext cx="7613397" cy="430502"/>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372973" y="362225"/>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4" name="文本框 33"/>
          <p:cNvSpPr txBox="1"/>
          <p:nvPr/>
        </p:nvSpPr>
        <p:spPr>
          <a:xfrm>
            <a:off x="372973" y="654957"/>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30DF6FE-3B2E-428F-BD7B-F4ABCB19779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67"/>
</p:tagLst>
</file>

<file path=ppt/tags/tag2.xml><?xml version="1.0" encoding="utf-8"?>
<p:tagLst xmlns:a="http://schemas.openxmlformats.org/drawingml/2006/main" xmlns:r="http://schemas.openxmlformats.org/officeDocument/2006/relationships" xmlns:p="http://schemas.openxmlformats.org/presentationml/2006/main">
  <p:tag name="TİMİNG" val="|1.6|1.6|1.7|1.7|1.3|1.2"/>
</p:tagLst>
</file>

<file path=ppt/theme/theme1.xml><?xml version="1.0" encoding="utf-8"?>
<a:theme xmlns:a="http://schemas.openxmlformats.org/drawingml/2006/main" name="1_自定义设计方案">
  <a:themeElements>
    <a:clrScheme name="自定义 857">
      <a:dk1>
        <a:sysClr val="windowText" lastClr="000000"/>
      </a:dk1>
      <a:lt1>
        <a:sysClr val="window" lastClr="FFFFFF"/>
      </a:lt1>
      <a:dk2>
        <a:srgbClr val="44546A"/>
      </a:dk2>
      <a:lt2>
        <a:srgbClr val="E7E6E6"/>
      </a:lt2>
      <a:accent1>
        <a:srgbClr val="93CD6A"/>
      </a:accent1>
      <a:accent2>
        <a:srgbClr val="465761"/>
      </a:accent2>
      <a:accent3>
        <a:srgbClr val="93CD6A"/>
      </a:accent3>
      <a:accent4>
        <a:srgbClr val="465761"/>
      </a:accent4>
      <a:accent5>
        <a:srgbClr val="93CD6A"/>
      </a:accent5>
      <a:accent6>
        <a:srgbClr val="465761"/>
      </a:accent6>
      <a:hlink>
        <a:srgbClr val="93CD6A"/>
      </a:hlink>
      <a:folHlink>
        <a:srgbClr val="46576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2651</Words>
  <Application>Microsoft Office PowerPoint</Application>
  <PresentationFormat>自定义</PresentationFormat>
  <Paragraphs>251</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Roboto</vt:lpstr>
      <vt:lpstr>微软雅黑</vt:lpstr>
      <vt:lpstr>Agency FB</vt:lpstr>
      <vt:lpstr>Arial</vt:lpstr>
      <vt:lpstr>Calibri</vt:lpstr>
      <vt:lpstr>Calibri Light</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267</dc:title>
  <dc:creator/>
  <cp:lastModifiedBy/>
  <cp:revision>2</cp:revision>
  <dcterms:created xsi:type="dcterms:W3CDTF">2016-10-17T14:00:00Z</dcterms:created>
  <dcterms:modified xsi:type="dcterms:W3CDTF">2021-01-05T12:16:51Z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