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08" r:id="rId2"/>
    <p:sldId id="3203" r:id="rId3"/>
    <p:sldId id="3209" r:id="rId4"/>
    <p:sldId id="3150" r:id="rId5"/>
    <p:sldId id="3125" r:id="rId6"/>
    <p:sldId id="3124" r:id="rId7"/>
    <p:sldId id="3123" r:id="rId8"/>
    <p:sldId id="3210" r:id="rId9"/>
    <p:sldId id="3129" r:id="rId10"/>
    <p:sldId id="3126" r:id="rId11"/>
    <p:sldId id="3148" r:id="rId12"/>
    <p:sldId id="3122" r:id="rId13"/>
    <p:sldId id="3211" r:id="rId14"/>
    <p:sldId id="3146" r:id="rId15"/>
    <p:sldId id="3149" r:id="rId16"/>
    <p:sldId id="3130" r:id="rId17"/>
    <p:sldId id="3133" r:id="rId18"/>
    <p:sldId id="3212" r:id="rId19"/>
    <p:sldId id="3127" r:id="rId20"/>
    <p:sldId id="3128" r:id="rId21"/>
    <p:sldId id="3147" r:id="rId22"/>
    <p:sldId id="3213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228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2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816" y="108"/>
      </p:cViewPr>
      <p:guideLst>
        <p:guide orient="horz" pos="328"/>
        <p:guide pos="4050"/>
        <p:guide pos="557"/>
        <p:guide orient="horz" pos="4228"/>
        <p:guide pos="7588"/>
        <p:guide pos="376"/>
        <p:guide pos="132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6"/>
          <p:cNvSpPr txBox="1"/>
          <p:nvPr/>
        </p:nvSpPr>
        <p:spPr>
          <a:xfrm>
            <a:off x="4845590" y="5051901"/>
            <a:ext cx="3167570" cy="325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800">
                <a:solidFill>
                  <a:schemeClr val="bg1"/>
                </a:solidFill>
              </a:rPr>
              <a:t>汇报人：</a:t>
            </a:r>
            <a:r>
              <a:rPr lang="en-US" altLang="zh-CN" sz="1800">
                <a:solidFill>
                  <a:schemeClr val="bg1"/>
                </a:solidFill>
              </a:rPr>
              <a:t>xiazaii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2509292" y="3230121"/>
            <a:ext cx="78401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cap="all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大数据云计算</a:t>
            </a:r>
            <a:r>
              <a:rPr lang="en-US" altLang="zh-CN" sz="6000" cap="all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PPT</a:t>
            </a:r>
            <a:r>
              <a:rPr lang="zh-CN" altLang="en-US" sz="6000" cap="all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333568" y="4375242"/>
            <a:ext cx="6191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互联网 大数据 电子商务 互联网金融 互联网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214882" y="1564674"/>
            <a:ext cx="4428987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1500" kern="1800" cap="all" spc="6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20XX</a:t>
            </a:r>
            <a:endParaRPr lang="zh-CN" altLang="en-US" sz="11500" kern="1800" cap="all" spc="6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2672887" y="3184407"/>
            <a:ext cx="7512976" cy="47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2672887" y="4238279"/>
            <a:ext cx="7512976" cy="47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Weezer - You Might Thi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24575" y="-90020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801"/>
                                </p:stCondLst>
                                <p:childTnLst>
                                  <p:par>
                                    <p:cTn id="4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301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" grpId="0" animBg="1"/>
          <p:bldP spid="6" grpId="0"/>
          <p:bldP spid="7" grpId="0"/>
          <p:bldP spid="8" grpId="0"/>
          <p:bldP spid="8" grpId="1"/>
          <p:bldP spid="9" grpId="0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801"/>
                                </p:stCondLst>
                                <p:childTnLst>
                                  <p:par>
                                    <p:cTn id="4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301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" grpId="0" animBg="1"/>
          <p:bldP spid="6" grpId="0"/>
          <p:bldP spid="7" grpId="0"/>
          <p:bldP spid="8" grpId="0"/>
          <p:bldP spid="8" grpId="1"/>
          <p:bldP spid="9" grpId="0"/>
          <p:bldP spid="10" grpId="0" animBg="1"/>
          <p:bldP spid="11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443300" y="4487689"/>
            <a:ext cx="1184516" cy="614384"/>
          </a:xfrm>
          <a:prstGeom prst="rect">
            <a:avLst/>
          </a:prstGeom>
          <a:noFill/>
        </p:spPr>
        <p:txBody>
          <a:bodyPr wrap="square" lIns="96377" tIns="48189" rIns="96377" bIns="48189" rtlCol="0" anchor="ctr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点击添加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文字点击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70151" y="3065276"/>
            <a:ext cx="911564" cy="614384"/>
          </a:xfrm>
          <a:prstGeom prst="rect">
            <a:avLst/>
          </a:prstGeom>
          <a:noFill/>
        </p:spPr>
        <p:txBody>
          <a:bodyPr wrap="square" lIns="96377" tIns="48189" rIns="96377" bIns="48189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文字点击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73778" y="4241095"/>
            <a:ext cx="1184516" cy="614384"/>
          </a:xfrm>
          <a:prstGeom prst="rect">
            <a:avLst/>
          </a:prstGeom>
          <a:noFill/>
        </p:spPr>
        <p:txBody>
          <a:bodyPr wrap="square" lIns="96377" tIns="48189" rIns="96377" bIns="48189" rtlCol="0" anchor="ctr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点击添加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文字点击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94491" y="3100852"/>
            <a:ext cx="1678063" cy="614384"/>
          </a:xfrm>
          <a:prstGeom prst="rect">
            <a:avLst/>
          </a:prstGeom>
          <a:noFill/>
        </p:spPr>
        <p:txBody>
          <a:bodyPr wrap="square" lIns="96377" tIns="48189" rIns="96377" bIns="48189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文字点击</a:t>
            </a:r>
          </a:p>
        </p:txBody>
      </p:sp>
      <p:sp>
        <p:nvSpPr>
          <p:cNvPr id="36" name="矩形 35"/>
          <p:cNvSpPr/>
          <p:nvPr/>
        </p:nvSpPr>
        <p:spPr>
          <a:xfrm>
            <a:off x="8834095" y="4990685"/>
            <a:ext cx="2916435" cy="799050"/>
          </a:xfrm>
          <a:prstGeom prst="rect">
            <a:avLst/>
          </a:prstGeom>
        </p:spPr>
        <p:txBody>
          <a:bodyPr wrap="square" lIns="96377" tIns="48189" rIns="96377" bIns="4818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点击添加小标题</a:t>
            </a:r>
            <a:endParaRPr lang="en-US" altLang="zh-CN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</a:t>
            </a: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4"/>
          <p:cNvSpPr/>
          <p:nvPr/>
        </p:nvSpPr>
        <p:spPr bwMode="auto">
          <a:xfrm>
            <a:off x="2585947" y="2155888"/>
            <a:ext cx="2456175" cy="2456975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algn="ctr" defTabSz="963930">
              <a:lnSpc>
                <a:spcPct val="120000"/>
              </a:lnSpc>
              <a:spcBef>
                <a:spcPts val="635"/>
              </a:spcBef>
              <a:spcAft>
                <a:spcPts val="635"/>
              </a:spcAft>
              <a:defRPr/>
            </a:pPr>
            <a:endParaRPr lang="en-US" sz="2000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6"/>
          <p:cNvSpPr/>
          <p:nvPr/>
        </p:nvSpPr>
        <p:spPr bwMode="auto">
          <a:xfrm>
            <a:off x="4683435" y="3495041"/>
            <a:ext cx="1941401" cy="1942037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3"/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algn="ctr" defTabSz="963930">
              <a:lnSpc>
                <a:spcPct val="120000"/>
              </a:lnSpc>
              <a:spcBef>
                <a:spcPts val="635"/>
              </a:spcBef>
              <a:spcAft>
                <a:spcPts val="635"/>
              </a:spcAft>
              <a:defRPr/>
            </a:pPr>
            <a:endParaRPr lang="en-US" sz="2000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8"/>
          <p:cNvSpPr/>
          <p:nvPr/>
        </p:nvSpPr>
        <p:spPr bwMode="auto">
          <a:xfrm>
            <a:off x="964715" y="3682767"/>
            <a:ext cx="2142760" cy="2142187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algn="ctr" defTabSz="963930">
              <a:lnSpc>
                <a:spcPct val="120000"/>
              </a:lnSpc>
              <a:spcBef>
                <a:spcPts val="635"/>
              </a:spcBef>
              <a:spcAft>
                <a:spcPts val="635"/>
              </a:spcAft>
              <a:defRPr/>
            </a:pPr>
            <a:endParaRPr lang="en-US" sz="2000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6"/>
          <p:cNvSpPr/>
          <p:nvPr/>
        </p:nvSpPr>
        <p:spPr bwMode="auto">
          <a:xfrm>
            <a:off x="6249070" y="2233263"/>
            <a:ext cx="2345106" cy="2345875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4"/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algn="ctr" defTabSz="963930">
              <a:lnSpc>
                <a:spcPct val="120000"/>
              </a:lnSpc>
              <a:spcBef>
                <a:spcPts val="635"/>
              </a:spcBef>
              <a:spcAft>
                <a:spcPts val="635"/>
              </a:spcAft>
            </a:pPr>
            <a:endParaRPr lang="en-US" sz="2000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39597" y="2146430"/>
            <a:ext cx="2792216" cy="250653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9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4800000">
                                      <p:cBhvr>
                                        <p:cTn id="19" dur="7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0">
                                      <p:cBhvr>
                                        <p:cTn id="29" dur="7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86400000">
                                      <p:cBhvr>
                                        <p:cTn id="39" dur="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/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/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/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/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9" name="椭圆 18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83"/>
          <p:cNvSpPr/>
          <p:nvPr/>
        </p:nvSpPr>
        <p:spPr>
          <a:xfrm>
            <a:off x="1499957" y="1591323"/>
            <a:ext cx="9847458" cy="6354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3885"/>
          <p:cNvSpPr/>
          <p:nvPr/>
        </p:nvSpPr>
        <p:spPr>
          <a:xfrm>
            <a:off x="2510301" y="2399169"/>
            <a:ext cx="7851547" cy="281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" name="Shape 3886"/>
          <p:cNvSpPr/>
          <p:nvPr/>
        </p:nvSpPr>
        <p:spPr>
          <a:xfrm>
            <a:off x="1499957" y="3322002"/>
            <a:ext cx="9847458" cy="6354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3888"/>
          <p:cNvSpPr/>
          <p:nvPr/>
        </p:nvSpPr>
        <p:spPr>
          <a:xfrm>
            <a:off x="2510301" y="4129847"/>
            <a:ext cx="7851547" cy="281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6" name="Shape 3889"/>
          <p:cNvSpPr/>
          <p:nvPr/>
        </p:nvSpPr>
        <p:spPr>
          <a:xfrm>
            <a:off x="1499957" y="5007066"/>
            <a:ext cx="9847458" cy="6354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3891"/>
          <p:cNvSpPr/>
          <p:nvPr/>
        </p:nvSpPr>
        <p:spPr>
          <a:xfrm>
            <a:off x="2510301" y="5814911"/>
            <a:ext cx="7851547" cy="281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8" name="Text Placeholder 5"/>
          <p:cNvSpPr txBox="1"/>
          <p:nvPr/>
        </p:nvSpPr>
        <p:spPr>
          <a:xfrm>
            <a:off x="4308489" y="1693507"/>
            <a:ext cx="4255168" cy="431051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altLang="zh-CN" sz="16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Q1       </a:t>
            </a:r>
            <a:r>
              <a:rPr lang="zh-CN" altLang="en-US" sz="16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点击输入您的问题请替换文字内容内容</a:t>
            </a:r>
            <a:r>
              <a:rPr lang="en-US" sz="16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?</a:t>
            </a:r>
          </a:p>
        </p:txBody>
      </p:sp>
      <p:sp>
        <p:nvSpPr>
          <p:cNvPr id="9" name="Text Placeholder 5"/>
          <p:cNvSpPr txBox="1"/>
          <p:nvPr/>
        </p:nvSpPr>
        <p:spPr>
          <a:xfrm>
            <a:off x="4308489" y="5109249"/>
            <a:ext cx="425516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Q3       </a:t>
            </a:r>
            <a:r>
              <a:rPr lang="zh-CN" altLang="en-US" sz="16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点击输入您的问题请替换文字内容内容</a:t>
            </a:r>
            <a:r>
              <a:rPr lang="en-US" altLang="zh-CN" sz="16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?</a:t>
            </a:r>
          </a:p>
        </p:txBody>
      </p:sp>
      <p:sp>
        <p:nvSpPr>
          <p:cNvPr id="11" name="Text Placeholder 5"/>
          <p:cNvSpPr txBox="1"/>
          <p:nvPr/>
        </p:nvSpPr>
        <p:spPr>
          <a:xfrm>
            <a:off x="4308489" y="3424186"/>
            <a:ext cx="425516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Q2       </a:t>
            </a:r>
            <a:r>
              <a:rPr lang="zh-CN" altLang="en-US" sz="16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点击输入您的问题请替换文字内容内容</a:t>
            </a:r>
            <a:r>
              <a:rPr lang="en-US" altLang="zh-CN" sz="16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?</a:t>
            </a:r>
          </a:p>
        </p:txBody>
      </p:sp>
      <p:sp>
        <p:nvSpPr>
          <p:cNvPr id="12" name="椭圆 1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build="p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H_Entry_1"/>
          <p:cNvSpPr/>
          <p:nvPr>
            <p:custDataLst>
              <p:tags r:id="rId2"/>
            </p:custDataLst>
          </p:nvPr>
        </p:nvSpPr>
        <p:spPr>
          <a:xfrm>
            <a:off x="6429376" y="3042792"/>
            <a:ext cx="2466406" cy="4925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添加标题文字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9581" y="2437583"/>
            <a:ext cx="2327988" cy="2327988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endParaRPr lang="zh-CN" altLang="en-US" sz="253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2"/>
          <p:cNvSpPr/>
          <p:nvPr>
            <p:custDataLst>
              <p:tags r:id="rId4"/>
            </p:custDataLst>
          </p:nvPr>
        </p:nvSpPr>
        <p:spPr>
          <a:xfrm>
            <a:off x="5195750" y="3212543"/>
            <a:ext cx="778069" cy="778069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000" dirty="0" err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336590" y="362218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49089" y="362218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336590" y="389499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49089" y="389499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6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9" grpId="0" animBg="1"/>
          <p:bldP spid="20" grpId="0" animBg="1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9" grpId="0" animBg="1"/>
          <p:bldP spid="20" grpId="0" animBg="1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75959" y="6178296"/>
            <a:ext cx="4895912" cy="5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5959" y="4918452"/>
            <a:ext cx="4895912" cy="5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5959" y="2400439"/>
            <a:ext cx="4895912" cy="5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5959" y="3660282"/>
            <a:ext cx="4895912" cy="5374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5959" y="1140595"/>
            <a:ext cx="4745231" cy="5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77207" y="1004331"/>
            <a:ext cx="6585250" cy="6034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9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89037" y="1240061"/>
            <a:ext cx="6140938" cy="295764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5704901" y="4905852"/>
            <a:ext cx="6068007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/>
          <p:nvPr/>
        </p:nvSpPr>
        <p:spPr>
          <a:xfrm>
            <a:off x="5644086" y="4560708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5644085" y="4950253"/>
            <a:ext cx="6185889" cy="6319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5644085" y="5715566"/>
            <a:ext cx="6185889" cy="6319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" grpId="0" animBg="1"/>
      <p:bldP spid="17" grpId="0"/>
      <p:bldP spid="18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319154" y="4687829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/>
          <p:nvPr/>
        </p:nvSpPr>
        <p:spPr bwMode="auto">
          <a:xfrm>
            <a:off x="1369869" y="4959054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63382" y="5225256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/>
          <p:nvPr/>
        </p:nvSpPr>
        <p:spPr bwMode="auto">
          <a:xfrm>
            <a:off x="3414097" y="5496480"/>
            <a:ext cx="1898571" cy="9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05936" y="5451275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/>
          <p:nvPr/>
        </p:nvSpPr>
        <p:spPr bwMode="auto">
          <a:xfrm>
            <a:off x="5456651" y="5722500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23830" y="5236974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7574545" y="5508199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694526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/>
          <p:nvPr/>
        </p:nvSpPr>
        <p:spPr bwMode="auto">
          <a:xfrm>
            <a:off x="9660629" y="4965751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5" name="Flowchart: Merge 24"/>
          <p:cNvSpPr>
            <a:spLocks noChangeAspect="1"/>
          </p:cNvSpPr>
          <p:nvPr/>
        </p:nvSpPr>
        <p:spPr>
          <a:xfrm>
            <a:off x="1128780" y="2412558"/>
            <a:ext cx="2379074" cy="2201605"/>
          </a:xfrm>
          <a:prstGeom prst="flowChartMerg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lowchart: Merge 25"/>
          <p:cNvSpPr>
            <a:spLocks noChangeAspect="1"/>
          </p:cNvSpPr>
          <p:nvPr/>
        </p:nvSpPr>
        <p:spPr>
          <a:xfrm>
            <a:off x="3188076" y="2951658"/>
            <a:ext cx="2379074" cy="2201605"/>
          </a:xfrm>
          <a:prstGeom prst="flowChartMerg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lowchart: Merge 27"/>
          <p:cNvSpPr>
            <a:spLocks noChangeAspect="1"/>
          </p:cNvSpPr>
          <p:nvPr/>
        </p:nvSpPr>
        <p:spPr>
          <a:xfrm>
            <a:off x="7335131" y="2955007"/>
            <a:ext cx="2379073" cy="2201605"/>
          </a:xfrm>
          <a:prstGeom prst="flowChartMerg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lowchart: Merge 28"/>
          <p:cNvSpPr>
            <a:spLocks noChangeAspect="1"/>
          </p:cNvSpPr>
          <p:nvPr/>
        </p:nvSpPr>
        <p:spPr>
          <a:xfrm>
            <a:off x="9424564" y="2405861"/>
            <a:ext cx="2379073" cy="2201605"/>
          </a:xfrm>
          <a:prstGeom prst="flowChartMerg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lowchart: Merge 29"/>
          <p:cNvSpPr>
            <a:spLocks noChangeAspect="1"/>
          </p:cNvSpPr>
          <p:nvPr/>
        </p:nvSpPr>
        <p:spPr>
          <a:xfrm>
            <a:off x="4567637" y="1968888"/>
            <a:ext cx="3691666" cy="3417093"/>
          </a:xfrm>
          <a:prstGeom prst="flowChartMerg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8244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9" name="椭圆 18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4" grpId="0"/>
      <p:bldP spid="25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978266" y="2104572"/>
            <a:ext cx="4122932" cy="4366921"/>
            <a:chOff x="950284" y="2059774"/>
            <a:chExt cx="3788406" cy="4012600"/>
          </a:xfrm>
        </p:grpSpPr>
        <p:sp>
          <p:nvSpPr>
            <p:cNvPr id="6" name="Freeform 5"/>
            <p:cNvSpPr/>
            <p:nvPr/>
          </p:nvSpPr>
          <p:spPr bwMode="auto">
            <a:xfrm>
              <a:off x="1863217" y="5309576"/>
              <a:ext cx="843589" cy="762798"/>
            </a:xfrm>
            <a:custGeom>
              <a:avLst/>
              <a:gdLst>
                <a:gd name="T0" fmla="*/ 1253 w 1253"/>
                <a:gd name="T1" fmla="*/ 1133 h 1133"/>
                <a:gd name="T2" fmla="*/ 0 w 1253"/>
                <a:gd name="T3" fmla="*/ 1133 h 1133"/>
                <a:gd name="T4" fmla="*/ 151 w 1253"/>
                <a:gd name="T5" fmla="*/ 0 h 1133"/>
                <a:gd name="T6" fmla="*/ 1102 w 1253"/>
                <a:gd name="T7" fmla="*/ 0 h 1133"/>
                <a:gd name="T8" fmla="*/ 1253 w 1253"/>
                <a:gd name="T9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3" h="1133">
                  <a:moveTo>
                    <a:pt x="1253" y="1133"/>
                  </a:moveTo>
                  <a:lnTo>
                    <a:pt x="0" y="1133"/>
                  </a:lnTo>
                  <a:lnTo>
                    <a:pt x="151" y="0"/>
                  </a:lnTo>
                  <a:lnTo>
                    <a:pt x="1102" y="0"/>
                  </a:lnTo>
                  <a:lnTo>
                    <a:pt x="1253" y="11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894860" y="5309576"/>
              <a:ext cx="778283" cy="517733"/>
            </a:xfrm>
            <a:custGeom>
              <a:avLst/>
              <a:gdLst>
                <a:gd name="T0" fmla="*/ 1156 w 1156"/>
                <a:gd name="T1" fmla="*/ 769 h 769"/>
                <a:gd name="T2" fmla="*/ 1055 w 1156"/>
                <a:gd name="T3" fmla="*/ 0 h 769"/>
                <a:gd name="T4" fmla="*/ 104 w 1156"/>
                <a:gd name="T5" fmla="*/ 0 h 769"/>
                <a:gd name="T6" fmla="*/ 0 w 1156"/>
                <a:gd name="T7" fmla="*/ 769 h 769"/>
                <a:gd name="T8" fmla="*/ 1156 w 1156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769">
                  <a:moveTo>
                    <a:pt x="1156" y="769"/>
                  </a:moveTo>
                  <a:lnTo>
                    <a:pt x="1055" y="0"/>
                  </a:lnTo>
                  <a:lnTo>
                    <a:pt x="104" y="0"/>
                  </a:lnTo>
                  <a:lnTo>
                    <a:pt x="0" y="769"/>
                  </a:lnTo>
                  <a:lnTo>
                    <a:pt x="1156" y="76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50284" y="3625092"/>
              <a:ext cx="2668783" cy="1956479"/>
            </a:xfrm>
            <a:custGeom>
              <a:avLst/>
              <a:gdLst>
                <a:gd name="T0" fmla="*/ 1676 w 1676"/>
                <a:gd name="T1" fmla="*/ 1196 h 1229"/>
                <a:gd name="T2" fmla="*/ 1643 w 1676"/>
                <a:gd name="T3" fmla="*/ 1229 h 1229"/>
                <a:gd name="T4" fmla="*/ 33 w 1676"/>
                <a:gd name="T5" fmla="*/ 1229 h 1229"/>
                <a:gd name="T6" fmla="*/ 0 w 1676"/>
                <a:gd name="T7" fmla="*/ 1196 h 1229"/>
                <a:gd name="T8" fmla="*/ 0 w 1676"/>
                <a:gd name="T9" fmla="*/ 32 h 1229"/>
                <a:gd name="T10" fmla="*/ 33 w 1676"/>
                <a:gd name="T11" fmla="*/ 0 h 1229"/>
                <a:gd name="T12" fmla="*/ 1643 w 1676"/>
                <a:gd name="T13" fmla="*/ 0 h 1229"/>
                <a:gd name="T14" fmla="*/ 1676 w 1676"/>
                <a:gd name="T15" fmla="*/ 32 h 1229"/>
                <a:gd name="T16" fmla="*/ 1676 w 1676"/>
                <a:gd name="T17" fmla="*/ 1196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6" h="1229">
                  <a:moveTo>
                    <a:pt x="1676" y="1196"/>
                  </a:moveTo>
                  <a:cubicBezTo>
                    <a:pt x="1676" y="1214"/>
                    <a:pt x="1661" y="1229"/>
                    <a:pt x="1643" y="1229"/>
                  </a:cubicBezTo>
                  <a:cubicBezTo>
                    <a:pt x="33" y="1229"/>
                    <a:pt x="33" y="1229"/>
                    <a:pt x="33" y="1229"/>
                  </a:cubicBezTo>
                  <a:cubicBezTo>
                    <a:pt x="15" y="1229"/>
                    <a:pt x="0" y="1214"/>
                    <a:pt x="0" y="119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643" y="0"/>
                    <a:pt x="1643" y="0"/>
                    <a:pt x="1643" y="0"/>
                  </a:cubicBezTo>
                  <a:cubicBezTo>
                    <a:pt x="1661" y="0"/>
                    <a:pt x="1676" y="15"/>
                    <a:pt x="1676" y="32"/>
                  </a:cubicBezTo>
                  <a:lnTo>
                    <a:pt x="1676" y="119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50284" y="5232825"/>
              <a:ext cx="2668783" cy="348746"/>
            </a:xfrm>
            <a:custGeom>
              <a:avLst/>
              <a:gdLst>
                <a:gd name="T0" fmla="*/ 0 w 1676"/>
                <a:gd name="T1" fmla="*/ 0 h 219"/>
                <a:gd name="T2" fmla="*/ 0 w 1676"/>
                <a:gd name="T3" fmla="*/ 186 h 219"/>
                <a:gd name="T4" fmla="*/ 33 w 1676"/>
                <a:gd name="T5" fmla="*/ 219 h 219"/>
                <a:gd name="T6" fmla="*/ 1643 w 1676"/>
                <a:gd name="T7" fmla="*/ 219 h 219"/>
                <a:gd name="T8" fmla="*/ 1676 w 1676"/>
                <a:gd name="T9" fmla="*/ 186 h 219"/>
                <a:gd name="T10" fmla="*/ 1676 w 1676"/>
                <a:gd name="T11" fmla="*/ 0 h 219"/>
                <a:gd name="T12" fmla="*/ 0 w 1676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6" h="219"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204"/>
                    <a:pt x="15" y="219"/>
                    <a:pt x="33" y="219"/>
                  </a:cubicBezTo>
                  <a:cubicBezTo>
                    <a:pt x="1643" y="219"/>
                    <a:pt x="1643" y="219"/>
                    <a:pt x="1643" y="219"/>
                  </a:cubicBezTo>
                  <a:cubicBezTo>
                    <a:pt x="1661" y="219"/>
                    <a:pt x="1676" y="204"/>
                    <a:pt x="1676" y="186"/>
                  </a:cubicBezTo>
                  <a:cubicBezTo>
                    <a:pt x="1676" y="0"/>
                    <a:pt x="1676" y="0"/>
                    <a:pt x="16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74836" y="3722041"/>
              <a:ext cx="2420352" cy="15107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709715" y="6025919"/>
              <a:ext cx="1149920" cy="46455"/>
            </a:xfrm>
            <a:custGeom>
              <a:avLst/>
              <a:gdLst>
                <a:gd name="T0" fmla="*/ 693 w 722"/>
                <a:gd name="T1" fmla="*/ 0 h 29"/>
                <a:gd name="T2" fmla="*/ 29 w 722"/>
                <a:gd name="T3" fmla="*/ 0 h 29"/>
                <a:gd name="T4" fmla="*/ 0 w 722"/>
                <a:gd name="T5" fmla="*/ 29 h 29"/>
                <a:gd name="T6" fmla="*/ 722 w 722"/>
                <a:gd name="T7" fmla="*/ 29 h 29"/>
                <a:gd name="T8" fmla="*/ 693 w 72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29">
                  <a:moveTo>
                    <a:pt x="69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722" y="29"/>
                    <a:pt x="722" y="29"/>
                    <a:pt x="722" y="29"/>
                  </a:cubicBezTo>
                  <a:cubicBezTo>
                    <a:pt x="722" y="13"/>
                    <a:pt x="709" y="0"/>
                    <a:pt x="693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7920" y="4095878"/>
              <a:ext cx="2542885" cy="1136454"/>
            </a:xfrm>
            <a:custGeom>
              <a:avLst/>
              <a:gdLst>
                <a:gd name="T0" fmla="*/ 1533 w 1597"/>
                <a:gd name="T1" fmla="*/ 472 h 714"/>
                <a:gd name="T2" fmla="*/ 1534 w 1597"/>
                <a:gd name="T3" fmla="*/ 459 h 714"/>
                <a:gd name="T4" fmla="*/ 1396 w 1597"/>
                <a:gd name="T5" fmla="*/ 328 h 714"/>
                <a:gd name="T6" fmla="*/ 1285 w 1597"/>
                <a:gd name="T7" fmla="*/ 381 h 714"/>
                <a:gd name="T8" fmla="*/ 1266 w 1597"/>
                <a:gd name="T9" fmla="*/ 376 h 714"/>
                <a:gd name="T10" fmla="*/ 1107 w 1597"/>
                <a:gd name="T11" fmla="*/ 238 h 714"/>
                <a:gd name="T12" fmla="*/ 1008 w 1597"/>
                <a:gd name="T13" fmla="*/ 271 h 714"/>
                <a:gd name="T14" fmla="*/ 896 w 1597"/>
                <a:gd name="T15" fmla="*/ 208 h 714"/>
                <a:gd name="T16" fmla="*/ 846 w 1597"/>
                <a:gd name="T17" fmla="*/ 218 h 714"/>
                <a:gd name="T18" fmla="*/ 707 w 1597"/>
                <a:gd name="T19" fmla="*/ 107 h 714"/>
                <a:gd name="T20" fmla="*/ 690 w 1597"/>
                <a:gd name="T21" fmla="*/ 108 h 714"/>
                <a:gd name="T22" fmla="*/ 575 w 1597"/>
                <a:gd name="T23" fmla="*/ 0 h 714"/>
                <a:gd name="T24" fmla="*/ 472 w 1597"/>
                <a:gd name="T25" fmla="*/ 61 h 714"/>
                <a:gd name="T26" fmla="*/ 460 w 1597"/>
                <a:gd name="T27" fmla="*/ 59 h 714"/>
                <a:gd name="T28" fmla="*/ 400 w 1597"/>
                <a:gd name="T29" fmla="*/ 116 h 714"/>
                <a:gd name="T30" fmla="*/ 402 w 1597"/>
                <a:gd name="T31" fmla="*/ 133 h 714"/>
                <a:gd name="T32" fmla="*/ 333 w 1597"/>
                <a:gd name="T33" fmla="*/ 210 h 714"/>
                <a:gd name="T34" fmla="*/ 311 w 1597"/>
                <a:gd name="T35" fmla="*/ 208 h 714"/>
                <a:gd name="T36" fmla="*/ 213 w 1597"/>
                <a:gd name="T37" fmla="*/ 286 h 714"/>
                <a:gd name="T38" fmla="*/ 109 w 1597"/>
                <a:gd name="T39" fmla="*/ 437 h 714"/>
                <a:gd name="T40" fmla="*/ 109 w 1597"/>
                <a:gd name="T41" fmla="*/ 451 h 714"/>
                <a:gd name="T42" fmla="*/ 0 w 1597"/>
                <a:gd name="T43" fmla="*/ 633 h 714"/>
                <a:gd name="T44" fmla="*/ 17 w 1597"/>
                <a:gd name="T45" fmla="*/ 714 h 714"/>
                <a:gd name="T46" fmla="*/ 1546 w 1597"/>
                <a:gd name="T47" fmla="*/ 714 h 714"/>
                <a:gd name="T48" fmla="*/ 1597 w 1597"/>
                <a:gd name="T49" fmla="*/ 598 h 714"/>
                <a:gd name="T50" fmla="*/ 1533 w 1597"/>
                <a:gd name="T51" fmla="*/ 472 h 714"/>
                <a:gd name="T52" fmla="*/ 581 w 1597"/>
                <a:gd name="T53" fmla="*/ 390 h 714"/>
                <a:gd name="T54" fmla="*/ 564 w 1597"/>
                <a:gd name="T55" fmla="*/ 356 h 714"/>
                <a:gd name="T56" fmla="*/ 595 w 1597"/>
                <a:gd name="T57" fmla="*/ 319 h 714"/>
                <a:gd name="T58" fmla="*/ 615 w 1597"/>
                <a:gd name="T59" fmla="*/ 340 h 714"/>
                <a:gd name="T60" fmla="*/ 609 w 1597"/>
                <a:gd name="T61" fmla="*/ 376 h 714"/>
                <a:gd name="T62" fmla="*/ 610 w 1597"/>
                <a:gd name="T63" fmla="*/ 382 h 714"/>
                <a:gd name="T64" fmla="*/ 581 w 1597"/>
                <a:gd name="T65" fmla="*/ 39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7" h="714">
                  <a:moveTo>
                    <a:pt x="1533" y="472"/>
                  </a:moveTo>
                  <a:cubicBezTo>
                    <a:pt x="1534" y="468"/>
                    <a:pt x="1534" y="463"/>
                    <a:pt x="1534" y="459"/>
                  </a:cubicBezTo>
                  <a:cubicBezTo>
                    <a:pt x="1534" y="386"/>
                    <a:pt x="1472" y="328"/>
                    <a:pt x="1396" y="328"/>
                  </a:cubicBezTo>
                  <a:cubicBezTo>
                    <a:pt x="1350" y="328"/>
                    <a:pt x="1310" y="349"/>
                    <a:pt x="1285" y="381"/>
                  </a:cubicBezTo>
                  <a:cubicBezTo>
                    <a:pt x="1279" y="379"/>
                    <a:pt x="1273" y="377"/>
                    <a:pt x="1266" y="376"/>
                  </a:cubicBezTo>
                  <a:cubicBezTo>
                    <a:pt x="1259" y="299"/>
                    <a:pt x="1190" y="238"/>
                    <a:pt x="1107" y="238"/>
                  </a:cubicBezTo>
                  <a:cubicBezTo>
                    <a:pt x="1069" y="238"/>
                    <a:pt x="1035" y="251"/>
                    <a:pt x="1008" y="271"/>
                  </a:cubicBezTo>
                  <a:cubicBezTo>
                    <a:pt x="986" y="233"/>
                    <a:pt x="945" y="208"/>
                    <a:pt x="896" y="208"/>
                  </a:cubicBezTo>
                  <a:cubicBezTo>
                    <a:pt x="878" y="208"/>
                    <a:pt x="861" y="211"/>
                    <a:pt x="846" y="218"/>
                  </a:cubicBezTo>
                  <a:cubicBezTo>
                    <a:pt x="835" y="155"/>
                    <a:pt x="777" y="107"/>
                    <a:pt x="707" y="107"/>
                  </a:cubicBezTo>
                  <a:cubicBezTo>
                    <a:pt x="702" y="107"/>
                    <a:pt x="696" y="107"/>
                    <a:pt x="690" y="108"/>
                  </a:cubicBezTo>
                  <a:cubicBezTo>
                    <a:pt x="690" y="48"/>
                    <a:pt x="638" y="0"/>
                    <a:pt x="575" y="0"/>
                  </a:cubicBezTo>
                  <a:cubicBezTo>
                    <a:pt x="530" y="0"/>
                    <a:pt x="491" y="25"/>
                    <a:pt x="472" y="61"/>
                  </a:cubicBezTo>
                  <a:cubicBezTo>
                    <a:pt x="468" y="60"/>
                    <a:pt x="464" y="59"/>
                    <a:pt x="460" y="59"/>
                  </a:cubicBezTo>
                  <a:cubicBezTo>
                    <a:pt x="427" y="59"/>
                    <a:pt x="400" y="85"/>
                    <a:pt x="400" y="116"/>
                  </a:cubicBezTo>
                  <a:cubicBezTo>
                    <a:pt x="400" y="122"/>
                    <a:pt x="401" y="127"/>
                    <a:pt x="402" y="133"/>
                  </a:cubicBezTo>
                  <a:cubicBezTo>
                    <a:pt x="370" y="149"/>
                    <a:pt x="345" y="177"/>
                    <a:pt x="333" y="210"/>
                  </a:cubicBezTo>
                  <a:cubicBezTo>
                    <a:pt x="326" y="209"/>
                    <a:pt x="319" y="208"/>
                    <a:pt x="311" y="208"/>
                  </a:cubicBezTo>
                  <a:cubicBezTo>
                    <a:pt x="262" y="208"/>
                    <a:pt x="221" y="242"/>
                    <a:pt x="213" y="286"/>
                  </a:cubicBezTo>
                  <a:cubicBezTo>
                    <a:pt x="151" y="312"/>
                    <a:pt x="109" y="370"/>
                    <a:pt x="109" y="437"/>
                  </a:cubicBezTo>
                  <a:cubicBezTo>
                    <a:pt x="109" y="442"/>
                    <a:pt x="109" y="446"/>
                    <a:pt x="109" y="451"/>
                  </a:cubicBezTo>
                  <a:cubicBezTo>
                    <a:pt x="44" y="488"/>
                    <a:pt x="0" y="555"/>
                    <a:pt x="0" y="633"/>
                  </a:cubicBezTo>
                  <a:cubicBezTo>
                    <a:pt x="0" y="661"/>
                    <a:pt x="6" y="689"/>
                    <a:pt x="17" y="714"/>
                  </a:cubicBezTo>
                  <a:cubicBezTo>
                    <a:pt x="1546" y="714"/>
                    <a:pt x="1546" y="714"/>
                    <a:pt x="1546" y="714"/>
                  </a:cubicBezTo>
                  <a:cubicBezTo>
                    <a:pt x="1578" y="684"/>
                    <a:pt x="1597" y="644"/>
                    <a:pt x="1597" y="598"/>
                  </a:cubicBezTo>
                  <a:cubicBezTo>
                    <a:pt x="1597" y="547"/>
                    <a:pt x="1572" y="502"/>
                    <a:pt x="1533" y="472"/>
                  </a:cubicBezTo>
                  <a:close/>
                  <a:moveTo>
                    <a:pt x="581" y="390"/>
                  </a:moveTo>
                  <a:cubicBezTo>
                    <a:pt x="578" y="377"/>
                    <a:pt x="572" y="365"/>
                    <a:pt x="564" y="356"/>
                  </a:cubicBezTo>
                  <a:cubicBezTo>
                    <a:pt x="576" y="345"/>
                    <a:pt x="587" y="333"/>
                    <a:pt x="595" y="319"/>
                  </a:cubicBezTo>
                  <a:cubicBezTo>
                    <a:pt x="601" y="327"/>
                    <a:pt x="608" y="334"/>
                    <a:pt x="615" y="340"/>
                  </a:cubicBezTo>
                  <a:cubicBezTo>
                    <a:pt x="611" y="351"/>
                    <a:pt x="609" y="363"/>
                    <a:pt x="609" y="376"/>
                  </a:cubicBezTo>
                  <a:cubicBezTo>
                    <a:pt x="609" y="378"/>
                    <a:pt x="610" y="380"/>
                    <a:pt x="610" y="382"/>
                  </a:cubicBezTo>
                  <a:cubicBezTo>
                    <a:pt x="600" y="384"/>
                    <a:pt x="590" y="386"/>
                    <a:pt x="581" y="39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810030" y="3099280"/>
              <a:ext cx="1890500" cy="1993508"/>
            </a:xfrm>
            <a:custGeom>
              <a:avLst/>
              <a:gdLst>
                <a:gd name="T0" fmla="*/ 1060 w 1187"/>
                <a:gd name="T1" fmla="*/ 0 h 1252"/>
                <a:gd name="T2" fmla="*/ 832 w 1187"/>
                <a:gd name="T3" fmla="*/ 228 h 1252"/>
                <a:gd name="T4" fmla="*/ 729 w 1187"/>
                <a:gd name="T5" fmla="*/ 312 h 1252"/>
                <a:gd name="T6" fmla="*/ 512 w 1187"/>
                <a:gd name="T7" fmla="*/ 432 h 1252"/>
                <a:gd name="T8" fmla="*/ 342 w 1187"/>
                <a:gd name="T9" fmla="*/ 509 h 1252"/>
                <a:gd name="T10" fmla="*/ 222 w 1187"/>
                <a:gd name="T11" fmla="*/ 568 h 1252"/>
                <a:gd name="T12" fmla="*/ 141 w 1187"/>
                <a:gd name="T13" fmla="*/ 619 h 1252"/>
                <a:gd name="T14" fmla="*/ 88 w 1187"/>
                <a:gd name="T15" fmla="*/ 664 h 1252"/>
                <a:gd name="T16" fmla="*/ 53 w 1187"/>
                <a:gd name="T17" fmla="*/ 704 h 1252"/>
                <a:gd name="T18" fmla="*/ 14 w 1187"/>
                <a:gd name="T19" fmla="*/ 777 h 1252"/>
                <a:gd name="T20" fmla="*/ 0 w 1187"/>
                <a:gd name="T21" fmla="*/ 862 h 1252"/>
                <a:gd name="T22" fmla="*/ 15 w 1187"/>
                <a:gd name="T23" fmla="*/ 954 h 1252"/>
                <a:gd name="T24" fmla="*/ 84 w 1187"/>
                <a:gd name="T25" fmla="*/ 1095 h 1252"/>
                <a:gd name="T26" fmla="*/ 210 w 1187"/>
                <a:gd name="T27" fmla="*/ 1252 h 1252"/>
                <a:gd name="T28" fmla="*/ 342 w 1187"/>
                <a:gd name="T29" fmla="*/ 1129 h 1252"/>
                <a:gd name="T30" fmla="*/ 263 w 1187"/>
                <a:gd name="T31" fmla="*/ 1036 h 1252"/>
                <a:gd name="T32" fmla="*/ 197 w 1187"/>
                <a:gd name="T33" fmla="*/ 929 h 1252"/>
                <a:gd name="T34" fmla="*/ 184 w 1187"/>
                <a:gd name="T35" fmla="*/ 890 h 1252"/>
                <a:gd name="T36" fmla="*/ 180 w 1187"/>
                <a:gd name="T37" fmla="*/ 862 h 1252"/>
                <a:gd name="T38" fmla="*/ 183 w 1187"/>
                <a:gd name="T39" fmla="*/ 841 h 1252"/>
                <a:gd name="T40" fmla="*/ 191 w 1187"/>
                <a:gd name="T41" fmla="*/ 822 h 1252"/>
                <a:gd name="T42" fmla="*/ 204 w 1187"/>
                <a:gd name="T43" fmla="*/ 803 h 1252"/>
                <a:gd name="T44" fmla="*/ 249 w 1187"/>
                <a:gd name="T45" fmla="*/ 763 h 1252"/>
                <a:gd name="T46" fmla="*/ 309 w 1187"/>
                <a:gd name="T47" fmla="*/ 726 h 1252"/>
                <a:gd name="T48" fmla="*/ 451 w 1187"/>
                <a:gd name="T49" fmla="*/ 657 h 1252"/>
                <a:gd name="T50" fmla="*/ 707 w 1187"/>
                <a:gd name="T51" fmla="*/ 535 h 1252"/>
                <a:gd name="T52" fmla="*/ 838 w 1187"/>
                <a:gd name="T53" fmla="*/ 456 h 1252"/>
                <a:gd name="T54" fmla="*/ 959 w 1187"/>
                <a:gd name="T55" fmla="*/ 355 h 1252"/>
                <a:gd name="T56" fmla="*/ 1152 w 1187"/>
                <a:gd name="T57" fmla="*/ 162 h 1252"/>
                <a:gd name="T58" fmla="*/ 1181 w 1187"/>
                <a:gd name="T59" fmla="*/ 133 h 1252"/>
                <a:gd name="T60" fmla="*/ 1187 w 1187"/>
                <a:gd name="T61" fmla="*/ 127 h 1252"/>
                <a:gd name="T62" fmla="*/ 1060 w 1187"/>
                <a:gd name="T63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7" h="1252">
                  <a:moveTo>
                    <a:pt x="1060" y="0"/>
                  </a:moveTo>
                  <a:cubicBezTo>
                    <a:pt x="1060" y="0"/>
                    <a:pt x="1043" y="16"/>
                    <a:pt x="832" y="228"/>
                  </a:cubicBezTo>
                  <a:cubicBezTo>
                    <a:pt x="801" y="258"/>
                    <a:pt x="766" y="286"/>
                    <a:pt x="729" y="312"/>
                  </a:cubicBezTo>
                  <a:cubicBezTo>
                    <a:pt x="663" y="358"/>
                    <a:pt x="588" y="396"/>
                    <a:pt x="512" y="432"/>
                  </a:cubicBezTo>
                  <a:cubicBezTo>
                    <a:pt x="455" y="459"/>
                    <a:pt x="397" y="484"/>
                    <a:pt x="342" y="509"/>
                  </a:cubicBezTo>
                  <a:cubicBezTo>
                    <a:pt x="300" y="528"/>
                    <a:pt x="260" y="547"/>
                    <a:pt x="222" y="568"/>
                  </a:cubicBezTo>
                  <a:cubicBezTo>
                    <a:pt x="194" y="584"/>
                    <a:pt x="167" y="600"/>
                    <a:pt x="141" y="619"/>
                  </a:cubicBezTo>
                  <a:cubicBezTo>
                    <a:pt x="122" y="633"/>
                    <a:pt x="104" y="648"/>
                    <a:pt x="88" y="664"/>
                  </a:cubicBezTo>
                  <a:cubicBezTo>
                    <a:pt x="75" y="677"/>
                    <a:pt x="63" y="690"/>
                    <a:pt x="53" y="704"/>
                  </a:cubicBezTo>
                  <a:cubicBezTo>
                    <a:pt x="37" y="726"/>
                    <a:pt x="24" y="751"/>
                    <a:pt x="14" y="777"/>
                  </a:cubicBezTo>
                  <a:cubicBezTo>
                    <a:pt x="5" y="804"/>
                    <a:pt x="0" y="833"/>
                    <a:pt x="0" y="862"/>
                  </a:cubicBezTo>
                  <a:cubicBezTo>
                    <a:pt x="0" y="893"/>
                    <a:pt x="5" y="923"/>
                    <a:pt x="15" y="954"/>
                  </a:cubicBezTo>
                  <a:cubicBezTo>
                    <a:pt x="29" y="1000"/>
                    <a:pt x="52" y="1046"/>
                    <a:pt x="84" y="1095"/>
                  </a:cubicBezTo>
                  <a:cubicBezTo>
                    <a:pt x="116" y="1144"/>
                    <a:pt x="158" y="1196"/>
                    <a:pt x="210" y="1252"/>
                  </a:cubicBezTo>
                  <a:cubicBezTo>
                    <a:pt x="342" y="1129"/>
                    <a:pt x="342" y="1129"/>
                    <a:pt x="342" y="1129"/>
                  </a:cubicBezTo>
                  <a:cubicBezTo>
                    <a:pt x="310" y="1096"/>
                    <a:pt x="284" y="1065"/>
                    <a:pt x="263" y="1036"/>
                  </a:cubicBezTo>
                  <a:cubicBezTo>
                    <a:pt x="231" y="994"/>
                    <a:pt x="209" y="958"/>
                    <a:pt x="197" y="929"/>
                  </a:cubicBezTo>
                  <a:cubicBezTo>
                    <a:pt x="191" y="914"/>
                    <a:pt x="186" y="901"/>
                    <a:pt x="184" y="890"/>
                  </a:cubicBezTo>
                  <a:cubicBezTo>
                    <a:pt x="181" y="879"/>
                    <a:pt x="180" y="870"/>
                    <a:pt x="180" y="862"/>
                  </a:cubicBezTo>
                  <a:cubicBezTo>
                    <a:pt x="180" y="854"/>
                    <a:pt x="181" y="847"/>
                    <a:pt x="183" y="841"/>
                  </a:cubicBezTo>
                  <a:cubicBezTo>
                    <a:pt x="185" y="834"/>
                    <a:pt x="187" y="829"/>
                    <a:pt x="191" y="822"/>
                  </a:cubicBezTo>
                  <a:cubicBezTo>
                    <a:pt x="194" y="816"/>
                    <a:pt x="198" y="810"/>
                    <a:pt x="204" y="803"/>
                  </a:cubicBezTo>
                  <a:cubicBezTo>
                    <a:pt x="214" y="791"/>
                    <a:pt x="229" y="777"/>
                    <a:pt x="249" y="763"/>
                  </a:cubicBezTo>
                  <a:cubicBezTo>
                    <a:pt x="266" y="751"/>
                    <a:pt x="286" y="738"/>
                    <a:pt x="309" y="726"/>
                  </a:cubicBezTo>
                  <a:cubicBezTo>
                    <a:pt x="349" y="703"/>
                    <a:pt x="398" y="681"/>
                    <a:pt x="451" y="657"/>
                  </a:cubicBezTo>
                  <a:cubicBezTo>
                    <a:pt x="530" y="621"/>
                    <a:pt x="619" y="583"/>
                    <a:pt x="707" y="535"/>
                  </a:cubicBezTo>
                  <a:cubicBezTo>
                    <a:pt x="752" y="512"/>
                    <a:pt x="796" y="485"/>
                    <a:pt x="838" y="456"/>
                  </a:cubicBezTo>
                  <a:cubicBezTo>
                    <a:pt x="880" y="426"/>
                    <a:pt x="921" y="393"/>
                    <a:pt x="959" y="355"/>
                  </a:cubicBezTo>
                  <a:cubicBezTo>
                    <a:pt x="1065" y="249"/>
                    <a:pt x="1122" y="192"/>
                    <a:pt x="1152" y="162"/>
                  </a:cubicBezTo>
                  <a:cubicBezTo>
                    <a:pt x="1168" y="146"/>
                    <a:pt x="1176" y="138"/>
                    <a:pt x="1181" y="133"/>
                  </a:cubicBezTo>
                  <a:cubicBezTo>
                    <a:pt x="1186" y="128"/>
                    <a:pt x="1187" y="127"/>
                    <a:pt x="1187" y="127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194002" y="4629588"/>
              <a:ext cx="1920124" cy="603237"/>
            </a:xfrm>
            <a:custGeom>
              <a:avLst/>
              <a:gdLst>
                <a:gd name="T0" fmla="*/ 38 w 1206"/>
                <a:gd name="T1" fmla="*/ 379 h 379"/>
                <a:gd name="T2" fmla="*/ 0 w 1206"/>
                <a:gd name="T3" fmla="*/ 287 h 379"/>
                <a:gd name="T4" fmla="*/ 48 w 1206"/>
                <a:gd name="T5" fmla="*/ 186 h 379"/>
                <a:gd name="T6" fmla="*/ 48 w 1206"/>
                <a:gd name="T7" fmla="*/ 176 h 379"/>
                <a:gd name="T8" fmla="*/ 152 w 1206"/>
                <a:gd name="T9" fmla="*/ 71 h 379"/>
                <a:gd name="T10" fmla="*/ 236 w 1206"/>
                <a:gd name="T11" fmla="*/ 114 h 379"/>
                <a:gd name="T12" fmla="*/ 250 w 1206"/>
                <a:gd name="T13" fmla="*/ 110 h 379"/>
                <a:gd name="T14" fmla="*/ 370 w 1206"/>
                <a:gd name="T15" fmla="*/ 0 h 379"/>
                <a:gd name="T16" fmla="*/ 487 w 1206"/>
                <a:gd name="T17" fmla="*/ 91 h 379"/>
                <a:gd name="T18" fmla="*/ 501 w 1206"/>
                <a:gd name="T19" fmla="*/ 89 h 379"/>
                <a:gd name="T20" fmla="*/ 552 w 1206"/>
                <a:gd name="T21" fmla="*/ 110 h 379"/>
                <a:gd name="T22" fmla="*/ 552 w 1206"/>
                <a:gd name="T23" fmla="*/ 110 h 379"/>
                <a:gd name="T24" fmla="*/ 649 w 1206"/>
                <a:gd name="T25" fmla="*/ 13 h 379"/>
                <a:gd name="T26" fmla="*/ 746 w 1206"/>
                <a:gd name="T27" fmla="*/ 110 h 379"/>
                <a:gd name="T28" fmla="*/ 746 w 1206"/>
                <a:gd name="T29" fmla="*/ 115 h 379"/>
                <a:gd name="T30" fmla="*/ 767 w 1206"/>
                <a:gd name="T31" fmla="*/ 121 h 379"/>
                <a:gd name="T32" fmla="*/ 827 w 1206"/>
                <a:gd name="T33" fmla="*/ 71 h 379"/>
                <a:gd name="T34" fmla="*/ 877 w 1206"/>
                <a:gd name="T35" fmla="*/ 98 h 379"/>
                <a:gd name="T36" fmla="*/ 993 w 1206"/>
                <a:gd name="T37" fmla="*/ 27 h 379"/>
                <a:gd name="T38" fmla="*/ 1124 w 1206"/>
                <a:gd name="T39" fmla="*/ 158 h 379"/>
                <a:gd name="T40" fmla="*/ 1123 w 1206"/>
                <a:gd name="T41" fmla="*/ 170 h 379"/>
                <a:gd name="T42" fmla="*/ 1206 w 1206"/>
                <a:gd name="T43" fmla="*/ 314 h 379"/>
                <a:gd name="T44" fmla="*/ 1193 w 1206"/>
                <a:gd name="T45" fmla="*/ 379 h 379"/>
                <a:gd name="T46" fmla="*/ 38 w 1206"/>
                <a:gd name="T4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6" h="379">
                  <a:moveTo>
                    <a:pt x="38" y="379"/>
                  </a:moveTo>
                  <a:cubicBezTo>
                    <a:pt x="15" y="355"/>
                    <a:pt x="0" y="323"/>
                    <a:pt x="0" y="287"/>
                  </a:cubicBezTo>
                  <a:cubicBezTo>
                    <a:pt x="0" y="246"/>
                    <a:pt x="19" y="210"/>
                    <a:pt x="48" y="186"/>
                  </a:cubicBezTo>
                  <a:cubicBezTo>
                    <a:pt x="48" y="183"/>
                    <a:pt x="48" y="179"/>
                    <a:pt x="48" y="176"/>
                  </a:cubicBezTo>
                  <a:cubicBezTo>
                    <a:pt x="48" y="118"/>
                    <a:pt x="94" y="71"/>
                    <a:pt x="152" y="71"/>
                  </a:cubicBezTo>
                  <a:cubicBezTo>
                    <a:pt x="186" y="71"/>
                    <a:pt x="217" y="88"/>
                    <a:pt x="236" y="114"/>
                  </a:cubicBezTo>
                  <a:cubicBezTo>
                    <a:pt x="240" y="112"/>
                    <a:pt x="245" y="111"/>
                    <a:pt x="250" y="110"/>
                  </a:cubicBezTo>
                  <a:cubicBezTo>
                    <a:pt x="256" y="49"/>
                    <a:pt x="307" y="0"/>
                    <a:pt x="370" y="0"/>
                  </a:cubicBezTo>
                  <a:cubicBezTo>
                    <a:pt x="427" y="0"/>
                    <a:pt x="474" y="39"/>
                    <a:pt x="487" y="91"/>
                  </a:cubicBezTo>
                  <a:cubicBezTo>
                    <a:pt x="492" y="90"/>
                    <a:pt x="496" y="89"/>
                    <a:pt x="501" y="89"/>
                  </a:cubicBezTo>
                  <a:cubicBezTo>
                    <a:pt x="521" y="89"/>
                    <a:pt x="539" y="97"/>
                    <a:pt x="552" y="110"/>
                  </a:cubicBezTo>
                  <a:cubicBezTo>
                    <a:pt x="552" y="110"/>
                    <a:pt x="552" y="110"/>
                    <a:pt x="552" y="110"/>
                  </a:cubicBezTo>
                  <a:cubicBezTo>
                    <a:pt x="552" y="56"/>
                    <a:pt x="596" y="13"/>
                    <a:pt x="649" y="13"/>
                  </a:cubicBezTo>
                  <a:cubicBezTo>
                    <a:pt x="703" y="13"/>
                    <a:pt x="746" y="56"/>
                    <a:pt x="746" y="110"/>
                  </a:cubicBezTo>
                  <a:cubicBezTo>
                    <a:pt x="746" y="111"/>
                    <a:pt x="746" y="113"/>
                    <a:pt x="746" y="115"/>
                  </a:cubicBezTo>
                  <a:cubicBezTo>
                    <a:pt x="753" y="116"/>
                    <a:pt x="760" y="118"/>
                    <a:pt x="767" y="121"/>
                  </a:cubicBezTo>
                  <a:cubicBezTo>
                    <a:pt x="773" y="93"/>
                    <a:pt x="797" y="71"/>
                    <a:pt x="827" y="71"/>
                  </a:cubicBezTo>
                  <a:cubicBezTo>
                    <a:pt x="848" y="71"/>
                    <a:pt x="866" y="82"/>
                    <a:pt x="877" y="98"/>
                  </a:cubicBezTo>
                  <a:cubicBezTo>
                    <a:pt x="899" y="56"/>
                    <a:pt x="943" y="27"/>
                    <a:pt x="993" y="27"/>
                  </a:cubicBezTo>
                  <a:cubicBezTo>
                    <a:pt x="1065" y="27"/>
                    <a:pt x="1124" y="86"/>
                    <a:pt x="1124" y="158"/>
                  </a:cubicBezTo>
                  <a:cubicBezTo>
                    <a:pt x="1124" y="162"/>
                    <a:pt x="1124" y="166"/>
                    <a:pt x="1123" y="170"/>
                  </a:cubicBezTo>
                  <a:cubicBezTo>
                    <a:pt x="1173" y="199"/>
                    <a:pt x="1206" y="253"/>
                    <a:pt x="1206" y="314"/>
                  </a:cubicBezTo>
                  <a:cubicBezTo>
                    <a:pt x="1206" y="337"/>
                    <a:pt x="1201" y="359"/>
                    <a:pt x="1193" y="379"/>
                  </a:cubicBezTo>
                  <a:lnTo>
                    <a:pt x="38" y="37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45713" y="3123517"/>
              <a:ext cx="1829234" cy="1945707"/>
            </a:xfrm>
            <a:custGeom>
              <a:avLst/>
              <a:gdLst>
                <a:gd name="T0" fmla="*/ 1053 w 1149"/>
                <a:gd name="T1" fmla="*/ 0 h 1222"/>
                <a:gd name="T2" fmla="*/ 825 w 1149"/>
                <a:gd name="T3" fmla="*/ 228 h 1222"/>
                <a:gd name="T4" fmla="*/ 597 w 1149"/>
                <a:gd name="T5" fmla="*/ 389 h 1222"/>
                <a:gd name="T6" fmla="*/ 401 w 1149"/>
                <a:gd name="T7" fmla="*/ 481 h 1222"/>
                <a:gd name="T8" fmla="*/ 260 w 1149"/>
                <a:gd name="T9" fmla="*/ 547 h 1222"/>
                <a:gd name="T10" fmla="*/ 165 w 1149"/>
                <a:gd name="T11" fmla="*/ 600 h 1222"/>
                <a:gd name="T12" fmla="*/ 102 w 1149"/>
                <a:gd name="T13" fmla="*/ 645 h 1222"/>
                <a:gd name="T14" fmla="*/ 62 w 1149"/>
                <a:gd name="T15" fmla="*/ 686 h 1222"/>
                <a:gd name="T16" fmla="*/ 17 w 1149"/>
                <a:gd name="T17" fmla="*/ 759 h 1222"/>
                <a:gd name="T18" fmla="*/ 0 w 1149"/>
                <a:gd name="T19" fmla="*/ 847 h 1222"/>
                <a:gd name="T20" fmla="*/ 14 w 1149"/>
                <a:gd name="T21" fmla="*/ 933 h 1222"/>
                <a:gd name="T22" fmla="*/ 80 w 1149"/>
                <a:gd name="T23" fmla="*/ 1068 h 1222"/>
                <a:gd name="T24" fmla="*/ 204 w 1149"/>
                <a:gd name="T25" fmla="*/ 1222 h 1222"/>
                <a:gd name="T26" fmla="*/ 304 w 1149"/>
                <a:gd name="T27" fmla="*/ 1129 h 1222"/>
                <a:gd name="T28" fmla="*/ 223 w 1149"/>
                <a:gd name="T29" fmla="*/ 1035 h 1222"/>
                <a:gd name="T30" fmla="*/ 155 w 1149"/>
                <a:gd name="T31" fmla="*/ 922 h 1222"/>
                <a:gd name="T32" fmla="*/ 140 w 1149"/>
                <a:gd name="T33" fmla="*/ 880 h 1222"/>
                <a:gd name="T34" fmla="*/ 136 w 1149"/>
                <a:gd name="T35" fmla="*/ 847 h 1222"/>
                <a:gd name="T36" fmla="*/ 140 w 1149"/>
                <a:gd name="T37" fmla="*/ 820 h 1222"/>
                <a:gd name="T38" fmla="*/ 150 w 1149"/>
                <a:gd name="T39" fmla="*/ 797 h 1222"/>
                <a:gd name="T40" fmla="*/ 165 w 1149"/>
                <a:gd name="T41" fmla="*/ 774 h 1222"/>
                <a:gd name="T42" fmla="*/ 214 w 1149"/>
                <a:gd name="T43" fmla="*/ 731 h 1222"/>
                <a:gd name="T44" fmla="*/ 276 w 1149"/>
                <a:gd name="T45" fmla="*/ 691 h 1222"/>
                <a:gd name="T46" fmla="*/ 420 w 1149"/>
                <a:gd name="T47" fmla="*/ 622 h 1222"/>
                <a:gd name="T48" fmla="*/ 675 w 1149"/>
                <a:gd name="T49" fmla="*/ 501 h 1222"/>
                <a:gd name="T50" fmla="*/ 922 w 1149"/>
                <a:gd name="T51" fmla="*/ 324 h 1222"/>
                <a:gd name="T52" fmla="*/ 1115 w 1149"/>
                <a:gd name="T53" fmla="*/ 131 h 1222"/>
                <a:gd name="T54" fmla="*/ 1144 w 1149"/>
                <a:gd name="T55" fmla="*/ 102 h 1222"/>
                <a:gd name="T56" fmla="*/ 1149 w 1149"/>
                <a:gd name="T57" fmla="*/ 96 h 1222"/>
                <a:gd name="T58" fmla="*/ 1053 w 1149"/>
                <a:gd name="T59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9" h="1222">
                  <a:moveTo>
                    <a:pt x="1053" y="0"/>
                  </a:moveTo>
                  <a:cubicBezTo>
                    <a:pt x="1053" y="0"/>
                    <a:pt x="1037" y="17"/>
                    <a:pt x="825" y="228"/>
                  </a:cubicBezTo>
                  <a:cubicBezTo>
                    <a:pt x="762" y="292"/>
                    <a:pt x="682" y="344"/>
                    <a:pt x="597" y="389"/>
                  </a:cubicBezTo>
                  <a:cubicBezTo>
                    <a:pt x="533" y="423"/>
                    <a:pt x="466" y="453"/>
                    <a:pt x="401" y="481"/>
                  </a:cubicBezTo>
                  <a:cubicBezTo>
                    <a:pt x="352" y="503"/>
                    <a:pt x="305" y="524"/>
                    <a:pt x="260" y="547"/>
                  </a:cubicBezTo>
                  <a:cubicBezTo>
                    <a:pt x="226" y="563"/>
                    <a:pt x="194" y="581"/>
                    <a:pt x="165" y="600"/>
                  </a:cubicBezTo>
                  <a:cubicBezTo>
                    <a:pt x="142" y="614"/>
                    <a:pt x="121" y="629"/>
                    <a:pt x="102" y="645"/>
                  </a:cubicBezTo>
                  <a:cubicBezTo>
                    <a:pt x="88" y="658"/>
                    <a:pt x="74" y="671"/>
                    <a:pt x="62" y="686"/>
                  </a:cubicBezTo>
                  <a:cubicBezTo>
                    <a:pt x="44" y="707"/>
                    <a:pt x="28" y="732"/>
                    <a:pt x="17" y="759"/>
                  </a:cubicBezTo>
                  <a:cubicBezTo>
                    <a:pt x="6" y="786"/>
                    <a:pt x="0" y="816"/>
                    <a:pt x="0" y="847"/>
                  </a:cubicBezTo>
                  <a:cubicBezTo>
                    <a:pt x="0" y="875"/>
                    <a:pt x="5" y="904"/>
                    <a:pt x="14" y="933"/>
                  </a:cubicBezTo>
                  <a:cubicBezTo>
                    <a:pt x="27" y="976"/>
                    <a:pt x="49" y="1021"/>
                    <a:pt x="80" y="1068"/>
                  </a:cubicBezTo>
                  <a:cubicBezTo>
                    <a:pt x="112" y="1116"/>
                    <a:pt x="153" y="1166"/>
                    <a:pt x="204" y="1222"/>
                  </a:cubicBezTo>
                  <a:cubicBezTo>
                    <a:pt x="304" y="1129"/>
                    <a:pt x="304" y="1129"/>
                    <a:pt x="304" y="1129"/>
                  </a:cubicBezTo>
                  <a:cubicBezTo>
                    <a:pt x="272" y="1095"/>
                    <a:pt x="245" y="1064"/>
                    <a:pt x="223" y="1035"/>
                  </a:cubicBezTo>
                  <a:cubicBezTo>
                    <a:pt x="190" y="991"/>
                    <a:pt x="168" y="954"/>
                    <a:pt x="155" y="922"/>
                  </a:cubicBezTo>
                  <a:cubicBezTo>
                    <a:pt x="148" y="907"/>
                    <a:pt x="143" y="893"/>
                    <a:pt x="140" y="880"/>
                  </a:cubicBezTo>
                  <a:cubicBezTo>
                    <a:pt x="138" y="868"/>
                    <a:pt x="136" y="857"/>
                    <a:pt x="136" y="847"/>
                  </a:cubicBezTo>
                  <a:cubicBezTo>
                    <a:pt x="136" y="837"/>
                    <a:pt x="138" y="828"/>
                    <a:pt x="140" y="820"/>
                  </a:cubicBezTo>
                  <a:cubicBezTo>
                    <a:pt x="142" y="812"/>
                    <a:pt x="145" y="804"/>
                    <a:pt x="150" y="797"/>
                  </a:cubicBezTo>
                  <a:cubicBezTo>
                    <a:pt x="154" y="789"/>
                    <a:pt x="159" y="782"/>
                    <a:pt x="165" y="774"/>
                  </a:cubicBezTo>
                  <a:cubicBezTo>
                    <a:pt x="177" y="760"/>
                    <a:pt x="193" y="745"/>
                    <a:pt x="214" y="731"/>
                  </a:cubicBezTo>
                  <a:cubicBezTo>
                    <a:pt x="232" y="717"/>
                    <a:pt x="253" y="704"/>
                    <a:pt x="276" y="691"/>
                  </a:cubicBezTo>
                  <a:cubicBezTo>
                    <a:pt x="318" y="669"/>
                    <a:pt x="367" y="646"/>
                    <a:pt x="420" y="622"/>
                  </a:cubicBezTo>
                  <a:cubicBezTo>
                    <a:pt x="499" y="586"/>
                    <a:pt x="588" y="548"/>
                    <a:pt x="675" y="501"/>
                  </a:cubicBezTo>
                  <a:cubicBezTo>
                    <a:pt x="762" y="454"/>
                    <a:pt x="848" y="398"/>
                    <a:pt x="922" y="324"/>
                  </a:cubicBezTo>
                  <a:cubicBezTo>
                    <a:pt x="1027" y="219"/>
                    <a:pt x="1084" y="162"/>
                    <a:pt x="1115" y="131"/>
                  </a:cubicBezTo>
                  <a:cubicBezTo>
                    <a:pt x="1130" y="116"/>
                    <a:pt x="1139" y="107"/>
                    <a:pt x="1144" y="102"/>
                  </a:cubicBezTo>
                  <a:cubicBezTo>
                    <a:pt x="1148" y="97"/>
                    <a:pt x="1149" y="96"/>
                    <a:pt x="1149" y="96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892841" y="3156506"/>
              <a:ext cx="1748444" cy="1879055"/>
            </a:xfrm>
            <a:custGeom>
              <a:avLst/>
              <a:gdLst>
                <a:gd name="T0" fmla="*/ 1045 w 1098"/>
                <a:gd name="T1" fmla="*/ 0 h 1180"/>
                <a:gd name="T2" fmla="*/ 817 w 1098"/>
                <a:gd name="T3" fmla="*/ 228 h 1180"/>
                <a:gd name="T4" fmla="*/ 581 w 1098"/>
                <a:gd name="T5" fmla="*/ 394 h 1180"/>
                <a:gd name="T6" fmla="*/ 383 w 1098"/>
                <a:gd name="T7" fmla="*/ 488 h 1180"/>
                <a:gd name="T8" fmla="*/ 243 w 1098"/>
                <a:gd name="T9" fmla="*/ 553 h 1180"/>
                <a:gd name="T10" fmla="*/ 151 w 1098"/>
                <a:gd name="T11" fmla="*/ 604 h 1180"/>
                <a:gd name="T12" fmla="*/ 44 w 1098"/>
                <a:gd name="T13" fmla="*/ 697 h 1180"/>
                <a:gd name="T14" fmla="*/ 12 w 1098"/>
                <a:gd name="T15" fmla="*/ 757 h 1180"/>
                <a:gd name="T16" fmla="*/ 0 w 1098"/>
                <a:gd name="T17" fmla="*/ 826 h 1180"/>
                <a:gd name="T18" fmla="*/ 12 w 1098"/>
                <a:gd name="T19" fmla="*/ 903 h 1180"/>
                <a:gd name="T20" fmla="*/ 75 w 1098"/>
                <a:gd name="T21" fmla="*/ 1031 h 1180"/>
                <a:gd name="T22" fmla="*/ 196 w 1098"/>
                <a:gd name="T23" fmla="*/ 1180 h 1180"/>
                <a:gd name="T24" fmla="*/ 252 w 1098"/>
                <a:gd name="T25" fmla="*/ 1129 h 1180"/>
                <a:gd name="T26" fmla="*/ 115 w 1098"/>
                <a:gd name="T27" fmla="*/ 949 h 1180"/>
                <a:gd name="T28" fmla="*/ 85 w 1098"/>
                <a:gd name="T29" fmla="*/ 881 h 1180"/>
                <a:gd name="T30" fmla="*/ 76 w 1098"/>
                <a:gd name="T31" fmla="*/ 826 h 1180"/>
                <a:gd name="T32" fmla="*/ 81 w 1098"/>
                <a:gd name="T33" fmla="*/ 791 h 1180"/>
                <a:gd name="T34" fmla="*/ 113 w 1098"/>
                <a:gd name="T35" fmla="*/ 732 h 1180"/>
                <a:gd name="T36" fmla="*/ 168 w 1098"/>
                <a:gd name="T37" fmla="*/ 684 h 1180"/>
                <a:gd name="T38" fmla="*/ 314 w 1098"/>
                <a:gd name="T39" fmla="*/ 603 h 1180"/>
                <a:gd name="T40" fmla="*/ 595 w 1098"/>
                <a:gd name="T41" fmla="*/ 472 h 1180"/>
                <a:gd name="T42" fmla="*/ 870 w 1098"/>
                <a:gd name="T43" fmla="*/ 282 h 1180"/>
                <a:gd name="T44" fmla="*/ 1098 w 1098"/>
                <a:gd name="T45" fmla="*/ 54 h 1180"/>
                <a:gd name="T46" fmla="*/ 1045 w 1098"/>
                <a:gd name="T4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8" h="1180">
                  <a:moveTo>
                    <a:pt x="1045" y="0"/>
                  </a:moveTo>
                  <a:cubicBezTo>
                    <a:pt x="1045" y="0"/>
                    <a:pt x="1028" y="17"/>
                    <a:pt x="817" y="228"/>
                  </a:cubicBezTo>
                  <a:cubicBezTo>
                    <a:pt x="750" y="295"/>
                    <a:pt x="667" y="348"/>
                    <a:pt x="581" y="394"/>
                  </a:cubicBezTo>
                  <a:cubicBezTo>
                    <a:pt x="516" y="429"/>
                    <a:pt x="448" y="459"/>
                    <a:pt x="383" y="488"/>
                  </a:cubicBezTo>
                  <a:cubicBezTo>
                    <a:pt x="334" y="510"/>
                    <a:pt x="287" y="531"/>
                    <a:pt x="243" y="553"/>
                  </a:cubicBezTo>
                  <a:cubicBezTo>
                    <a:pt x="210" y="569"/>
                    <a:pt x="179" y="586"/>
                    <a:pt x="151" y="604"/>
                  </a:cubicBezTo>
                  <a:cubicBezTo>
                    <a:pt x="108" y="631"/>
                    <a:pt x="71" y="661"/>
                    <a:pt x="44" y="697"/>
                  </a:cubicBezTo>
                  <a:cubicBezTo>
                    <a:pt x="31" y="716"/>
                    <a:pt x="20" y="736"/>
                    <a:pt x="12" y="757"/>
                  </a:cubicBezTo>
                  <a:cubicBezTo>
                    <a:pt x="4" y="779"/>
                    <a:pt x="0" y="802"/>
                    <a:pt x="0" y="826"/>
                  </a:cubicBezTo>
                  <a:cubicBezTo>
                    <a:pt x="0" y="851"/>
                    <a:pt x="4" y="876"/>
                    <a:pt x="12" y="903"/>
                  </a:cubicBezTo>
                  <a:cubicBezTo>
                    <a:pt x="24" y="943"/>
                    <a:pt x="45" y="985"/>
                    <a:pt x="75" y="1031"/>
                  </a:cubicBezTo>
                  <a:cubicBezTo>
                    <a:pt x="106" y="1076"/>
                    <a:pt x="145" y="1126"/>
                    <a:pt x="196" y="1180"/>
                  </a:cubicBezTo>
                  <a:cubicBezTo>
                    <a:pt x="252" y="1129"/>
                    <a:pt x="252" y="1129"/>
                    <a:pt x="252" y="1129"/>
                  </a:cubicBezTo>
                  <a:cubicBezTo>
                    <a:pt x="187" y="1059"/>
                    <a:pt x="143" y="999"/>
                    <a:pt x="115" y="949"/>
                  </a:cubicBezTo>
                  <a:cubicBezTo>
                    <a:pt x="101" y="924"/>
                    <a:pt x="91" y="901"/>
                    <a:pt x="85" y="881"/>
                  </a:cubicBezTo>
                  <a:cubicBezTo>
                    <a:pt x="79" y="861"/>
                    <a:pt x="76" y="843"/>
                    <a:pt x="76" y="826"/>
                  </a:cubicBezTo>
                  <a:cubicBezTo>
                    <a:pt x="76" y="814"/>
                    <a:pt x="78" y="802"/>
                    <a:pt x="81" y="791"/>
                  </a:cubicBezTo>
                  <a:cubicBezTo>
                    <a:pt x="87" y="770"/>
                    <a:pt x="97" y="751"/>
                    <a:pt x="113" y="732"/>
                  </a:cubicBezTo>
                  <a:cubicBezTo>
                    <a:pt x="128" y="716"/>
                    <a:pt x="146" y="700"/>
                    <a:pt x="168" y="684"/>
                  </a:cubicBezTo>
                  <a:cubicBezTo>
                    <a:pt x="207" y="656"/>
                    <a:pt x="257" y="630"/>
                    <a:pt x="314" y="603"/>
                  </a:cubicBezTo>
                  <a:cubicBezTo>
                    <a:pt x="398" y="563"/>
                    <a:pt x="497" y="522"/>
                    <a:pt x="595" y="472"/>
                  </a:cubicBezTo>
                  <a:cubicBezTo>
                    <a:pt x="693" y="422"/>
                    <a:pt x="790" y="362"/>
                    <a:pt x="870" y="282"/>
                  </a:cubicBezTo>
                  <a:cubicBezTo>
                    <a:pt x="1082" y="71"/>
                    <a:pt x="1098" y="54"/>
                    <a:pt x="1098" y="54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235311" y="3198248"/>
              <a:ext cx="366251" cy="364231"/>
            </a:xfrm>
            <a:custGeom>
              <a:avLst/>
              <a:gdLst>
                <a:gd name="T0" fmla="*/ 230 w 230"/>
                <a:gd name="T1" fmla="*/ 126 h 229"/>
                <a:gd name="T2" fmla="*/ 177 w 230"/>
                <a:gd name="T3" fmla="*/ 53 h 229"/>
                <a:gd name="T4" fmla="*/ 104 w 230"/>
                <a:gd name="T5" fmla="*/ 0 h 229"/>
                <a:gd name="T6" fmla="*/ 0 w 230"/>
                <a:gd name="T7" fmla="*/ 229 h 229"/>
                <a:gd name="T8" fmla="*/ 230 w 230"/>
                <a:gd name="T9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29">
                  <a:moveTo>
                    <a:pt x="230" y="126"/>
                  </a:moveTo>
                  <a:cubicBezTo>
                    <a:pt x="177" y="53"/>
                    <a:pt x="177" y="53"/>
                    <a:pt x="177" y="5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0" y="96"/>
                    <a:pt x="0" y="229"/>
                  </a:cubicBezTo>
                  <a:cubicBezTo>
                    <a:pt x="134" y="229"/>
                    <a:pt x="230" y="126"/>
                    <a:pt x="230" y="126"/>
                  </a:cubicBez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314755" y="3221812"/>
              <a:ext cx="263243" cy="261223"/>
            </a:xfrm>
            <a:custGeom>
              <a:avLst/>
              <a:gdLst>
                <a:gd name="T0" fmla="*/ 165 w 165"/>
                <a:gd name="T1" fmla="*/ 90 h 164"/>
                <a:gd name="T2" fmla="*/ 127 w 165"/>
                <a:gd name="T3" fmla="*/ 38 h 164"/>
                <a:gd name="T4" fmla="*/ 75 w 165"/>
                <a:gd name="T5" fmla="*/ 0 h 164"/>
                <a:gd name="T6" fmla="*/ 0 w 165"/>
                <a:gd name="T7" fmla="*/ 164 h 164"/>
                <a:gd name="T8" fmla="*/ 165 w 165"/>
                <a:gd name="T9" fmla="*/ 9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64">
                  <a:moveTo>
                    <a:pt x="165" y="90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9"/>
                    <a:pt x="0" y="164"/>
                  </a:cubicBezTo>
                  <a:cubicBezTo>
                    <a:pt x="96" y="164"/>
                    <a:pt x="165" y="90"/>
                    <a:pt x="165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380061" y="3241337"/>
              <a:ext cx="178413" cy="178413"/>
            </a:xfrm>
            <a:custGeom>
              <a:avLst/>
              <a:gdLst>
                <a:gd name="T0" fmla="*/ 112 w 112"/>
                <a:gd name="T1" fmla="*/ 61 h 112"/>
                <a:gd name="T2" fmla="*/ 86 w 112"/>
                <a:gd name="T3" fmla="*/ 26 h 112"/>
                <a:gd name="T4" fmla="*/ 50 w 112"/>
                <a:gd name="T5" fmla="*/ 0 h 112"/>
                <a:gd name="T6" fmla="*/ 0 w 112"/>
                <a:gd name="T7" fmla="*/ 112 h 112"/>
                <a:gd name="T8" fmla="*/ 112 w 112"/>
                <a:gd name="T9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2" y="61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0" y="47"/>
                    <a:pt x="0" y="112"/>
                  </a:cubicBezTo>
                  <a:cubicBezTo>
                    <a:pt x="65" y="112"/>
                    <a:pt x="112" y="61"/>
                    <a:pt x="112" y="61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170006" y="2741108"/>
              <a:ext cx="509654" cy="514367"/>
            </a:xfrm>
            <a:custGeom>
              <a:avLst/>
              <a:gdLst>
                <a:gd name="T0" fmla="*/ 320 w 320"/>
                <a:gd name="T1" fmla="*/ 24 h 323"/>
                <a:gd name="T2" fmla="*/ 201 w 320"/>
                <a:gd name="T3" fmla="*/ 67 h 323"/>
                <a:gd name="T4" fmla="*/ 0 w 320"/>
                <a:gd name="T5" fmla="*/ 268 h 323"/>
                <a:gd name="T6" fmla="*/ 180 w 320"/>
                <a:gd name="T7" fmla="*/ 255 h 323"/>
                <a:gd name="T8" fmla="*/ 320 w 320"/>
                <a:gd name="T9" fmla="*/ 2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23">
                  <a:moveTo>
                    <a:pt x="320" y="24"/>
                  </a:moveTo>
                  <a:cubicBezTo>
                    <a:pt x="320" y="24"/>
                    <a:pt x="269" y="0"/>
                    <a:pt x="201" y="67"/>
                  </a:cubicBezTo>
                  <a:cubicBezTo>
                    <a:pt x="134" y="134"/>
                    <a:pt x="0" y="268"/>
                    <a:pt x="0" y="268"/>
                  </a:cubicBezTo>
                  <a:cubicBezTo>
                    <a:pt x="0" y="268"/>
                    <a:pt x="112" y="187"/>
                    <a:pt x="180" y="255"/>
                  </a:cubicBezTo>
                  <a:cubicBezTo>
                    <a:pt x="248" y="323"/>
                    <a:pt x="320" y="24"/>
                    <a:pt x="320" y="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3544335" y="3118804"/>
              <a:ext cx="514367" cy="508981"/>
            </a:xfrm>
            <a:custGeom>
              <a:avLst/>
              <a:gdLst>
                <a:gd name="T0" fmla="*/ 298 w 323"/>
                <a:gd name="T1" fmla="*/ 0 h 320"/>
                <a:gd name="T2" fmla="*/ 256 w 323"/>
                <a:gd name="T3" fmla="*/ 119 h 320"/>
                <a:gd name="T4" fmla="*/ 55 w 323"/>
                <a:gd name="T5" fmla="*/ 320 h 320"/>
                <a:gd name="T6" fmla="*/ 68 w 323"/>
                <a:gd name="T7" fmla="*/ 141 h 320"/>
                <a:gd name="T8" fmla="*/ 298 w 323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20">
                  <a:moveTo>
                    <a:pt x="298" y="0"/>
                  </a:moveTo>
                  <a:cubicBezTo>
                    <a:pt x="298" y="0"/>
                    <a:pt x="323" y="52"/>
                    <a:pt x="256" y="119"/>
                  </a:cubicBezTo>
                  <a:cubicBezTo>
                    <a:pt x="189" y="186"/>
                    <a:pt x="55" y="320"/>
                    <a:pt x="55" y="320"/>
                  </a:cubicBezTo>
                  <a:cubicBezTo>
                    <a:pt x="55" y="320"/>
                    <a:pt x="136" y="209"/>
                    <a:pt x="68" y="141"/>
                  </a:cubicBezTo>
                  <a:cubicBezTo>
                    <a:pt x="0" y="73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00932" y="3091201"/>
              <a:ext cx="305658" cy="307678"/>
            </a:xfrm>
            <a:custGeom>
              <a:avLst/>
              <a:gdLst>
                <a:gd name="T0" fmla="*/ 298 w 454"/>
                <a:gd name="T1" fmla="*/ 457 h 457"/>
                <a:gd name="T2" fmla="*/ 0 w 454"/>
                <a:gd name="T3" fmla="*/ 159 h 457"/>
                <a:gd name="T4" fmla="*/ 156 w 454"/>
                <a:gd name="T5" fmla="*/ 0 h 457"/>
                <a:gd name="T6" fmla="*/ 454 w 454"/>
                <a:gd name="T7" fmla="*/ 298 h 457"/>
                <a:gd name="T8" fmla="*/ 298 w 454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457">
                  <a:moveTo>
                    <a:pt x="298" y="457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454" y="298"/>
                  </a:lnTo>
                  <a:lnTo>
                    <a:pt x="298" y="4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400932" y="3091201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17090" y="3107359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431229" y="3121497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445367" y="3137655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461525" y="3151794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475663" y="3165932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9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9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491822" y="3182090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505960" y="3196228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3520098" y="3212387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536256" y="3226525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550395" y="3242683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566553" y="3256821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580691" y="3271633"/>
              <a:ext cx="111760" cy="111087"/>
            </a:xfrm>
            <a:custGeom>
              <a:avLst/>
              <a:gdLst>
                <a:gd name="T0" fmla="*/ 10 w 166"/>
                <a:gd name="T1" fmla="*/ 165 h 165"/>
                <a:gd name="T2" fmla="*/ 0 w 166"/>
                <a:gd name="T3" fmla="*/ 158 h 165"/>
                <a:gd name="T4" fmla="*/ 159 w 166"/>
                <a:gd name="T5" fmla="*/ 0 h 165"/>
                <a:gd name="T6" fmla="*/ 166 w 166"/>
                <a:gd name="T7" fmla="*/ 9 h 165"/>
                <a:gd name="T8" fmla="*/ 10 w 166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0" y="165"/>
                  </a:moveTo>
                  <a:lnTo>
                    <a:pt x="0" y="158"/>
                  </a:lnTo>
                  <a:lnTo>
                    <a:pt x="159" y="0"/>
                  </a:lnTo>
                  <a:lnTo>
                    <a:pt x="166" y="9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596849" y="3287118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426516" y="2059774"/>
              <a:ext cx="1312174" cy="1313521"/>
            </a:xfrm>
            <a:custGeom>
              <a:avLst/>
              <a:gdLst>
                <a:gd name="T0" fmla="*/ 141 w 824"/>
                <a:gd name="T1" fmla="*/ 825 h 825"/>
                <a:gd name="T2" fmla="*/ 482 w 824"/>
                <a:gd name="T3" fmla="*/ 564 h 825"/>
                <a:gd name="T4" fmla="*/ 763 w 824"/>
                <a:gd name="T5" fmla="*/ 61 h 825"/>
                <a:gd name="T6" fmla="*/ 261 w 824"/>
                <a:gd name="T7" fmla="*/ 343 h 825"/>
                <a:gd name="T8" fmla="*/ 0 w 824"/>
                <a:gd name="T9" fmla="*/ 683 h 825"/>
                <a:gd name="T10" fmla="*/ 141 w 824"/>
                <a:gd name="T11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4" h="825">
                  <a:moveTo>
                    <a:pt x="141" y="825"/>
                  </a:moveTo>
                  <a:cubicBezTo>
                    <a:pt x="237" y="778"/>
                    <a:pt x="361" y="685"/>
                    <a:pt x="482" y="564"/>
                  </a:cubicBezTo>
                  <a:cubicBezTo>
                    <a:pt x="698" y="348"/>
                    <a:pt x="824" y="123"/>
                    <a:pt x="763" y="61"/>
                  </a:cubicBezTo>
                  <a:cubicBezTo>
                    <a:pt x="702" y="0"/>
                    <a:pt x="477" y="126"/>
                    <a:pt x="261" y="343"/>
                  </a:cubicBezTo>
                  <a:cubicBezTo>
                    <a:pt x="140" y="464"/>
                    <a:pt x="47" y="587"/>
                    <a:pt x="0" y="683"/>
                  </a:cubicBezTo>
                  <a:cubicBezTo>
                    <a:pt x="141" y="825"/>
                    <a:pt x="141" y="825"/>
                    <a:pt x="141" y="82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549048" y="2779484"/>
              <a:ext cx="469932" cy="471279"/>
            </a:xfrm>
            <a:custGeom>
              <a:avLst/>
              <a:gdLst>
                <a:gd name="T0" fmla="*/ 205 w 295"/>
                <a:gd name="T1" fmla="*/ 285 h 296"/>
                <a:gd name="T2" fmla="*/ 295 w 295"/>
                <a:gd name="T3" fmla="*/ 213 h 296"/>
                <a:gd name="T4" fmla="*/ 176 w 295"/>
                <a:gd name="T5" fmla="*/ 120 h 296"/>
                <a:gd name="T6" fmla="*/ 82 w 295"/>
                <a:gd name="T7" fmla="*/ 0 h 296"/>
                <a:gd name="T8" fmla="*/ 11 w 295"/>
                <a:gd name="T9" fmla="*/ 90 h 296"/>
                <a:gd name="T10" fmla="*/ 95 w 295"/>
                <a:gd name="T11" fmla="*/ 201 h 296"/>
                <a:gd name="T12" fmla="*/ 205 w 295"/>
                <a:gd name="T13" fmla="*/ 28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96">
                  <a:moveTo>
                    <a:pt x="205" y="285"/>
                  </a:moveTo>
                  <a:cubicBezTo>
                    <a:pt x="235" y="263"/>
                    <a:pt x="265" y="240"/>
                    <a:pt x="295" y="213"/>
                  </a:cubicBezTo>
                  <a:cubicBezTo>
                    <a:pt x="295" y="213"/>
                    <a:pt x="281" y="225"/>
                    <a:pt x="176" y="120"/>
                  </a:cubicBezTo>
                  <a:cubicBezTo>
                    <a:pt x="71" y="15"/>
                    <a:pt x="82" y="0"/>
                    <a:pt x="82" y="0"/>
                  </a:cubicBezTo>
                  <a:cubicBezTo>
                    <a:pt x="56" y="31"/>
                    <a:pt x="32" y="61"/>
                    <a:pt x="11" y="90"/>
                  </a:cubicBezTo>
                  <a:cubicBezTo>
                    <a:pt x="11" y="90"/>
                    <a:pt x="0" y="105"/>
                    <a:pt x="95" y="201"/>
                  </a:cubicBezTo>
                  <a:cubicBezTo>
                    <a:pt x="190" y="296"/>
                    <a:pt x="205" y="285"/>
                    <a:pt x="205" y="2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179888" y="2092763"/>
              <a:ext cx="526485" cy="527159"/>
            </a:xfrm>
            <a:custGeom>
              <a:avLst/>
              <a:gdLst>
                <a:gd name="T0" fmla="*/ 191 w 331"/>
                <a:gd name="T1" fmla="*/ 331 h 331"/>
                <a:gd name="T2" fmla="*/ 290 w 331"/>
                <a:gd name="T3" fmla="*/ 40 h 331"/>
                <a:gd name="T4" fmla="*/ 0 w 331"/>
                <a:gd name="T5" fmla="*/ 140 h 331"/>
                <a:gd name="T6" fmla="*/ 75 w 331"/>
                <a:gd name="T7" fmla="*/ 256 h 331"/>
                <a:gd name="T8" fmla="*/ 191 w 331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331">
                  <a:moveTo>
                    <a:pt x="191" y="331"/>
                  </a:moveTo>
                  <a:cubicBezTo>
                    <a:pt x="288" y="195"/>
                    <a:pt x="331" y="81"/>
                    <a:pt x="290" y="40"/>
                  </a:cubicBezTo>
                  <a:cubicBezTo>
                    <a:pt x="249" y="0"/>
                    <a:pt x="135" y="42"/>
                    <a:pt x="0" y="140"/>
                  </a:cubicBezTo>
                  <a:cubicBezTo>
                    <a:pt x="0" y="140"/>
                    <a:pt x="20" y="202"/>
                    <a:pt x="75" y="256"/>
                  </a:cubicBezTo>
                  <a:cubicBezTo>
                    <a:pt x="129" y="310"/>
                    <a:pt x="191" y="331"/>
                    <a:pt x="191" y="3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009555" y="2486618"/>
              <a:ext cx="302292" cy="303638"/>
            </a:xfrm>
            <a:custGeom>
              <a:avLst/>
              <a:gdLst>
                <a:gd name="T0" fmla="*/ 156 w 190"/>
                <a:gd name="T1" fmla="*/ 157 h 191"/>
                <a:gd name="T2" fmla="*/ 34 w 190"/>
                <a:gd name="T3" fmla="*/ 157 h 191"/>
                <a:gd name="T4" fmla="*/ 34 w 190"/>
                <a:gd name="T5" fmla="*/ 34 h 191"/>
                <a:gd name="T6" fmla="*/ 156 w 190"/>
                <a:gd name="T7" fmla="*/ 34 h 191"/>
                <a:gd name="T8" fmla="*/ 156 w 190"/>
                <a:gd name="T9" fmla="*/ 15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156" y="157"/>
                  </a:moveTo>
                  <a:cubicBezTo>
                    <a:pt x="122" y="191"/>
                    <a:pt x="68" y="191"/>
                    <a:pt x="34" y="157"/>
                  </a:cubicBezTo>
                  <a:cubicBezTo>
                    <a:pt x="0" y="123"/>
                    <a:pt x="0" y="68"/>
                    <a:pt x="34" y="34"/>
                  </a:cubicBezTo>
                  <a:cubicBezTo>
                    <a:pt x="68" y="0"/>
                    <a:pt x="122" y="0"/>
                    <a:pt x="156" y="34"/>
                  </a:cubicBezTo>
                  <a:cubicBezTo>
                    <a:pt x="190" y="68"/>
                    <a:pt x="190" y="123"/>
                    <a:pt x="156" y="1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036485" y="2513548"/>
              <a:ext cx="248431" cy="249778"/>
            </a:xfrm>
            <a:custGeom>
              <a:avLst/>
              <a:gdLst>
                <a:gd name="T0" fmla="*/ 107 w 156"/>
                <a:gd name="T1" fmla="*/ 141 h 157"/>
                <a:gd name="T2" fmla="*/ 16 w 156"/>
                <a:gd name="T3" fmla="*/ 108 h 157"/>
                <a:gd name="T4" fmla="*/ 49 w 156"/>
                <a:gd name="T5" fmla="*/ 17 h 157"/>
                <a:gd name="T6" fmla="*/ 140 w 156"/>
                <a:gd name="T7" fmla="*/ 50 h 157"/>
                <a:gd name="T8" fmla="*/ 107 w 156"/>
                <a:gd name="T9" fmla="*/ 14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7">
                  <a:moveTo>
                    <a:pt x="107" y="141"/>
                  </a:moveTo>
                  <a:cubicBezTo>
                    <a:pt x="73" y="157"/>
                    <a:pt x="32" y="142"/>
                    <a:pt x="16" y="108"/>
                  </a:cubicBezTo>
                  <a:cubicBezTo>
                    <a:pt x="0" y="73"/>
                    <a:pt x="15" y="33"/>
                    <a:pt x="49" y="17"/>
                  </a:cubicBezTo>
                  <a:cubicBezTo>
                    <a:pt x="83" y="0"/>
                    <a:pt x="124" y="15"/>
                    <a:pt x="140" y="50"/>
                  </a:cubicBezTo>
                  <a:cubicBezTo>
                    <a:pt x="156" y="84"/>
                    <a:pt x="141" y="125"/>
                    <a:pt x="107" y="1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238461" y="2540478"/>
              <a:ext cx="18851" cy="18851"/>
            </a:xfrm>
            <a:custGeom>
              <a:avLst/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3 h 12"/>
                <a:gd name="T6" fmla="*/ 10 w 12"/>
                <a:gd name="T7" fmla="*/ 3 h 12"/>
                <a:gd name="T8" fmla="*/ 1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12" y="5"/>
                    <a:pt x="12" y="8"/>
                    <a:pt x="1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182581" y="2508835"/>
              <a:ext cx="19524" cy="18851"/>
            </a:xfrm>
            <a:custGeom>
              <a:avLst/>
              <a:gdLst>
                <a:gd name="T0" fmla="*/ 12 w 12"/>
                <a:gd name="T1" fmla="*/ 8 h 12"/>
                <a:gd name="T2" fmla="*/ 5 w 12"/>
                <a:gd name="T3" fmla="*/ 12 h 12"/>
                <a:gd name="T4" fmla="*/ 1 w 12"/>
                <a:gd name="T5" fmla="*/ 5 h 12"/>
                <a:gd name="T6" fmla="*/ 8 w 12"/>
                <a:gd name="T7" fmla="*/ 1 h 12"/>
                <a:gd name="T8" fmla="*/ 12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8"/>
                  </a:moveTo>
                  <a:cubicBezTo>
                    <a:pt x="11" y="11"/>
                    <a:pt x="8" y="12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2" y="5"/>
                    <a:pt x="1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119295" y="2508835"/>
              <a:ext cx="18851" cy="18851"/>
            </a:xfrm>
            <a:custGeom>
              <a:avLst/>
              <a:gdLst>
                <a:gd name="T0" fmla="*/ 11 w 12"/>
                <a:gd name="T1" fmla="*/ 5 h 12"/>
                <a:gd name="T2" fmla="*/ 7 w 12"/>
                <a:gd name="T3" fmla="*/ 12 h 12"/>
                <a:gd name="T4" fmla="*/ 0 w 12"/>
                <a:gd name="T5" fmla="*/ 8 h 12"/>
                <a:gd name="T6" fmla="*/ 4 w 12"/>
                <a:gd name="T7" fmla="*/ 1 h 12"/>
                <a:gd name="T8" fmla="*/ 11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063415" y="2540478"/>
              <a:ext cx="18851" cy="18851"/>
            </a:xfrm>
            <a:custGeom>
              <a:avLst/>
              <a:gdLst>
                <a:gd name="T0" fmla="*/ 10 w 12"/>
                <a:gd name="T1" fmla="*/ 3 h 12"/>
                <a:gd name="T2" fmla="*/ 10 w 12"/>
                <a:gd name="T3" fmla="*/ 10 h 12"/>
                <a:gd name="T4" fmla="*/ 2 w 12"/>
                <a:gd name="T5" fmla="*/ 10 h 12"/>
                <a:gd name="T6" fmla="*/ 2 w 12"/>
                <a:gd name="T7" fmla="*/ 3 h 12"/>
                <a:gd name="T8" fmla="*/ 10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3"/>
                  </a:moveTo>
                  <a:cubicBezTo>
                    <a:pt x="12" y="5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029752" y="2596358"/>
              <a:ext cx="20871" cy="20198"/>
            </a:xfrm>
            <a:custGeom>
              <a:avLst/>
              <a:gdLst>
                <a:gd name="T0" fmla="*/ 8 w 13"/>
                <a:gd name="T1" fmla="*/ 1 h 13"/>
                <a:gd name="T2" fmla="*/ 12 w 13"/>
                <a:gd name="T3" fmla="*/ 8 h 13"/>
                <a:gd name="T4" fmla="*/ 5 w 13"/>
                <a:gd name="T5" fmla="*/ 12 h 13"/>
                <a:gd name="T6" fmla="*/ 1 w 13"/>
                <a:gd name="T7" fmla="*/ 5 h 13"/>
                <a:gd name="T8" fmla="*/ 8 w 13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029752" y="2661664"/>
              <a:ext cx="20871" cy="18851"/>
            </a:xfrm>
            <a:custGeom>
              <a:avLst/>
              <a:gdLst>
                <a:gd name="T0" fmla="*/ 5 w 13"/>
                <a:gd name="T1" fmla="*/ 1 h 12"/>
                <a:gd name="T2" fmla="*/ 12 w 13"/>
                <a:gd name="T3" fmla="*/ 4 h 12"/>
                <a:gd name="T4" fmla="*/ 8 w 13"/>
                <a:gd name="T5" fmla="*/ 11 h 12"/>
                <a:gd name="T6" fmla="*/ 1 w 13"/>
                <a:gd name="T7" fmla="*/ 7 h 12"/>
                <a:gd name="T8" fmla="*/ 5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"/>
                  </a:moveTo>
                  <a:cubicBezTo>
                    <a:pt x="8" y="0"/>
                    <a:pt x="11" y="2"/>
                    <a:pt x="12" y="4"/>
                  </a:cubicBezTo>
                  <a:cubicBezTo>
                    <a:pt x="13" y="7"/>
                    <a:pt x="11" y="10"/>
                    <a:pt x="8" y="11"/>
                  </a:cubicBezTo>
                  <a:cubicBezTo>
                    <a:pt x="5" y="12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063415" y="2716871"/>
              <a:ext cx="18851" cy="19524"/>
            </a:xfrm>
            <a:custGeom>
              <a:avLst/>
              <a:gdLst>
                <a:gd name="T0" fmla="*/ 2 w 12"/>
                <a:gd name="T1" fmla="*/ 2 h 12"/>
                <a:gd name="T2" fmla="*/ 10 w 12"/>
                <a:gd name="T3" fmla="*/ 2 h 12"/>
                <a:gd name="T4" fmla="*/ 10 w 12"/>
                <a:gd name="T5" fmla="*/ 10 h 12"/>
                <a:gd name="T6" fmla="*/ 2 w 12"/>
                <a:gd name="T7" fmla="*/ 10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119295" y="2749187"/>
              <a:ext cx="18851" cy="18851"/>
            </a:xfrm>
            <a:custGeom>
              <a:avLst/>
              <a:gdLst>
                <a:gd name="T0" fmla="*/ 0 w 12"/>
                <a:gd name="T1" fmla="*/ 5 h 12"/>
                <a:gd name="T2" fmla="*/ 7 w 12"/>
                <a:gd name="T3" fmla="*/ 1 h 12"/>
                <a:gd name="T4" fmla="*/ 11 w 12"/>
                <a:gd name="T5" fmla="*/ 8 h 12"/>
                <a:gd name="T6" fmla="*/ 4 w 12"/>
                <a:gd name="T7" fmla="*/ 11 h 12"/>
                <a:gd name="T8" fmla="*/ 0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1" y="11"/>
                    <a:pt x="0" y="8"/>
                    <a:pt x="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182581" y="2749187"/>
              <a:ext cx="19524" cy="18851"/>
            </a:xfrm>
            <a:custGeom>
              <a:avLst/>
              <a:gdLst>
                <a:gd name="T0" fmla="*/ 1 w 12"/>
                <a:gd name="T1" fmla="*/ 8 h 12"/>
                <a:gd name="T2" fmla="*/ 5 w 12"/>
                <a:gd name="T3" fmla="*/ 1 h 12"/>
                <a:gd name="T4" fmla="*/ 12 w 12"/>
                <a:gd name="T5" fmla="*/ 5 h 12"/>
                <a:gd name="T6" fmla="*/ 8 w 12"/>
                <a:gd name="T7" fmla="*/ 11 h 12"/>
                <a:gd name="T8" fmla="*/ 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8"/>
                  </a:move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2" y="8"/>
                    <a:pt x="11" y="11"/>
                    <a:pt x="8" y="11"/>
                  </a:cubicBezTo>
                  <a:cubicBezTo>
                    <a:pt x="5" y="12"/>
                    <a:pt x="2" y="10"/>
                    <a:pt x="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238461" y="2716871"/>
              <a:ext cx="18851" cy="19524"/>
            </a:xfrm>
            <a:custGeom>
              <a:avLst/>
              <a:gdLst>
                <a:gd name="T0" fmla="*/ 2 w 12"/>
                <a:gd name="T1" fmla="*/ 10 h 12"/>
                <a:gd name="T2" fmla="*/ 2 w 12"/>
                <a:gd name="T3" fmla="*/ 2 h 12"/>
                <a:gd name="T4" fmla="*/ 10 w 12"/>
                <a:gd name="T5" fmla="*/ 2 h 12"/>
                <a:gd name="T6" fmla="*/ 10 w 12"/>
                <a:gd name="T7" fmla="*/ 10 h 12"/>
                <a:gd name="T8" fmla="*/ 2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270104" y="2661664"/>
              <a:ext cx="20871" cy="18851"/>
            </a:xfrm>
            <a:custGeom>
              <a:avLst/>
              <a:gdLst>
                <a:gd name="T0" fmla="*/ 5 w 13"/>
                <a:gd name="T1" fmla="*/ 11 h 12"/>
                <a:gd name="T2" fmla="*/ 1 w 13"/>
                <a:gd name="T3" fmla="*/ 4 h 12"/>
                <a:gd name="T4" fmla="*/ 8 w 13"/>
                <a:gd name="T5" fmla="*/ 1 h 12"/>
                <a:gd name="T6" fmla="*/ 12 w 13"/>
                <a:gd name="T7" fmla="*/ 7 h 12"/>
                <a:gd name="T8" fmla="*/ 5 w 13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1"/>
                  </a:move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1"/>
                    <a:pt x="13" y="4"/>
                    <a:pt x="12" y="7"/>
                  </a:cubicBezTo>
                  <a:cubicBezTo>
                    <a:pt x="11" y="10"/>
                    <a:pt x="8" y="12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270104" y="2596358"/>
              <a:ext cx="20871" cy="20198"/>
            </a:xfrm>
            <a:custGeom>
              <a:avLst/>
              <a:gdLst>
                <a:gd name="T0" fmla="*/ 8 w 13"/>
                <a:gd name="T1" fmla="*/ 12 h 13"/>
                <a:gd name="T2" fmla="*/ 1 w 13"/>
                <a:gd name="T3" fmla="*/ 8 h 13"/>
                <a:gd name="T4" fmla="*/ 5 w 13"/>
                <a:gd name="T5" fmla="*/ 1 h 13"/>
                <a:gd name="T6" fmla="*/ 12 w 13"/>
                <a:gd name="T7" fmla="*/ 5 h 13"/>
                <a:gd name="T8" fmla="*/ 8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5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1" y="11"/>
                    <a:pt x="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3390160" y="2990886"/>
              <a:ext cx="418765" cy="418765"/>
            </a:xfrm>
            <a:custGeom>
              <a:avLst/>
              <a:gdLst>
                <a:gd name="T0" fmla="*/ 144 w 263"/>
                <a:gd name="T1" fmla="*/ 144 h 263"/>
                <a:gd name="T2" fmla="*/ 7 w 263"/>
                <a:gd name="T3" fmla="*/ 256 h 263"/>
                <a:gd name="T4" fmla="*/ 118 w 263"/>
                <a:gd name="T5" fmla="*/ 118 h 263"/>
                <a:gd name="T6" fmla="*/ 256 w 263"/>
                <a:gd name="T7" fmla="*/ 7 h 263"/>
                <a:gd name="T8" fmla="*/ 144 w 263"/>
                <a:gd name="T9" fmla="*/ 14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3">
                  <a:moveTo>
                    <a:pt x="144" y="144"/>
                  </a:moveTo>
                  <a:cubicBezTo>
                    <a:pt x="76" y="213"/>
                    <a:pt x="14" y="263"/>
                    <a:pt x="7" y="256"/>
                  </a:cubicBezTo>
                  <a:cubicBezTo>
                    <a:pt x="0" y="249"/>
                    <a:pt x="50" y="187"/>
                    <a:pt x="118" y="118"/>
                  </a:cubicBezTo>
                  <a:cubicBezTo>
                    <a:pt x="187" y="49"/>
                    <a:pt x="249" y="0"/>
                    <a:pt x="256" y="7"/>
                  </a:cubicBezTo>
                  <a:cubicBezTo>
                    <a:pt x="263" y="14"/>
                    <a:pt x="213" y="76"/>
                    <a:pt x="144" y="14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429641" y="4756834"/>
              <a:ext cx="1514151" cy="475991"/>
            </a:xfrm>
            <a:custGeom>
              <a:avLst/>
              <a:gdLst>
                <a:gd name="T0" fmla="*/ 921 w 951"/>
                <a:gd name="T1" fmla="*/ 299 h 299"/>
                <a:gd name="T2" fmla="*/ 951 w 951"/>
                <a:gd name="T3" fmla="*/ 226 h 299"/>
                <a:gd name="T4" fmla="*/ 913 w 951"/>
                <a:gd name="T5" fmla="*/ 147 h 299"/>
                <a:gd name="T6" fmla="*/ 913 w 951"/>
                <a:gd name="T7" fmla="*/ 139 h 299"/>
                <a:gd name="T8" fmla="*/ 831 w 951"/>
                <a:gd name="T9" fmla="*/ 56 h 299"/>
                <a:gd name="T10" fmla="*/ 765 w 951"/>
                <a:gd name="T11" fmla="*/ 90 h 299"/>
                <a:gd name="T12" fmla="*/ 754 w 951"/>
                <a:gd name="T13" fmla="*/ 87 h 299"/>
                <a:gd name="T14" fmla="*/ 659 w 951"/>
                <a:gd name="T15" fmla="*/ 0 h 299"/>
                <a:gd name="T16" fmla="*/ 566 w 951"/>
                <a:gd name="T17" fmla="*/ 71 h 299"/>
                <a:gd name="T18" fmla="*/ 556 w 951"/>
                <a:gd name="T19" fmla="*/ 71 h 299"/>
                <a:gd name="T20" fmla="*/ 515 w 951"/>
                <a:gd name="T21" fmla="*/ 87 h 299"/>
                <a:gd name="T22" fmla="*/ 515 w 951"/>
                <a:gd name="T23" fmla="*/ 86 h 299"/>
                <a:gd name="T24" fmla="*/ 439 w 951"/>
                <a:gd name="T25" fmla="*/ 10 h 299"/>
                <a:gd name="T26" fmla="*/ 363 w 951"/>
                <a:gd name="T27" fmla="*/ 86 h 299"/>
                <a:gd name="T28" fmla="*/ 363 w 951"/>
                <a:gd name="T29" fmla="*/ 90 h 299"/>
                <a:gd name="T30" fmla="*/ 346 w 951"/>
                <a:gd name="T31" fmla="*/ 95 h 299"/>
                <a:gd name="T32" fmla="*/ 299 w 951"/>
                <a:gd name="T33" fmla="*/ 56 h 299"/>
                <a:gd name="T34" fmla="*/ 259 w 951"/>
                <a:gd name="T35" fmla="*/ 77 h 299"/>
                <a:gd name="T36" fmla="*/ 167 w 951"/>
                <a:gd name="T37" fmla="*/ 22 h 299"/>
                <a:gd name="T38" fmla="*/ 64 w 951"/>
                <a:gd name="T39" fmla="*/ 125 h 299"/>
                <a:gd name="T40" fmla="*/ 65 w 951"/>
                <a:gd name="T41" fmla="*/ 134 h 299"/>
                <a:gd name="T42" fmla="*/ 0 w 951"/>
                <a:gd name="T43" fmla="*/ 248 h 299"/>
                <a:gd name="T44" fmla="*/ 10 w 951"/>
                <a:gd name="T45" fmla="*/ 299 h 299"/>
                <a:gd name="T46" fmla="*/ 921 w 951"/>
                <a:gd name="T4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1" h="299">
                  <a:moveTo>
                    <a:pt x="921" y="299"/>
                  </a:moveTo>
                  <a:cubicBezTo>
                    <a:pt x="939" y="280"/>
                    <a:pt x="951" y="255"/>
                    <a:pt x="951" y="226"/>
                  </a:cubicBezTo>
                  <a:cubicBezTo>
                    <a:pt x="951" y="194"/>
                    <a:pt x="936" y="166"/>
                    <a:pt x="913" y="147"/>
                  </a:cubicBezTo>
                  <a:cubicBezTo>
                    <a:pt x="913" y="144"/>
                    <a:pt x="913" y="141"/>
                    <a:pt x="913" y="139"/>
                  </a:cubicBezTo>
                  <a:cubicBezTo>
                    <a:pt x="913" y="93"/>
                    <a:pt x="876" y="56"/>
                    <a:pt x="831" y="56"/>
                  </a:cubicBezTo>
                  <a:cubicBezTo>
                    <a:pt x="804" y="56"/>
                    <a:pt x="780" y="69"/>
                    <a:pt x="765" y="90"/>
                  </a:cubicBezTo>
                  <a:cubicBezTo>
                    <a:pt x="761" y="88"/>
                    <a:pt x="758" y="87"/>
                    <a:pt x="754" y="87"/>
                  </a:cubicBezTo>
                  <a:cubicBezTo>
                    <a:pt x="749" y="38"/>
                    <a:pt x="708" y="0"/>
                    <a:pt x="659" y="0"/>
                  </a:cubicBezTo>
                  <a:cubicBezTo>
                    <a:pt x="614" y="0"/>
                    <a:pt x="577" y="31"/>
                    <a:pt x="566" y="71"/>
                  </a:cubicBezTo>
                  <a:cubicBezTo>
                    <a:pt x="563" y="71"/>
                    <a:pt x="559" y="71"/>
                    <a:pt x="556" y="71"/>
                  </a:cubicBezTo>
                  <a:cubicBezTo>
                    <a:pt x="540" y="71"/>
                    <a:pt x="526" y="77"/>
                    <a:pt x="515" y="87"/>
                  </a:cubicBezTo>
                  <a:cubicBezTo>
                    <a:pt x="515" y="86"/>
                    <a:pt x="515" y="86"/>
                    <a:pt x="515" y="86"/>
                  </a:cubicBezTo>
                  <a:cubicBezTo>
                    <a:pt x="515" y="44"/>
                    <a:pt x="481" y="10"/>
                    <a:pt x="439" y="10"/>
                  </a:cubicBezTo>
                  <a:cubicBezTo>
                    <a:pt x="397" y="10"/>
                    <a:pt x="363" y="44"/>
                    <a:pt x="363" y="86"/>
                  </a:cubicBezTo>
                  <a:cubicBezTo>
                    <a:pt x="363" y="88"/>
                    <a:pt x="363" y="89"/>
                    <a:pt x="363" y="90"/>
                  </a:cubicBezTo>
                  <a:cubicBezTo>
                    <a:pt x="357" y="91"/>
                    <a:pt x="351" y="93"/>
                    <a:pt x="346" y="95"/>
                  </a:cubicBezTo>
                  <a:cubicBezTo>
                    <a:pt x="341" y="73"/>
                    <a:pt x="322" y="56"/>
                    <a:pt x="299" y="56"/>
                  </a:cubicBezTo>
                  <a:cubicBezTo>
                    <a:pt x="282" y="56"/>
                    <a:pt x="268" y="65"/>
                    <a:pt x="259" y="77"/>
                  </a:cubicBezTo>
                  <a:cubicBezTo>
                    <a:pt x="242" y="44"/>
                    <a:pt x="207" y="22"/>
                    <a:pt x="167" y="22"/>
                  </a:cubicBezTo>
                  <a:cubicBezTo>
                    <a:pt x="110" y="22"/>
                    <a:pt x="64" y="68"/>
                    <a:pt x="64" y="125"/>
                  </a:cubicBezTo>
                  <a:cubicBezTo>
                    <a:pt x="64" y="128"/>
                    <a:pt x="64" y="131"/>
                    <a:pt x="65" y="134"/>
                  </a:cubicBezTo>
                  <a:cubicBezTo>
                    <a:pt x="26" y="157"/>
                    <a:pt x="0" y="199"/>
                    <a:pt x="0" y="248"/>
                  </a:cubicBezTo>
                  <a:cubicBezTo>
                    <a:pt x="0" y="266"/>
                    <a:pt x="3" y="283"/>
                    <a:pt x="10" y="299"/>
                  </a:cubicBezTo>
                  <a:lnTo>
                    <a:pt x="921" y="29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2" name="TextBox 62"/>
          <p:cNvSpPr txBox="1"/>
          <p:nvPr/>
        </p:nvSpPr>
        <p:spPr>
          <a:xfrm>
            <a:off x="6200266" y="293479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Rectangle 64"/>
          <p:cNvSpPr/>
          <p:nvPr/>
        </p:nvSpPr>
        <p:spPr>
          <a:xfrm>
            <a:off x="6195341" y="3199345"/>
            <a:ext cx="492794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Donut 65"/>
          <p:cNvSpPr/>
          <p:nvPr/>
        </p:nvSpPr>
        <p:spPr>
          <a:xfrm>
            <a:off x="6283390" y="3838992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66"/>
          <p:cNvSpPr>
            <a:spLocks noEditPoints="1"/>
          </p:cNvSpPr>
          <p:nvPr/>
        </p:nvSpPr>
        <p:spPr bwMode="auto">
          <a:xfrm>
            <a:off x="6489146" y="4036433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67"/>
          <p:cNvSpPr>
            <a:spLocks noEditPoints="1"/>
          </p:cNvSpPr>
          <p:nvPr/>
        </p:nvSpPr>
        <p:spPr bwMode="auto">
          <a:xfrm>
            <a:off x="6460795" y="5561576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68"/>
          <p:cNvSpPr>
            <a:spLocks noEditPoints="1"/>
          </p:cNvSpPr>
          <p:nvPr/>
        </p:nvSpPr>
        <p:spPr bwMode="auto">
          <a:xfrm>
            <a:off x="9200349" y="5559055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69"/>
          <p:cNvSpPr>
            <a:spLocks noEditPoints="1"/>
          </p:cNvSpPr>
          <p:nvPr/>
        </p:nvSpPr>
        <p:spPr bwMode="auto">
          <a:xfrm>
            <a:off x="9190217" y="4049286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Donut 70"/>
          <p:cNvSpPr/>
          <p:nvPr/>
        </p:nvSpPr>
        <p:spPr>
          <a:xfrm>
            <a:off x="8956794" y="5356031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Donut 71"/>
          <p:cNvSpPr/>
          <p:nvPr/>
        </p:nvSpPr>
        <p:spPr>
          <a:xfrm>
            <a:off x="6277970" y="535618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Donut 72"/>
          <p:cNvSpPr/>
          <p:nvPr/>
        </p:nvSpPr>
        <p:spPr>
          <a:xfrm>
            <a:off x="8951088" y="383899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73"/>
          <p:cNvSpPr txBox="1"/>
          <p:nvPr/>
        </p:nvSpPr>
        <p:spPr>
          <a:xfrm>
            <a:off x="7026043" y="4146995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74"/>
          <p:cNvSpPr txBox="1"/>
          <p:nvPr/>
        </p:nvSpPr>
        <p:spPr>
          <a:xfrm>
            <a:off x="7026043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75"/>
          <p:cNvSpPr txBox="1"/>
          <p:nvPr/>
        </p:nvSpPr>
        <p:spPr>
          <a:xfrm>
            <a:off x="9724047" y="414699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76"/>
          <p:cNvSpPr txBox="1"/>
          <p:nvPr/>
        </p:nvSpPr>
        <p:spPr>
          <a:xfrm>
            <a:off x="9724047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77"/>
          <p:cNvSpPr txBox="1"/>
          <p:nvPr/>
        </p:nvSpPr>
        <p:spPr>
          <a:xfrm>
            <a:off x="7026043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78"/>
          <p:cNvSpPr txBox="1"/>
          <p:nvPr/>
        </p:nvSpPr>
        <p:spPr>
          <a:xfrm>
            <a:off x="7026043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79"/>
          <p:cNvSpPr txBox="1"/>
          <p:nvPr/>
        </p:nvSpPr>
        <p:spPr>
          <a:xfrm>
            <a:off x="9724047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0"/>
          <p:cNvSpPr txBox="1"/>
          <p:nvPr/>
        </p:nvSpPr>
        <p:spPr>
          <a:xfrm>
            <a:off x="9724047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ectangle 81"/>
          <p:cNvSpPr/>
          <p:nvPr/>
        </p:nvSpPr>
        <p:spPr>
          <a:xfrm>
            <a:off x="6230271" y="4573795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ectangle 82"/>
          <p:cNvSpPr/>
          <p:nvPr/>
        </p:nvSpPr>
        <p:spPr>
          <a:xfrm>
            <a:off x="6230271" y="6097340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ectangle 83"/>
          <p:cNvSpPr/>
          <p:nvPr/>
        </p:nvSpPr>
        <p:spPr>
          <a:xfrm>
            <a:off x="8894583" y="4573795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ectangle 84"/>
          <p:cNvSpPr/>
          <p:nvPr/>
        </p:nvSpPr>
        <p:spPr>
          <a:xfrm>
            <a:off x="8888454" y="6097340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8143780" y="3616325"/>
            <a:ext cx="544517" cy="1398909"/>
            <a:chOff x="1371598" y="1962150"/>
            <a:chExt cx="915449" cy="2351874"/>
          </a:xfrm>
          <a:solidFill>
            <a:schemeClr val="accent3"/>
          </a:solidFill>
        </p:grpSpPr>
        <p:sp>
          <p:nvSpPr>
            <p:cNvPr id="31" name="Isosceles Triangle 30"/>
            <p:cNvSpPr/>
            <p:nvPr/>
          </p:nvSpPr>
          <p:spPr>
            <a:xfrm rot="5400000">
              <a:off x="1449332" y="2090117"/>
              <a:ext cx="837231" cy="8381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Can 31"/>
            <p:cNvSpPr/>
            <p:nvPr/>
          </p:nvSpPr>
          <p:spPr>
            <a:xfrm>
              <a:off x="1371598" y="1962150"/>
              <a:ext cx="108083" cy="2351874"/>
            </a:xfrm>
            <a:prstGeom prst="ca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1063092" y="4152077"/>
            <a:ext cx="544517" cy="1500105"/>
            <a:chOff x="1371598" y="1962150"/>
            <a:chExt cx="915449" cy="2522008"/>
          </a:xfrm>
          <a:solidFill>
            <a:schemeClr val="accent1"/>
          </a:solidFill>
        </p:grpSpPr>
        <p:sp>
          <p:nvSpPr>
            <p:cNvPr id="35" name="Isosceles Triangle 34"/>
            <p:cNvSpPr/>
            <p:nvPr/>
          </p:nvSpPr>
          <p:spPr>
            <a:xfrm rot="5400000">
              <a:off x="1449332" y="2090117"/>
              <a:ext cx="837231" cy="8381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Can 35"/>
            <p:cNvSpPr/>
            <p:nvPr/>
          </p:nvSpPr>
          <p:spPr>
            <a:xfrm>
              <a:off x="1371598" y="1962150"/>
              <a:ext cx="108083" cy="2522008"/>
            </a:xfrm>
            <a:prstGeom prst="ca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5227981" y="3041932"/>
            <a:ext cx="544517" cy="1324446"/>
            <a:chOff x="1371598" y="1962150"/>
            <a:chExt cx="915449" cy="2226686"/>
          </a:xfrm>
          <a:solidFill>
            <a:schemeClr val="accent2"/>
          </a:solidFill>
        </p:grpSpPr>
        <p:sp>
          <p:nvSpPr>
            <p:cNvPr id="27" name="Isosceles Triangle 26"/>
            <p:cNvSpPr/>
            <p:nvPr/>
          </p:nvSpPr>
          <p:spPr>
            <a:xfrm rot="5400000">
              <a:off x="1449332" y="2090117"/>
              <a:ext cx="837231" cy="8381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Can 27"/>
            <p:cNvSpPr/>
            <p:nvPr/>
          </p:nvSpPr>
          <p:spPr>
            <a:xfrm>
              <a:off x="1371598" y="1962150"/>
              <a:ext cx="108083" cy="2226686"/>
            </a:xfrm>
            <a:prstGeom prst="ca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353" y="4173992"/>
            <a:ext cx="12858044" cy="3058657"/>
            <a:chOff x="0" y="1885950"/>
            <a:chExt cx="9144000" cy="3257550"/>
          </a:xfrm>
        </p:grpSpPr>
        <p:sp>
          <p:nvSpPr>
            <p:cNvPr id="4102" name="Freeform 6"/>
            <p:cNvSpPr/>
            <p:nvPr/>
          </p:nvSpPr>
          <p:spPr bwMode="auto">
            <a:xfrm>
              <a:off x="23100" y="1885950"/>
              <a:ext cx="9120900" cy="3257550"/>
            </a:xfrm>
            <a:custGeom>
              <a:avLst/>
              <a:gdLst/>
              <a:ahLst/>
              <a:cxnLst>
                <a:cxn ang="0">
                  <a:pos x="2288" y="198"/>
                </a:cxn>
                <a:cxn ang="0">
                  <a:pos x="1798" y="1186"/>
                </a:cxn>
                <a:cxn ang="0">
                  <a:pos x="1757" y="518"/>
                </a:cxn>
                <a:cxn ang="0">
                  <a:pos x="1220" y="1249"/>
                </a:cxn>
                <a:cxn ang="0">
                  <a:pos x="1124" y="0"/>
                </a:cxn>
                <a:cxn ang="0">
                  <a:pos x="643" y="966"/>
                </a:cxn>
                <a:cxn ang="0">
                  <a:pos x="533" y="672"/>
                </a:cxn>
                <a:cxn ang="0">
                  <a:pos x="87" y="1058"/>
                </a:cxn>
                <a:cxn ang="0">
                  <a:pos x="0" y="2087"/>
                </a:cxn>
                <a:cxn ang="0">
                  <a:pos x="2764" y="2087"/>
                </a:cxn>
                <a:cxn ang="0">
                  <a:pos x="2764" y="950"/>
                </a:cxn>
                <a:cxn ang="0">
                  <a:pos x="2288" y="198"/>
                </a:cxn>
              </a:cxnLst>
              <a:rect l="0" t="0" r="r" b="b"/>
              <a:pathLst>
                <a:path w="2764" h="2087">
                  <a:moveTo>
                    <a:pt x="2288" y="198"/>
                  </a:moveTo>
                  <a:lnTo>
                    <a:pt x="1798" y="1186"/>
                  </a:lnTo>
                  <a:lnTo>
                    <a:pt x="1757" y="518"/>
                  </a:lnTo>
                  <a:lnTo>
                    <a:pt x="1220" y="1249"/>
                  </a:lnTo>
                  <a:lnTo>
                    <a:pt x="1124" y="0"/>
                  </a:lnTo>
                  <a:lnTo>
                    <a:pt x="643" y="966"/>
                  </a:lnTo>
                  <a:lnTo>
                    <a:pt x="533" y="672"/>
                  </a:lnTo>
                  <a:lnTo>
                    <a:pt x="87" y="1058"/>
                  </a:lnTo>
                  <a:lnTo>
                    <a:pt x="0" y="2087"/>
                  </a:lnTo>
                  <a:lnTo>
                    <a:pt x="2764" y="2087"/>
                  </a:lnTo>
                  <a:lnTo>
                    <a:pt x="2764" y="950"/>
                  </a:lnTo>
                  <a:lnTo>
                    <a:pt x="2288" y="19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3" name="Freeform 7"/>
            <p:cNvSpPr/>
            <p:nvPr/>
          </p:nvSpPr>
          <p:spPr bwMode="auto">
            <a:xfrm>
              <a:off x="0" y="1885950"/>
              <a:ext cx="9144000" cy="3257550"/>
            </a:xfrm>
            <a:custGeom>
              <a:avLst/>
              <a:gdLst/>
              <a:ahLst/>
              <a:cxnLst>
                <a:cxn ang="0">
                  <a:pos x="2771" y="950"/>
                </a:cxn>
                <a:cxn ang="0">
                  <a:pos x="2771" y="2087"/>
                </a:cxn>
                <a:cxn ang="0">
                  <a:pos x="0" y="2087"/>
                </a:cxn>
                <a:cxn ang="0">
                  <a:pos x="0" y="700"/>
                </a:cxn>
                <a:cxn ang="0">
                  <a:pos x="410" y="1144"/>
                </a:cxn>
                <a:cxn ang="0">
                  <a:pos x="540" y="672"/>
                </a:cxn>
                <a:cxn ang="0">
                  <a:pos x="852" y="1030"/>
                </a:cxn>
                <a:cxn ang="0">
                  <a:pos x="1131" y="0"/>
                </a:cxn>
                <a:cxn ang="0">
                  <a:pos x="1665" y="850"/>
                </a:cxn>
                <a:cxn ang="0">
                  <a:pos x="1764" y="518"/>
                </a:cxn>
                <a:cxn ang="0">
                  <a:pos x="2166" y="865"/>
                </a:cxn>
                <a:cxn ang="0">
                  <a:pos x="2295" y="198"/>
                </a:cxn>
                <a:cxn ang="0">
                  <a:pos x="2771" y="950"/>
                </a:cxn>
              </a:cxnLst>
              <a:rect l="0" t="0" r="r" b="b"/>
              <a:pathLst>
                <a:path w="2771" h="2087">
                  <a:moveTo>
                    <a:pt x="2771" y="950"/>
                  </a:moveTo>
                  <a:lnTo>
                    <a:pt x="2771" y="2087"/>
                  </a:lnTo>
                  <a:lnTo>
                    <a:pt x="0" y="2087"/>
                  </a:lnTo>
                  <a:lnTo>
                    <a:pt x="0" y="700"/>
                  </a:lnTo>
                  <a:lnTo>
                    <a:pt x="410" y="1144"/>
                  </a:lnTo>
                  <a:lnTo>
                    <a:pt x="540" y="672"/>
                  </a:lnTo>
                  <a:lnTo>
                    <a:pt x="852" y="1030"/>
                  </a:lnTo>
                  <a:lnTo>
                    <a:pt x="1131" y="0"/>
                  </a:lnTo>
                  <a:lnTo>
                    <a:pt x="1665" y="850"/>
                  </a:lnTo>
                  <a:lnTo>
                    <a:pt x="1764" y="518"/>
                  </a:lnTo>
                  <a:lnTo>
                    <a:pt x="2166" y="865"/>
                  </a:lnTo>
                  <a:lnTo>
                    <a:pt x="2295" y="198"/>
                  </a:lnTo>
                  <a:lnTo>
                    <a:pt x="2771" y="9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6" name="Freeform 10"/>
            <p:cNvSpPr/>
            <p:nvPr/>
          </p:nvSpPr>
          <p:spPr bwMode="auto">
            <a:xfrm>
              <a:off x="7061768" y="2195004"/>
              <a:ext cx="940470" cy="586890"/>
            </a:xfrm>
            <a:custGeom>
              <a:avLst/>
              <a:gdLst/>
              <a:ahLst/>
              <a:cxnLst>
                <a:cxn ang="0">
                  <a:pos x="285" y="205"/>
                </a:cxn>
                <a:cxn ang="0">
                  <a:pos x="232" y="295"/>
                </a:cxn>
                <a:cxn ang="0">
                  <a:pos x="176" y="240"/>
                </a:cxn>
                <a:cxn ang="0">
                  <a:pos x="82" y="376"/>
                </a:cxn>
                <a:cxn ang="0">
                  <a:pos x="69" y="266"/>
                </a:cxn>
                <a:cxn ang="0">
                  <a:pos x="0" y="311"/>
                </a:cxn>
                <a:cxn ang="0">
                  <a:pos x="155" y="0"/>
                </a:cxn>
                <a:cxn ang="0">
                  <a:pos x="285" y="205"/>
                </a:cxn>
              </a:cxnLst>
              <a:rect l="0" t="0" r="r" b="b"/>
              <a:pathLst>
                <a:path w="285" h="376">
                  <a:moveTo>
                    <a:pt x="285" y="205"/>
                  </a:moveTo>
                  <a:lnTo>
                    <a:pt x="232" y="295"/>
                  </a:lnTo>
                  <a:lnTo>
                    <a:pt x="176" y="240"/>
                  </a:lnTo>
                  <a:lnTo>
                    <a:pt x="82" y="376"/>
                  </a:lnTo>
                  <a:lnTo>
                    <a:pt x="69" y="266"/>
                  </a:lnTo>
                  <a:lnTo>
                    <a:pt x="0" y="311"/>
                  </a:lnTo>
                  <a:lnTo>
                    <a:pt x="155" y="0"/>
                  </a:lnTo>
                  <a:lnTo>
                    <a:pt x="285" y="205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7" name="Freeform 11"/>
            <p:cNvSpPr/>
            <p:nvPr/>
          </p:nvSpPr>
          <p:spPr bwMode="auto">
            <a:xfrm>
              <a:off x="3204196" y="1885950"/>
              <a:ext cx="963568" cy="602498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292" y="208"/>
                </a:cxn>
                <a:cxn ang="0">
                  <a:pos x="274" y="386"/>
                </a:cxn>
                <a:cxn ang="0">
                  <a:pos x="181" y="264"/>
                </a:cxn>
                <a:cxn ang="0">
                  <a:pos x="145" y="347"/>
                </a:cxn>
                <a:cxn ang="0">
                  <a:pos x="98" y="269"/>
                </a:cxn>
                <a:cxn ang="0">
                  <a:pos x="0" y="322"/>
                </a:cxn>
                <a:cxn ang="0">
                  <a:pos x="160" y="0"/>
                </a:cxn>
              </a:cxnLst>
              <a:rect l="0" t="0" r="r" b="b"/>
              <a:pathLst>
                <a:path w="292" h="386">
                  <a:moveTo>
                    <a:pt x="160" y="0"/>
                  </a:moveTo>
                  <a:lnTo>
                    <a:pt x="292" y="208"/>
                  </a:lnTo>
                  <a:lnTo>
                    <a:pt x="274" y="386"/>
                  </a:lnTo>
                  <a:lnTo>
                    <a:pt x="181" y="264"/>
                  </a:lnTo>
                  <a:lnTo>
                    <a:pt x="145" y="347"/>
                  </a:lnTo>
                  <a:lnTo>
                    <a:pt x="98" y="269"/>
                  </a:lnTo>
                  <a:lnTo>
                    <a:pt x="0" y="32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8" name="Freeform 12"/>
            <p:cNvSpPr/>
            <p:nvPr/>
          </p:nvSpPr>
          <p:spPr bwMode="auto">
            <a:xfrm>
              <a:off x="3527585" y="1885950"/>
              <a:ext cx="640179" cy="602498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62" y="0"/>
                </a:cxn>
                <a:cxn ang="0">
                  <a:pos x="194" y="208"/>
                </a:cxn>
                <a:cxn ang="0">
                  <a:pos x="176" y="386"/>
                </a:cxn>
                <a:cxn ang="0">
                  <a:pos x="83" y="264"/>
                </a:cxn>
                <a:cxn ang="0">
                  <a:pos x="47" y="347"/>
                </a:cxn>
                <a:cxn ang="0">
                  <a:pos x="0" y="269"/>
                </a:cxn>
              </a:cxnLst>
              <a:rect l="0" t="0" r="r" b="b"/>
              <a:pathLst>
                <a:path w="194" h="386">
                  <a:moveTo>
                    <a:pt x="0" y="269"/>
                  </a:moveTo>
                  <a:lnTo>
                    <a:pt x="62" y="0"/>
                  </a:lnTo>
                  <a:lnTo>
                    <a:pt x="194" y="208"/>
                  </a:lnTo>
                  <a:lnTo>
                    <a:pt x="176" y="386"/>
                  </a:lnTo>
                  <a:lnTo>
                    <a:pt x="83" y="264"/>
                  </a:lnTo>
                  <a:lnTo>
                    <a:pt x="47" y="347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9" name="Freeform 13"/>
            <p:cNvSpPr/>
            <p:nvPr/>
          </p:nvSpPr>
          <p:spPr bwMode="auto">
            <a:xfrm>
              <a:off x="7299360" y="2195004"/>
              <a:ext cx="702878" cy="60874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2" y="434"/>
                </a:cxn>
                <a:cxn ang="0">
                  <a:pos x="121" y="277"/>
                </a:cxn>
                <a:cxn ang="0">
                  <a:pos x="185" y="341"/>
                </a:cxn>
                <a:cxn ang="0">
                  <a:pos x="246" y="237"/>
                </a:cxn>
                <a:cxn ang="0">
                  <a:pos x="96" y="0"/>
                </a:cxn>
              </a:cxnLst>
              <a:rect l="0" t="0" r="r" b="b"/>
              <a:pathLst>
                <a:path w="246" h="451">
                  <a:moveTo>
                    <a:pt x="96" y="0"/>
                  </a:moveTo>
                  <a:cubicBezTo>
                    <a:pt x="96" y="0"/>
                    <a:pt x="0" y="451"/>
                    <a:pt x="12" y="434"/>
                  </a:cubicBezTo>
                  <a:cubicBezTo>
                    <a:pt x="24" y="416"/>
                    <a:pt x="121" y="277"/>
                    <a:pt x="121" y="277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246" y="237"/>
                    <a:pt x="246" y="237"/>
                    <a:pt x="246" y="23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353" y="5414187"/>
            <a:ext cx="12858044" cy="1818463"/>
            <a:chOff x="0" y="3378148"/>
            <a:chExt cx="9144000" cy="1765352"/>
          </a:xfrm>
        </p:grpSpPr>
        <p:sp>
          <p:nvSpPr>
            <p:cNvPr id="4104" name="Freeform 8"/>
            <p:cNvSpPr/>
            <p:nvPr/>
          </p:nvSpPr>
          <p:spPr bwMode="auto">
            <a:xfrm>
              <a:off x="0" y="3378148"/>
              <a:ext cx="9144000" cy="1765352"/>
            </a:xfrm>
            <a:custGeom>
              <a:avLst/>
              <a:gdLst/>
              <a:ahLst/>
              <a:cxnLst>
                <a:cxn ang="0">
                  <a:pos x="2319" y="230"/>
                </a:cxn>
                <a:cxn ang="0">
                  <a:pos x="1686" y="584"/>
                </a:cxn>
                <a:cxn ang="0">
                  <a:pos x="1538" y="0"/>
                </a:cxn>
                <a:cxn ang="0">
                  <a:pos x="1066" y="739"/>
                </a:cxn>
                <a:cxn ang="0">
                  <a:pos x="949" y="386"/>
                </a:cxn>
                <a:cxn ang="0">
                  <a:pos x="453" y="680"/>
                </a:cxn>
                <a:cxn ang="0">
                  <a:pos x="404" y="433"/>
                </a:cxn>
                <a:cxn ang="0">
                  <a:pos x="0" y="581"/>
                </a:cxn>
                <a:cxn ang="0">
                  <a:pos x="0" y="1131"/>
                </a:cxn>
                <a:cxn ang="0">
                  <a:pos x="2771" y="1131"/>
                </a:cxn>
                <a:cxn ang="0">
                  <a:pos x="2771" y="767"/>
                </a:cxn>
                <a:cxn ang="0">
                  <a:pos x="2319" y="230"/>
                </a:cxn>
              </a:cxnLst>
              <a:rect l="0" t="0" r="r" b="b"/>
              <a:pathLst>
                <a:path w="2771" h="1131">
                  <a:moveTo>
                    <a:pt x="2319" y="230"/>
                  </a:moveTo>
                  <a:lnTo>
                    <a:pt x="1686" y="584"/>
                  </a:lnTo>
                  <a:lnTo>
                    <a:pt x="1538" y="0"/>
                  </a:lnTo>
                  <a:lnTo>
                    <a:pt x="1066" y="739"/>
                  </a:lnTo>
                  <a:lnTo>
                    <a:pt x="949" y="386"/>
                  </a:lnTo>
                  <a:lnTo>
                    <a:pt x="453" y="680"/>
                  </a:lnTo>
                  <a:lnTo>
                    <a:pt x="404" y="433"/>
                  </a:lnTo>
                  <a:lnTo>
                    <a:pt x="0" y="581"/>
                  </a:lnTo>
                  <a:lnTo>
                    <a:pt x="0" y="1131"/>
                  </a:lnTo>
                  <a:lnTo>
                    <a:pt x="2771" y="1131"/>
                  </a:lnTo>
                  <a:lnTo>
                    <a:pt x="2771" y="767"/>
                  </a:lnTo>
                  <a:lnTo>
                    <a:pt x="2319" y="23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5" name="Freeform 9"/>
            <p:cNvSpPr/>
            <p:nvPr/>
          </p:nvSpPr>
          <p:spPr bwMode="auto">
            <a:xfrm>
              <a:off x="0" y="3378148"/>
              <a:ext cx="9144000" cy="1765352"/>
            </a:xfrm>
            <a:custGeom>
              <a:avLst/>
              <a:gdLst/>
              <a:ahLst/>
              <a:cxnLst>
                <a:cxn ang="0">
                  <a:pos x="2771" y="605"/>
                </a:cxn>
                <a:cxn ang="0">
                  <a:pos x="2319" y="230"/>
                </a:cxn>
                <a:cxn ang="0">
                  <a:pos x="2171" y="617"/>
                </a:cxn>
                <a:cxn ang="0">
                  <a:pos x="1538" y="0"/>
                </a:cxn>
                <a:cxn ang="0">
                  <a:pos x="1390" y="690"/>
                </a:cxn>
                <a:cxn ang="0">
                  <a:pos x="949" y="386"/>
                </a:cxn>
                <a:cxn ang="0">
                  <a:pos x="761" y="770"/>
                </a:cxn>
                <a:cxn ang="0">
                  <a:pos x="404" y="433"/>
                </a:cxn>
                <a:cxn ang="0">
                  <a:pos x="0" y="785"/>
                </a:cxn>
                <a:cxn ang="0">
                  <a:pos x="0" y="1131"/>
                </a:cxn>
                <a:cxn ang="0">
                  <a:pos x="2771" y="1131"/>
                </a:cxn>
                <a:cxn ang="0">
                  <a:pos x="2771" y="605"/>
                </a:cxn>
              </a:cxnLst>
              <a:rect l="0" t="0" r="r" b="b"/>
              <a:pathLst>
                <a:path w="2771" h="1131">
                  <a:moveTo>
                    <a:pt x="2771" y="605"/>
                  </a:moveTo>
                  <a:lnTo>
                    <a:pt x="2319" y="230"/>
                  </a:lnTo>
                  <a:lnTo>
                    <a:pt x="2171" y="617"/>
                  </a:lnTo>
                  <a:lnTo>
                    <a:pt x="1538" y="0"/>
                  </a:lnTo>
                  <a:lnTo>
                    <a:pt x="1390" y="690"/>
                  </a:lnTo>
                  <a:lnTo>
                    <a:pt x="949" y="386"/>
                  </a:lnTo>
                  <a:lnTo>
                    <a:pt x="761" y="770"/>
                  </a:lnTo>
                  <a:lnTo>
                    <a:pt x="404" y="433"/>
                  </a:lnTo>
                  <a:lnTo>
                    <a:pt x="0" y="785"/>
                  </a:lnTo>
                  <a:lnTo>
                    <a:pt x="0" y="1131"/>
                  </a:lnTo>
                  <a:lnTo>
                    <a:pt x="2771" y="1131"/>
                  </a:lnTo>
                  <a:lnTo>
                    <a:pt x="2771" y="60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10" name="Freeform 14"/>
            <p:cNvSpPr/>
            <p:nvPr/>
          </p:nvSpPr>
          <p:spPr bwMode="auto">
            <a:xfrm>
              <a:off x="4534051" y="3378148"/>
              <a:ext cx="1085665" cy="536942"/>
            </a:xfrm>
            <a:custGeom>
              <a:avLst/>
              <a:gdLst/>
              <a:ahLst/>
              <a:cxnLst>
                <a:cxn ang="0">
                  <a:pos x="329" y="160"/>
                </a:cxn>
                <a:cxn ang="0">
                  <a:pos x="164" y="0"/>
                </a:cxn>
                <a:cxn ang="0">
                  <a:pos x="0" y="256"/>
                </a:cxn>
                <a:cxn ang="0">
                  <a:pos x="76" y="184"/>
                </a:cxn>
                <a:cxn ang="0">
                  <a:pos x="90" y="344"/>
                </a:cxn>
                <a:cxn ang="0">
                  <a:pos x="168" y="195"/>
                </a:cxn>
                <a:cxn ang="0">
                  <a:pos x="256" y="253"/>
                </a:cxn>
                <a:cxn ang="0">
                  <a:pos x="329" y="160"/>
                </a:cxn>
              </a:cxnLst>
              <a:rect l="0" t="0" r="r" b="b"/>
              <a:pathLst>
                <a:path w="329" h="344">
                  <a:moveTo>
                    <a:pt x="329" y="160"/>
                  </a:moveTo>
                  <a:lnTo>
                    <a:pt x="164" y="0"/>
                  </a:lnTo>
                  <a:lnTo>
                    <a:pt x="0" y="256"/>
                  </a:lnTo>
                  <a:lnTo>
                    <a:pt x="76" y="184"/>
                  </a:lnTo>
                  <a:lnTo>
                    <a:pt x="90" y="344"/>
                  </a:lnTo>
                  <a:lnTo>
                    <a:pt x="168" y="195"/>
                  </a:lnTo>
                  <a:lnTo>
                    <a:pt x="256" y="253"/>
                  </a:lnTo>
                  <a:lnTo>
                    <a:pt x="329" y="1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11" name="Freeform 15"/>
            <p:cNvSpPr/>
            <p:nvPr/>
          </p:nvSpPr>
          <p:spPr bwMode="auto">
            <a:xfrm>
              <a:off x="4831041" y="3378148"/>
              <a:ext cx="788675" cy="53694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344"/>
                </a:cxn>
                <a:cxn ang="0">
                  <a:pos x="78" y="195"/>
                </a:cxn>
                <a:cxn ang="0">
                  <a:pos x="166" y="253"/>
                </a:cxn>
                <a:cxn ang="0">
                  <a:pos x="239" y="160"/>
                </a:cxn>
                <a:cxn ang="0">
                  <a:pos x="74" y="0"/>
                </a:cxn>
              </a:cxnLst>
              <a:rect l="0" t="0" r="r" b="b"/>
              <a:pathLst>
                <a:path w="239" h="344">
                  <a:moveTo>
                    <a:pt x="74" y="0"/>
                  </a:moveTo>
                  <a:lnTo>
                    <a:pt x="0" y="344"/>
                  </a:lnTo>
                  <a:lnTo>
                    <a:pt x="78" y="195"/>
                  </a:lnTo>
                  <a:lnTo>
                    <a:pt x="166" y="253"/>
                  </a:lnTo>
                  <a:lnTo>
                    <a:pt x="239" y="16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Text Placeholder 3"/>
          <p:cNvSpPr txBox="1"/>
          <p:nvPr/>
        </p:nvSpPr>
        <p:spPr>
          <a:xfrm>
            <a:off x="5950815" y="3086158"/>
            <a:ext cx="1534290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3"/>
          <p:cNvSpPr txBox="1"/>
          <p:nvPr/>
        </p:nvSpPr>
        <p:spPr>
          <a:xfrm>
            <a:off x="8860853" y="3647508"/>
            <a:ext cx="1534290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1797975" y="4183260"/>
            <a:ext cx="1534290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ooter Text"/>
          <p:cNvSpPr txBox="1"/>
          <p:nvPr/>
        </p:nvSpPr>
        <p:spPr>
          <a:xfrm>
            <a:off x="973504" y="1832583"/>
            <a:ext cx="10911745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sz="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H_Entry_1"/>
          <p:cNvSpPr/>
          <p:nvPr>
            <p:custDataLst>
              <p:tags r:id="rId2"/>
            </p:custDataLst>
          </p:nvPr>
        </p:nvSpPr>
        <p:spPr>
          <a:xfrm>
            <a:off x="6429376" y="3042792"/>
            <a:ext cx="2466406" cy="4925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添加标题文字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9581" y="2437583"/>
            <a:ext cx="2327988" cy="2327988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endParaRPr lang="zh-CN" altLang="en-US" sz="253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2"/>
          <p:cNvSpPr/>
          <p:nvPr>
            <p:custDataLst>
              <p:tags r:id="rId4"/>
            </p:custDataLst>
          </p:nvPr>
        </p:nvSpPr>
        <p:spPr>
          <a:xfrm>
            <a:off x="5195750" y="3212543"/>
            <a:ext cx="778069" cy="778069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000" dirty="0" err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336590" y="362218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49089" y="362218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336590" y="389499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49089" y="389499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6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9" grpId="0" animBg="1"/>
          <p:bldP spid="20" grpId="0" animBg="1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9" grpId="0" animBg="1"/>
          <p:bldP spid="20" grpId="0" animBg="1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6"/>
            <a:ext cx="2452753" cy="856122"/>
            <a:chOff x="8512415" y="2327889"/>
            <a:chExt cx="3256083" cy="81181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1"/>
            <a:ext cx="2365966" cy="856123"/>
            <a:chOff x="8512415" y="2327889"/>
            <a:chExt cx="3256083" cy="81182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59"/>
            <a:ext cx="2365966" cy="856123"/>
            <a:chOff x="8512415" y="2327889"/>
            <a:chExt cx="3256083" cy="81182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7"/>
          <p:cNvSpPr/>
          <p:nvPr/>
        </p:nvSpPr>
        <p:spPr>
          <a:xfrm>
            <a:off x="2803347" y="448"/>
            <a:ext cx="7252059" cy="1717569"/>
          </a:xfrm>
          <a:custGeom>
            <a:avLst/>
            <a:gdLst/>
            <a:ahLst/>
            <a:cxnLst/>
            <a:rect l="l" t="t" r="r" b="b"/>
            <a:pathLst>
              <a:path w="6880834" h="1628800">
                <a:moveTo>
                  <a:pt x="0" y="0"/>
                </a:moveTo>
                <a:lnTo>
                  <a:pt x="6880834" y="0"/>
                </a:lnTo>
                <a:cubicBezTo>
                  <a:pt x="6065253" y="994467"/>
                  <a:pt x="4826913" y="1628800"/>
                  <a:pt x="3440417" y="1628800"/>
                </a:cubicBezTo>
                <a:cubicBezTo>
                  <a:pt x="2053921" y="1628800"/>
                  <a:pt x="815581" y="99446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8933840" y="2553272"/>
            <a:ext cx="3111608" cy="60745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703967" y="3806158"/>
            <a:ext cx="3111608" cy="60745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043182" y="3806158"/>
            <a:ext cx="3111608" cy="60745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5556607" y="1005647"/>
            <a:ext cx="1745536" cy="30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 PAGE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13"/>
          <p:cNvSpPr txBox="1"/>
          <p:nvPr/>
        </p:nvSpPr>
        <p:spPr>
          <a:xfrm>
            <a:off x="5556607" y="541115"/>
            <a:ext cx="1745536" cy="4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3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目录页</a:t>
            </a:r>
          </a:p>
        </p:txBody>
      </p:sp>
      <p:sp>
        <p:nvSpPr>
          <p:cNvPr id="9" name="椭圆 8"/>
          <p:cNvSpPr/>
          <p:nvPr/>
        </p:nvSpPr>
        <p:spPr>
          <a:xfrm>
            <a:off x="4837224" y="1279339"/>
            <a:ext cx="303572" cy="30372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11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651610" y="1279339"/>
            <a:ext cx="303572" cy="30372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11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279489" y="494640"/>
            <a:ext cx="303572" cy="30372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11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箭头连接符 12"/>
          <p:cNvCxnSpPr>
            <a:endCxn id="4" idx="0"/>
          </p:cNvCxnSpPr>
          <p:nvPr/>
        </p:nvCxnSpPr>
        <p:spPr>
          <a:xfrm flipH="1">
            <a:off x="4259767" y="1583066"/>
            <a:ext cx="645089" cy="2223090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endCxn id="5" idx="0"/>
          </p:cNvCxnSpPr>
          <p:nvPr/>
        </p:nvCxnSpPr>
        <p:spPr>
          <a:xfrm>
            <a:off x="7878004" y="1566151"/>
            <a:ext cx="720982" cy="2240005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12" idx="5"/>
            <a:endCxn id="3" idx="0"/>
          </p:cNvCxnSpPr>
          <p:nvPr/>
        </p:nvCxnSpPr>
        <p:spPr>
          <a:xfrm>
            <a:off x="9538610" y="753890"/>
            <a:ext cx="951040" cy="1799383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"/>
          <p:cNvSpPr/>
          <p:nvPr/>
        </p:nvSpPr>
        <p:spPr>
          <a:xfrm>
            <a:off x="6011965" y="6805486"/>
            <a:ext cx="834822" cy="426718"/>
          </a:xfrm>
          <a:custGeom>
            <a:avLst/>
            <a:gdLst/>
            <a:ahLst/>
            <a:cxnLst/>
            <a:rect l="l" t="t" r="r" b="b"/>
            <a:pathLst>
              <a:path w="792088" h="404664">
                <a:moveTo>
                  <a:pt x="396044" y="0"/>
                </a:moveTo>
                <a:cubicBezTo>
                  <a:pt x="614773" y="0"/>
                  <a:pt x="792088" y="177315"/>
                  <a:pt x="792088" y="396044"/>
                </a:cubicBezTo>
                <a:lnTo>
                  <a:pt x="791219" y="404664"/>
                </a:lnTo>
                <a:lnTo>
                  <a:pt x="869" y="404664"/>
                </a:lnTo>
                <a:cubicBezTo>
                  <a:pt x="31" y="401809"/>
                  <a:pt x="0" y="398930"/>
                  <a:pt x="0" y="396044"/>
                </a:cubicBezTo>
                <a:cubicBezTo>
                  <a:pt x="0" y="177315"/>
                  <a:pt x="177315" y="0"/>
                  <a:pt x="3960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13308" y="2553272"/>
            <a:ext cx="3111608" cy="60745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0" name="椭圆 19"/>
          <p:cNvSpPr/>
          <p:nvPr/>
        </p:nvSpPr>
        <p:spPr>
          <a:xfrm>
            <a:off x="3241875" y="494640"/>
            <a:ext cx="303572" cy="30372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11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直接箭头连接符 20"/>
          <p:cNvCxnSpPr>
            <a:stCxn id="20" idx="3"/>
            <a:endCxn id="19" idx="0"/>
          </p:cNvCxnSpPr>
          <p:nvPr/>
        </p:nvCxnSpPr>
        <p:spPr>
          <a:xfrm flipH="1">
            <a:off x="2369113" y="753890"/>
            <a:ext cx="917225" cy="1799383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/>
      <p:bldP spid="9" grpId="0" animBg="1"/>
      <p:bldP spid="11" grpId="0" animBg="1"/>
      <p:bldP spid="12" grpId="0" animBg="1"/>
      <p:bldP spid="17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9393" y="3544317"/>
            <a:ext cx="1801497" cy="1553016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49393" y="1903433"/>
            <a:ext cx="1801497" cy="1553016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4549" y="3588824"/>
            <a:ext cx="1801497" cy="1553016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4236" y="3588824"/>
            <a:ext cx="1801497" cy="1553016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945759" y="5466744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37360" y="5466744"/>
            <a:ext cx="474391" cy="3379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328961" y="5466744"/>
            <a:ext cx="474391" cy="3379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0020563" y="5466744"/>
            <a:ext cx="474391" cy="3379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157" y="5849234"/>
            <a:ext cx="168655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468" y="5849234"/>
            <a:ext cx="168655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8779" y="5849234"/>
            <a:ext cx="168655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4091" y="5849234"/>
            <a:ext cx="168655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936" y="35197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4936" y="3818320"/>
            <a:ext cx="55895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1641197"/>
            <a:ext cx="2569730" cy="20894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572255" y="1641197"/>
            <a:ext cx="2569730" cy="20894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44510" y="1641197"/>
            <a:ext cx="2569730" cy="20894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716765" y="1641197"/>
            <a:ext cx="2569730" cy="208943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289020" y="1641197"/>
            <a:ext cx="2569730" cy="20894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3727172"/>
            <a:ext cx="2569730" cy="208943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572255" y="3727172"/>
            <a:ext cx="2569730" cy="2089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144510" y="3727172"/>
            <a:ext cx="2569730" cy="208943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716765" y="3727172"/>
            <a:ext cx="2569730" cy="2089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289020" y="3727172"/>
            <a:ext cx="2569730" cy="208943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8" name="TextBox 15"/>
          <p:cNvSpPr txBox="1"/>
          <p:nvPr/>
        </p:nvSpPr>
        <p:spPr>
          <a:xfrm>
            <a:off x="236687" y="2650743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9" name="TextBox 16"/>
          <p:cNvSpPr txBox="1"/>
          <p:nvPr/>
        </p:nvSpPr>
        <p:spPr>
          <a:xfrm>
            <a:off x="236687" y="2330012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" name="TextBox 15"/>
          <p:cNvSpPr txBox="1"/>
          <p:nvPr/>
        </p:nvSpPr>
        <p:spPr>
          <a:xfrm>
            <a:off x="2886581" y="4666156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2886581" y="434542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0491" y="2594760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0491" y="2274029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7999756" y="4666156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7999756" y="434542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10481699" y="2585429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10481699" y="2264698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椭圆 2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5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99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9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149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649"/>
                            </p:stCondLst>
                            <p:childTnLst>
                              <p:par>
                                <p:cTn id="8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699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199"/>
                            </p:stCondLst>
                            <p:childTnLst>
                              <p:par>
                                <p:cTn id="9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6"/>
          <p:cNvSpPr txBox="1"/>
          <p:nvPr/>
        </p:nvSpPr>
        <p:spPr>
          <a:xfrm>
            <a:off x="4845590" y="5051901"/>
            <a:ext cx="3167570" cy="325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800">
                <a:solidFill>
                  <a:schemeClr val="bg1"/>
                </a:solidFill>
              </a:rPr>
              <a:t>汇报人：</a:t>
            </a:r>
            <a:r>
              <a:rPr lang="en-US" altLang="zh-CN" sz="1800">
                <a:solidFill>
                  <a:schemeClr val="bg1"/>
                </a:solidFill>
              </a:rPr>
              <a:t>xiazaii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2509292" y="3230121"/>
            <a:ext cx="78401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cap="all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333568" y="4375242"/>
            <a:ext cx="6191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互联网 大数据 电子商务 互联网金融 互联网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214882" y="1564674"/>
            <a:ext cx="4428987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1500" kern="1800" cap="all" spc="6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20XX</a:t>
            </a:r>
            <a:endParaRPr lang="zh-CN" altLang="en-US" sz="11500" kern="1800" cap="all" spc="6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2672887" y="3184407"/>
            <a:ext cx="7512976" cy="47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2672887" y="4238279"/>
            <a:ext cx="7512976" cy="47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699"/>
                                </p:stCondLst>
                                <p:childTnLst>
                                  <p:par>
                                    <p:cTn id="3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199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/>
          <p:bldP spid="8" grpId="0"/>
          <p:bldP spid="8" grpId="1"/>
          <p:bldP spid="9" grpId="0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699"/>
                                </p:stCondLst>
                                <p:childTnLst>
                                  <p:par>
                                    <p:cTn id="3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199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/>
          <p:bldP spid="8" grpId="0"/>
          <p:bldP spid="8" grpId="1"/>
          <p:bldP spid="9" grpId="0"/>
          <p:bldP spid="10" grpId="0" animBg="1"/>
          <p:bldP spid="11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H_Entry_1"/>
          <p:cNvSpPr/>
          <p:nvPr>
            <p:custDataLst>
              <p:tags r:id="rId2"/>
            </p:custDataLst>
          </p:nvPr>
        </p:nvSpPr>
        <p:spPr>
          <a:xfrm>
            <a:off x="6429376" y="3042792"/>
            <a:ext cx="2466406" cy="4925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添加标题文字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9581" y="2437583"/>
            <a:ext cx="2327988" cy="2327988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endParaRPr lang="zh-CN" altLang="en-US" sz="253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2"/>
          <p:cNvSpPr/>
          <p:nvPr>
            <p:custDataLst>
              <p:tags r:id="rId4"/>
            </p:custDataLst>
          </p:nvPr>
        </p:nvSpPr>
        <p:spPr>
          <a:xfrm>
            <a:off x="5195750" y="3212543"/>
            <a:ext cx="778069" cy="778069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000" dirty="0" err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336590" y="362218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49089" y="362218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336590" y="389499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49089" y="389499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6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9" grpId="0" animBg="1"/>
          <p:bldP spid="20" grpId="0" animBg="1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9" grpId="0" animBg="1"/>
          <p:bldP spid="20" grpId="0" animBg="1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80455" y="1775091"/>
            <a:ext cx="3711509" cy="3199579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3120632" y="1775091"/>
            <a:ext cx="3711509" cy="3199579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060809" y="1775091"/>
            <a:ext cx="3711509" cy="3199579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9000984" y="1775091"/>
            <a:ext cx="3711509" cy="3199579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2800" y="5421688"/>
            <a:ext cx="113338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7" name="椭圆 6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1366869" y="3110076"/>
            <a:ext cx="2080736" cy="187601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8386" y="3659928"/>
            <a:ext cx="1277700" cy="848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720256" y="1764599"/>
            <a:ext cx="6297975" cy="635112"/>
          </a:xfrm>
          <a:prstGeom prst="roundRect">
            <a:avLst>
              <a:gd name="adj" fmla="val 206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3728221" y="1878291"/>
            <a:ext cx="769860" cy="4370538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720256" y="2723590"/>
            <a:ext cx="6297975" cy="635112"/>
          </a:xfrm>
          <a:prstGeom prst="roundRect">
            <a:avLst>
              <a:gd name="adj" fmla="val 25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720256" y="3715965"/>
            <a:ext cx="6297975" cy="635112"/>
          </a:xfrm>
          <a:prstGeom prst="roundRect">
            <a:avLst>
              <a:gd name="adj" fmla="val 25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20256" y="4718651"/>
            <a:ext cx="6297975" cy="635112"/>
          </a:xfrm>
          <a:prstGeom prst="roundRect">
            <a:avLst>
              <a:gd name="adj" fmla="val 268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0286" y="1906697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0286" y="2848785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0286" y="3848930"/>
            <a:ext cx="4880472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0286" y="4849076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736410" y="5714968"/>
            <a:ext cx="6297975" cy="635112"/>
          </a:xfrm>
          <a:prstGeom prst="roundRect">
            <a:avLst>
              <a:gd name="adj" fmla="val 2682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6440" y="5849222"/>
            <a:ext cx="488047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5" name="椭圆 14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387" y="2488121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008" y="4181557"/>
            <a:ext cx="1455414" cy="25853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1316807" y="4453996"/>
            <a:ext cx="206961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" name="Shape 1626"/>
          <p:cNvSpPr/>
          <p:nvPr/>
        </p:nvSpPr>
        <p:spPr>
          <a:xfrm flipV="1">
            <a:off x="3761000" y="4275926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450" y="2888774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56" y="2274125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481" y="3641557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420" y="408396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0806" y="267740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263" y="191023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272" y="47313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087" y="5500752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131" y="4612606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44" y="4048660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778" y="3513302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064" y="2789788"/>
            <a:ext cx="1570297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/>
          <p:nvPr/>
        </p:nvSpPr>
        <p:spPr>
          <a:xfrm>
            <a:off x="2480327" y="3057866"/>
            <a:ext cx="2063339" cy="4431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0" name="Text Placeholder 3"/>
          <p:cNvSpPr txBox="1"/>
          <p:nvPr/>
        </p:nvSpPr>
        <p:spPr>
          <a:xfrm>
            <a:off x="6537411" y="2038036"/>
            <a:ext cx="1345236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58" y="2305244"/>
            <a:ext cx="1711622" cy="59093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8178452" y="4857507"/>
            <a:ext cx="1344392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754" y="5118173"/>
            <a:ext cx="2063339" cy="4431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4" name="Text Placeholder 4"/>
          <p:cNvSpPr txBox="1"/>
          <p:nvPr/>
        </p:nvSpPr>
        <p:spPr>
          <a:xfrm>
            <a:off x="3643250" y="4148913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4856642" y="272946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6038562" y="196229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/>
          <p:nvPr/>
        </p:nvSpPr>
        <p:spPr>
          <a:xfrm>
            <a:off x="7674105" y="4802272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475" y="2434047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7332" y="2605031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668" y="3044677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213045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4511612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892769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927392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75474" y="2707236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58173" y="2707236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0872" y="2707236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416276" y="2707236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801415" y="4349091"/>
            <a:ext cx="1613740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801416" y="4576727"/>
            <a:ext cx="2049066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4246724" y="4349091"/>
            <a:ext cx="1613740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4246725" y="4576727"/>
            <a:ext cx="2049066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629010" y="4349091"/>
            <a:ext cx="1613740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6629011" y="4576727"/>
            <a:ext cx="2049066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9011295" y="4349091"/>
            <a:ext cx="1613740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9011296" y="4576727"/>
            <a:ext cx="2049066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H_Entry_1"/>
          <p:cNvSpPr/>
          <p:nvPr>
            <p:custDataLst>
              <p:tags r:id="rId2"/>
            </p:custDataLst>
          </p:nvPr>
        </p:nvSpPr>
        <p:spPr>
          <a:xfrm>
            <a:off x="6429376" y="3042792"/>
            <a:ext cx="2466406" cy="4925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添加标题文字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9581" y="2437583"/>
            <a:ext cx="2327988" cy="2327988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endParaRPr lang="zh-CN" altLang="en-US" sz="253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2"/>
          <p:cNvSpPr/>
          <p:nvPr>
            <p:custDataLst>
              <p:tags r:id="rId4"/>
            </p:custDataLst>
          </p:nvPr>
        </p:nvSpPr>
        <p:spPr>
          <a:xfrm>
            <a:off x="5195750" y="3212543"/>
            <a:ext cx="778069" cy="778069"/>
          </a:xfrm>
          <a:prstGeom prst="ellipse">
            <a:avLst/>
          </a:prstGeom>
          <a:solidFill>
            <a:srgbClr val="FFFFFF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000" dirty="0" err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336590" y="362218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49089" y="362218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336590" y="389499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49089" y="389499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6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9" grpId="0" animBg="1"/>
          <p:bldP spid="20" grpId="0" animBg="1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9" grpId="0" animBg="1"/>
          <p:bldP spid="20" grpId="0" animBg="1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1645428" y="2371098"/>
            <a:ext cx="4751427" cy="4053515"/>
            <a:chOff x="3534332" y="1723527"/>
            <a:chExt cx="5122595" cy="4370164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14228" y="2113813"/>
              <a:ext cx="4205016" cy="2151386"/>
            </a:xfrm>
            <a:custGeom>
              <a:avLst/>
              <a:gdLst>
                <a:gd name="T0" fmla="*/ 5626 w 5678"/>
                <a:gd name="T1" fmla="*/ 2815 h 2905"/>
                <a:gd name="T2" fmla="*/ 5572 w 5678"/>
                <a:gd name="T3" fmla="*/ 2673 h 2905"/>
                <a:gd name="T4" fmla="*/ 5520 w 5678"/>
                <a:gd name="T5" fmla="*/ 2531 h 2905"/>
                <a:gd name="T6" fmla="*/ 5465 w 5678"/>
                <a:gd name="T7" fmla="*/ 2389 h 2905"/>
                <a:gd name="T8" fmla="*/ 5413 w 5678"/>
                <a:gd name="T9" fmla="*/ 2247 h 2905"/>
                <a:gd name="T10" fmla="*/ 5359 w 5678"/>
                <a:gd name="T11" fmla="*/ 2105 h 2905"/>
                <a:gd name="T12" fmla="*/ 5307 w 5678"/>
                <a:gd name="T13" fmla="*/ 1963 h 2905"/>
                <a:gd name="T14" fmla="*/ 5253 w 5678"/>
                <a:gd name="T15" fmla="*/ 1822 h 2905"/>
                <a:gd name="T16" fmla="*/ 5201 w 5678"/>
                <a:gd name="T17" fmla="*/ 1682 h 2905"/>
                <a:gd name="T18" fmla="*/ 5146 w 5678"/>
                <a:gd name="T19" fmla="*/ 1540 h 2905"/>
                <a:gd name="T20" fmla="*/ 5092 w 5678"/>
                <a:gd name="T21" fmla="*/ 1398 h 2905"/>
                <a:gd name="T22" fmla="*/ 5040 w 5678"/>
                <a:gd name="T23" fmla="*/ 1256 h 2905"/>
                <a:gd name="T24" fmla="*/ 4985 w 5678"/>
                <a:gd name="T25" fmla="*/ 1114 h 2905"/>
                <a:gd name="T26" fmla="*/ 4933 w 5678"/>
                <a:gd name="T27" fmla="*/ 972 h 2905"/>
                <a:gd name="T28" fmla="*/ 4905 w 5678"/>
                <a:gd name="T29" fmla="*/ 845 h 2905"/>
                <a:gd name="T30" fmla="*/ 4765 w 5678"/>
                <a:gd name="T31" fmla="*/ 807 h 2905"/>
                <a:gd name="T32" fmla="*/ 4626 w 5678"/>
                <a:gd name="T33" fmla="*/ 750 h 2905"/>
                <a:gd name="T34" fmla="*/ 4484 w 5678"/>
                <a:gd name="T35" fmla="*/ 693 h 2905"/>
                <a:gd name="T36" fmla="*/ 4345 w 5678"/>
                <a:gd name="T37" fmla="*/ 637 h 2905"/>
                <a:gd name="T38" fmla="*/ 4205 w 5678"/>
                <a:gd name="T39" fmla="*/ 580 h 2905"/>
                <a:gd name="T40" fmla="*/ 4063 w 5678"/>
                <a:gd name="T41" fmla="*/ 523 h 2905"/>
                <a:gd name="T42" fmla="*/ 3924 w 5678"/>
                <a:gd name="T43" fmla="*/ 466 h 2905"/>
                <a:gd name="T44" fmla="*/ 3784 w 5678"/>
                <a:gd name="T45" fmla="*/ 410 h 2905"/>
                <a:gd name="T46" fmla="*/ 3642 w 5678"/>
                <a:gd name="T47" fmla="*/ 353 h 2905"/>
                <a:gd name="T48" fmla="*/ 3503 w 5678"/>
                <a:gd name="T49" fmla="*/ 296 h 2905"/>
                <a:gd name="T50" fmla="*/ 3363 w 5678"/>
                <a:gd name="T51" fmla="*/ 239 h 2905"/>
                <a:gd name="T52" fmla="*/ 3224 w 5678"/>
                <a:gd name="T53" fmla="*/ 182 h 2905"/>
                <a:gd name="T54" fmla="*/ 3082 w 5678"/>
                <a:gd name="T55" fmla="*/ 126 h 2905"/>
                <a:gd name="T56" fmla="*/ 2942 w 5678"/>
                <a:gd name="T57" fmla="*/ 69 h 2905"/>
                <a:gd name="T58" fmla="*/ 2807 w 5678"/>
                <a:gd name="T59" fmla="*/ 19 h 2905"/>
                <a:gd name="T60" fmla="*/ 2666 w 5678"/>
                <a:gd name="T61" fmla="*/ 71 h 2905"/>
                <a:gd name="T62" fmla="*/ 2524 w 5678"/>
                <a:gd name="T63" fmla="*/ 123 h 2905"/>
                <a:gd name="T64" fmla="*/ 2382 w 5678"/>
                <a:gd name="T65" fmla="*/ 175 h 2905"/>
                <a:gd name="T66" fmla="*/ 2240 w 5678"/>
                <a:gd name="T67" fmla="*/ 227 h 2905"/>
                <a:gd name="T68" fmla="*/ 2098 w 5678"/>
                <a:gd name="T69" fmla="*/ 279 h 2905"/>
                <a:gd name="T70" fmla="*/ 1956 w 5678"/>
                <a:gd name="T71" fmla="*/ 331 h 2905"/>
                <a:gd name="T72" fmla="*/ 1814 w 5678"/>
                <a:gd name="T73" fmla="*/ 384 h 2905"/>
                <a:gd name="T74" fmla="*/ 1672 w 5678"/>
                <a:gd name="T75" fmla="*/ 436 h 2905"/>
                <a:gd name="T76" fmla="*/ 1530 w 5678"/>
                <a:gd name="T77" fmla="*/ 488 h 2905"/>
                <a:gd name="T78" fmla="*/ 1389 w 5678"/>
                <a:gd name="T79" fmla="*/ 540 h 2905"/>
                <a:gd name="T80" fmla="*/ 1247 w 5678"/>
                <a:gd name="T81" fmla="*/ 594 h 2905"/>
                <a:gd name="T82" fmla="*/ 1105 w 5678"/>
                <a:gd name="T83" fmla="*/ 646 h 2905"/>
                <a:gd name="T84" fmla="*/ 963 w 5678"/>
                <a:gd name="T85" fmla="*/ 698 h 2905"/>
                <a:gd name="T86" fmla="*/ 821 w 5678"/>
                <a:gd name="T87" fmla="*/ 750 h 2905"/>
                <a:gd name="T88" fmla="*/ 745 w 5678"/>
                <a:gd name="T89" fmla="*/ 859 h 2905"/>
                <a:gd name="T90" fmla="*/ 693 w 5678"/>
                <a:gd name="T91" fmla="*/ 1001 h 2905"/>
                <a:gd name="T92" fmla="*/ 641 w 5678"/>
                <a:gd name="T93" fmla="*/ 1143 h 2905"/>
                <a:gd name="T94" fmla="*/ 587 w 5678"/>
                <a:gd name="T95" fmla="*/ 1285 h 2905"/>
                <a:gd name="T96" fmla="*/ 535 w 5678"/>
                <a:gd name="T97" fmla="*/ 1427 h 2905"/>
                <a:gd name="T98" fmla="*/ 480 w 5678"/>
                <a:gd name="T99" fmla="*/ 1568 h 2905"/>
                <a:gd name="T100" fmla="*/ 428 w 5678"/>
                <a:gd name="T101" fmla="*/ 1710 h 2905"/>
                <a:gd name="T102" fmla="*/ 376 w 5678"/>
                <a:gd name="T103" fmla="*/ 1852 h 2905"/>
                <a:gd name="T104" fmla="*/ 322 w 5678"/>
                <a:gd name="T105" fmla="*/ 1994 h 2905"/>
                <a:gd name="T106" fmla="*/ 270 w 5678"/>
                <a:gd name="T107" fmla="*/ 2136 h 2905"/>
                <a:gd name="T108" fmla="*/ 218 w 5678"/>
                <a:gd name="T109" fmla="*/ 2278 h 2905"/>
                <a:gd name="T110" fmla="*/ 164 w 5678"/>
                <a:gd name="T111" fmla="*/ 2420 h 2905"/>
                <a:gd name="T112" fmla="*/ 112 w 5678"/>
                <a:gd name="T113" fmla="*/ 2562 h 2905"/>
                <a:gd name="T114" fmla="*/ 60 w 5678"/>
                <a:gd name="T115" fmla="*/ 2704 h 2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78" h="2905">
                  <a:moveTo>
                    <a:pt x="5652" y="2886"/>
                  </a:moveTo>
                  <a:lnTo>
                    <a:pt x="5662" y="2905"/>
                  </a:lnTo>
                  <a:lnTo>
                    <a:pt x="5678" y="2900"/>
                  </a:lnTo>
                  <a:lnTo>
                    <a:pt x="5671" y="2879"/>
                  </a:lnTo>
                  <a:lnTo>
                    <a:pt x="5652" y="2886"/>
                  </a:lnTo>
                  <a:close/>
                  <a:moveTo>
                    <a:pt x="5626" y="2815"/>
                  </a:moveTo>
                  <a:lnTo>
                    <a:pt x="5640" y="2850"/>
                  </a:lnTo>
                  <a:lnTo>
                    <a:pt x="5657" y="2843"/>
                  </a:lnTo>
                  <a:lnTo>
                    <a:pt x="5643" y="2808"/>
                  </a:lnTo>
                  <a:lnTo>
                    <a:pt x="5626" y="2815"/>
                  </a:lnTo>
                  <a:close/>
                  <a:moveTo>
                    <a:pt x="5600" y="2744"/>
                  </a:moveTo>
                  <a:lnTo>
                    <a:pt x="5612" y="2779"/>
                  </a:lnTo>
                  <a:lnTo>
                    <a:pt x="5631" y="2772"/>
                  </a:lnTo>
                  <a:lnTo>
                    <a:pt x="5617" y="2737"/>
                  </a:lnTo>
                  <a:lnTo>
                    <a:pt x="5600" y="2744"/>
                  </a:lnTo>
                  <a:close/>
                  <a:moveTo>
                    <a:pt x="5572" y="2673"/>
                  </a:moveTo>
                  <a:lnTo>
                    <a:pt x="5586" y="2708"/>
                  </a:lnTo>
                  <a:lnTo>
                    <a:pt x="5605" y="2701"/>
                  </a:lnTo>
                  <a:lnTo>
                    <a:pt x="5591" y="2666"/>
                  </a:lnTo>
                  <a:lnTo>
                    <a:pt x="5572" y="2673"/>
                  </a:lnTo>
                  <a:close/>
                  <a:moveTo>
                    <a:pt x="5546" y="2602"/>
                  </a:moveTo>
                  <a:lnTo>
                    <a:pt x="5560" y="2638"/>
                  </a:lnTo>
                  <a:lnTo>
                    <a:pt x="5577" y="2630"/>
                  </a:lnTo>
                  <a:lnTo>
                    <a:pt x="5565" y="2595"/>
                  </a:lnTo>
                  <a:lnTo>
                    <a:pt x="5546" y="2602"/>
                  </a:lnTo>
                  <a:close/>
                  <a:moveTo>
                    <a:pt x="5520" y="2531"/>
                  </a:moveTo>
                  <a:lnTo>
                    <a:pt x="5532" y="2567"/>
                  </a:lnTo>
                  <a:lnTo>
                    <a:pt x="5551" y="2559"/>
                  </a:lnTo>
                  <a:lnTo>
                    <a:pt x="5536" y="2524"/>
                  </a:lnTo>
                  <a:lnTo>
                    <a:pt x="5520" y="2531"/>
                  </a:lnTo>
                  <a:close/>
                  <a:moveTo>
                    <a:pt x="5494" y="2460"/>
                  </a:moveTo>
                  <a:lnTo>
                    <a:pt x="5506" y="2496"/>
                  </a:lnTo>
                  <a:lnTo>
                    <a:pt x="5525" y="2489"/>
                  </a:lnTo>
                  <a:lnTo>
                    <a:pt x="5510" y="2453"/>
                  </a:lnTo>
                  <a:lnTo>
                    <a:pt x="5494" y="2460"/>
                  </a:lnTo>
                  <a:close/>
                  <a:moveTo>
                    <a:pt x="5465" y="2389"/>
                  </a:moveTo>
                  <a:lnTo>
                    <a:pt x="5480" y="2425"/>
                  </a:lnTo>
                  <a:lnTo>
                    <a:pt x="5496" y="2418"/>
                  </a:lnTo>
                  <a:lnTo>
                    <a:pt x="5484" y="2382"/>
                  </a:lnTo>
                  <a:lnTo>
                    <a:pt x="5465" y="2389"/>
                  </a:lnTo>
                  <a:close/>
                  <a:moveTo>
                    <a:pt x="5439" y="2318"/>
                  </a:moveTo>
                  <a:lnTo>
                    <a:pt x="5454" y="2354"/>
                  </a:lnTo>
                  <a:lnTo>
                    <a:pt x="5470" y="2347"/>
                  </a:lnTo>
                  <a:lnTo>
                    <a:pt x="5458" y="2311"/>
                  </a:lnTo>
                  <a:lnTo>
                    <a:pt x="5439" y="2318"/>
                  </a:lnTo>
                  <a:close/>
                  <a:moveTo>
                    <a:pt x="5413" y="2247"/>
                  </a:moveTo>
                  <a:lnTo>
                    <a:pt x="5425" y="2283"/>
                  </a:lnTo>
                  <a:lnTo>
                    <a:pt x="5444" y="2276"/>
                  </a:lnTo>
                  <a:lnTo>
                    <a:pt x="5430" y="2240"/>
                  </a:lnTo>
                  <a:lnTo>
                    <a:pt x="5413" y="2247"/>
                  </a:lnTo>
                  <a:close/>
                  <a:moveTo>
                    <a:pt x="5385" y="2176"/>
                  </a:moveTo>
                  <a:lnTo>
                    <a:pt x="5399" y="2212"/>
                  </a:lnTo>
                  <a:lnTo>
                    <a:pt x="5418" y="2205"/>
                  </a:lnTo>
                  <a:lnTo>
                    <a:pt x="5404" y="2169"/>
                  </a:lnTo>
                  <a:lnTo>
                    <a:pt x="5385" y="2176"/>
                  </a:lnTo>
                  <a:close/>
                  <a:moveTo>
                    <a:pt x="5359" y="2105"/>
                  </a:moveTo>
                  <a:lnTo>
                    <a:pt x="5373" y="2141"/>
                  </a:lnTo>
                  <a:lnTo>
                    <a:pt x="5390" y="2134"/>
                  </a:lnTo>
                  <a:lnTo>
                    <a:pt x="5378" y="2098"/>
                  </a:lnTo>
                  <a:lnTo>
                    <a:pt x="5359" y="2105"/>
                  </a:lnTo>
                  <a:close/>
                  <a:moveTo>
                    <a:pt x="5333" y="2034"/>
                  </a:moveTo>
                  <a:lnTo>
                    <a:pt x="5347" y="2070"/>
                  </a:lnTo>
                  <a:lnTo>
                    <a:pt x="5364" y="2063"/>
                  </a:lnTo>
                  <a:lnTo>
                    <a:pt x="5350" y="2027"/>
                  </a:lnTo>
                  <a:lnTo>
                    <a:pt x="5333" y="2034"/>
                  </a:lnTo>
                  <a:close/>
                  <a:moveTo>
                    <a:pt x="5307" y="1963"/>
                  </a:moveTo>
                  <a:lnTo>
                    <a:pt x="5319" y="1999"/>
                  </a:lnTo>
                  <a:lnTo>
                    <a:pt x="5338" y="1992"/>
                  </a:lnTo>
                  <a:lnTo>
                    <a:pt x="5324" y="1959"/>
                  </a:lnTo>
                  <a:lnTo>
                    <a:pt x="5307" y="1963"/>
                  </a:lnTo>
                  <a:close/>
                  <a:moveTo>
                    <a:pt x="5279" y="1892"/>
                  </a:moveTo>
                  <a:lnTo>
                    <a:pt x="5293" y="1928"/>
                  </a:lnTo>
                  <a:lnTo>
                    <a:pt x="5309" y="1923"/>
                  </a:lnTo>
                  <a:lnTo>
                    <a:pt x="5298" y="1888"/>
                  </a:lnTo>
                  <a:lnTo>
                    <a:pt x="5279" y="1892"/>
                  </a:lnTo>
                  <a:close/>
                  <a:moveTo>
                    <a:pt x="5253" y="1822"/>
                  </a:moveTo>
                  <a:lnTo>
                    <a:pt x="5267" y="1857"/>
                  </a:lnTo>
                  <a:lnTo>
                    <a:pt x="5283" y="1852"/>
                  </a:lnTo>
                  <a:lnTo>
                    <a:pt x="5272" y="1817"/>
                  </a:lnTo>
                  <a:lnTo>
                    <a:pt x="5253" y="1822"/>
                  </a:lnTo>
                  <a:close/>
                  <a:moveTo>
                    <a:pt x="5227" y="1751"/>
                  </a:moveTo>
                  <a:lnTo>
                    <a:pt x="5238" y="1786"/>
                  </a:lnTo>
                  <a:lnTo>
                    <a:pt x="5257" y="1781"/>
                  </a:lnTo>
                  <a:lnTo>
                    <a:pt x="5243" y="1746"/>
                  </a:lnTo>
                  <a:lnTo>
                    <a:pt x="5227" y="1751"/>
                  </a:lnTo>
                  <a:close/>
                  <a:moveTo>
                    <a:pt x="5201" y="1682"/>
                  </a:moveTo>
                  <a:lnTo>
                    <a:pt x="5212" y="1717"/>
                  </a:lnTo>
                  <a:lnTo>
                    <a:pt x="5231" y="1710"/>
                  </a:lnTo>
                  <a:lnTo>
                    <a:pt x="5217" y="1675"/>
                  </a:lnTo>
                  <a:lnTo>
                    <a:pt x="5201" y="1682"/>
                  </a:lnTo>
                  <a:close/>
                  <a:moveTo>
                    <a:pt x="5172" y="1611"/>
                  </a:moveTo>
                  <a:lnTo>
                    <a:pt x="5186" y="1647"/>
                  </a:lnTo>
                  <a:lnTo>
                    <a:pt x="5203" y="1639"/>
                  </a:lnTo>
                  <a:lnTo>
                    <a:pt x="5191" y="1604"/>
                  </a:lnTo>
                  <a:lnTo>
                    <a:pt x="5172" y="1611"/>
                  </a:lnTo>
                  <a:close/>
                  <a:moveTo>
                    <a:pt x="5146" y="1540"/>
                  </a:moveTo>
                  <a:lnTo>
                    <a:pt x="5160" y="1576"/>
                  </a:lnTo>
                  <a:lnTo>
                    <a:pt x="5177" y="1568"/>
                  </a:lnTo>
                  <a:lnTo>
                    <a:pt x="5163" y="1533"/>
                  </a:lnTo>
                  <a:lnTo>
                    <a:pt x="5146" y="1540"/>
                  </a:lnTo>
                  <a:close/>
                  <a:moveTo>
                    <a:pt x="5120" y="1469"/>
                  </a:moveTo>
                  <a:lnTo>
                    <a:pt x="5132" y="1505"/>
                  </a:lnTo>
                  <a:lnTo>
                    <a:pt x="5151" y="1498"/>
                  </a:lnTo>
                  <a:lnTo>
                    <a:pt x="5137" y="1462"/>
                  </a:lnTo>
                  <a:lnTo>
                    <a:pt x="5120" y="1469"/>
                  </a:lnTo>
                  <a:close/>
                  <a:moveTo>
                    <a:pt x="5092" y="1398"/>
                  </a:moveTo>
                  <a:lnTo>
                    <a:pt x="5106" y="1434"/>
                  </a:lnTo>
                  <a:lnTo>
                    <a:pt x="5125" y="1427"/>
                  </a:lnTo>
                  <a:lnTo>
                    <a:pt x="5111" y="1391"/>
                  </a:lnTo>
                  <a:lnTo>
                    <a:pt x="5092" y="1398"/>
                  </a:lnTo>
                  <a:close/>
                  <a:moveTo>
                    <a:pt x="5066" y="1327"/>
                  </a:moveTo>
                  <a:lnTo>
                    <a:pt x="5080" y="1363"/>
                  </a:lnTo>
                  <a:lnTo>
                    <a:pt x="5097" y="1356"/>
                  </a:lnTo>
                  <a:lnTo>
                    <a:pt x="5085" y="1320"/>
                  </a:lnTo>
                  <a:lnTo>
                    <a:pt x="5066" y="1327"/>
                  </a:lnTo>
                  <a:close/>
                  <a:moveTo>
                    <a:pt x="5040" y="1256"/>
                  </a:moveTo>
                  <a:lnTo>
                    <a:pt x="5054" y="1292"/>
                  </a:lnTo>
                  <a:lnTo>
                    <a:pt x="5071" y="1285"/>
                  </a:lnTo>
                  <a:lnTo>
                    <a:pt x="5056" y="1249"/>
                  </a:lnTo>
                  <a:lnTo>
                    <a:pt x="5040" y="1256"/>
                  </a:lnTo>
                  <a:close/>
                  <a:moveTo>
                    <a:pt x="5014" y="1185"/>
                  </a:moveTo>
                  <a:lnTo>
                    <a:pt x="5026" y="1221"/>
                  </a:lnTo>
                  <a:lnTo>
                    <a:pt x="5045" y="1214"/>
                  </a:lnTo>
                  <a:lnTo>
                    <a:pt x="5030" y="1178"/>
                  </a:lnTo>
                  <a:lnTo>
                    <a:pt x="5014" y="1185"/>
                  </a:lnTo>
                  <a:close/>
                  <a:moveTo>
                    <a:pt x="4985" y="1114"/>
                  </a:moveTo>
                  <a:lnTo>
                    <a:pt x="5000" y="1150"/>
                  </a:lnTo>
                  <a:lnTo>
                    <a:pt x="5016" y="1143"/>
                  </a:lnTo>
                  <a:lnTo>
                    <a:pt x="5004" y="1107"/>
                  </a:lnTo>
                  <a:lnTo>
                    <a:pt x="4985" y="1114"/>
                  </a:lnTo>
                  <a:close/>
                  <a:moveTo>
                    <a:pt x="4959" y="1043"/>
                  </a:moveTo>
                  <a:lnTo>
                    <a:pt x="4974" y="1079"/>
                  </a:lnTo>
                  <a:lnTo>
                    <a:pt x="4990" y="1072"/>
                  </a:lnTo>
                  <a:lnTo>
                    <a:pt x="4978" y="1036"/>
                  </a:lnTo>
                  <a:lnTo>
                    <a:pt x="4959" y="1043"/>
                  </a:lnTo>
                  <a:close/>
                  <a:moveTo>
                    <a:pt x="4933" y="972"/>
                  </a:moveTo>
                  <a:lnTo>
                    <a:pt x="4945" y="1008"/>
                  </a:lnTo>
                  <a:lnTo>
                    <a:pt x="4964" y="1001"/>
                  </a:lnTo>
                  <a:lnTo>
                    <a:pt x="4950" y="965"/>
                  </a:lnTo>
                  <a:lnTo>
                    <a:pt x="4933" y="972"/>
                  </a:lnTo>
                  <a:close/>
                  <a:moveTo>
                    <a:pt x="4907" y="901"/>
                  </a:moveTo>
                  <a:lnTo>
                    <a:pt x="4919" y="937"/>
                  </a:lnTo>
                  <a:lnTo>
                    <a:pt x="4938" y="930"/>
                  </a:lnTo>
                  <a:lnTo>
                    <a:pt x="4924" y="894"/>
                  </a:lnTo>
                  <a:lnTo>
                    <a:pt x="4907" y="901"/>
                  </a:lnTo>
                  <a:close/>
                  <a:moveTo>
                    <a:pt x="4870" y="849"/>
                  </a:moveTo>
                  <a:lnTo>
                    <a:pt x="4891" y="859"/>
                  </a:lnTo>
                  <a:lnTo>
                    <a:pt x="4893" y="866"/>
                  </a:lnTo>
                  <a:lnTo>
                    <a:pt x="4910" y="859"/>
                  </a:lnTo>
                  <a:lnTo>
                    <a:pt x="4905" y="845"/>
                  </a:lnTo>
                  <a:lnTo>
                    <a:pt x="4877" y="833"/>
                  </a:lnTo>
                  <a:lnTo>
                    <a:pt x="4870" y="849"/>
                  </a:lnTo>
                  <a:lnTo>
                    <a:pt x="4870" y="849"/>
                  </a:lnTo>
                  <a:close/>
                  <a:moveTo>
                    <a:pt x="4801" y="821"/>
                  </a:moveTo>
                  <a:lnTo>
                    <a:pt x="4836" y="835"/>
                  </a:lnTo>
                  <a:lnTo>
                    <a:pt x="4844" y="819"/>
                  </a:lnTo>
                  <a:lnTo>
                    <a:pt x="4808" y="805"/>
                  </a:lnTo>
                  <a:lnTo>
                    <a:pt x="4801" y="821"/>
                  </a:lnTo>
                  <a:close/>
                  <a:moveTo>
                    <a:pt x="4730" y="793"/>
                  </a:moveTo>
                  <a:lnTo>
                    <a:pt x="4765" y="807"/>
                  </a:lnTo>
                  <a:lnTo>
                    <a:pt x="4773" y="790"/>
                  </a:lnTo>
                  <a:lnTo>
                    <a:pt x="4737" y="776"/>
                  </a:lnTo>
                  <a:lnTo>
                    <a:pt x="4730" y="793"/>
                  </a:lnTo>
                  <a:close/>
                  <a:moveTo>
                    <a:pt x="4659" y="764"/>
                  </a:moveTo>
                  <a:lnTo>
                    <a:pt x="4695" y="778"/>
                  </a:lnTo>
                  <a:lnTo>
                    <a:pt x="4702" y="762"/>
                  </a:lnTo>
                  <a:lnTo>
                    <a:pt x="4666" y="748"/>
                  </a:lnTo>
                  <a:lnTo>
                    <a:pt x="4659" y="764"/>
                  </a:lnTo>
                  <a:close/>
                  <a:moveTo>
                    <a:pt x="4590" y="736"/>
                  </a:moveTo>
                  <a:lnTo>
                    <a:pt x="4626" y="750"/>
                  </a:lnTo>
                  <a:lnTo>
                    <a:pt x="4633" y="734"/>
                  </a:lnTo>
                  <a:lnTo>
                    <a:pt x="4598" y="719"/>
                  </a:lnTo>
                  <a:lnTo>
                    <a:pt x="4590" y="736"/>
                  </a:lnTo>
                  <a:close/>
                  <a:moveTo>
                    <a:pt x="4520" y="708"/>
                  </a:moveTo>
                  <a:lnTo>
                    <a:pt x="4555" y="722"/>
                  </a:lnTo>
                  <a:lnTo>
                    <a:pt x="4562" y="705"/>
                  </a:lnTo>
                  <a:lnTo>
                    <a:pt x="4527" y="691"/>
                  </a:lnTo>
                  <a:lnTo>
                    <a:pt x="4520" y="708"/>
                  </a:lnTo>
                  <a:close/>
                  <a:moveTo>
                    <a:pt x="4449" y="679"/>
                  </a:moveTo>
                  <a:lnTo>
                    <a:pt x="4484" y="693"/>
                  </a:lnTo>
                  <a:lnTo>
                    <a:pt x="4491" y="677"/>
                  </a:lnTo>
                  <a:lnTo>
                    <a:pt x="4456" y="663"/>
                  </a:lnTo>
                  <a:lnTo>
                    <a:pt x="4449" y="679"/>
                  </a:lnTo>
                  <a:close/>
                  <a:moveTo>
                    <a:pt x="4380" y="651"/>
                  </a:moveTo>
                  <a:lnTo>
                    <a:pt x="4416" y="665"/>
                  </a:lnTo>
                  <a:lnTo>
                    <a:pt x="4423" y="648"/>
                  </a:lnTo>
                  <a:lnTo>
                    <a:pt x="4387" y="634"/>
                  </a:lnTo>
                  <a:lnTo>
                    <a:pt x="4380" y="651"/>
                  </a:lnTo>
                  <a:close/>
                  <a:moveTo>
                    <a:pt x="4309" y="622"/>
                  </a:moveTo>
                  <a:lnTo>
                    <a:pt x="4345" y="637"/>
                  </a:lnTo>
                  <a:lnTo>
                    <a:pt x="4352" y="620"/>
                  </a:lnTo>
                  <a:lnTo>
                    <a:pt x="4316" y="606"/>
                  </a:lnTo>
                  <a:lnTo>
                    <a:pt x="4309" y="622"/>
                  </a:lnTo>
                  <a:close/>
                  <a:moveTo>
                    <a:pt x="4238" y="594"/>
                  </a:moveTo>
                  <a:lnTo>
                    <a:pt x="4274" y="608"/>
                  </a:lnTo>
                  <a:lnTo>
                    <a:pt x="4281" y="592"/>
                  </a:lnTo>
                  <a:lnTo>
                    <a:pt x="4245" y="577"/>
                  </a:lnTo>
                  <a:lnTo>
                    <a:pt x="4238" y="594"/>
                  </a:lnTo>
                  <a:close/>
                  <a:moveTo>
                    <a:pt x="4170" y="566"/>
                  </a:moveTo>
                  <a:lnTo>
                    <a:pt x="4205" y="580"/>
                  </a:lnTo>
                  <a:lnTo>
                    <a:pt x="4212" y="563"/>
                  </a:lnTo>
                  <a:lnTo>
                    <a:pt x="4177" y="549"/>
                  </a:lnTo>
                  <a:lnTo>
                    <a:pt x="4170" y="566"/>
                  </a:lnTo>
                  <a:close/>
                  <a:moveTo>
                    <a:pt x="4099" y="537"/>
                  </a:moveTo>
                  <a:lnTo>
                    <a:pt x="4134" y="551"/>
                  </a:lnTo>
                  <a:lnTo>
                    <a:pt x="4141" y="535"/>
                  </a:lnTo>
                  <a:lnTo>
                    <a:pt x="4106" y="521"/>
                  </a:lnTo>
                  <a:lnTo>
                    <a:pt x="4099" y="537"/>
                  </a:lnTo>
                  <a:close/>
                  <a:moveTo>
                    <a:pt x="4030" y="509"/>
                  </a:moveTo>
                  <a:lnTo>
                    <a:pt x="4063" y="523"/>
                  </a:lnTo>
                  <a:lnTo>
                    <a:pt x="4070" y="507"/>
                  </a:lnTo>
                  <a:lnTo>
                    <a:pt x="4037" y="492"/>
                  </a:lnTo>
                  <a:lnTo>
                    <a:pt x="4030" y="509"/>
                  </a:lnTo>
                  <a:close/>
                  <a:moveTo>
                    <a:pt x="3959" y="480"/>
                  </a:moveTo>
                  <a:lnTo>
                    <a:pt x="3995" y="495"/>
                  </a:lnTo>
                  <a:lnTo>
                    <a:pt x="4002" y="478"/>
                  </a:lnTo>
                  <a:lnTo>
                    <a:pt x="3966" y="464"/>
                  </a:lnTo>
                  <a:lnTo>
                    <a:pt x="3959" y="480"/>
                  </a:lnTo>
                  <a:close/>
                  <a:moveTo>
                    <a:pt x="3888" y="452"/>
                  </a:moveTo>
                  <a:lnTo>
                    <a:pt x="3924" y="466"/>
                  </a:lnTo>
                  <a:lnTo>
                    <a:pt x="3931" y="450"/>
                  </a:lnTo>
                  <a:lnTo>
                    <a:pt x="3895" y="436"/>
                  </a:lnTo>
                  <a:lnTo>
                    <a:pt x="3888" y="452"/>
                  </a:lnTo>
                  <a:close/>
                  <a:moveTo>
                    <a:pt x="3820" y="424"/>
                  </a:moveTo>
                  <a:lnTo>
                    <a:pt x="3853" y="438"/>
                  </a:lnTo>
                  <a:lnTo>
                    <a:pt x="3860" y="421"/>
                  </a:lnTo>
                  <a:lnTo>
                    <a:pt x="3827" y="407"/>
                  </a:lnTo>
                  <a:lnTo>
                    <a:pt x="3820" y="424"/>
                  </a:lnTo>
                  <a:close/>
                  <a:moveTo>
                    <a:pt x="3749" y="395"/>
                  </a:moveTo>
                  <a:lnTo>
                    <a:pt x="3784" y="410"/>
                  </a:lnTo>
                  <a:lnTo>
                    <a:pt x="3791" y="393"/>
                  </a:lnTo>
                  <a:lnTo>
                    <a:pt x="3756" y="379"/>
                  </a:lnTo>
                  <a:lnTo>
                    <a:pt x="3749" y="395"/>
                  </a:lnTo>
                  <a:close/>
                  <a:moveTo>
                    <a:pt x="3678" y="367"/>
                  </a:moveTo>
                  <a:lnTo>
                    <a:pt x="3713" y="381"/>
                  </a:lnTo>
                  <a:lnTo>
                    <a:pt x="3720" y="365"/>
                  </a:lnTo>
                  <a:lnTo>
                    <a:pt x="3685" y="348"/>
                  </a:lnTo>
                  <a:lnTo>
                    <a:pt x="3678" y="367"/>
                  </a:lnTo>
                  <a:close/>
                  <a:moveTo>
                    <a:pt x="3609" y="339"/>
                  </a:moveTo>
                  <a:lnTo>
                    <a:pt x="3642" y="353"/>
                  </a:lnTo>
                  <a:lnTo>
                    <a:pt x="3649" y="334"/>
                  </a:lnTo>
                  <a:lnTo>
                    <a:pt x="3616" y="320"/>
                  </a:lnTo>
                  <a:lnTo>
                    <a:pt x="3609" y="339"/>
                  </a:lnTo>
                  <a:close/>
                  <a:moveTo>
                    <a:pt x="3538" y="310"/>
                  </a:moveTo>
                  <a:lnTo>
                    <a:pt x="3574" y="324"/>
                  </a:lnTo>
                  <a:lnTo>
                    <a:pt x="3581" y="305"/>
                  </a:lnTo>
                  <a:lnTo>
                    <a:pt x="3545" y="291"/>
                  </a:lnTo>
                  <a:lnTo>
                    <a:pt x="3538" y="310"/>
                  </a:lnTo>
                  <a:close/>
                  <a:moveTo>
                    <a:pt x="3467" y="282"/>
                  </a:moveTo>
                  <a:lnTo>
                    <a:pt x="3503" y="296"/>
                  </a:lnTo>
                  <a:lnTo>
                    <a:pt x="3510" y="277"/>
                  </a:lnTo>
                  <a:lnTo>
                    <a:pt x="3474" y="263"/>
                  </a:lnTo>
                  <a:lnTo>
                    <a:pt x="3467" y="282"/>
                  </a:lnTo>
                  <a:close/>
                  <a:moveTo>
                    <a:pt x="3399" y="253"/>
                  </a:moveTo>
                  <a:lnTo>
                    <a:pt x="3432" y="268"/>
                  </a:lnTo>
                  <a:lnTo>
                    <a:pt x="3439" y="249"/>
                  </a:lnTo>
                  <a:lnTo>
                    <a:pt x="3406" y="235"/>
                  </a:lnTo>
                  <a:lnTo>
                    <a:pt x="3399" y="253"/>
                  </a:lnTo>
                  <a:close/>
                  <a:moveTo>
                    <a:pt x="3328" y="225"/>
                  </a:moveTo>
                  <a:lnTo>
                    <a:pt x="3363" y="239"/>
                  </a:lnTo>
                  <a:lnTo>
                    <a:pt x="3370" y="220"/>
                  </a:lnTo>
                  <a:lnTo>
                    <a:pt x="3335" y="206"/>
                  </a:lnTo>
                  <a:lnTo>
                    <a:pt x="3328" y="225"/>
                  </a:lnTo>
                  <a:close/>
                  <a:moveTo>
                    <a:pt x="3257" y="197"/>
                  </a:moveTo>
                  <a:lnTo>
                    <a:pt x="3292" y="211"/>
                  </a:lnTo>
                  <a:lnTo>
                    <a:pt x="3299" y="192"/>
                  </a:lnTo>
                  <a:lnTo>
                    <a:pt x="3264" y="178"/>
                  </a:lnTo>
                  <a:lnTo>
                    <a:pt x="3257" y="197"/>
                  </a:lnTo>
                  <a:close/>
                  <a:moveTo>
                    <a:pt x="3188" y="168"/>
                  </a:moveTo>
                  <a:lnTo>
                    <a:pt x="3224" y="182"/>
                  </a:lnTo>
                  <a:lnTo>
                    <a:pt x="3231" y="164"/>
                  </a:lnTo>
                  <a:lnTo>
                    <a:pt x="3195" y="149"/>
                  </a:lnTo>
                  <a:lnTo>
                    <a:pt x="3188" y="168"/>
                  </a:lnTo>
                  <a:close/>
                  <a:moveTo>
                    <a:pt x="3117" y="140"/>
                  </a:moveTo>
                  <a:lnTo>
                    <a:pt x="3153" y="154"/>
                  </a:lnTo>
                  <a:lnTo>
                    <a:pt x="3160" y="135"/>
                  </a:lnTo>
                  <a:lnTo>
                    <a:pt x="3124" y="121"/>
                  </a:lnTo>
                  <a:lnTo>
                    <a:pt x="3117" y="140"/>
                  </a:lnTo>
                  <a:close/>
                  <a:moveTo>
                    <a:pt x="3046" y="112"/>
                  </a:moveTo>
                  <a:lnTo>
                    <a:pt x="3082" y="126"/>
                  </a:lnTo>
                  <a:lnTo>
                    <a:pt x="3089" y="107"/>
                  </a:lnTo>
                  <a:lnTo>
                    <a:pt x="3053" y="93"/>
                  </a:lnTo>
                  <a:lnTo>
                    <a:pt x="3046" y="112"/>
                  </a:lnTo>
                  <a:close/>
                  <a:moveTo>
                    <a:pt x="2978" y="83"/>
                  </a:moveTo>
                  <a:lnTo>
                    <a:pt x="3013" y="97"/>
                  </a:lnTo>
                  <a:lnTo>
                    <a:pt x="3020" y="78"/>
                  </a:lnTo>
                  <a:lnTo>
                    <a:pt x="2985" y="64"/>
                  </a:lnTo>
                  <a:lnTo>
                    <a:pt x="2978" y="83"/>
                  </a:lnTo>
                  <a:close/>
                  <a:moveTo>
                    <a:pt x="2907" y="55"/>
                  </a:moveTo>
                  <a:lnTo>
                    <a:pt x="2942" y="69"/>
                  </a:lnTo>
                  <a:lnTo>
                    <a:pt x="2949" y="50"/>
                  </a:lnTo>
                  <a:lnTo>
                    <a:pt x="2914" y="36"/>
                  </a:lnTo>
                  <a:lnTo>
                    <a:pt x="2907" y="55"/>
                  </a:lnTo>
                  <a:close/>
                  <a:moveTo>
                    <a:pt x="2836" y="26"/>
                  </a:moveTo>
                  <a:lnTo>
                    <a:pt x="2871" y="41"/>
                  </a:lnTo>
                  <a:lnTo>
                    <a:pt x="2878" y="22"/>
                  </a:lnTo>
                  <a:lnTo>
                    <a:pt x="2843" y="7"/>
                  </a:lnTo>
                  <a:lnTo>
                    <a:pt x="2836" y="26"/>
                  </a:lnTo>
                  <a:close/>
                  <a:moveTo>
                    <a:pt x="2772" y="31"/>
                  </a:moveTo>
                  <a:lnTo>
                    <a:pt x="2807" y="19"/>
                  </a:lnTo>
                  <a:lnTo>
                    <a:pt x="2803" y="0"/>
                  </a:lnTo>
                  <a:lnTo>
                    <a:pt x="2767" y="15"/>
                  </a:lnTo>
                  <a:lnTo>
                    <a:pt x="2772" y="31"/>
                  </a:lnTo>
                  <a:close/>
                  <a:moveTo>
                    <a:pt x="2701" y="57"/>
                  </a:moveTo>
                  <a:lnTo>
                    <a:pt x="2737" y="45"/>
                  </a:lnTo>
                  <a:lnTo>
                    <a:pt x="2732" y="26"/>
                  </a:lnTo>
                  <a:lnTo>
                    <a:pt x="2696" y="41"/>
                  </a:lnTo>
                  <a:lnTo>
                    <a:pt x="2701" y="57"/>
                  </a:lnTo>
                  <a:close/>
                  <a:moveTo>
                    <a:pt x="2630" y="83"/>
                  </a:moveTo>
                  <a:lnTo>
                    <a:pt x="2666" y="71"/>
                  </a:lnTo>
                  <a:lnTo>
                    <a:pt x="2661" y="52"/>
                  </a:lnTo>
                  <a:lnTo>
                    <a:pt x="2625" y="67"/>
                  </a:lnTo>
                  <a:lnTo>
                    <a:pt x="2630" y="83"/>
                  </a:lnTo>
                  <a:close/>
                  <a:moveTo>
                    <a:pt x="2559" y="109"/>
                  </a:moveTo>
                  <a:lnTo>
                    <a:pt x="2595" y="97"/>
                  </a:lnTo>
                  <a:lnTo>
                    <a:pt x="2590" y="78"/>
                  </a:lnTo>
                  <a:lnTo>
                    <a:pt x="2554" y="93"/>
                  </a:lnTo>
                  <a:lnTo>
                    <a:pt x="2559" y="109"/>
                  </a:lnTo>
                  <a:close/>
                  <a:moveTo>
                    <a:pt x="2488" y="135"/>
                  </a:moveTo>
                  <a:lnTo>
                    <a:pt x="2524" y="123"/>
                  </a:lnTo>
                  <a:lnTo>
                    <a:pt x="2519" y="104"/>
                  </a:lnTo>
                  <a:lnTo>
                    <a:pt x="2483" y="119"/>
                  </a:lnTo>
                  <a:lnTo>
                    <a:pt x="2488" y="135"/>
                  </a:lnTo>
                  <a:close/>
                  <a:moveTo>
                    <a:pt x="2417" y="161"/>
                  </a:moveTo>
                  <a:lnTo>
                    <a:pt x="2453" y="149"/>
                  </a:lnTo>
                  <a:lnTo>
                    <a:pt x="2448" y="130"/>
                  </a:lnTo>
                  <a:lnTo>
                    <a:pt x="2413" y="145"/>
                  </a:lnTo>
                  <a:lnTo>
                    <a:pt x="2417" y="161"/>
                  </a:lnTo>
                  <a:close/>
                  <a:moveTo>
                    <a:pt x="2346" y="187"/>
                  </a:moveTo>
                  <a:lnTo>
                    <a:pt x="2382" y="175"/>
                  </a:lnTo>
                  <a:lnTo>
                    <a:pt x="2375" y="156"/>
                  </a:lnTo>
                  <a:lnTo>
                    <a:pt x="2339" y="171"/>
                  </a:lnTo>
                  <a:lnTo>
                    <a:pt x="2346" y="187"/>
                  </a:lnTo>
                  <a:close/>
                  <a:moveTo>
                    <a:pt x="2275" y="213"/>
                  </a:moveTo>
                  <a:lnTo>
                    <a:pt x="2311" y="201"/>
                  </a:lnTo>
                  <a:lnTo>
                    <a:pt x="2304" y="182"/>
                  </a:lnTo>
                  <a:lnTo>
                    <a:pt x="2268" y="197"/>
                  </a:lnTo>
                  <a:lnTo>
                    <a:pt x="2275" y="213"/>
                  </a:lnTo>
                  <a:close/>
                  <a:moveTo>
                    <a:pt x="2204" y="239"/>
                  </a:moveTo>
                  <a:lnTo>
                    <a:pt x="2240" y="227"/>
                  </a:lnTo>
                  <a:lnTo>
                    <a:pt x="2233" y="208"/>
                  </a:lnTo>
                  <a:lnTo>
                    <a:pt x="2197" y="223"/>
                  </a:lnTo>
                  <a:lnTo>
                    <a:pt x="2204" y="239"/>
                  </a:lnTo>
                  <a:close/>
                  <a:moveTo>
                    <a:pt x="2133" y="265"/>
                  </a:moveTo>
                  <a:lnTo>
                    <a:pt x="2169" y="253"/>
                  </a:lnTo>
                  <a:lnTo>
                    <a:pt x="2162" y="235"/>
                  </a:lnTo>
                  <a:lnTo>
                    <a:pt x="2126" y="249"/>
                  </a:lnTo>
                  <a:lnTo>
                    <a:pt x="2133" y="265"/>
                  </a:lnTo>
                  <a:close/>
                  <a:moveTo>
                    <a:pt x="2063" y="294"/>
                  </a:moveTo>
                  <a:lnTo>
                    <a:pt x="2098" y="279"/>
                  </a:lnTo>
                  <a:lnTo>
                    <a:pt x="2091" y="263"/>
                  </a:lnTo>
                  <a:lnTo>
                    <a:pt x="2055" y="275"/>
                  </a:lnTo>
                  <a:lnTo>
                    <a:pt x="2063" y="294"/>
                  </a:lnTo>
                  <a:close/>
                  <a:moveTo>
                    <a:pt x="1992" y="320"/>
                  </a:moveTo>
                  <a:lnTo>
                    <a:pt x="2027" y="305"/>
                  </a:lnTo>
                  <a:lnTo>
                    <a:pt x="2020" y="289"/>
                  </a:lnTo>
                  <a:lnTo>
                    <a:pt x="1985" y="301"/>
                  </a:lnTo>
                  <a:lnTo>
                    <a:pt x="1992" y="320"/>
                  </a:lnTo>
                  <a:close/>
                  <a:moveTo>
                    <a:pt x="1921" y="346"/>
                  </a:moveTo>
                  <a:lnTo>
                    <a:pt x="1956" y="331"/>
                  </a:lnTo>
                  <a:lnTo>
                    <a:pt x="1949" y="315"/>
                  </a:lnTo>
                  <a:lnTo>
                    <a:pt x="1914" y="327"/>
                  </a:lnTo>
                  <a:lnTo>
                    <a:pt x="1921" y="346"/>
                  </a:lnTo>
                  <a:close/>
                  <a:moveTo>
                    <a:pt x="1850" y="372"/>
                  </a:moveTo>
                  <a:lnTo>
                    <a:pt x="1885" y="357"/>
                  </a:lnTo>
                  <a:lnTo>
                    <a:pt x="1878" y="341"/>
                  </a:lnTo>
                  <a:lnTo>
                    <a:pt x="1843" y="353"/>
                  </a:lnTo>
                  <a:lnTo>
                    <a:pt x="1850" y="372"/>
                  </a:lnTo>
                  <a:close/>
                  <a:moveTo>
                    <a:pt x="1779" y="398"/>
                  </a:moveTo>
                  <a:lnTo>
                    <a:pt x="1814" y="384"/>
                  </a:lnTo>
                  <a:lnTo>
                    <a:pt x="1807" y="367"/>
                  </a:lnTo>
                  <a:lnTo>
                    <a:pt x="1772" y="379"/>
                  </a:lnTo>
                  <a:lnTo>
                    <a:pt x="1779" y="398"/>
                  </a:lnTo>
                  <a:close/>
                  <a:moveTo>
                    <a:pt x="1708" y="424"/>
                  </a:moveTo>
                  <a:lnTo>
                    <a:pt x="1743" y="410"/>
                  </a:lnTo>
                  <a:lnTo>
                    <a:pt x="1736" y="393"/>
                  </a:lnTo>
                  <a:lnTo>
                    <a:pt x="1701" y="405"/>
                  </a:lnTo>
                  <a:lnTo>
                    <a:pt x="1708" y="424"/>
                  </a:lnTo>
                  <a:close/>
                  <a:moveTo>
                    <a:pt x="1637" y="450"/>
                  </a:moveTo>
                  <a:lnTo>
                    <a:pt x="1672" y="436"/>
                  </a:lnTo>
                  <a:lnTo>
                    <a:pt x="1665" y="419"/>
                  </a:lnTo>
                  <a:lnTo>
                    <a:pt x="1630" y="431"/>
                  </a:lnTo>
                  <a:lnTo>
                    <a:pt x="1637" y="450"/>
                  </a:lnTo>
                  <a:close/>
                  <a:moveTo>
                    <a:pt x="1566" y="476"/>
                  </a:moveTo>
                  <a:lnTo>
                    <a:pt x="1601" y="462"/>
                  </a:lnTo>
                  <a:lnTo>
                    <a:pt x="1594" y="445"/>
                  </a:lnTo>
                  <a:lnTo>
                    <a:pt x="1559" y="457"/>
                  </a:lnTo>
                  <a:lnTo>
                    <a:pt x="1566" y="476"/>
                  </a:lnTo>
                  <a:close/>
                  <a:moveTo>
                    <a:pt x="1495" y="502"/>
                  </a:moveTo>
                  <a:lnTo>
                    <a:pt x="1530" y="488"/>
                  </a:lnTo>
                  <a:lnTo>
                    <a:pt x="1523" y="471"/>
                  </a:lnTo>
                  <a:lnTo>
                    <a:pt x="1488" y="483"/>
                  </a:lnTo>
                  <a:lnTo>
                    <a:pt x="1495" y="502"/>
                  </a:lnTo>
                  <a:close/>
                  <a:moveTo>
                    <a:pt x="1424" y="528"/>
                  </a:moveTo>
                  <a:lnTo>
                    <a:pt x="1460" y="514"/>
                  </a:lnTo>
                  <a:lnTo>
                    <a:pt x="1452" y="497"/>
                  </a:lnTo>
                  <a:lnTo>
                    <a:pt x="1417" y="509"/>
                  </a:lnTo>
                  <a:lnTo>
                    <a:pt x="1424" y="528"/>
                  </a:lnTo>
                  <a:close/>
                  <a:moveTo>
                    <a:pt x="1353" y="554"/>
                  </a:moveTo>
                  <a:lnTo>
                    <a:pt x="1389" y="540"/>
                  </a:lnTo>
                  <a:lnTo>
                    <a:pt x="1381" y="523"/>
                  </a:lnTo>
                  <a:lnTo>
                    <a:pt x="1346" y="535"/>
                  </a:lnTo>
                  <a:lnTo>
                    <a:pt x="1353" y="554"/>
                  </a:lnTo>
                  <a:close/>
                  <a:moveTo>
                    <a:pt x="1282" y="580"/>
                  </a:moveTo>
                  <a:lnTo>
                    <a:pt x="1318" y="566"/>
                  </a:lnTo>
                  <a:lnTo>
                    <a:pt x="1311" y="549"/>
                  </a:lnTo>
                  <a:lnTo>
                    <a:pt x="1275" y="563"/>
                  </a:lnTo>
                  <a:lnTo>
                    <a:pt x="1282" y="580"/>
                  </a:lnTo>
                  <a:close/>
                  <a:moveTo>
                    <a:pt x="1211" y="606"/>
                  </a:moveTo>
                  <a:lnTo>
                    <a:pt x="1247" y="594"/>
                  </a:lnTo>
                  <a:lnTo>
                    <a:pt x="1240" y="575"/>
                  </a:lnTo>
                  <a:lnTo>
                    <a:pt x="1204" y="589"/>
                  </a:lnTo>
                  <a:lnTo>
                    <a:pt x="1211" y="606"/>
                  </a:lnTo>
                  <a:close/>
                  <a:moveTo>
                    <a:pt x="1140" y="632"/>
                  </a:moveTo>
                  <a:lnTo>
                    <a:pt x="1176" y="620"/>
                  </a:lnTo>
                  <a:lnTo>
                    <a:pt x="1169" y="601"/>
                  </a:lnTo>
                  <a:lnTo>
                    <a:pt x="1133" y="615"/>
                  </a:lnTo>
                  <a:lnTo>
                    <a:pt x="1140" y="632"/>
                  </a:lnTo>
                  <a:close/>
                  <a:moveTo>
                    <a:pt x="1069" y="658"/>
                  </a:moveTo>
                  <a:lnTo>
                    <a:pt x="1105" y="646"/>
                  </a:lnTo>
                  <a:lnTo>
                    <a:pt x="1098" y="627"/>
                  </a:lnTo>
                  <a:lnTo>
                    <a:pt x="1062" y="641"/>
                  </a:lnTo>
                  <a:lnTo>
                    <a:pt x="1069" y="658"/>
                  </a:lnTo>
                  <a:close/>
                  <a:moveTo>
                    <a:pt x="998" y="684"/>
                  </a:moveTo>
                  <a:lnTo>
                    <a:pt x="1034" y="672"/>
                  </a:lnTo>
                  <a:lnTo>
                    <a:pt x="1027" y="653"/>
                  </a:lnTo>
                  <a:lnTo>
                    <a:pt x="991" y="667"/>
                  </a:lnTo>
                  <a:lnTo>
                    <a:pt x="998" y="684"/>
                  </a:lnTo>
                  <a:close/>
                  <a:moveTo>
                    <a:pt x="927" y="710"/>
                  </a:moveTo>
                  <a:lnTo>
                    <a:pt x="963" y="698"/>
                  </a:lnTo>
                  <a:lnTo>
                    <a:pt x="956" y="679"/>
                  </a:lnTo>
                  <a:lnTo>
                    <a:pt x="920" y="693"/>
                  </a:lnTo>
                  <a:lnTo>
                    <a:pt x="927" y="710"/>
                  </a:lnTo>
                  <a:close/>
                  <a:moveTo>
                    <a:pt x="856" y="736"/>
                  </a:moveTo>
                  <a:lnTo>
                    <a:pt x="892" y="724"/>
                  </a:lnTo>
                  <a:lnTo>
                    <a:pt x="885" y="705"/>
                  </a:lnTo>
                  <a:lnTo>
                    <a:pt x="849" y="719"/>
                  </a:lnTo>
                  <a:lnTo>
                    <a:pt x="856" y="736"/>
                  </a:lnTo>
                  <a:close/>
                  <a:moveTo>
                    <a:pt x="783" y="762"/>
                  </a:moveTo>
                  <a:lnTo>
                    <a:pt x="821" y="750"/>
                  </a:lnTo>
                  <a:lnTo>
                    <a:pt x="814" y="731"/>
                  </a:lnTo>
                  <a:lnTo>
                    <a:pt x="778" y="745"/>
                  </a:lnTo>
                  <a:lnTo>
                    <a:pt x="783" y="762"/>
                  </a:lnTo>
                  <a:close/>
                  <a:moveTo>
                    <a:pt x="760" y="823"/>
                  </a:moveTo>
                  <a:lnTo>
                    <a:pt x="771" y="788"/>
                  </a:lnTo>
                  <a:lnTo>
                    <a:pt x="755" y="781"/>
                  </a:lnTo>
                  <a:lnTo>
                    <a:pt x="741" y="816"/>
                  </a:lnTo>
                  <a:lnTo>
                    <a:pt x="760" y="823"/>
                  </a:lnTo>
                  <a:close/>
                  <a:moveTo>
                    <a:pt x="734" y="894"/>
                  </a:moveTo>
                  <a:lnTo>
                    <a:pt x="745" y="859"/>
                  </a:lnTo>
                  <a:lnTo>
                    <a:pt x="729" y="852"/>
                  </a:lnTo>
                  <a:lnTo>
                    <a:pt x="715" y="887"/>
                  </a:lnTo>
                  <a:lnTo>
                    <a:pt x="734" y="894"/>
                  </a:lnTo>
                  <a:close/>
                  <a:moveTo>
                    <a:pt x="705" y="965"/>
                  </a:moveTo>
                  <a:lnTo>
                    <a:pt x="719" y="930"/>
                  </a:lnTo>
                  <a:lnTo>
                    <a:pt x="703" y="923"/>
                  </a:lnTo>
                  <a:lnTo>
                    <a:pt x="689" y="958"/>
                  </a:lnTo>
                  <a:lnTo>
                    <a:pt x="705" y="965"/>
                  </a:lnTo>
                  <a:close/>
                  <a:moveTo>
                    <a:pt x="679" y="1036"/>
                  </a:moveTo>
                  <a:lnTo>
                    <a:pt x="693" y="1001"/>
                  </a:lnTo>
                  <a:lnTo>
                    <a:pt x="674" y="994"/>
                  </a:lnTo>
                  <a:lnTo>
                    <a:pt x="663" y="1029"/>
                  </a:lnTo>
                  <a:lnTo>
                    <a:pt x="679" y="1036"/>
                  </a:lnTo>
                  <a:close/>
                  <a:moveTo>
                    <a:pt x="653" y="1107"/>
                  </a:moveTo>
                  <a:lnTo>
                    <a:pt x="667" y="1072"/>
                  </a:lnTo>
                  <a:lnTo>
                    <a:pt x="648" y="1065"/>
                  </a:lnTo>
                  <a:lnTo>
                    <a:pt x="637" y="1100"/>
                  </a:lnTo>
                  <a:lnTo>
                    <a:pt x="653" y="1107"/>
                  </a:lnTo>
                  <a:close/>
                  <a:moveTo>
                    <a:pt x="627" y="1178"/>
                  </a:moveTo>
                  <a:lnTo>
                    <a:pt x="641" y="1143"/>
                  </a:lnTo>
                  <a:lnTo>
                    <a:pt x="622" y="1136"/>
                  </a:lnTo>
                  <a:lnTo>
                    <a:pt x="608" y="1171"/>
                  </a:lnTo>
                  <a:lnTo>
                    <a:pt x="627" y="1178"/>
                  </a:lnTo>
                  <a:close/>
                  <a:moveTo>
                    <a:pt x="601" y="1249"/>
                  </a:moveTo>
                  <a:lnTo>
                    <a:pt x="613" y="1214"/>
                  </a:lnTo>
                  <a:lnTo>
                    <a:pt x="596" y="1207"/>
                  </a:lnTo>
                  <a:lnTo>
                    <a:pt x="582" y="1242"/>
                  </a:lnTo>
                  <a:lnTo>
                    <a:pt x="601" y="1249"/>
                  </a:lnTo>
                  <a:close/>
                  <a:moveTo>
                    <a:pt x="575" y="1320"/>
                  </a:moveTo>
                  <a:lnTo>
                    <a:pt x="587" y="1285"/>
                  </a:lnTo>
                  <a:lnTo>
                    <a:pt x="570" y="1278"/>
                  </a:lnTo>
                  <a:lnTo>
                    <a:pt x="556" y="1313"/>
                  </a:lnTo>
                  <a:lnTo>
                    <a:pt x="575" y="1320"/>
                  </a:lnTo>
                  <a:close/>
                  <a:moveTo>
                    <a:pt x="547" y="1391"/>
                  </a:moveTo>
                  <a:lnTo>
                    <a:pt x="561" y="1356"/>
                  </a:lnTo>
                  <a:lnTo>
                    <a:pt x="542" y="1348"/>
                  </a:lnTo>
                  <a:lnTo>
                    <a:pt x="530" y="1384"/>
                  </a:lnTo>
                  <a:lnTo>
                    <a:pt x="547" y="1391"/>
                  </a:lnTo>
                  <a:close/>
                  <a:moveTo>
                    <a:pt x="521" y="1462"/>
                  </a:moveTo>
                  <a:lnTo>
                    <a:pt x="535" y="1427"/>
                  </a:lnTo>
                  <a:lnTo>
                    <a:pt x="516" y="1419"/>
                  </a:lnTo>
                  <a:lnTo>
                    <a:pt x="504" y="1455"/>
                  </a:lnTo>
                  <a:lnTo>
                    <a:pt x="521" y="1462"/>
                  </a:lnTo>
                  <a:close/>
                  <a:moveTo>
                    <a:pt x="495" y="1533"/>
                  </a:moveTo>
                  <a:lnTo>
                    <a:pt x="509" y="1498"/>
                  </a:lnTo>
                  <a:lnTo>
                    <a:pt x="490" y="1490"/>
                  </a:lnTo>
                  <a:lnTo>
                    <a:pt x="478" y="1526"/>
                  </a:lnTo>
                  <a:lnTo>
                    <a:pt x="495" y="1533"/>
                  </a:lnTo>
                  <a:close/>
                  <a:moveTo>
                    <a:pt x="469" y="1604"/>
                  </a:moveTo>
                  <a:lnTo>
                    <a:pt x="480" y="1568"/>
                  </a:lnTo>
                  <a:lnTo>
                    <a:pt x="464" y="1561"/>
                  </a:lnTo>
                  <a:lnTo>
                    <a:pt x="450" y="1597"/>
                  </a:lnTo>
                  <a:lnTo>
                    <a:pt x="469" y="1604"/>
                  </a:lnTo>
                  <a:close/>
                  <a:moveTo>
                    <a:pt x="443" y="1675"/>
                  </a:moveTo>
                  <a:lnTo>
                    <a:pt x="454" y="1639"/>
                  </a:lnTo>
                  <a:lnTo>
                    <a:pt x="438" y="1632"/>
                  </a:lnTo>
                  <a:lnTo>
                    <a:pt x="424" y="1668"/>
                  </a:lnTo>
                  <a:lnTo>
                    <a:pt x="443" y="1675"/>
                  </a:lnTo>
                  <a:close/>
                  <a:moveTo>
                    <a:pt x="417" y="1746"/>
                  </a:moveTo>
                  <a:lnTo>
                    <a:pt x="428" y="1710"/>
                  </a:lnTo>
                  <a:lnTo>
                    <a:pt x="412" y="1703"/>
                  </a:lnTo>
                  <a:lnTo>
                    <a:pt x="398" y="1739"/>
                  </a:lnTo>
                  <a:lnTo>
                    <a:pt x="417" y="1746"/>
                  </a:lnTo>
                  <a:close/>
                  <a:moveTo>
                    <a:pt x="388" y="1817"/>
                  </a:moveTo>
                  <a:lnTo>
                    <a:pt x="402" y="1781"/>
                  </a:lnTo>
                  <a:lnTo>
                    <a:pt x="384" y="1774"/>
                  </a:lnTo>
                  <a:lnTo>
                    <a:pt x="372" y="1810"/>
                  </a:lnTo>
                  <a:lnTo>
                    <a:pt x="388" y="1817"/>
                  </a:lnTo>
                  <a:close/>
                  <a:moveTo>
                    <a:pt x="362" y="1888"/>
                  </a:moveTo>
                  <a:lnTo>
                    <a:pt x="376" y="1852"/>
                  </a:lnTo>
                  <a:lnTo>
                    <a:pt x="358" y="1845"/>
                  </a:lnTo>
                  <a:lnTo>
                    <a:pt x="346" y="1881"/>
                  </a:lnTo>
                  <a:lnTo>
                    <a:pt x="362" y="1888"/>
                  </a:lnTo>
                  <a:close/>
                  <a:moveTo>
                    <a:pt x="336" y="1959"/>
                  </a:moveTo>
                  <a:lnTo>
                    <a:pt x="350" y="1923"/>
                  </a:lnTo>
                  <a:lnTo>
                    <a:pt x="332" y="1916"/>
                  </a:lnTo>
                  <a:lnTo>
                    <a:pt x="317" y="1952"/>
                  </a:lnTo>
                  <a:lnTo>
                    <a:pt x="336" y="1959"/>
                  </a:lnTo>
                  <a:close/>
                  <a:moveTo>
                    <a:pt x="310" y="2030"/>
                  </a:moveTo>
                  <a:lnTo>
                    <a:pt x="322" y="1994"/>
                  </a:lnTo>
                  <a:lnTo>
                    <a:pt x="306" y="1987"/>
                  </a:lnTo>
                  <a:lnTo>
                    <a:pt x="291" y="2023"/>
                  </a:lnTo>
                  <a:lnTo>
                    <a:pt x="310" y="2030"/>
                  </a:lnTo>
                  <a:close/>
                  <a:moveTo>
                    <a:pt x="284" y="2101"/>
                  </a:moveTo>
                  <a:lnTo>
                    <a:pt x="296" y="2065"/>
                  </a:lnTo>
                  <a:lnTo>
                    <a:pt x="279" y="2058"/>
                  </a:lnTo>
                  <a:lnTo>
                    <a:pt x="265" y="2094"/>
                  </a:lnTo>
                  <a:lnTo>
                    <a:pt x="284" y="2101"/>
                  </a:lnTo>
                  <a:close/>
                  <a:moveTo>
                    <a:pt x="256" y="2172"/>
                  </a:moveTo>
                  <a:lnTo>
                    <a:pt x="270" y="2136"/>
                  </a:lnTo>
                  <a:lnTo>
                    <a:pt x="253" y="2129"/>
                  </a:lnTo>
                  <a:lnTo>
                    <a:pt x="239" y="2164"/>
                  </a:lnTo>
                  <a:lnTo>
                    <a:pt x="256" y="2172"/>
                  </a:lnTo>
                  <a:close/>
                  <a:moveTo>
                    <a:pt x="230" y="2243"/>
                  </a:moveTo>
                  <a:lnTo>
                    <a:pt x="244" y="2207"/>
                  </a:lnTo>
                  <a:lnTo>
                    <a:pt x="225" y="2200"/>
                  </a:lnTo>
                  <a:lnTo>
                    <a:pt x="213" y="2235"/>
                  </a:lnTo>
                  <a:lnTo>
                    <a:pt x="230" y="2243"/>
                  </a:lnTo>
                  <a:close/>
                  <a:moveTo>
                    <a:pt x="204" y="2313"/>
                  </a:moveTo>
                  <a:lnTo>
                    <a:pt x="218" y="2278"/>
                  </a:lnTo>
                  <a:lnTo>
                    <a:pt x="199" y="2271"/>
                  </a:lnTo>
                  <a:lnTo>
                    <a:pt x="187" y="2306"/>
                  </a:lnTo>
                  <a:lnTo>
                    <a:pt x="204" y="2313"/>
                  </a:lnTo>
                  <a:close/>
                  <a:moveTo>
                    <a:pt x="178" y="2384"/>
                  </a:moveTo>
                  <a:lnTo>
                    <a:pt x="190" y="2349"/>
                  </a:lnTo>
                  <a:lnTo>
                    <a:pt x="173" y="2342"/>
                  </a:lnTo>
                  <a:lnTo>
                    <a:pt x="159" y="2377"/>
                  </a:lnTo>
                  <a:lnTo>
                    <a:pt x="178" y="2384"/>
                  </a:lnTo>
                  <a:close/>
                  <a:moveTo>
                    <a:pt x="152" y="2455"/>
                  </a:moveTo>
                  <a:lnTo>
                    <a:pt x="164" y="2420"/>
                  </a:lnTo>
                  <a:lnTo>
                    <a:pt x="147" y="2413"/>
                  </a:lnTo>
                  <a:lnTo>
                    <a:pt x="133" y="2448"/>
                  </a:lnTo>
                  <a:lnTo>
                    <a:pt x="152" y="2455"/>
                  </a:lnTo>
                  <a:close/>
                  <a:moveTo>
                    <a:pt x="126" y="2526"/>
                  </a:moveTo>
                  <a:lnTo>
                    <a:pt x="138" y="2491"/>
                  </a:lnTo>
                  <a:lnTo>
                    <a:pt x="121" y="2484"/>
                  </a:lnTo>
                  <a:lnTo>
                    <a:pt x="107" y="2519"/>
                  </a:lnTo>
                  <a:lnTo>
                    <a:pt x="126" y="2526"/>
                  </a:lnTo>
                  <a:close/>
                  <a:moveTo>
                    <a:pt x="97" y="2597"/>
                  </a:moveTo>
                  <a:lnTo>
                    <a:pt x="112" y="2562"/>
                  </a:lnTo>
                  <a:lnTo>
                    <a:pt x="93" y="2555"/>
                  </a:lnTo>
                  <a:lnTo>
                    <a:pt x="81" y="2590"/>
                  </a:lnTo>
                  <a:lnTo>
                    <a:pt x="97" y="2597"/>
                  </a:lnTo>
                  <a:close/>
                  <a:moveTo>
                    <a:pt x="71" y="2668"/>
                  </a:moveTo>
                  <a:lnTo>
                    <a:pt x="86" y="2633"/>
                  </a:lnTo>
                  <a:lnTo>
                    <a:pt x="67" y="2626"/>
                  </a:lnTo>
                  <a:lnTo>
                    <a:pt x="55" y="2661"/>
                  </a:lnTo>
                  <a:lnTo>
                    <a:pt x="71" y="2668"/>
                  </a:lnTo>
                  <a:close/>
                  <a:moveTo>
                    <a:pt x="45" y="2739"/>
                  </a:moveTo>
                  <a:lnTo>
                    <a:pt x="60" y="2704"/>
                  </a:lnTo>
                  <a:lnTo>
                    <a:pt x="41" y="2697"/>
                  </a:lnTo>
                  <a:lnTo>
                    <a:pt x="29" y="2732"/>
                  </a:lnTo>
                  <a:lnTo>
                    <a:pt x="45" y="2739"/>
                  </a:lnTo>
                  <a:close/>
                  <a:moveTo>
                    <a:pt x="19" y="2810"/>
                  </a:moveTo>
                  <a:lnTo>
                    <a:pt x="31" y="2775"/>
                  </a:lnTo>
                  <a:lnTo>
                    <a:pt x="15" y="2768"/>
                  </a:lnTo>
                  <a:lnTo>
                    <a:pt x="0" y="2803"/>
                  </a:lnTo>
                  <a:lnTo>
                    <a:pt x="19" y="28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969053" y="2746268"/>
              <a:ext cx="2131391" cy="1510043"/>
            </a:xfrm>
            <a:custGeom>
              <a:avLst/>
              <a:gdLst>
                <a:gd name="T0" fmla="*/ 106 w 2878"/>
                <a:gd name="T1" fmla="*/ 1977 h 2039"/>
                <a:gd name="T2" fmla="*/ 142 w 2878"/>
                <a:gd name="T3" fmla="*/ 1966 h 2039"/>
                <a:gd name="T4" fmla="*/ 220 w 2878"/>
                <a:gd name="T5" fmla="*/ 1954 h 2039"/>
                <a:gd name="T6" fmla="*/ 324 w 2878"/>
                <a:gd name="T7" fmla="*/ 1914 h 2039"/>
                <a:gd name="T8" fmla="*/ 388 w 2878"/>
                <a:gd name="T9" fmla="*/ 1866 h 2039"/>
                <a:gd name="T10" fmla="*/ 530 w 2878"/>
                <a:gd name="T11" fmla="*/ 1812 h 2039"/>
                <a:gd name="T12" fmla="*/ 563 w 2878"/>
                <a:gd name="T13" fmla="*/ 1798 h 2039"/>
                <a:gd name="T14" fmla="*/ 641 w 2878"/>
                <a:gd name="T15" fmla="*/ 1788 h 2039"/>
                <a:gd name="T16" fmla="*/ 747 w 2878"/>
                <a:gd name="T17" fmla="*/ 1746 h 2039"/>
                <a:gd name="T18" fmla="*/ 811 w 2878"/>
                <a:gd name="T19" fmla="*/ 1701 h 2039"/>
                <a:gd name="T20" fmla="*/ 951 w 2878"/>
                <a:gd name="T21" fmla="*/ 1644 h 2039"/>
                <a:gd name="T22" fmla="*/ 986 w 2878"/>
                <a:gd name="T23" fmla="*/ 1632 h 2039"/>
                <a:gd name="T24" fmla="*/ 1064 w 2878"/>
                <a:gd name="T25" fmla="*/ 1620 h 2039"/>
                <a:gd name="T26" fmla="*/ 1168 w 2878"/>
                <a:gd name="T27" fmla="*/ 1580 h 2039"/>
                <a:gd name="T28" fmla="*/ 1232 w 2878"/>
                <a:gd name="T29" fmla="*/ 1533 h 2039"/>
                <a:gd name="T30" fmla="*/ 1374 w 2878"/>
                <a:gd name="T31" fmla="*/ 1478 h 2039"/>
                <a:gd name="T32" fmla="*/ 1409 w 2878"/>
                <a:gd name="T33" fmla="*/ 1464 h 2039"/>
                <a:gd name="T34" fmla="*/ 1485 w 2878"/>
                <a:gd name="T35" fmla="*/ 1455 h 2039"/>
                <a:gd name="T36" fmla="*/ 1591 w 2878"/>
                <a:gd name="T37" fmla="*/ 1412 h 2039"/>
                <a:gd name="T38" fmla="*/ 1655 w 2878"/>
                <a:gd name="T39" fmla="*/ 1367 h 2039"/>
                <a:gd name="T40" fmla="*/ 1795 w 2878"/>
                <a:gd name="T41" fmla="*/ 1310 h 2039"/>
                <a:gd name="T42" fmla="*/ 1830 w 2878"/>
                <a:gd name="T43" fmla="*/ 1299 h 2039"/>
                <a:gd name="T44" fmla="*/ 1908 w 2878"/>
                <a:gd name="T45" fmla="*/ 1287 h 2039"/>
                <a:gd name="T46" fmla="*/ 2015 w 2878"/>
                <a:gd name="T47" fmla="*/ 1247 h 2039"/>
                <a:gd name="T48" fmla="*/ 2076 w 2878"/>
                <a:gd name="T49" fmla="*/ 1199 h 2039"/>
                <a:gd name="T50" fmla="*/ 2218 w 2878"/>
                <a:gd name="T51" fmla="*/ 1145 h 2039"/>
                <a:gd name="T52" fmla="*/ 2254 w 2878"/>
                <a:gd name="T53" fmla="*/ 1131 h 2039"/>
                <a:gd name="T54" fmla="*/ 2329 w 2878"/>
                <a:gd name="T55" fmla="*/ 1121 h 2039"/>
                <a:gd name="T56" fmla="*/ 2436 w 2878"/>
                <a:gd name="T57" fmla="*/ 1079 h 2039"/>
                <a:gd name="T58" fmla="*/ 2500 w 2878"/>
                <a:gd name="T59" fmla="*/ 1034 h 2039"/>
                <a:gd name="T60" fmla="*/ 2639 w 2878"/>
                <a:gd name="T61" fmla="*/ 977 h 2039"/>
                <a:gd name="T62" fmla="*/ 2675 w 2878"/>
                <a:gd name="T63" fmla="*/ 965 h 2039"/>
                <a:gd name="T64" fmla="*/ 2753 w 2878"/>
                <a:gd name="T65" fmla="*/ 953 h 2039"/>
                <a:gd name="T66" fmla="*/ 2850 w 2878"/>
                <a:gd name="T67" fmla="*/ 894 h 2039"/>
                <a:gd name="T68" fmla="*/ 2781 w 2878"/>
                <a:gd name="T69" fmla="*/ 878 h 2039"/>
                <a:gd name="T70" fmla="*/ 2748 w 2878"/>
                <a:gd name="T71" fmla="*/ 861 h 2039"/>
                <a:gd name="T72" fmla="*/ 2686 w 2878"/>
                <a:gd name="T73" fmla="*/ 811 h 2039"/>
                <a:gd name="T74" fmla="*/ 2585 w 2878"/>
                <a:gd name="T75" fmla="*/ 762 h 2039"/>
                <a:gd name="T76" fmla="*/ 2509 w 2878"/>
                <a:gd name="T77" fmla="*/ 745 h 2039"/>
                <a:gd name="T78" fmla="*/ 2372 w 2878"/>
                <a:gd name="T79" fmla="*/ 679 h 2039"/>
                <a:gd name="T80" fmla="*/ 2339 w 2878"/>
                <a:gd name="T81" fmla="*/ 662 h 2039"/>
                <a:gd name="T82" fmla="*/ 2280 w 2878"/>
                <a:gd name="T83" fmla="*/ 613 h 2039"/>
                <a:gd name="T84" fmla="*/ 2178 w 2878"/>
                <a:gd name="T85" fmla="*/ 563 h 2039"/>
                <a:gd name="T86" fmla="*/ 2100 w 2878"/>
                <a:gd name="T87" fmla="*/ 547 h 2039"/>
                <a:gd name="T88" fmla="*/ 1965 w 2878"/>
                <a:gd name="T89" fmla="*/ 480 h 2039"/>
                <a:gd name="T90" fmla="*/ 1930 w 2878"/>
                <a:gd name="T91" fmla="*/ 464 h 2039"/>
                <a:gd name="T92" fmla="*/ 1871 w 2878"/>
                <a:gd name="T93" fmla="*/ 414 h 2039"/>
                <a:gd name="T94" fmla="*/ 1769 w 2878"/>
                <a:gd name="T95" fmla="*/ 364 h 2039"/>
                <a:gd name="T96" fmla="*/ 1693 w 2878"/>
                <a:gd name="T97" fmla="*/ 348 h 2039"/>
                <a:gd name="T98" fmla="*/ 1556 w 2878"/>
                <a:gd name="T99" fmla="*/ 282 h 2039"/>
                <a:gd name="T100" fmla="*/ 1523 w 2878"/>
                <a:gd name="T101" fmla="*/ 265 h 2039"/>
                <a:gd name="T102" fmla="*/ 1461 w 2878"/>
                <a:gd name="T103" fmla="*/ 215 h 2039"/>
                <a:gd name="T104" fmla="*/ 1360 w 2878"/>
                <a:gd name="T105" fmla="*/ 166 h 2039"/>
                <a:gd name="T106" fmla="*/ 1284 w 2878"/>
                <a:gd name="T107" fmla="*/ 149 h 2039"/>
                <a:gd name="T108" fmla="*/ 1147 w 2878"/>
                <a:gd name="T109" fmla="*/ 83 h 2039"/>
                <a:gd name="T110" fmla="*/ 1114 w 2878"/>
                <a:gd name="T111" fmla="*/ 66 h 2039"/>
                <a:gd name="T112" fmla="*/ 1055 w 2878"/>
                <a:gd name="T113" fmla="*/ 17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78" h="2039">
                  <a:moveTo>
                    <a:pt x="35" y="2006"/>
                  </a:moveTo>
                  <a:lnTo>
                    <a:pt x="0" y="2020"/>
                  </a:lnTo>
                  <a:lnTo>
                    <a:pt x="7" y="2039"/>
                  </a:lnTo>
                  <a:lnTo>
                    <a:pt x="43" y="2025"/>
                  </a:lnTo>
                  <a:lnTo>
                    <a:pt x="35" y="2006"/>
                  </a:lnTo>
                  <a:close/>
                  <a:moveTo>
                    <a:pt x="106" y="1977"/>
                  </a:moveTo>
                  <a:lnTo>
                    <a:pt x="71" y="1992"/>
                  </a:lnTo>
                  <a:lnTo>
                    <a:pt x="78" y="2011"/>
                  </a:lnTo>
                  <a:lnTo>
                    <a:pt x="113" y="1996"/>
                  </a:lnTo>
                  <a:lnTo>
                    <a:pt x="106" y="1977"/>
                  </a:lnTo>
                  <a:close/>
                  <a:moveTo>
                    <a:pt x="177" y="1951"/>
                  </a:moveTo>
                  <a:lnTo>
                    <a:pt x="142" y="1966"/>
                  </a:lnTo>
                  <a:lnTo>
                    <a:pt x="149" y="1982"/>
                  </a:lnTo>
                  <a:lnTo>
                    <a:pt x="184" y="1968"/>
                  </a:lnTo>
                  <a:lnTo>
                    <a:pt x="177" y="1951"/>
                  </a:lnTo>
                  <a:close/>
                  <a:moveTo>
                    <a:pt x="248" y="1923"/>
                  </a:moveTo>
                  <a:lnTo>
                    <a:pt x="213" y="1937"/>
                  </a:lnTo>
                  <a:lnTo>
                    <a:pt x="220" y="1954"/>
                  </a:lnTo>
                  <a:lnTo>
                    <a:pt x="253" y="1940"/>
                  </a:lnTo>
                  <a:lnTo>
                    <a:pt x="248" y="1923"/>
                  </a:lnTo>
                  <a:close/>
                  <a:moveTo>
                    <a:pt x="317" y="1895"/>
                  </a:moveTo>
                  <a:lnTo>
                    <a:pt x="281" y="1909"/>
                  </a:lnTo>
                  <a:lnTo>
                    <a:pt x="288" y="1928"/>
                  </a:lnTo>
                  <a:lnTo>
                    <a:pt x="324" y="1914"/>
                  </a:lnTo>
                  <a:lnTo>
                    <a:pt x="317" y="1895"/>
                  </a:lnTo>
                  <a:close/>
                  <a:moveTo>
                    <a:pt x="388" y="1866"/>
                  </a:moveTo>
                  <a:lnTo>
                    <a:pt x="352" y="1880"/>
                  </a:lnTo>
                  <a:lnTo>
                    <a:pt x="359" y="1899"/>
                  </a:lnTo>
                  <a:lnTo>
                    <a:pt x="395" y="1885"/>
                  </a:lnTo>
                  <a:lnTo>
                    <a:pt x="388" y="1866"/>
                  </a:lnTo>
                  <a:close/>
                  <a:moveTo>
                    <a:pt x="459" y="1840"/>
                  </a:moveTo>
                  <a:lnTo>
                    <a:pt x="423" y="1854"/>
                  </a:lnTo>
                  <a:lnTo>
                    <a:pt x="430" y="1871"/>
                  </a:lnTo>
                  <a:lnTo>
                    <a:pt x="466" y="1857"/>
                  </a:lnTo>
                  <a:lnTo>
                    <a:pt x="459" y="1840"/>
                  </a:lnTo>
                  <a:close/>
                  <a:moveTo>
                    <a:pt x="530" y="1812"/>
                  </a:moveTo>
                  <a:lnTo>
                    <a:pt x="494" y="1826"/>
                  </a:lnTo>
                  <a:lnTo>
                    <a:pt x="501" y="1843"/>
                  </a:lnTo>
                  <a:lnTo>
                    <a:pt x="537" y="1828"/>
                  </a:lnTo>
                  <a:lnTo>
                    <a:pt x="530" y="1812"/>
                  </a:lnTo>
                  <a:close/>
                  <a:moveTo>
                    <a:pt x="598" y="1784"/>
                  </a:moveTo>
                  <a:lnTo>
                    <a:pt x="563" y="1798"/>
                  </a:lnTo>
                  <a:lnTo>
                    <a:pt x="570" y="1817"/>
                  </a:lnTo>
                  <a:lnTo>
                    <a:pt x="605" y="1802"/>
                  </a:lnTo>
                  <a:lnTo>
                    <a:pt x="598" y="1784"/>
                  </a:lnTo>
                  <a:close/>
                  <a:moveTo>
                    <a:pt x="669" y="1755"/>
                  </a:moveTo>
                  <a:lnTo>
                    <a:pt x="634" y="1769"/>
                  </a:lnTo>
                  <a:lnTo>
                    <a:pt x="641" y="1788"/>
                  </a:lnTo>
                  <a:lnTo>
                    <a:pt x="676" y="1774"/>
                  </a:lnTo>
                  <a:lnTo>
                    <a:pt x="669" y="1755"/>
                  </a:lnTo>
                  <a:close/>
                  <a:moveTo>
                    <a:pt x="740" y="1729"/>
                  </a:moveTo>
                  <a:lnTo>
                    <a:pt x="705" y="1743"/>
                  </a:lnTo>
                  <a:lnTo>
                    <a:pt x="712" y="1760"/>
                  </a:lnTo>
                  <a:lnTo>
                    <a:pt x="747" y="1746"/>
                  </a:lnTo>
                  <a:lnTo>
                    <a:pt x="740" y="1729"/>
                  </a:lnTo>
                  <a:close/>
                  <a:moveTo>
                    <a:pt x="811" y="1701"/>
                  </a:moveTo>
                  <a:lnTo>
                    <a:pt x="776" y="1715"/>
                  </a:lnTo>
                  <a:lnTo>
                    <a:pt x="783" y="1731"/>
                  </a:lnTo>
                  <a:lnTo>
                    <a:pt x="818" y="1717"/>
                  </a:lnTo>
                  <a:lnTo>
                    <a:pt x="811" y="1701"/>
                  </a:lnTo>
                  <a:close/>
                  <a:moveTo>
                    <a:pt x="880" y="1672"/>
                  </a:moveTo>
                  <a:lnTo>
                    <a:pt x="847" y="1687"/>
                  </a:lnTo>
                  <a:lnTo>
                    <a:pt x="851" y="1705"/>
                  </a:lnTo>
                  <a:lnTo>
                    <a:pt x="887" y="1691"/>
                  </a:lnTo>
                  <a:lnTo>
                    <a:pt x="880" y="1672"/>
                  </a:lnTo>
                  <a:close/>
                  <a:moveTo>
                    <a:pt x="951" y="1644"/>
                  </a:moveTo>
                  <a:lnTo>
                    <a:pt x="915" y="1658"/>
                  </a:lnTo>
                  <a:lnTo>
                    <a:pt x="922" y="1677"/>
                  </a:lnTo>
                  <a:lnTo>
                    <a:pt x="958" y="1663"/>
                  </a:lnTo>
                  <a:lnTo>
                    <a:pt x="951" y="1644"/>
                  </a:lnTo>
                  <a:close/>
                  <a:moveTo>
                    <a:pt x="1022" y="1618"/>
                  </a:moveTo>
                  <a:lnTo>
                    <a:pt x="986" y="1632"/>
                  </a:lnTo>
                  <a:lnTo>
                    <a:pt x="993" y="1649"/>
                  </a:lnTo>
                  <a:lnTo>
                    <a:pt x="1029" y="1635"/>
                  </a:lnTo>
                  <a:lnTo>
                    <a:pt x="1022" y="1618"/>
                  </a:lnTo>
                  <a:close/>
                  <a:moveTo>
                    <a:pt x="1092" y="1590"/>
                  </a:moveTo>
                  <a:lnTo>
                    <a:pt x="1057" y="1604"/>
                  </a:lnTo>
                  <a:lnTo>
                    <a:pt x="1064" y="1620"/>
                  </a:lnTo>
                  <a:lnTo>
                    <a:pt x="1100" y="1606"/>
                  </a:lnTo>
                  <a:lnTo>
                    <a:pt x="1092" y="1590"/>
                  </a:lnTo>
                  <a:close/>
                  <a:moveTo>
                    <a:pt x="1161" y="1561"/>
                  </a:moveTo>
                  <a:lnTo>
                    <a:pt x="1128" y="1575"/>
                  </a:lnTo>
                  <a:lnTo>
                    <a:pt x="1133" y="1592"/>
                  </a:lnTo>
                  <a:lnTo>
                    <a:pt x="1168" y="1580"/>
                  </a:lnTo>
                  <a:lnTo>
                    <a:pt x="1161" y="1561"/>
                  </a:lnTo>
                  <a:close/>
                  <a:moveTo>
                    <a:pt x="1232" y="1533"/>
                  </a:moveTo>
                  <a:lnTo>
                    <a:pt x="1197" y="1547"/>
                  </a:lnTo>
                  <a:lnTo>
                    <a:pt x="1204" y="1566"/>
                  </a:lnTo>
                  <a:lnTo>
                    <a:pt x="1239" y="1552"/>
                  </a:lnTo>
                  <a:lnTo>
                    <a:pt x="1232" y="1533"/>
                  </a:lnTo>
                  <a:close/>
                  <a:moveTo>
                    <a:pt x="1303" y="1507"/>
                  </a:moveTo>
                  <a:lnTo>
                    <a:pt x="1267" y="1521"/>
                  </a:lnTo>
                  <a:lnTo>
                    <a:pt x="1275" y="1538"/>
                  </a:lnTo>
                  <a:lnTo>
                    <a:pt x="1310" y="1523"/>
                  </a:lnTo>
                  <a:lnTo>
                    <a:pt x="1303" y="1507"/>
                  </a:lnTo>
                  <a:close/>
                  <a:moveTo>
                    <a:pt x="1374" y="1478"/>
                  </a:moveTo>
                  <a:lnTo>
                    <a:pt x="1338" y="1493"/>
                  </a:lnTo>
                  <a:lnTo>
                    <a:pt x="1346" y="1509"/>
                  </a:lnTo>
                  <a:lnTo>
                    <a:pt x="1381" y="1495"/>
                  </a:lnTo>
                  <a:lnTo>
                    <a:pt x="1374" y="1478"/>
                  </a:lnTo>
                  <a:close/>
                  <a:moveTo>
                    <a:pt x="1442" y="1450"/>
                  </a:moveTo>
                  <a:lnTo>
                    <a:pt x="1409" y="1464"/>
                  </a:lnTo>
                  <a:lnTo>
                    <a:pt x="1416" y="1481"/>
                  </a:lnTo>
                  <a:lnTo>
                    <a:pt x="1450" y="1469"/>
                  </a:lnTo>
                  <a:lnTo>
                    <a:pt x="1442" y="1450"/>
                  </a:lnTo>
                  <a:close/>
                  <a:moveTo>
                    <a:pt x="1513" y="1422"/>
                  </a:moveTo>
                  <a:lnTo>
                    <a:pt x="1478" y="1436"/>
                  </a:lnTo>
                  <a:lnTo>
                    <a:pt x="1485" y="1455"/>
                  </a:lnTo>
                  <a:lnTo>
                    <a:pt x="1521" y="1441"/>
                  </a:lnTo>
                  <a:lnTo>
                    <a:pt x="1513" y="1422"/>
                  </a:lnTo>
                  <a:close/>
                  <a:moveTo>
                    <a:pt x="1584" y="1396"/>
                  </a:moveTo>
                  <a:lnTo>
                    <a:pt x="1549" y="1410"/>
                  </a:lnTo>
                  <a:lnTo>
                    <a:pt x="1556" y="1426"/>
                  </a:lnTo>
                  <a:lnTo>
                    <a:pt x="1591" y="1412"/>
                  </a:lnTo>
                  <a:lnTo>
                    <a:pt x="1584" y="1396"/>
                  </a:lnTo>
                  <a:close/>
                  <a:moveTo>
                    <a:pt x="1655" y="1367"/>
                  </a:moveTo>
                  <a:lnTo>
                    <a:pt x="1620" y="1381"/>
                  </a:lnTo>
                  <a:lnTo>
                    <a:pt x="1627" y="1398"/>
                  </a:lnTo>
                  <a:lnTo>
                    <a:pt x="1662" y="1384"/>
                  </a:lnTo>
                  <a:lnTo>
                    <a:pt x="1655" y="1367"/>
                  </a:lnTo>
                  <a:close/>
                  <a:moveTo>
                    <a:pt x="1726" y="1339"/>
                  </a:moveTo>
                  <a:lnTo>
                    <a:pt x="1691" y="1353"/>
                  </a:lnTo>
                  <a:lnTo>
                    <a:pt x="1698" y="1370"/>
                  </a:lnTo>
                  <a:lnTo>
                    <a:pt x="1731" y="1358"/>
                  </a:lnTo>
                  <a:lnTo>
                    <a:pt x="1726" y="1339"/>
                  </a:lnTo>
                  <a:close/>
                  <a:moveTo>
                    <a:pt x="1795" y="1310"/>
                  </a:moveTo>
                  <a:lnTo>
                    <a:pt x="1759" y="1325"/>
                  </a:lnTo>
                  <a:lnTo>
                    <a:pt x="1766" y="1344"/>
                  </a:lnTo>
                  <a:lnTo>
                    <a:pt x="1802" y="1329"/>
                  </a:lnTo>
                  <a:lnTo>
                    <a:pt x="1795" y="1310"/>
                  </a:lnTo>
                  <a:close/>
                  <a:moveTo>
                    <a:pt x="1866" y="1284"/>
                  </a:moveTo>
                  <a:lnTo>
                    <a:pt x="1830" y="1299"/>
                  </a:lnTo>
                  <a:lnTo>
                    <a:pt x="1837" y="1315"/>
                  </a:lnTo>
                  <a:lnTo>
                    <a:pt x="1873" y="1301"/>
                  </a:lnTo>
                  <a:lnTo>
                    <a:pt x="1866" y="1284"/>
                  </a:lnTo>
                  <a:close/>
                  <a:moveTo>
                    <a:pt x="1937" y="1256"/>
                  </a:moveTo>
                  <a:lnTo>
                    <a:pt x="1901" y="1270"/>
                  </a:lnTo>
                  <a:lnTo>
                    <a:pt x="1908" y="1287"/>
                  </a:lnTo>
                  <a:lnTo>
                    <a:pt x="1944" y="1273"/>
                  </a:lnTo>
                  <a:lnTo>
                    <a:pt x="1937" y="1256"/>
                  </a:lnTo>
                  <a:close/>
                  <a:moveTo>
                    <a:pt x="2008" y="1228"/>
                  </a:moveTo>
                  <a:lnTo>
                    <a:pt x="1972" y="1242"/>
                  </a:lnTo>
                  <a:lnTo>
                    <a:pt x="1979" y="1258"/>
                  </a:lnTo>
                  <a:lnTo>
                    <a:pt x="2015" y="1247"/>
                  </a:lnTo>
                  <a:lnTo>
                    <a:pt x="2008" y="1228"/>
                  </a:lnTo>
                  <a:close/>
                  <a:moveTo>
                    <a:pt x="2076" y="1199"/>
                  </a:moveTo>
                  <a:lnTo>
                    <a:pt x="2041" y="1214"/>
                  </a:lnTo>
                  <a:lnTo>
                    <a:pt x="2048" y="1232"/>
                  </a:lnTo>
                  <a:lnTo>
                    <a:pt x="2083" y="1218"/>
                  </a:lnTo>
                  <a:lnTo>
                    <a:pt x="2076" y="1199"/>
                  </a:lnTo>
                  <a:close/>
                  <a:moveTo>
                    <a:pt x="2147" y="1173"/>
                  </a:moveTo>
                  <a:lnTo>
                    <a:pt x="2112" y="1187"/>
                  </a:lnTo>
                  <a:lnTo>
                    <a:pt x="2119" y="1204"/>
                  </a:lnTo>
                  <a:lnTo>
                    <a:pt x="2154" y="1190"/>
                  </a:lnTo>
                  <a:lnTo>
                    <a:pt x="2147" y="1173"/>
                  </a:lnTo>
                  <a:close/>
                  <a:moveTo>
                    <a:pt x="2218" y="1145"/>
                  </a:moveTo>
                  <a:lnTo>
                    <a:pt x="2183" y="1159"/>
                  </a:lnTo>
                  <a:lnTo>
                    <a:pt x="2190" y="1176"/>
                  </a:lnTo>
                  <a:lnTo>
                    <a:pt x="2225" y="1161"/>
                  </a:lnTo>
                  <a:lnTo>
                    <a:pt x="2218" y="1145"/>
                  </a:lnTo>
                  <a:close/>
                  <a:moveTo>
                    <a:pt x="2289" y="1117"/>
                  </a:moveTo>
                  <a:lnTo>
                    <a:pt x="2254" y="1131"/>
                  </a:lnTo>
                  <a:lnTo>
                    <a:pt x="2261" y="1147"/>
                  </a:lnTo>
                  <a:lnTo>
                    <a:pt x="2296" y="1135"/>
                  </a:lnTo>
                  <a:lnTo>
                    <a:pt x="2289" y="1117"/>
                  </a:lnTo>
                  <a:close/>
                  <a:moveTo>
                    <a:pt x="2358" y="1088"/>
                  </a:moveTo>
                  <a:lnTo>
                    <a:pt x="2325" y="1102"/>
                  </a:lnTo>
                  <a:lnTo>
                    <a:pt x="2329" y="1121"/>
                  </a:lnTo>
                  <a:lnTo>
                    <a:pt x="2365" y="1107"/>
                  </a:lnTo>
                  <a:lnTo>
                    <a:pt x="2358" y="1088"/>
                  </a:lnTo>
                  <a:close/>
                  <a:moveTo>
                    <a:pt x="2429" y="1062"/>
                  </a:moveTo>
                  <a:lnTo>
                    <a:pt x="2393" y="1076"/>
                  </a:lnTo>
                  <a:lnTo>
                    <a:pt x="2400" y="1093"/>
                  </a:lnTo>
                  <a:lnTo>
                    <a:pt x="2436" y="1079"/>
                  </a:lnTo>
                  <a:lnTo>
                    <a:pt x="2429" y="1062"/>
                  </a:lnTo>
                  <a:close/>
                  <a:moveTo>
                    <a:pt x="2500" y="1034"/>
                  </a:moveTo>
                  <a:lnTo>
                    <a:pt x="2464" y="1048"/>
                  </a:lnTo>
                  <a:lnTo>
                    <a:pt x="2471" y="1064"/>
                  </a:lnTo>
                  <a:lnTo>
                    <a:pt x="2507" y="1050"/>
                  </a:lnTo>
                  <a:lnTo>
                    <a:pt x="2500" y="1034"/>
                  </a:lnTo>
                  <a:close/>
                  <a:moveTo>
                    <a:pt x="2570" y="1005"/>
                  </a:moveTo>
                  <a:lnTo>
                    <a:pt x="2535" y="1020"/>
                  </a:lnTo>
                  <a:lnTo>
                    <a:pt x="2542" y="1036"/>
                  </a:lnTo>
                  <a:lnTo>
                    <a:pt x="2578" y="1024"/>
                  </a:lnTo>
                  <a:lnTo>
                    <a:pt x="2570" y="1005"/>
                  </a:lnTo>
                  <a:close/>
                  <a:moveTo>
                    <a:pt x="2639" y="977"/>
                  </a:moveTo>
                  <a:lnTo>
                    <a:pt x="2606" y="991"/>
                  </a:lnTo>
                  <a:lnTo>
                    <a:pt x="2613" y="1010"/>
                  </a:lnTo>
                  <a:lnTo>
                    <a:pt x="2646" y="996"/>
                  </a:lnTo>
                  <a:lnTo>
                    <a:pt x="2639" y="977"/>
                  </a:lnTo>
                  <a:close/>
                  <a:moveTo>
                    <a:pt x="2710" y="951"/>
                  </a:moveTo>
                  <a:lnTo>
                    <a:pt x="2675" y="965"/>
                  </a:lnTo>
                  <a:lnTo>
                    <a:pt x="2682" y="982"/>
                  </a:lnTo>
                  <a:lnTo>
                    <a:pt x="2717" y="968"/>
                  </a:lnTo>
                  <a:lnTo>
                    <a:pt x="2710" y="951"/>
                  </a:lnTo>
                  <a:close/>
                  <a:moveTo>
                    <a:pt x="2781" y="923"/>
                  </a:moveTo>
                  <a:lnTo>
                    <a:pt x="2745" y="937"/>
                  </a:lnTo>
                  <a:lnTo>
                    <a:pt x="2753" y="953"/>
                  </a:lnTo>
                  <a:lnTo>
                    <a:pt x="2788" y="939"/>
                  </a:lnTo>
                  <a:lnTo>
                    <a:pt x="2781" y="923"/>
                  </a:lnTo>
                  <a:close/>
                  <a:moveTo>
                    <a:pt x="2850" y="911"/>
                  </a:moveTo>
                  <a:lnTo>
                    <a:pt x="2850" y="913"/>
                  </a:lnTo>
                  <a:lnTo>
                    <a:pt x="2854" y="904"/>
                  </a:lnTo>
                  <a:lnTo>
                    <a:pt x="2850" y="894"/>
                  </a:lnTo>
                  <a:lnTo>
                    <a:pt x="2816" y="908"/>
                  </a:lnTo>
                  <a:lnTo>
                    <a:pt x="2824" y="925"/>
                  </a:lnTo>
                  <a:lnTo>
                    <a:pt x="2878" y="904"/>
                  </a:lnTo>
                  <a:lnTo>
                    <a:pt x="2857" y="894"/>
                  </a:lnTo>
                  <a:lnTo>
                    <a:pt x="2850" y="911"/>
                  </a:lnTo>
                  <a:close/>
                  <a:moveTo>
                    <a:pt x="2781" y="878"/>
                  </a:moveTo>
                  <a:lnTo>
                    <a:pt x="2814" y="894"/>
                  </a:lnTo>
                  <a:lnTo>
                    <a:pt x="2824" y="878"/>
                  </a:lnTo>
                  <a:lnTo>
                    <a:pt x="2790" y="861"/>
                  </a:lnTo>
                  <a:lnTo>
                    <a:pt x="2781" y="878"/>
                  </a:lnTo>
                  <a:close/>
                  <a:moveTo>
                    <a:pt x="2712" y="845"/>
                  </a:moveTo>
                  <a:lnTo>
                    <a:pt x="2748" y="861"/>
                  </a:lnTo>
                  <a:lnTo>
                    <a:pt x="2755" y="845"/>
                  </a:lnTo>
                  <a:lnTo>
                    <a:pt x="2722" y="828"/>
                  </a:lnTo>
                  <a:lnTo>
                    <a:pt x="2712" y="845"/>
                  </a:lnTo>
                  <a:close/>
                  <a:moveTo>
                    <a:pt x="2644" y="811"/>
                  </a:moveTo>
                  <a:lnTo>
                    <a:pt x="2679" y="828"/>
                  </a:lnTo>
                  <a:lnTo>
                    <a:pt x="2686" y="811"/>
                  </a:lnTo>
                  <a:lnTo>
                    <a:pt x="2653" y="795"/>
                  </a:lnTo>
                  <a:lnTo>
                    <a:pt x="2644" y="811"/>
                  </a:lnTo>
                  <a:close/>
                  <a:moveTo>
                    <a:pt x="2578" y="778"/>
                  </a:moveTo>
                  <a:lnTo>
                    <a:pt x="2611" y="795"/>
                  </a:lnTo>
                  <a:lnTo>
                    <a:pt x="2620" y="778"/>
                  </a:lnTo>
                  <a:lnTo>
                    <a:pt x="2585" y="762"/>
                  </a:lnTo>
                  <a:lnTo>
                    <a:pt x="2578" y="778"/>
                  </a:lnTo>
                  <a:close/>
                  <a:moveTo>
                    <a:pt x="2509" y="745"/>
                  </a:moveTo>
                  <a:lnTo>
                    <a:pt x="2542" y="762"/>
                  </a:lnTo>
                  <a:lnTo>
                    <a:pt x="2552" y="745"/>
                  </a:lnTo>
                  <a:lnTo>
                    <a:pt x="2516" y="729"/>
                  </a:lnTo>
                  <a:lnTo>
                    <a:pt x="2509" y="745"/>
                  </a:lnTo>
                  <a:close/>
                  <a:moveTo>
                    <a:pt x="2440" y="712"/>
                  </a:moveTo>
                  <a:lnTo>
                    <a:pt x="2476" y="729"/>
                  </a:lnTo>
                  <a:lnTo>
                    <a:pt x="2483" y="712"/>
                  </a:lnTo>
                  <a:lnTo>
                    <a:pt x="2450" y="696"/>
                  </a:lnTo>
                  <a:lnTo>
                    <a:pt x="2440" y="712"/>
                  </a:lnTo>
                  <a:close/>
                  <a:moveTo>
                    <a:pt x="2372" y="679"/>
                  </a:moveTo>
                  <a:lnTo>
                    <a:pt x="2407" y="696"/>
                  </a:lnTo>
                  <a:lnTo>
                    <a:pt x="2414" y="679"/>
                  </a:lnTo>
                  <a:lnTo>
                    <a:pt x="2381" y="662"/>
                  </a:lnTo>
                  <a:lnTo>
                    <a:pt x="2372" y="679"/>
                  </a:lnTo>
                  <a:close/>
                  <a:moveTo>
                    <a:pt x="2306" y="646"/>
                  </a:moveTo>
                  <a:lnTo>
                    <a:pt x="2339" y="662"/>
                  </a:lnTo>
                  <a:lnTo>
                    <a:pt x="2346" y="646"/>
                  </a:lnTo>
                  <a:lnTo>
                    <a:pt x="2313" y="629"/>
                  </a:lnTo>
                  <a:lnTo>
                    <a:pt x="2306" y="646"/>
                  </a:lnTo>
                  <a:close/>
                  <a:moveTo>
                    <a:pt x="2237" y="613"/>
                  </a:moveTo>
                  <a:lnTo>
                    <a:pt x="2270" y="629"/>
                  </a:lnTo>
                  <a:lnTo>
                    <a:pt x="2280" y="613"/>
                  </a:lnTo>
                  <a:lnTo>
                    <a:pt x="2244" y="596"/>
                  </a:lnTo>
                  <a:lnTo>
                    <a:pt x="2237" y="613"/>
                  </a:lnTo>
                  <a:close/>
                  <a:moveTo>
                    <a:pt x="2168" y="580"/>
                  </a:moveTo>
                  <a:lnTo>
                    <a:pt x="2202" y="596"/>
                  </a:lnTo>
                  <a:lnTo>
                    <a:pt x="2211" y="580"/>
                  </a:lnTo>
                  <a:lnTo>
                    <a:pt x="2178" y="563"/>
                  </a:lnTo>
                  <a:lnTo>
                    <a:pt x="2168" y="580"/>
                  </a:lnTo>
                  <a:close/>
                  <a:moveTo>
                    <a:pt x="2100" y="547"/>
                  </a:moveTo>
                  <a:lnTo>
                    <a:pt x="2135" y="563"/>
                  </a:lnTo>
                  <a:lnTo>
                    <a:pt x="2142" y="547"/>
                  </a:lnTo>
                  <a:lnTo>
                    <a:pt x="2109" y="530"/>
                  </a:lnTo>
                  <a:lnTo>
                    <a:pt x="2100" y="547"/>
                  </a:lnTo>
                  <a:close/>
                  <a:moveTo>
                    <a:pt x="2034" y="513"/>
                  </a:moveTo>
                  <a:lnTo>
                    <a:pt x="2067" y="530"/>
                  </a:lnTo>
                  <a:lnTo>
                    <a:pt x="2074" y="513"/>
                  </a:lnTo>
                  <a:lnTo>
                    <a:pt x="2041" y="497"/>
                  </a:lnTo>
                  <a:lnTo>
                    <a:pt x="2034" y="513"/>
                  </a:lnTo>
                  <a:close/>
                  <a:moveTo>
                    <a:pt x="1965" y="480"/>
                  </a:moveTo>
                  <a:lnTo>
                    <a:pt x="1998" y="497"/>
                  </a:lnTo>
                  <a:lnTo>
                    <a:pt x="2008" y="480"/>
                  </a:lnTo>
                  <a:lnTo>
                    <a:pt x="1972" y="464"/>
                  </a:lnTo>
                  <a:lnTo>
                    <a:pt x="1965" y="480"/>
                  </a:lnTo>
                  <a:close/>
                  <a:moveTo>
                    <a:pt x="1897" y="447"/>
                  </a:moveTo>
                  <a:lnTo>
                    <a:pt x="1930" y="464"/>
                  </a:lnTo>
                  <a:lnTo>
                    <a:pt x="1939" y="447"/>
                  </a:lnTo>
                  <a:lnTo>
                    <a:pt x="1904" y="431"/>
                  </a:lnTo>
                  <a:lnTo>
                    <a:pt x="1897" y="447"/>
                  </a:lnTo>
                  <a:close/>
                  <a:moveTo>
                    <a:pt x="1828" y="414"/>
                  </a:moveTo>
                  <a:lnTo>
                    <a:pt x="1863" y="431"/>
                  </a:lnTo>
                  <a:lnTo>
                    <a:pt x="1871" y="414"/>
                  </a:lnTo>
                  <a:lnTo>
                    <a:pt x="1837" y="398"/>
                  </a:lnTo>
                  <a:lnTo>
                    <a:pt x="1828" y="414"/>
                  </a:lnTo>
                  <a:close/>
                  <a:moveTo>
                    <a:pt x="1759" y="381"/>
                  </a:moveTo>
                  <a:lnTo>
                    <a:pt x="1795" y="398"/>
                  </a:lnTo>
                  <a:lnTo>
                    <a:pt x="1802" y="381"/>
                  </a:lnTo>
                  <a:lnTo>
                    <a:pt x="1769" y="364"/>
                  </a:lnTo>
                  <a:lnTo>
                    <a:pt x="1759" y="381"/>
                  </a:lnTo>
                  <a:close/>
                  <a:moveTo>
                    <a:pt x="1693" y="348"/>
                  </a:moveTo>
                  <a:lnTo>
                    <a:pt x="1726" y="364"/>
                  </a:lnTo>
                  <a:lnTo>
                    <a:pt x="1736" y="348"/>
                  </a:lnTo>
                  <a:lnTo>
                    <a:pt x="1700" y="331"/>
                  </a:lnTo>
                  <a:lnTo>
                    <a:pt x="1693" y="348"/>
                  </a:lnTo>
                  <a:close/>
                  <a:moveTo>
                    <a:pt x="1625" y="315"/>
                  </a:moveTo>
                  <a:lnTo>
                    <a:pt x="1658" y="331"/>
                  </a:lnTo>
                  <a:lnTo>
                    <a:pt x="1667" y="315"/>
                  </a:lnTo>
                  <a:lnTo>
                    <a:pt x="1632" y="298"/>
                  </a:lnTo>
                  <a:lnTo>
                    <a:pt x="1625" y="315"/>
                  </a:lnTo>
                  <a:close/>
                  <a:moveTo>
                    <a:pt x="1556" y="282"/>
                  </a:moveTo>
                  <a:lnTo>
                    <a:pt x="1589" y="298"/>
                  </a:lnTo>
                  <a:lnTo>
                    <a:pt x="1599" y="282"/>
                  </a:lnTo>
                  <a:lnTo>
                    <a:pt x="1565" y="265"/>
                  </a:lnTo>
                  <a:lnTo>
                    <a:pt x="1556" y="282"/>
                  </a:lnTo>
                  <a:close/>
                  <a:moveTo>
                    <a:pt x="1487" y="249"/>
                  </a:moveTo>
                  <a:lnTo>
                    <a:pt x="1523" y="265"/>
                  </a:lnTo>
                  <a:lnTo>
                    <a:pt x="1530" y="249"/>
                  </a:lnTo>
                  <a:lnTo>
                    <a:pt x="1497" y="232"/>
                  </a:lnTo>
                  <a:lnTo>
                    <a:pt x="1487" y="249"/>
                  </a:lnTo>
                  <a:close/>
                  <a:moveTo>
                    <a:pt x="1421" y="215"/>
                  </a:moveTo>
                  <a:lnTo>
                    <a:pt x="1454" y="232"/>
                  </a:lnTo>
                  <a:lnTo>
                    <a:pt x="1461" y="215"/>
                  </a:lnTo>
                  <a:lnTo>
                    <a:pt x="1428" y="199"/>
                  </a:lnTo>
                  <a:lnTo>
                    <a:pt x="1421" y="215"/>
                  </a:lnTo>
                  <a:close/>
                  <a:moveTo>
                    <a:pt x="1353" y="182"/>
                  </a:moveTo>
                  <a:lnTo>
                    <a:pt x="1386" y="199"/>
                  </a:lnTo>
                  <a:lnTo>
                    <a:pt x="1395" y="182"/>
                  </a:lnTo>
                  <a:lnTo>
                    <a:pt x="1360" y="166"/>
                  </a:lnTo>
                  <a:lnTo>
                    <a:pt x="1353" y="182"/>
                  </a:lnTo>
                  <a:close/>
                  <a:moveTo>
                    <a:pt x="1284" y="149"/>
                  </a:moveTo>
                  <a:lnTo>
                    <a:pt x="1317" y="166"/>
                  </a:lnTo>
                  <a:lnTo>
                    <a:pt x="1327" y="149"/>
                  </a:lnTo>
                  <a:lnTo>
                    <a:pt x="1291" y="133"/>
                  </a:lnTo>
                  <a:lnTo>
                    <a:pt x="1284" y="149"/>
                  </a:lnTo>
                  <a:close/>
                  <a:moveTo>
                    <a:pt x="1215" y="116"/>
                  </a:moveTo>
                  <a:lnTo>
                    <a:pt x="1251" y="133"/>
                  </a:lnTo>
                  <a:lnTo>
                    <a:pt x="1258" y="116"/>
                  </a:lnTo>
                  <a:lnTo>
                    <a:pt x="1225" y="100"/>
                  </a:lnTo>
                  <a:lnTo>
                    <a:pt x="1215" y="116"/>
                  </a:lnTo>
                  <a:close/>
                  <a:moveTo>
                    <a:pt x="1147" y="83"/>
                  </a:moveTo>
                  <a:lnTo>
                    <a:pt x="1182" y="100"/>
                  </a:lnTo>
                  <a:lnTo>
                    <a:pt x="1189" y="83"/>
                  </a:lnTo>
                  <a:lnTo>
                    <a:pt x="1156" y="66"/>
                  </a:lnTo>
                  <a:lnTo>
                    <a:pt x="1147" y="83"/>
                  </a:lnTo>
                  <a:close/>
                  <a:moveTo>
                    <a:pt x="1081" y="50"/>
                  </a:moveTo>
                  <a:lnTo>
                    <a:pt x="1114" y="66"/>
                  </a:lnTo>
                  <a:lnTo>
                    <a:pt x="1123" y="50"/>
                  </a:lnTo>
                  <a:lnTo>
                    <a:pt x="1088" y="33"/>
                  </a:lnTo>
                  <a:lnTo>
                    <a:pt x="1081" y="50"/>
                  </a:lnTo>
                  <a:close/>
                  <a:moveTo>
                    <a:pt x="1012" y="17"/>
                  </a:moveTo>
                  <a:lnTo>
                    <a:pt x="1045" y="33"/>
                  </a:lnTo>
                  <a:lnTo>
                    <a:pt x="1055" y="17"/>
                  </a:lnTo>
                  <a:lnTo>
                    <a:pt x="1019" y="0"/>
                  </a:lnTo>
                  <a:lnTo>
                    <a:pt x="1012" y="1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076004" y="2122700"/>
              <a:ext cx="1693708" cy="1303421"/>
            </a:xfrm>
            <a:custGeom>
              <a:avLst/>
              <a:gdLst>
                <a:gd name="T0" fmla="*/ 90 w 2287"/>
                <a:gd name="T1" fmla="*/ 40 h 1760"/>
                <a:gd name="T2" fmla="*/ 85 w 2287"/>
                <a:gd name="T3" fmla="*/ 116 h 1760"/>
                <a:gd name="T4" fmla="*/ 83 w 2287"/>
                <a:gd name="T5" fmla="*/ 192 h 1760"/>
                <a:gd name="T6" fmla="*/ 80 w 2287"/>
                <a:gd name="T7" fmla="*/ 267 h 1760"/>
                <a:gd name="T8" fmla="*/ 75 w 2287"/>
                <a:gd name="T9" fmla="*/ 343 h 1760"/>
                <a:gd name="T10" fmla="*/ 73 w 2287"/>
                <a:gd name="T11" fmla="*/ 419 h 1760"/>
                <a:gd name="T12" fmla="*/ 71 w 2287"/>
                <a:gd name="T13" fmla="*/ 495 h 1760"/>
                <a:gd name="T14" fmla="*/ 66 w 2287"/>
                <a:gd name="T15" fmla="*/ 568 h 1760"/>
                <a:gd name="T16" fmla="*/ 64 w 2287"/>
                <a:gd name="T17" fmla="*/ 644 h 1760"/>
                <a:gd name="T18" fmla="*/ 61 w 2287"/>
                <a:gd name="T19" fmla="*/ 719 h 1760"/>
                <a:gd name="T20" fmla="*/ 57 w 2287"/>
                <a:gd name="T21" fmla="*/ 795 h 1760"/>
                <a:gd name="T22" fmla="*/ 54 w 2287"/>
                <a:gd name="T23" fmla="*/ 871 h 1760"/>
                <a:gd name="T24" fmla="*/ 52 w 2287"/>
                <a:gd name="T25" fmla="*/ 946 h 1760"/>
                <a:gd name="T26" fmla="*/ 47 w 2287"/>
                <a:gd name="T27" fmla="*/ 1022 h 1760"/>
                <a:gd name="T28" fmla="*/ 45 w 2287"/>
                <a:gd name="T29" fmla="*/ 1098 h 1760"/>
                <a:gd name="T30" fmla="*/ 42 w 2287"/>
                <a:gd name="T31" fmla="*/ 1173 h 1760"/>
                <a:gd name="T32" fmla="*/ 40 w 2287"/>
                <a:gd name="T33" fmla="*/ 1249 h 1760"/>
                <a:gd name="T34" fmla="*/ 35 w 2287"/>
                <a:gd name="T35" fmla="*/ 1325 h 1760"/>
                <a:gd name="T36" fmla="*/ 33 w 2287"/>
                <a:gd name="T37" fmla="*/ 1400 h 1760"/>
                <a:gd name="T38" fmla="*/ 31 w 2287"/>
                <a:gd name="T39" fmla="*/ 1476 h 1760"/>
                <a:gd name="T40" fmla="*/ 26 w 2287"/>
                <a:gd name="T41" fmla="*/ 1552 h 1760"/>
                <a:gd name="T42" fmla="*/ 23 w 2287"/>
                <a:gd name="T43" fmla="*/ 1627 h 1760"/>
                <a:gd name="T44" fmla="*/ 21 w 2287"/>
                <a:gd name="T45" fmla="*/ 1703 h 1760"/>
                <a:gd name="T46" fmla="*/ 19 w 2287"/>
                <a:gd name="T47" fmla="*/ 1741 h 1760"/>
                <a:gd name="T48" fmla="*/ 35 w 2287"/>
                <a:gd name="T49" fmla="*/ 1724 h 1760"/>
                <a:gd name="T50" fmla="*/ 106 w 2287"/>
                <a:gd name="T51" fmla="*/ 1696 h 1760"/>
                <a:gd name="T52" fmla="*/ 177 w 2287"/>
                <a:gd name="T53" fmla="*/ 1668 h 1760"/>
                <a:gd name="T54" fmla="*/ 246 w 2287"/>
                <a:gd name="T55" fmla="*/ 1639 h 1760"/>
                <a:gd name="T56" fmla="*/ 317 w 2287"/>
                <a:gd name="T57" fmla="*/ 1611 h 1760"/>
                <a:gd name="T58" fmla="*/ 385 w 2287"/>
                <a:gd name="T59" fmla="*/ 1582 h 1760"/>
                <a:gd name="T60" fmla="*/ 456 w 2287"/>
                <a:gd name="T61" fmla="*/ 1554 h 1760"/>
                <a:gd name="T62" fmla="*/ 527 w 2287"/>
                <a:gd name="T63" fmla="*/ 1523 h 1760"/>
                <a:gd name="T64" fmla="*/ 596 w 2287"/>
                <a:gd name="T65" fmla="*/ 1495 h 1760"/>
                <a:gd name="T66" fmla="*/ 667 w 2287"/>
                <a:gd name="T67" fmla="*/ 1467 h 1760"/>
                <a:gd name="T68" fmla="*/ 738 w 2287"/>
                <a:gd name="T69" fmla="*/ 1438 h 1760"/>
                <a:gd name="T70" fmla="*/ 806 w 2287"/>
                <a:gd name="T71" fmla="*/ 1410 h 1760"/>
                <a:gd name="T72" fmla="*/ 877 w 2287"/>
                <a:gd name="T73" fmla="*/ 1381 h 1760"/>
                <a:gd name="T74" fmla="*/ 946 w 2287"/>
                <a:gd name="T75" fmla="*/ 1353 h 1760"/>
                <a:gd name="T76" fmla="*/ 1017 w 2287"/>
                <a:gd name="T77" fmla="*/ 1325 h 1760"/>
                <a:gd name="T78" fmla="*/ 1088 w 2287"/>
                <a:gd name="T79" fmla="*/ 1296 h 1760"/>
                <a:gd name="T80" fmla="*/ 1156 w 2287"/>
                <a:gd name="T81" fmla="*/ 1268 h 1760"/>
                <a:gd name="T82" fmla="*/ 1227 w 2287"/>
                <a:gd name="T83" fmla="*/ 1240 h 1760"/>
                <a:gd name="T84" fmla="*/ 1298 w 2287"/>
                <a:gd name="T85" fmla="*/ 1211 h 1760"/>
                <a:gd name="T86" fmla="*/ 1367 w 2287"/>
                <a:gd name="T87" fmla="*/ 1180 h 1760"/>
                <a:gd name="T88" fmla="*/ 1438 w 2287"/>
                <a:gd name="T89" fmla="*/ 1152 h 1760"/>
                <a:gd name="T90" fmla="*/ 1509 w 2287"/>
                <a:gd name="T91" fmla="*/ 1124 h 1760"/>
                <a:gd name="T92" fmla="*/ 1577 w 2287"/>
                <a:gd name="T93" fmla="*/ 1095 h 1760"/>
                <a:gd name="T94" fmla="*/ 1648 w 2287"/>
                <a:gd name="T95" fmla="*/ 1067 h 1760"/>
                <a:gd name="T96" fmla="*/ 1717 w 2287"/>
                <a:gd name="T97" fmla="*/ 1038 h 1760"/>
                <a:gd name="T98" fmla="*/ 1788 w 2287"/>
                <a:gd name="T99" fmla="*/ 1010 h 1760"/>
                <a:gd name="T100" fmla="*/ 1859 w 2287"/>
                <a:gd name="T101" fmla="*/ 982 h 1760"/>
                <a:gd name="T102" fmla="*/ 1927 w 2287"/>
                <a:gd name="T103" fmla="*/ 953 h 1760"/>
                <a:gd name="T104" fmla="*/ 1998 w 2287"/>
                <a:gd name="T105" fmla="*/ 925 h 1760"/>
                <a:gd name="T106" fmla="*/ 2069 w 2287"/>
                <a:gd name="T107" fmla="*/ 897 h 1760"/>
                <a:gd name="T108" fmla="*/ 2138 w 2287"/>
                <a:gd name="T109" fmla="*/ 868 h 1760"/>
                <a:gd name="T110" fmla="*/ 2209 w 2287"/>
                <a:gd name="T111" fmla="*/ 840 h 1760"/>
                <a:gd name="T112" fmla="*/ 2277 w 2287"/>
                <a:gd name="T113" fmla="*/ 809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7" h="1760">
                  <a:moveTo>
                    <a:pt x="90" y="40"/>
                  </a:moveTo>
                  <a:lnTo>
                    <a:pt x="90" y="3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90" y="40"/>
                  </a:lnTo>
                  <a:close/>
                  <a:moveTo>
                    <a:pt x="85" y="116"/>
                  </a:moveTo>
                  <a:lnTo>
                    <a:pt x="87" y="78"/>
                  </a:lnTo>
                  <a:lnTo>
                    <a:pt x="68" y="76"/>
                  </a:lnTo>
                  <a:lnTo>
                    <a:pt x="66" y="114"/>
                  </a:lnTo>
                  <a:lnTo>
                    <a:pt x="85" y="116"/>
                  </a:lnTo>
                  <a:close/>
                  <a:moveTo>
                    <a:pt x="83" y="192"/>
                  </a:moveTo>
                  <a:lnTo>
                    <a:pt x="85" y="154"/>
                  </a:lnTo>
                  <a:lnTo>
                    <a:pt x="66" y="152"/>
                  </a:lnTo>
                  <a:lnTo>
                    <a:pt x="64" y="189"/>
                  </a:lnTo>
                  <a:lnTo>
                    <a:pt x="83" y="192"/>
                  </a:lnTo>
                  <a:close/>
                  <a:moveTo>
                    <a:pt x="80" y="267"/>
                  </a:moveTo>
                  <a:lnTo>
                    <a:pt x="80" y="230"/>
                  </a:lnTo>
                  <a:lnTo>
                    <a:pt x="61" y="227"/>
                  </a:lnTo>
                  <a:lnTo>
                    <a:pt x="61" y="265"/>
                  </a:lnTo>
                  <a:lnTo>
                    <a:pt x="80" y="267"/>
                  </a:lnTo>
                  <a:close/>
                  <a:moveTo>
                    <a:pt x="75" y="343"/>
                  </a:moveTo>
                  <a:lnTo>
                    <a:pt x="78" y="305"/>
                  </a:lnTo>
                  <a:lnTo>
                    <a:pt x="59" y="303"/>
                  </a:lnTo>
                  <a:lnTo>
                    <a:pt x="57" y="341"/>
                  </a:lnTo>
                  <a:lnTo>
                    <a:pt x="75" y="343"/>
                  </a:lnTo>
                  <a:close/>
                  <a:moveTo>
                    <a:pt x="73" y="419"/>
                  </a:moveTo>
                  <a:lnTo>
                    <a:pt x="75" y="381"/>
                  </a:lnTo>
                  <a:lnTo>
                    <a:pt x="57" y="379"/>
                  </a:lnTo>
                  <a:lnTo>
                    <a:pt x="54" y="416"/>
                  </a:lnTo>
                  <a:lnTo>
                    <a:pt x="73" y="419"/>
                  </a:lnTo>
                  <a:close/>
                  <a:moveTo>
                    <a:pt x="71" y="495"/>
                  </a:moveTo>
                  <a:lnTo>
                    <a:pt x="71" y="457"/>
                  </a:lnTo>
                  <a:lnTo>
                    <a:pt x="52" y="454"/>
                  </a:lnTo>
                  <a:lnTo>
                    <a:pt x="52" y="492"/>
                  </a:lnTo>
                  <a:lnTo>
                    <a:pt x="71" y="495"/>
                  </a:lnTo>
                  <a:close/>
                  <a:moveTo>
                    <a:pt x="66" y="568"/>
                  </a:moveTo>
                  <a:lnTo>
                    <a:pt x="68" y="532"/>
                  </a:lnTo>
                  <a:lnTo>
                    <a:pt x="49" y="530"/>
                  </a:lnTo>
                  <a:lnTo>
                    <a:pt x="47" y="568"/>
                  </a:lnTo>
                  <a:lnTo>
                    <a:pt x="66" y="568"/>
                  </a:lnTo>
                  <a:close/>
                  <a:moveTo>
                    <a:pt x="64" y="644"/>
                  </a:moveTo>
                  <a:lnTo>
                    <a:pt x="66" y="606"/>
                  </a:lnTo>
                  <a:lnTo>
                    <a:pt x="47" y="606"/>
                  </a:lnTo>
                  <a:lnTo>
                    <a:pt x="45" y="644"/>
                  </a:lnTo>
                  <a:lnTo>
                    <a:pt x="64" y="644"/>
                  </a:lnTo>
                  <a:close/>
                  <a:moveTo>
                    <a:pt x="61" y="719"/>
                  </a:moveTo>
                  <a:lnTo>
                    <a:pt x="61" y="681"/>
                  </a:lnTo>
                  <a:lnTo>
                    <a:pt x="42" y="681"/>
                  </a:lnTo>
                  <a:lnTo>
                    <a:pt x="42" y="719"/>
                  </a:lnTo>
                  <a:lnTo>
                    <a:pt x="61" y="719"/>
                  </a:lnTo>
                  <a:close/>
                  <a:moveTo>
                    <a:pt x="57" y="795"/>
                  </a:moveTo>
                  <a:lnTo>
                    <a:pt x="59" y="757"/>
                  </a:lnTo>
                  <a:lnTo>
                    <a:pt x="40" y="757"/>
                  </a:lnTo>
                  <a:lnTo>
                    <a:pt x="38" y="795"/>
                  </a:lnTo>
                  <a:lnTo>
                    <a:pt x="57" y="795"/>
                  </a:lnTo>
                  <a:close/>
                  <a:moveTo>
                    <a:pt x="54" y="871"/>
                  </a:moveTo>
                  <a:lnTo>
                    <a:pt x="57" y="833"/>
                  </a:lnTo>
                  <a:lnTo>
                    <a:pt x="38" y="833"/>
                  </a:lnTo>
                  <a:lnTo>
                    <a:pt x="35" y="871"/>
                  </a:lnTo>
                  <a:lnTo>
                    <a:pt x="54" y="871"/>
                  </a:lnTo>
                  <a:close/>
                  <a:moveTo>
                    <a:pt x="52" y="946"/>
                  </a:moveTo>
                  <a:lnTo>
                    <a:pt x="52" y="908"/>
                  </a:lnTo>
                  <a:lnTo>
                    <a:pt x="33" y="908"/>
                  </a:lnTo>
                  <a:lnTo>
                    <a:pt x="33" y="946"/>
                  </a:lnTo>
                  <a:lnTo>
                    <a:pt x="52" y="946"/>
                  </a:lnTo>
                  <a:close/>
                  <a:moveTo>
                    <a:pt x="47" y="1022"/>
                  </a:moveTo>
                  <a:lnTo>
                    <a:pt x="49" y="984"/>
                  </a:lnTo>
                  <a:lnTo>
                    <a:pt x="31" y="984"/>
                  </a:lnTo>
                  <a:lnTo>
                    <a:pt x="28" y="1022"/>
                  </a:lnTo>
                  <a:lnTo>
                    <a:pt x="47" y="1022"/>
                  </a:lnTo>
                  <a:close/>
                  <a:moveTo>
                    <a:pt x="45" y="1098"/>
                  </a:moveTo>
                  <a:lnTo>
                    <a:pt x="47" y="1060"/>
                  </a:lnTo>
                  <a:lnTo>
                    <a:pt x="28" y="1060"/>
                  </a:lnTo>
                  <a:lnTo>
                    <a:pt x="26" y="1098"/>
                  </a:lnTo>
                  <a:lnTo>
                    <a:pt x="45" y="1098"/>
                  </a:lnTo>
                  <a:close/>
                  <a:moveTo>
                    <a:pt x="42" y="1173"/>
                  </a:moveTo>
                  <a:lnTo>
                    <a:pt x="42" y="1135"/>
                  </a:lnTo>
                  <a:lnTo>
                    <a:pt x="23" y="1135"/>
                  </a:lnTo>
                  <a:lnTo>
                    <a:pt x="23" y="1173"/>
                  </a:lnTo>
                  <a:lnTo>
                    <a:pt x="42" y="1173"/>
                  </a:lnTo>
                  <a:close/>
                  <a:moveTo>
                    <a:pt x="40" y="1249"/>
                  </a:moveTo>
                  <a:lnTo>
                    <a:pt x="40" y="1211"/>
                  </a:lnTo>
                  <a:lnTo>
                    <a:pt x="21" y="1211"/>
                  </a:lnTo>
                  <a:lnTo>
                    <a:pt x="21" y="1249"/>
                  </a:lnTo>
                  <a:lnTo>
                    <a:pt x="40" y="1249"/>
                  </a:lnTo>
                  <a:close/>
                  <a:moveTo>
                    <a:pt x="35" y="1325"/>
                  </a:moveTo>
                  <a:lnTo>
                    <a:pt x="38" y="1287"/>
                  </a:lnTo>
                  <a:lnTo>
                    <a:pt x="19" y="1287"/>
                  </a:lnTo>
                  <a:lnTo>
                    <a:pt x="16" y="1325"/>
                  </a:lnTo>
                  <a:lnTo>
                    <a:pt x="35" y="1325"/>
                  </a:lnTo>
                  <a:close/>
                  <a:moveTo>
                    <a:pt x="33" y="1400"/>
                  </a:moveTo>
                  <a:lnTo>
                    <a:pt x="35" y="1363"/>
                  </a:lnTo>
                  <a:lnTo>
                    <a:pt x="16" y="1363"/>
                  </a:lnTo>
                  <a:lnTo>
                    <a:pt x="14" y="1400"/>
                  </a:lnTo>
                  <a:lnTo>
                    <a:pt x="33" y="1400"/>
                  </a:lnTo>
                  <a:close/>
                  <a:moveTo>
                    <a:pt x="31" y="1476"/>
                  </a:moveTo>
                  <a:lnTo>
                    <a:pt x="31" y="1438"/>
                  </a:lnTo>
                  <a:lnTo>
                    <a:pt x="12" y="1438"/>
                  </a:lnTo>
                  <a:lnTo>
                    <a:pt x="12" y="1476"/>
                  </a:lnTo>
                  <a:lnTo>
                    <a:pt x="31" y="1476"/>
                  </a:lnTo>
                  <a:close/>
                  <a:moveTo>
                    <a:pt x="26" y="1552"/>
                  </a:moveTo>
                  <a:lnTo>
                    <a:pt x="28" y="1514"/>
                  </a:lnTo>
                  <a:lnTo>
                    <a:pt x="9" y="1514"/>
                  </a:lnTo>
                  <a:lnTo>
                    <a:pt x="7" y="1552"/>
                  </a:lnTo>
                  <a:lnTo>
                    <a:pt x="26" y="1552"/>
                  </a:lnTo>
                  <a:close/>
                  <a:moveTo>
                    <a:pt x="23" y="1627"/>
                  </a:moveTo>
                  <a:lnTo>
                    <a:pt x="26" y="1590"/>
                  </a:lnTo>
                  <a:lnTo>
                    <a:pt x="7" y="1590"/>
                  </a:lnTo>
                  <a:lnTo>
                    <a:pt x="5" y="1627"/>
                  </a:lnTo>
                  <a:lnTo>
                    <a:pt x="23" y="1627"/>
                  </a:lnTo>
                  <a:close/>
                  <a:moveTo>
                    <a:pt x="21" y="1703"/>
                  </a:moveTo>
                  <a:lnTo>
                    <a:pt x="21" y="1665"/>
                  </a:lnTo>
                  <a:lnTo>
                    <a:pt x="2" y="1665"/>
                  </a:lnTo>
                  <a:lnTo>
                    <a:pt x="2" y="1703"/>
                  </a:lnTo>
                  <a:lnTo>
                    <a:pt x="21" y="1703"/>
                  </a:lnTo>
                  <a:close/>
                  <a:moveTo>
                    <a:pt x="35" y="1724"/>
                  </a:moveTo>
                  <a:lnTo>
                    <a:pt x="5" y="1736"/>
                  </a:lnTo>
                  <a:lnTo>
                    <a:pt x="9" y="1746"/>
                  </a:lnTo>
                  <a:lnTo>
                    <a:pt x="19" y="1746"/>
                  </a:lnTo>
                  <a:lnTo>
                    <a:pt x="19" y="1741"/>
                  </a:lnTo>
                  <a:lnTo>
                    <a:pt x="0" y="1741"/>
                  </a:lnTo>
                  <a:lnTo>
                    <a:pt x="0" y="1746"/>
                  </a:lnTo>
                  <a:lnTo>
                    <a:pt x="0" y="1760"/>
                  </a:lnTo>
                  <a:lnTo>
                    <a:pt x="42" y="1741"/>
                  </a:lnTo>
                  <a:lnTo>
                    <a:pt x="35" y="1724"/>
                  </a:lnTo>
                  <a:close/>
                  <a:moveTo>
                    <a:pt x="106" y="1696"/>
                  </a:moveTo>
                  <a:lnTo>
                    <a:pt x="71" y="1710"/>
                  </a:lnTo>
                  <a:lnTo>
                    <a:pt x="78" y="1727"/>
                  </a:lnTo>
                  <a:lnTo>
                    <a:pt x="113" y="1713"/>
                  </a:lnTo>
                  <a:lnTo>
                    <a:pt x="106" y="1696"/>
                  </a:lnTo>
                  <a:close/>
                  <a:moveTo>
                    <a:pt x="177" y="1668"/>
                  </a:moveTo>
                  <a:lnTo>
                    <a:pt x="142" y="1682"/>
                  </a:lnTo>
                  <a:lnTo>
                    <a:pt x="149" y="1698"/>
                  </a:lnTo>
                  <a:lnTo>
                    <a:pt x="184" y="1684"/>
                  </a:lnTo>
                  <a:lnTo>
                    <a:pt x="177" y="1668"/>
                  </a:lnTo>
                  <a:close/>
                  <a:moveTo>
                    <a:pt x="246" y="1639"/>
                  </a:moveTo>
                  <a:lnTo>
                    <a:pt x="210" y="1653"/>
                  </a:lnTo>
                  <a:lnTo>
                    <a:pt x="217" y="1670"/>
                  </a:lnTo>
                  <a:lnTo>
                    <a:pt x="253" y="1656"/>
                  </a:lnTo>
                  <a:lnTo>
                    <a:pt x="246" y="1639"/>
                  </a:lnTo>
                  <a:close/>
                  <a:moveTo>
                    <a:pt x="317" y="1611"/>
                  </a:moveTo>
                  <a:lnTo>
                    <a:pt x="281" y="1625"/>
                  </a:lnTo>
                  <a:lnTo>
                    <a:pt x="288" y="1642"/>
                  </a:lnTo>
                  <a:lnTo>
                    <a:pt x="324" y="1627"/>
                  </a:lnTo>
                  <a:lnTo>
                    <a:pt x="317" y="1611"/>
                  </a:lnTo>
                  <a:close/>
                  <a:moveTo>
                    <a:pt x="385" y="1582"/>
                  </a:moveTo>
                  <a:lnTo>
                    <a:pt x="352" y="1597"/>
                  </a:lnTo>
                  <a:lnTo>
                    <a:pt x="359" y="1613"/>
                  </a:lnTo>
                  <a:lnTo>
                    <a:pt x="392" y="1599"/>
                  </a:lnTo>
                  <a:lnTo>
                    <a:pt x="385" y="1582"/>
                  </a:lnTo>
                  <a:close/>
                  <a:moveTo>
                    <a:pt x="456" y="1554"/>
                  </a:moveTo>
                  <a:lnTo>
                    <a:pt x="421" y="1568"/>
                  </a:lnTo>
                  <a:lnTo>
                    <a:pt x="428" y="1585"/>
                  </a:lnTo>
                  <a:lnTo>
                    <a:pt x="463" y="1571"/>
                  </a:lnTo>
                  <a:lnTo>
                    <a:pt x="456" y="1554"/>
                  </a:lnTo>
                  <a:close/>
                  <a:moveTo>
                    <a:pt x="527" y="1523"/>
                  </a:moveTo>
                  <a:lnTo>
                    <a:pt x="492" y="1540"/>
                  </a:lnTo>
                  <a:lnTo>
                    <a:pt x="499" y="1556"/>
                  </a:lnTo>
                  <a:lnTo>
                    <a:pt x="534" y="1542"/>
                  </a:lnTo>
                  <a:lnTo>
                    <a:pt x="527" y="1523"/>
                  </a:lnTo>
                  <a:close/>
                  <a:moveTo>
                    <a:pt x="596" y="1495"/>
                  </a:moveTo>
                  <a:lnTo>
                    <a:pt x="563" y="1509"/>
                  </a:lnTo>
                  <a:lnTo>
                    <a:pt x="570" y="1528"/>
                  </a:lnTo>
                  <a:lnTo>
                    <a:pt x="603" y="1514"/>
                  </a:lnTo>
                  <a:lnTo>
                    <a:pt x="596" y="1495"/>
                  </a:lnTo>
                  <a:close/>
                  <a:moveTo>
                    <a:pt x="667" y="1467"/>
                  </a:moveTo>
                  <a:lnTo>
                    <a:pt x="631" y="1481"/>
                  </a:lnTo>
                  <a:lnTo>
                    <a:pt x="638" y="1500"/>
                  </a:lnTo>
                  <a:lnTo>
                    <a:pt x="674" y="1486"/>
                  </a:lnTo>
                  <a:lnTo>
                    <a:pt x="667" y="1467"/>
                  </a:lnTo>
                  <a:close/>
                  <a:moveTo>
                    <a:pt x="738" y="1438"/>
                  </a:moveTo>
                  <a:lnTo>
                    <a:pt x="702" y="1452"/>
                  </a:lnTo>
                  <a:lnTo>
                    <a:pt x="709" y="1471"/>
                  </a:lnTo>
                  <a:lnTo>
                    <a:pt x="745" y="1457"/>
                  </a:lnTo>
                  <a:lnTo>
                    <a:pt x="738" y="1438"/>
                  </a:lnTo>
                  <a:close/>
                  <a:moveTo>
                    <a:pt x="806" y="1410"/>
                  </a:moveTo>
                  <a:lnTo>
                    <a:pt x="771" y="1424"/>
                  </a:lnTo>
                  <a:lnTo>
                    <a:pt x="778" y="1443"/>
                  </a:lnTo>
                  <a:lnTo>
                    <a:pt x="813" y="1429"/>
                  </a:lnTo>
                  <a:lnTo>
                    <a:pt x="806" y="1410"/>
                  </a:lnTo>
                  <a:close/>
                  <a:moveTo>
                    <a:pt x="877" y="1381"/>
                  </a:moveTo>
                  <a:lnTo>
                    <a:pt x="842" y="1396"/>
                  </a:lnTo>
                  <a:lnTo>
                    <a:pt x="849" y="1415"/>
                  </a:lnTo>
                  <a:lnTo>
                    <a:pt x="884" y="1398"/>
                  </a:lnTo>
                  <a:lnTo>
                    <a:pt x="877" y="1381"/>
                  </a:lnTo>
                  <a:close/>
                  <a:moveTo>
                    <a:pt x="946" y="1353"/>
                  </a:moveTo>
                  <a:lnTo>
                    <a:pt x="913" y="1367"/>
                  </a:lnTo>
                  <a:lnTo>
                    <a:pt x="920" y="1384"/>
                  </a:lnTo>
                  <a:lnTo>
                    <a:pt x="953" y="1370"/>
                  </a:lnTo>
                  <a:lnTo>
                    <a:pt x="946" y="1353"/>
                  </a:lnTo>
                  <a:close/>
                  <a:moveTo>
                    <a:pt x="1017" y="1325"/>
                  </a:moveTo>
                  <a:lnTo>
                    <a:pt x="981" y="1339"/>
                  </a:lnTo>
                  <a:lnTo>
                    <a:pt x="988" y="1355"/>
                  </a:lnTo>
                  <a:lnTo>
                    <a:pt x="1024" y="1341"/>
                  </a:lnTo>
                  <a:lnTo>
                    <a:pt x="1017" y="1325"/>
                  </a:lnTo>
                  <a:close/>
                  <a:moveTo>
                    <a:pt x="1088" y="1296"/>
                  </a:moveTo>
                  <a:lnTo>
                    <a:pt x="1052" y="1310"/>
                  </a:lnTo>
                  <a:lnTo>
                    <a:pt x="1059" y="1327"/>
                  </a:lnTo>
                  <a:lnTo>
                    <a:pt x="1095" y="1313"/>
                  </a:lnTo>
                  <a:lnTo>
                    <a:pt x="1088" y="1296"/>
                  </a:lnTo>
                  <a:close/>
                  <a:moveTo>
                    <a:pt x="1156" y="1268"/>
                  </a:moveTo>
                  <a:lnTo>
                    <a:pt x="1123" y="1282"/>
                  </a:lnTo>
                  <a:lnTo>
                    <a:pt x="1130" y="1299"/>
                  </a:lnTo>
                  <a:lnTo>
                    <a:pt x="1163" y="1284"/>
                  </a:lnTo>
                  <a:lnTo>
                    <a:pt x="1156" y="1268"/>
                  </a:lnTo>
                  <a:close/>
                  <a:moveTo>
                    <a:pt x="1227" y="1240"/>
                  </a:moveTo>
                  <a:lnTo>
                    <a:pt x="1192" y="1254"/>
                  </a:lnTo>
                  <a:lnTo>
                    <a:pt x="1199" y="1270"/>
                  </a:lnTo>
                  <a:lnTo>
                    <a:pt x="1234" y="1256"/>
                  </a:lnTo>
                  <a:lnTo>
                    <a:pt x="1227" y="1240"/>
                  </a:lnTo>
                  <a:close/>
                  <a:moveTo>
                    <a:pt x="1298" y="1211"/>
                  </a:moveTo>
                  <a:lnTo>
                    <a:pt x="1263" y="1225"/>
                  </a:lnTo>
                  <a:lnTo>
                    <a:pt x="1270" y="1242"/>
                  </a:lnTo>
                  <a:lnTo>
                    <a:pt x="1305" y="1228"/>
                  </a:lnTo>
                  <a:lnTo>
                    <a:pt x="1298" y="1211"/>
                  </a:lnTo>
                  <a:close/>
                  <a:moveTo>
                    <a:pt x="1367" y="1180"/>
                  </a:moveTo>
                  <a:lnTo>
                    <a:pt x="1331" y="1197"/>
                  </a:lnTo>
                  <a:lnTo>
                    <a:pt x="1338" y="1214"/>
                  </a:lnTo>
                  <a:lnTo>
                    <a:pt x="1374" y="1199"/>
                  </a:lnTo>
                  <a:lnTo>
                    <a:pt x="1367" y="1180"/>
                  </a:lnTo>
                  <a:close/>
                  <a:moveTo>
                    <a:pt x="1438" y="1152"/>
                  </a:moveTo>
                  <a:lnTo>
                    <a:pt x="1402" y="1166"/>
                  </a:lnTo>
                  <a:lnTo>
                    <a:pt x="1409" y="1185"/>
                  </a:lnTo>
                  <a:lnTo>
                    <a:pt x="1445" y="1171"/>
                  </a:lnTo>
                  <a:lnTo>
                    <a:pt x="1438" y="1152"/>
                  </a:lnTo>
                  <a:close/>
                  <a:moveTo>
                    <a:pt x="1509" y="1124"/>
                  </a:moveTo>
                  <a:lnTo>
                    <a:pt x="1473" y="1138"/>
                  </a:lnTo>
                  <a:lnTo>
                    <a:pt x="1480" y="1157"/>
                  </a:lnTo>
                  <a:lnTo>
                    <a:pt x="1516" y="1143"/>
                  </a:lnTo>
                  <a:lnTo>
                    <a:pt x="1509" y="1124"/>
                  </a:lnTo>
                  <a:close/>
                  <a:moveTo>
                    <a:pt x="1577" y="1095"/>
                  </a:moveTo>
                  <a:lnTo>
                    <a:pt x="1542" y="1109"/>
                  </a:lnTo>
                  <a:lnTo>
                    <a:pt x="1549" y="1128"/>
                  </a:lnTo>
                  <a:lnTo>
                    <a:pt x="1584" y="1114"/>
                  </a:lnTo>
                  <a:lnTo>
                    <a:pt x="1577" y="1095"/>
                  </a:lnTo>
                  <a:close/>
                  <a:moveTo>
                    <a:pt x="1648" y="1067"/>
                  </a:moveTo>
                  <a:lnTo>
                    <a:pt x="1613" y="1081"/>
                  </a:lnTo>
                  <a:lnTo>
                    <a:pt x="1620" y="1100"/>
                  </a:lnTo>
                  <a:lnTo>
                    <a:pt x="1655" y="1086"/>
                  </a:lnTo>
                  <a:lnTo>
                    <a:pt x="1648" y="1067"/>
                  </a:lnTo>
                  <a:close/>
                  <a:moveTo>
                    <a:pt x="1717" y="1038"/>
                  </a:moveTo>
                  <a:lnTo>
                    <a:pt x="1684" y="1053"/>
                  </a:lnTo>
                  <a:lnTo>
                    <a:pt x="1691" y="1072"/>
                  </a:lnTo>
                  <a:lnTo>
                    <a:pt x="1724" y="1055"/>
                  </a:lnTo>
                  <a:lnTo>
                    <a:pt x="1717" y="1038"/>
                  </a:lnTo>
                  <a:close/>
                  <a:moveTo>
                    <a:pt x="1788" y="1010"/>
                  </a:moveTo>
                  <a:lnTo>
                    <a:pt x="1752" y="1024"/>
                  </a:lnTo>
                  <a:lnTo>
                    <a:pt x="1759" y="1041"/>
                  </a:lnTo>
                  <a:lnTo>
                    <a:pt x="1795" y="1027"/>
                  </a:lnTo>
                  <a:lnTo>
                    <a:pt x="1788" y="1010"/>
                  </a:lnTo>
                  <a:close/>
                  <a:moveTo>
                    <a:pt x="1859" y="982"/>
                  </a:moveTo>
                  <a:lnTo>
                    <a:pt x="1823" y="996"/>
                  </a:lnTo>
                  <a:lnTo>
                    <a:pt x="1830" y="1012"/>
                  </a:lnTo>
                  <a:lnTo>
                    <a:pt x="1866" y="998"/>
                  </a:lnTo>
                  <a:lnTo>
                    <a:pt x="1859" y="982"/>
                  </a:lnTo>
                  <a:close/>
                  <a:moveTo>
                    <a:pt x="1927" y="953"/>
                  </a:moveTo>
                  <a:lnTo>
                    <a:pt x="1894" y="968"/>
                  </a:lnTo>
                  <a:lnTo>
                    <a:pt x="1901" y="984"/>
                  </a:lnTo>
                  <a:lnTo>
                    <a:pt x="1934" y="970"/>
                  </a:lnTo>
                  <a:lnTo>
                    <a:pt x="1927" y="953"/>
                  </a:lnTo>
                  <a:close/>
                  <a:moveTo>
                    <a:pt x="1998" y="925"/>
                  </a:moveTo>
                  <a:lnTo>
                    <a:pt x="1963" y="939"/>
                  </a:lnTo>
                  <a:lnTo>
                    <a:pt x="1970" y="956"/>
                  </a:lnTo>
                  <a:lnTo>
                    <a:pt x="2005" y="942"/>
                  </a:lnTo>
                  <a:lnTo>
                    <a:pt x="1998" y="925"/>
                  </a:lnTo>
                  <a:close/>
                  <a:moveTo>
                    <a:pt x="2069" y="897"/>
                  </a:moveTo>
                  <a:lnTo>
                    <a:pt x="2034" y="911"/>
                  </a:lnTo>
                  <a:lnTo>
                    <a:pt x="2041" y="927"/>
                  </a:lnTo>
                  <a:lnTo>
                    <a:pt x="2076" y="913"/>
                  </a:lnTo>
                  <a:lnTo>
                    <a:pt x="2069" y="897"/>
                  </a:lnTo>
                  <a:close/>
                  <a:moveTo>
                    <a:pt x="2138" y="868"/>
                  </a:moveTo>
                  <a:lnTo>
                    <a:pt x="2102" y="882"/>
                  </a:lnTo>
                  <a:lnTo>
                    <a:pt x="2109" y="899"/>
                  </a:lnTo>
                  <a:lnTo>
                    <a:pt x="2145" y="885"/>
                  </a:lnTo>
                  <a:lnTo>
                    <a:pt x="2138" y="868"/>
                  </a:lnTo>
                  <a:close/>
                  <a:moveTo>
                    <a:pt x="2209" y="840"/>
                  </a:moveTo>
                  <a:lnTo>
                    <a:pt x="2173" y="854"/>
                  </a:lnTo>
                  <a:lnTo>
                    <a:pt x="2180" y="871"/>
                  </a:lnTo>
                  <a:lnTo>
                    <a:pt x="2216" y="856"/>
                  </a:lnTo>
                  <a:lnTo>
                    <a:pt x="2209" y="840"/>
                  </a:lnTo>
                  <a:close/>
                  <a:moveTo>
                    <a:pt x="2277" y="809"/>
                  </a:moveTo>
                  <a:lnTo>
                    <a:pt x="2244" y="823"/>
                  </a:lnTo>
                  <a:lnTo>
                    <a:pt x="2251" y="842"/>
                  </a:lnTo>
                  <a:lnTo>
                    <a:pt x="2287" y="828"/>
                  </a:lnTo>
                  <a:lnTo>
                    <a:pt x="2277" y="8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820196" y="3287632"/>
              <a:ext cx="4519763" cy="994599"/>
            </a:xfrm>
            <a:custGeom>
              <a:avLst/>
              <a:gdLst>
                <a:gd name="T0" fmla="*/ 6025 w 6103"/>
                <a:gd name="T1" fmla="*/ 1315 h 1343"/>
                <a:gd name="T2" fmla="*/ 5926 w 6103"/>
                <a:gd name="T3" fmla="*/ 1258 h 1343"/>
                <a:gd name="T4" fmla="*/ 5779 w 6103"/>
                <a:gd name="T5" fmla="*/ 1220 h 1343"/>
                <a:gd name="T6" fmla="*/ 5749 w 6103"/>
                <a:gd name="T7" fmla="*/ 1190 h 1343"/>
                <a:gd name="T8" fmla="*/ 5638 w 6103"/>
                <a:gd name="T9" fmla="*/ 1166 h 1343"/>
                <a:gd name="T10" fmla="*/ 5531 w 6103"/>
                <a:gd name="T11" fmla="*/ 1126 h 1343"/>
                <a:gd name="T12" fmla="*/ 5432 w 6103"/>
                <a:gd name="T13" fmla="*/ 1069 h 1343"/>
                <a:gd name="T14" fmla="*/ 5283 w 6103"/>
                <a:gd name="T15" fmla="*/ 1031 h 1343"/>
                <a:gd name="T16" fmla="*/ 5255 w 6103"/>
                <a:gd name="T17" fmla="*/ 1000 h 1343"/>
                <a:gd name="T18" fmla="*/ 5141 w 6103"/>
                <a:gd name="T19" fmla="*/ 979 h 1343"/>
                <a:gd name="T20" fmla="*/ 5037 w 6103"/>
                <a:gd name="T21" fmla="*/ 939 h 1343"/>
                <a:gd name="T22" fmla="*/ 4938 w 6103"/>
                <a:gd name="T23" fmla="*/ 880 h 1343"/>
                <a:gd name="T24" fmla="*/ 4789 w 6103"/>
                <a:gd name="T25" fmla="*/ 844 h 1343"/>
                <a:gd name="T26" fmla="*/ 4760 w 6103"/>
                <a:gd name="T27" fmla="*/ 814 h 1343"/>
                <a:gd name="T28" fmla="*/ 4647 w 6103"/>
                <a:gd name="T29" fmla="*/ 790 h 1343"/>
                <a:gd name="T30" fmla="*/ 4540 w 6103"/>
                <a:gd name="T31" fmla="*/ 750 h 1343"/>
                <a:gd name="T32" fmla="*/ 4441 w 6103"/>
                <a:gd name="T33" fmla="*/ 691 h 1343"/>
                <a:gd name="T34" fmla="*/ 4294 w 6103"/>
                <a:gd name="T35" fmla="*/ 655 h 1343"/>
                <a:gd name="T36" fmla="*/ 4266 w 6103"/>
                <a:gd name="T37" fmla="*/ 624 h 1343"/>
                <a:gd name="T38" fmla="*/ 4153 w 6103"/>
                <a:gd name="T39" fmla="*/ 601 h 1343"/>
                <a:gd name="T40" fmla="*/ 4046 w 6103"/>
                <a:gd name="T41" fmla="*/ 561 h 1343"/>
                <a:gd name="T42" fmla="*/ 3947 w 6103"/>
                <a:gd name="T43" fmla="*/ 501 h 1343"/>
                <a:gd name="T44" fmla="*/ 3798 w 6103"/>
                <a:gd name="T45" fmla="*/ 466 h 1343"/>
                <a:gd name="T46" fmla="*/ 3769 w 6103"/>
                <a:gd name="T47" fmla="*/ 435 h 1343"/>
                <a:gd name="T48" fmla="*/ 3658 w 6103"/>
                <a:gd name="T49" fmla="*/ 412 h 1343"/>
                <a:gd name="T50" fmla="*/ 3552 w 6103"/>
                <a:gd name="T51" fmla="*/ 371 h 1343"/>
                <a:gd name="T52" fmla="*/ 3453 w 6103"/>
                <a:gd name="T53" fmla="*/ 315 h 1343"/>
                <a:gd name="T54" fmla="*/ 3304 w 6103"/>
                <a:gd name="T55" fmla="*/ 277 h 1343"/>
                <a:gd name="T56" fmla="*/ 3275 w 6103"/>
                <a:gd name="T57" fmla="*/ 246 h 1343"/>
                <a:gd name="T58" fmla="*/ 3162 w 6103"/>
                <a:gd name="T59" fmla="*/ 225 h 1343"/>
                <a:gd name="T60" fmla="*/ 3053 w 6103"/>
                <a:gd name="T61" fmla="*/ 182 h 1343"/>
                <a:gd name="T62" fmla="*/ 2946 w 6103"/>
                <a:gd name="T63" fmla="*/ 177 h 1343"/>
                <a:gd name="T64" fmla="*/ 2909 w 6103"/>
                <a:gd name="T65" fmla="*/ 156 h 1343"/>
                <a:gd name="T66" fmla="*/ 2795 w 6103"/>
                <a:gd name="T67" fmla="*/ 168 h 1343"/>
                <a:gd name="T68" fmla="*/ 2682 w 6103"/>
                <a:gd name="T69" fmla="*/ 163 h 1343"/>
                <a:gd name="T70" fmla="*/ 2568 w 6103"/>
                <a:gd name="T71" fmla="*/ 137 h 1343"/>
                <a:gd name="T72" fmla="*/ 2417 w 6103"/>
                <a:gd name="T73" fmla="*/ 149 h 1343"/>
                <a:gd name="T74" fmla="*/ 2381 w 6103"/>
                <a:gd name="T75" fmla="*/ 128 h 1343"/>
                <a:gd name="T76" fmla="*/ 2265 w 6103"/>
                <a:gd name="T77" fmla="*/ 140 h 1343"/>
                <a:gd name="T78" fmla="*/ 2152 w 6103"/>
                <a:gd name="T79" fmla="*/ 135 h 1343"/>
                <a:gd name="T80" fmla="*/ 2041 w 6103"/>
                <a:gd name="T81" fmla="*/ 109 h 1343"/>
                <a:gd name="T82" fmla="*/ 1887 w 6103"/>
                <a:gd name="T83" fmla="*/ 121 h 1343"/>
                <a:gd name="T84" fmla="*/ 1852 w 6103"/>
                <a:gd name="T85" fmla="*/ 99 h 1343"/>
                <a:gd name="T86" fmla="*/ 1736 w 6103"/>
                <a:gd name="T87" fmla="*/ 111 h 1343"/>
                <a:gd name="T88" fmla="*/ 1625 w 6103"/>
                <a:gd name="T89" fmla="*/ 106 h 1343"/>
                <a:gd name="T90" fmla="*/ 1511 w 6103"/>
                <a:gd name="T91" fmla="*/ 80 h 1343"/>
                <a:gd name="T92" fmla="*/ 1360 w 6103"/>
                <a:gd name="T93" fmla="*/ 92 h 1343"/>
                <a:gd name="T94" fmla="*/ 1322 w 6103"/>
                <a:gd name="T95" fmla="*/ 71 h 1343"/>
                <a:gd name="T96" fmla="*/ 1208 w 6103"/>
                <a:gd name="T97" fmla="*/ 83 h 1343"/>
                <a:gd name="T98" fmla="*/ 1095 w 6103"/>
                <a:gd name="T99" fmla="*/ 78 h 1343"/>
                <a:gd name="T100" fmla="*/ 981 w 6103"/>
                <a:gd name="T101" fmla="*/ 52 h 1343"/>
                <a:gd name="T102" fmla="*/ 830 w 6103"/>
                <a:gd name="T103" fmla="*/ 64 h 1343"/>
                <a:gd name="T104" fmla="*/ 792 w 6103"/>
                <a:gd name="T105" fmla="*/ 43 h 1343"/>
                <a:gd name="T106" fmla="*/ 679 w 6103"/>
                <a:gd name="T107" fmla="*/ 57 h 1343"/>
                <a:gd name="T108" fmla="*/ 565 w 6103"/>
                <a:gd name="T109" fmla="*/ 50 h 1343"/>
                <a:gd name="T110" fmla="*/ 454 w 6103"/>
                <a:gd name="T111" fmla="*/ 24 h 1343"/>
                <a:gd name="T112" fmla="*/ 300 w 6103"/>
                <a:gd name="T113" fmla="*/ 35 h 1343"/>
                <a:gd name="T114" fmla="*/ 265 w 6103"/>
                <a:gd name="T115" fmla="*/ 14 h 1343"/>
                <a:gd name="T116" fmla="*/ 149 w 6103"/>
                <a:gd name="T117" fmla="*/ 28 h 1343"/>
                <a:gd name="T118" fmla="*/ 35 w 6103"/>
                <a:gd name="T119" fmla="*/ 2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03" h="1343">
                  <a:moveTo>
                    <a:pt x="6061" y="1329"/>
                  </a:moveTo>
                  <a:lnTo>
                    <a:pt x="6096" y="1343"/>
                  </a:lnTo>
                  <a:lnTo>
                    <a:pt x="6103" y="1324"/>
                  </a:lnTo>
                  <a:lnTo>
                    <a:pt x="6068" y="1310"/>
                  </a:lnTo>
                  <a:lnTo>
                    <a:pt x="6061" y="1329"/>
                  </a:lnTo>
                  <a:close/>
                  <a:moveTo>
                    <a:pt x="5990" y="1301"/>
                  </a:moveTo>
                  <a:lnTo>
                    <a:pt x="6025" y="1315"/>
                  </a:lnTo>
                  <a:lnTo>
                    <a:pt x="6033" y="1298"/>
                  </a:lnTo>
                  <a:lnTo>
                    <a:pt x="5997" y="1284"/>
                  </a:lnTo>
                  <a:lnTo>
                    <a:pt x="5990" y="1301"/>
                  </a:lnTo>
                  <a:close/>
                  <a:moveTo>
                    <a:pt x="5919" y="1275"/>
                  </a:moveTo>
                  <a:lnTo>
                    <a:pt x="5954" y="1289"/>
                  </a:lnTo>
                  <a:lnTo>
                    <a:pt x="5962" y="1270"/>
                  </a:lnTo>
                  <a:lnTo>
                    <a:pt x="5926" y="1258"/>
                  </a:lnTo>
                  <a:lnTo>
                    <a:pt x="5919" y="1275"/>
                  </a:lnTo>
                  <a:close/>
                  <a:moveTo>
                    <a:pt x="5848" y="1249"/>
                  </a:moveTo>
                  <a:lnTo>
                    <a:pt x="5884" y="1261"/>
                  </a:lnTo>
                  <a:lnTo>
                    <a:pt x="5891" y="1244"/>
                  </a:lnTo>
                  <a:lnTo>
                    <a:pt x="5855" y="1230"/>
                  </a:lnTo>
                  <a:lnTo>
                    <a:pt x="5848" y="1249"/>
                  </a:lnTo>
                  <a:close/>
                  <a:moveTo>
                    <a:pt x="5779" y="1220"/>
                  </a:moveTo>
                  <a:lnTo>
                    <a:pt x="5813" y="1235"/>
                  </a:lnTo>
                  <a:lnTo>
                    <a:pt x="5820" y="1216"/>
                  </a:lnTo>
                  <a:lnTo>
                    <a:pt x="5784" y="1204"/>
                  </a:lnTo>
                  <a:lnTo>
                    <a:pt x="5779" y="1220"/>
                  </a:lnTo>
                  <a:close/>
                  <a:moveTo>
                    <a:pt x="5709" y="1194"/>
                  </a:moveTo>
                  <a:lnTo>
                    <a:pt x="5744" y="1209"/>
                  </a:lnTo>
                  <a:lnTo>
                    <a:pt x="5749" y="1190"/>
                  </a:lnTo>
                  <a:lnTo>
                    <a:pt x="5713" y="1175"/>
                  </a:lnTo>
                  <a:lnTo>
                    <a:pt x="5709" y="1194"/>
                  </a:lnTo>
                  <a:close/>
                  <a:moveTo>
                    <a:pt x="5638" y="1166"/>
                  </a:moveTo>
                  <a:lnTo>
                    <a:pt x="5673" y="1180"/>
                  </a:lnTo>
                  <a:lnTo>
                    <a:pt x="5680" y="1164"/>
                  </a:lnTo>
                  <a:lnTo>
                    <a:pt x="5645" y="1149"/>
                  </a:lnTo>
                  <a:lnTo>
                    <a:pt x="5638" y="1166"/>
                  </a:lnTo>
                  <a:close/>
                  <a:moveTo>
                    <a:pt x="5567" y="1140"/>
                  </a:moveTo>
                  <a:lnTo>
                    <a:pt x="5602" y="1154"/>
                  </a:lnTo>
                  <a:lnTo>
                    <a:pt x="5609" y="1135"/>
                  </a:lnTo>
                  <a:lnTo>
                    <a:pt x="5574" y="1123"/>
                  </a:lnTo>
                  <a:lnTo>
                    <a:pt x="5567" y="1140"/>
                  </a:lnTo>
                  <a:close/>
                  <a:moveTo>
                    <a:pt x="5496" y="1114"/>
                  </a:moveTo>
                  <a:lnTo>
                    <a:pt x="5531" y="1126"/>
                  </a:lnTo>
                  <a:lnTo>
                    <a:pt x="5538" y="1109"/>
                  </a:lnTo>
                  <a:lnTo>
                    <a:pt x="5503" y="1095"/>
                  </a:lnTo>
                  <a:lnTo>
                    <a:pt x="5496" y="1114"/>
                  </a:lnTo>
                  <a:close/>
                  <a:moveTo>
                    <a:pt x="5425" y="1086"/>
                  </a:moveTo>
                  <a:lnTo>
                    <a:pt x="5460" y="1100"/>
                  </a:lnTo>
                  <a:lnTo>
                    <a:pt x="5467" y="1081"/>
                  </a:lnTo>
                  <a:lnTo>
                    <a:pt x="5432" y="1069"/>
                  </a:lnTo>
                  <a:lnTo>
                    <a:pt x="5425" y="1086"/>
                  </a:lnTo>
                  <a:close/>
                  <a:moveTo>
                    <a:pt x="5354" y="1060"/>
                  </a:moveTo>
                  <a:lnTo>
                    <a:pt x="5389" y="1074"/>
                  </a:lnTo>
                  <a:lnTo>
                    <a:pt x="5396" y="1055"/>
                  </a:lnTo>
                  <a:lnTo>
                    <a:pt x="5361" y="1041"/>
                  </a:lnTo>
                  <a:lnTo>
                    <a:pt x="5354" y="1060"/>
                  </a:lnTo>
                  <a:close/>
                  <a:moveTo>
                    <a:pt x="5283" y="1031"/>
                  </a:moveTo>
                  <a:lnTo>
                    <a:pt x="5318" y="1045"/>
                  </a:lnTo>
                  <a:lnTo>
                    <a:pt x="5325" y="1029"/>
                  </a:lnTo>
                  <a:lnTo>
                    <a:pt x="5290" y="1015"/>
                  </a:lnTo>
                  <a:lnTo>
                    <a:pt x="5283" y="1031"/>
                  </a:lnTo>
                  <a:close/>
                  <a:moveTo>
                    <a:pt x="5212" y="1005"/>
                  </a:moveTo>
                  <a:lnTo>
                    <a:pt x="5247" y="1019"/>
                  </a:lnTo>
                  <a:lnTo>
                    <a:pt x="5255" y="1000"/>
                  </a:lnTo>
                  <a:lnTo>
                    <a:pt x="5219" y="989"/>
                  </a:lnTo>
                  <a:lnTo>
                    <a:pt x="5212" y="1005"/>
                  </a:lnTo>
                  <a:close/>
                  <a:moveTo>
                    <a:pt x="5141" y="979"/>
                  </a:moveTo>
                  <a:lnTo>
                    <a:pt x="5176" y="991"/>
                  </a:lnTo>
                  <a:lnTo>
                    <a:pt x="5184" y="974"/>
                  </a:lnTo>
                  <a:lnTo>
                    <a:pt x="5148" y="960"/>
                  </a:lnTo>
                  <a:lnTo>
                    <a:pt x="5141" y="979"/>
                  </a:lnTo>
                  <a:close/>
                  <a:moveTo>
                    <a:pt x="5072" y="951"/>
                  </a:moveTo>
                  <a:lnTo>
                    <a:pt x="5106" y="965"/>
                  </a:lnTo>
                  <a:lnTo>
                    <a:pt x="5113" y="946"/>
                  </a:lnTo>
                  <a:lnTo>
                    <a:pt x="5077" y="934"/>
                  </a:lnTo>
                  <a:lnTo>
                    <a:pt x="5072" y="951"/>
                  </a:lnTo>
                  <a:close/>
                  <a:moveTo>
                    <a:pt x="5001" y="925"/>
                  </a:moveTo>
                  <a:lnTo>
                    <a:pt x="5037" y="939"/>
                  </a:lnTo>
                  <a:lnTo>
                    <a:pt x="5042" y="920"/>
                  </a:lnTo>
                  <a:lnTo>
                    <a:pt x="5006" y="906"/>
                  </a:lnTo>
                  <a:lnTo>
                    <a:pt x="5001" y="925"/>
                  </a:lnTo>
                  <a:close/>
                  <a:moveTo>
                    <a:pt x="4931" y="896"/>
                  </a:moveTo>
                  <a:lnTo>
                    <a:pt x="4966" y="911"/>
                  </a:lnTo>
                  <a:lnTo>
                    <a:pt x="4973" y="894"/>
                  </a:lnTo>
                  <a:lnTo>
                    <a:pt x="4938" y="880"/>
                  </a:lnTo>
                  <a:lnTo>
                    <a:pt x="4931" y="896"/>
                  </a:lnTo>
                  <a:close/>
                  <a:moveTo>
                    <a:pt x="4860" y="870"/>
                  </a:moveTo>
                  <a:lnTo>
                    <a:pt x="4895" y="885"/>
                  </a:lnTo>
                  <a:lnTo>
                    <a:pt x="4902" y="866"/>
                  </a:lnTo>
                  <a:lnTo>
                    <a:pt x="4867" y="854"/>
                  </a:lnTo>
                  <a:lnTo>
                    <a:pt x="4860" y="870"/>
                  </a:lnTo>
                  <a:close/>
                  <a:moveTo>
                    <a:pt x="4789" y="844"/>
                  </a:moveTo>
                  <a:lnTo>
                    <a:pt x="4824" y="856"/>
                  </a:lnTo>
                  <a:lnTo>
                    <a:pt x="4831" y="840"/>
                  </a:lnTo>
                  <a:lnTo>
                    <a:pt x="4796" y="825"/>
                  </a:lnTo>
                  <a:lnTo>
                    <a:pt x="4789" y="844"/>
                  </a:lnTo>
                  <a:close/>
                  <a:moveTo>
                    <a:pt x="4718" y="816"/>
                  </a:moveTo>
                  <a:lnTo>
                    <a:pt x="4753" y="830"/>
                  </a:lnTo>
                  <a:lnTo>
                    <a:pt x="4760" y="814"/>
                  </a:lnTo>
                  <a:lnTo>
                    <a:pt x="4725" y="799"/>
                  </a:lnTo>
                  <a:lnTo>
                    <a:pt x="4718" y="816"/>
                  </a:lnTo>
                  <a:close/>
                  <a:moveTo>
                    <a:pt x="4647" y="790"/>
                  </a:moveTo>
                  <a:lnTo>
                    <a:pt x="4682" y="804"/>
                  </a:lnTo>
                  <a:lnTo>
                    <a:pt x="4689" y="785"/>
                  </a:lnTo>
                  <a:lnTo>
                    <a:pt x="4654" y="771"/>
                  </a:lnTo>
                  <a:lnTo>
                    <a:pt x="4647" y="790"/>
                  </a:lnTo>
                  <a:close/>
                  <a:moveTo>
                    <a:pt x="4576" y="762"/>
                  </a:moveTo>
                  <a:lnTo>
                    <a:pt x="4611" y="776"/>
                  </a:lnTo>
                  <a:lnTo>
                    <a:pt x="4618" y="759"/>
                  </a:lnTo>
                  <a:lnTo>
                    <a:pt x="4583" y="745"/>
                  </a:lnTo>
                  <a:lnTo>
                    <a:pt x="4576" y="762"/>
                  </a:lnTo>
                  <a:close/>
                  <a:moveTo>
                    <a:pt x="4505" y="736"/>
                  </a:moveTo>
                  <a:lnTo>
                    <a:pt x="4540" y="750"/>
                  </a:lnTo>
                  <a:lnTo>
                    <a:pt x="4547" y="731"/>
                  </a:lnTo>
                  <a:lnTo>
                    <a:pt x="4512" y="719"/>
                  </a:lnTo>
                  <a:lnTo>
                    <a:pt x="4505" y="736"/>
                  </a:lnTo>
                  <a:close/>
                  <a:moveTo>
                    <a:pt x="4434" y="710"/>
                  </a:moveTo>
                  <a:lnTo>
                    <a:pt x="4469" y="721"/>
                  </a:lnTo>
                  <a:lnTo>
                    <a:pt x="4476" y="705"/>
                  </a:lnTo>
                  <a:lnTo>
                    <a:pt x="4441" y="691"/>
                  </a:lnTo>
                  <a:lnTo>
                    <a:pt x="4434" y="710"/>
                  </a:lnTo>
                  <a:close/>
                  <a:moveTo>
                    <a:pt x="4365" y="681"/>
                  </a:moveTo>
                  <a:lnTo>
                    <a:pt x="4398" y="695"/>
                  </a:lnTo>
                  <a:lnTo>
                    <a:pt x="4406" y="679"/>
                  </a:lnTo>
                  <a:lnTo>
                    <a:pt x="4370" y="665"/>
                  </a:lnTo>
                  <a:lnTo>
                    <a:pt x="4365" y="681"/>
                  </a:lnTo>
                  <a:close/>
                  <a:moveTo>
                    <a:pt x="4294" y="655"/>
                  </a:moveTo>
                  <a:lnTo>
                    <a:pt x="4330" y="669"/>
                  </a:lnTo>
                  <a:lnTo>
                    <a:pt x="4335" y="650"/>
                  </a:lnTo>
                  <a:lnTo>
                    <a:pt x="4299" y="636"/>
                  </a:lnTo>
                  <a:lnTo>
                    <a:pt x="4294" y="655"/>
                  </a:lnTo>
                  <a:close/>
                  <a:moveTo>
                    <a:pt x="4223" y="629"/>
                  </a:moveTo>
                  <a:lnTo>
                    <a:pt x="4259" y="641"/>
                  </a:lnTo>
                  <a:lnTo>
                    <a:pt x="4266" y="624"/>
                  </a:lnTo>
                  <a:lnTo>
                    <a:pt x="4231" y="610"/>
                  </a:lnTo>
                  <a:lnTo>
                    <a:pt x="4223" y="629"/>
                  </a:lnTo>
                  <a:close/>
                  <a:moveTo>
                    <a:pt x="4153" y="601"/>
                  </a:moveTo>
                  <a:lnTo>
                    <a:pt x="4188" y="615"/>
                  </a:lnTo>
                  <a:lnTo>
                    <a:pt x="4195" y="596"/>
                  </a:lnTo>
                  <a:lnTo>
                    <a:pt x="4160" y="584"/>
                  </a:lnTo>
                  <a:lnTo>
                    <a:pt x="4153" y="601"/>
                  </a:lnTo>
                  <a:close/>
                  <a:moveTo>
                    <a:pt x="4082" y="575"/>
                  </a:moveTo>
                  <a:lnTo>
                    <a:pt x="4117" y="587"/>
                  </a:lnTo>
                  <a:lnTo>
                    <a:pt x="4124" y="570"/>
                  </a:lnTo>
                  <a:lnTo>
                    <a:pt x="4089" y="556"/>
                  </a:lnTo>
                  <a:lnTo>
                    <a:pt x="4082" y="575"/>
                  </a:lnTo>
                  <a:close/>
                  <a:moveTo>
                    <a:pt x="4011" y="546"/>
                  </a:moveTo>
                  <a:lnTo>
                    <a:pt x="4046" y="561"/>
                  </a:lnTo>
                  <a:lnTo>
                    <a:pt x="4053" y="544"/>
                  </a:lnTo>
                  <a:lnTo>
                    <a:pt x="4018" y="530"/>
                  </a:lnTo>
                  <a:lnTo>
                    <a:pt x="4011" y="546"/>
                  </a:lnTo>
                  <a:close/>
                  <a:moveTo>
                    <a:pt x="3940" y="520"/>
                  </a:moveTo>
                  <a:lnTo>
                    <a:pt x="3975" y="535"/>
                  </a:lnTo>
                  <a:lnTo>
                    <a:pt x="3982" y="516"/>
                  </a:lnTo>
                  <a:lnTo>
                    <a:pt x="3947" y="501"/>
                  </a:lnTo>
                  <a:lnTo>
                    <a:pt x="3940" y="520"/>
                  </a:lnTo>
                  <a:close/>
                  <a:moveTo>
                    <a:pt x="3869" y="494"/>
                  </a:moveTo>
                  <a:lnTo>
                    <a:pt x="3904" y="506"/>
                  </a:lnTo>
                  <a:lnTo>
                    <a:pt x="3911" y="490"/>
                  </a:lnTo>
                  <a:lnTo>
                    <a:pt x="3876" y="475"/>
                  </a:lnTo>
                  <a:lnTo>
                    <a:pt x="3869" y="494"/>
                  </a:lnTo>
                  <a:close/>
                  <a:moveTo>
                    <a:pt x="3798" y="466"/>
                  </a:moveTo>
                  <a:lnTo>
                    <a:pt x="3833" y="480"/>
                  </a:lnTo>
                  <a:lnTo>
                    <a:pt x="3840" y="461"/>
                  </a:lnTo>
                  <a:lnTo>
                    <a:pt x="3805" y="449"/>
                  </a:lnTo>
                  <a:lnTo>
                    <a:pt x="3798" y="466"/>
                  </a:lnTo>
                  <a:close/>
                  <a:moveTo>
                    <a:pt x="3727" y="440"/>
                  </a:moveTo>
                  <a:lnTo>
                    <a:pt x="3762" y="452"/>
                  </a:lnTo>
                  <a:lnTo>
                    <a:pt x="3769" y="435"/>
                  </a:lnTo>
                  <a:lnTo>
                    <a:pt x="3734" y="421"/>
                  </a:lnTo>
                  <a:lnTo>
                    <a:pt x="3727" y="440"/>
                  </a:lnTo>
                  <a:close/>
                  <a:moveTo>
                    <a:pt x="3658" y="412"/>
                  </a:moveTo>
                  <a:lnTo>
                    <a:pt x="3691" y="426"/>
                  </a:lnTo>
                  <a:lnTo>
                    <a:pt x="3698" y="409"/>
                  </a:lnTo>
                  <a:lnTo>
                    <a:pt x="3663" y="395"/>
                  </a:lnTo>
                  <a:lnTo>
                    <a:pt x="3658" y="412"/>
                  </a:lnTo>
                  <a:close/>
                  <a:moveTo>
                    <a:pt x="3587" y="386"/>
                  </a:moveTo>
                  <a:lnTo>
                    <a:pt x="3623" y="400"/>
                  </a:lnTo>
                  <a:lnTo>
                    <a:pt x="3628" y="381"/>
                  </a:lnTo>
                  <a:lnTo>
                    <a:pt x="3592" y="367"/>
                  </a:lnTo>
                  <a:lnTo>
                    <a:pt x="3587" y="386"/>
                  </a:lnTo>
                  <a:close/>
                  <a:moveTo>
                    <a:pt x="3516" y="360"/>
                  </a:moveTo>
                  <a:lnTo>
                    <a:pt x="3552" y="371"/>
                  </a:lnTo>
                  <a:lnTo>
                    <a:pt x="3557" y="355"/>
                  </a:lnTo>
                  <a:lnTo>
                    <a:pt x="3523" y="341"/>
                  </a:lnTo>
                  <a:lnTo>
                    <a:pt x="3516" y="360"/>
                  </a:lnTo>
                  <a:close/>
                  <a:moveTo>
                    <a:pt x="3445" y="331"/>
                  </a:moveTo>
                  <a:lnTo>
                    <a:pt x="3481" y="345"/>
                  </a:lnTo>
                  <a:lnTo>
                    <a:pt x="3488" y="326"/>
                  </a:lnTo>
                  <a:lnTo>
                    <a:pt x="3453" y="315"/>
                  </a:lnTo>
                  <a:lnTo>
                    <a:pt x="3445" y="331"/>
                  </a:lnTo>
                  <a:close/>
                  <a:moveTo>
                    <a:pt x="3375" y="305"/>
                  </a:moveTo>
                  <a:lnTo>
                    <a:pt x="3410" y="317"/>
                  </a:lnTo>
                  <a:lnTo>
                    <a:pt x="3417" y="300"/>
                  </a:lnTo>
                  <a:lnTo>
                    <a:pt x="3382" y="286"/>
                  </a:lnTo>
                  <a:lnTo>
                    <a:pt x="3375" y="305"/>
                  </a:lnTo>
                  <a:close/>
                  <a:moveTo>
                    <a:pt x="3304" y="277"/>
                  </a:moveTo>
                  <a:lnTo>
                    <a:pt x="3339" y="291"/>
                  </a:lnTo>
                  <a:lnTo>
                    <a:pt x="3346" y="274"/>
                  </a:lnTo>
                  <a:lnTo>
                    <a:pt x="3311" y="260"/>
                  </a:lnTo>
                  <a:lnTo>
                    <a:pt x="3304" y="277"/>
                  </a:lnTo>
                  <a:close/>
                  <a:moveTo>
                    <a:pt x="3233" y="251"/>
                  </a:moveTo>
                  <a:lnTo>
                    <a:pt x="3268" y="265"/>
                  </a:lnTo>
                  <a:lnTo>
                    <a:pt x="3275" y="246"/>
                  </a:lnTo>
                  <a:lnTo>
                    <a:pt x="3240" y="232"/>
                  </a:lnTo>
                  <a:lnTo>
                    <a:pt x="3233" y="251"/>
                  </a:lnTo>
                  <a:close/>
                  <a:moveTo>
                    <a:pt x="3162" y="225"/>
                  </a:moveTo>
                  <a:lnTo>
                    <a:pt x="3197" y="237"/>
                  </a:lnTo>
                  <a:lnTo>
                    <a:pt x="3204" y="220"/>
                  </a:lnTo>
                  <a:lnTo>
                    <a:pt x="3169" y="206"/>
                  </a:lnTo>
                  <a:lnTo>
                    <a:pt x="3162" y="225"/>
                  </a:lnTo>
                  <a:close/>
                  <a:moveTo>
                    <a:pt x="3091" y="196"/>
                  </a:moveTo>
                  <a:lnTo>
                    <a:pt x="3126" y="211"/>
                  </a:lnTo>
                  <a:lnTo>
                    <a:pt x="3133" y="192"/>
                  </a:lnTo>
                  <a:lnTo>
                    <a:pt x="3098" y="180"/>
                  </a:lnTo>
                  <a:lnTo>
                    <a:pt x="3091" y="196"/>
                  </a:lnTo>
                  <a:close/>
                  <a:moveTo>
                    <a:pt x="3022" y="180"/>
                  </a:moveTo>
                  <a:lnTo>
                    <a:pt x="3053" y="182"/>
                  </a:lnTo>
                  <a:lnTo>
                    <a:pt x="3055" y="182"/>
                  </a:lnTo>
                  <a:lnTo>
                    <a:pt x="3062" y="166"/>
                  </a:lnTo>
                  <a:lnTo>
                    <a:pt x="3058" y="163"/>
                  </a:lnTo>
                  <a:lnTo>
                    <a:pt x="3058" y="163"/>
                  </a:lnTo>
                  <a:lnTo>
                    <a:pt x="3022" y="161"/>
                  </a:lnTo>
                  <a:lnTo>
                    <a:pt x="3022" y="180"/>
                  </a:lnTo>
                  <a:close/>
                  <a:moveTo>
                    <a:pt x="2946" y="177"/>
                  </a:moveTo>
                  <a:lnTo>
                    <a:pt x="2984" y="177"/>
                  </a:lnTo>
                  <a:lnTo>
                    <a:pt x="2984" y="158"/>
                  </a:lnTo>
                  <a:lnTo>
                    <a:pt x="2946" y="158"/>
                  </a:lnTo>
                  <a:lnTo>
                    <a:pt x="2946" y="177"/>
                  </a:lnTo>
                  <a:close/>
                  <a:moveTo>
                    <a:pt x="2871" y="173"/>
                  </a:moveTo>
                  <a:lnTo>
                    <a:pt x="2909" y="175"/>
                  </a:lnTo>
                  <a:lnTo>
                    <a:pt x="2909" y="156"/>
                  </a:lnTo>
                  <a:lnTo>
                    <a:pt x="2871" y="154"/>
                  </a:lnTo>
                  <a:lnTo>
                    <a:pt x="2871" y="173"/>
                  </a:lnTo>
                  <a:close/>
                  <a:moveTo>
                    <a:pt x="2795" y="168"/>
                  </a:moveTo>
                  <a:lnTo>
                    <a:pt x="2833" y="170"/>
                  </a:lnTo>
                  <a:lnTo>
                    <a:pt x="2833" y="151"/>
                  </a:lnTo>
                  <a:lnTo>
                    <a:pt x="2795" y="149"/>
                  </a:lnTo>
                  <a:lnTo>
                    <a:pt x="2795" y="168"/>
                  </a:lnTo>
                  <a:close/>
                  <a:moveTo>
                    <a:pt x="2719" y="163"/>
                  </a:moveTo>
                  <a:lnTo>
                    <a:pt x="2757" y="166"/>
                  </a:lnTo>
                  <a:lnTo>
                    <a:pt x="2757" y="147"/>
                  </a:lnTo>
                  <a:lnTo>
                    <a:pt x="2719" y="144"/>
                  </a:lnTo>
                  <a:lnTo>
                    <a:pt x="2719" y="163"/>
                  </a:lnTo>
                  <a:close/>
                  <a:moveTo>
                    <a:pt x="2644" y="161"/>
                  </a:moveTo>
                  <a:lnTo>
                    <a:pt x="2682" y="163"/>
                  </a:lnTo>
                  <a:lnTo>
                    <a:pt x="2682" y="144"/>
                  </a:lnTo>
                  <a:lnTo>
                    <a:pt x="2644" y="142"/>
                  </a:lnTo>
                  <a:lnTo>
                    <a:pt x="2644" y="161"/>
                  </a:lnTo>
                  <a:close/>
                  <a:moveTo>
                    <a:pt x="2568" y="156"/>
                  </a:moveTo>
                  <a:lnTo>
                    <a:pt x="2606" y="158"/>
                  </a:lnTo>
                  <a:lnTo>
                    <a:pt x="2606" y="140"/>
                  </a:lnTo>
                  <a:lnTo>
                    <a:pt x="2568" y="137"/>
                  </a:lnTo>
                  <a:lnTo>
                    <a:pt x="2568" y="156"/>
                  </a:lnTo>
                  <a:close/>
                  <a:moveTo>
                    <a:pt x="2492" y="151"/>
                  </a:moveTo>
                  <a:lnTo>
                    <a:pt x="2530" y="154"/>
                  </a:lnTo>
                  <a:lnTo>
                    <a:pt x="2530" y="135"/>
                  </a:lnTo>
                  <a:lnTo>
                    <a:pt x="2492" y="132"/>
                  </a:lnTo>
                  <a:lnTo>
                    <a:pt x="2492" y="151"/>
                  </a:lnTo>
                  <a:close/>
                  <a:moveTo>
                    <a:pt x="2417" y="149"/>
                  </a:moveTo>
                  <a:lnTo>
                    <a:pt x="2455" y="149"/>
                  </a:lnTo>
                  <a:lnTo>
                    <a:pt x="2455" y="132"/>
                  </a:lnTo>
                  <a:lnTo>
                    <a:pt x="2417" y="130"/>
                  </a:lnTo>
                  <a:lnTo>
                    <a:pt x="2417" y="149"/>
                  </a:lnTo>
                  <a:close/>
                  <a:moveTo>
                    <a:pt x="2341" y="144"/>
                  </a:moveTo>
                  <a:lnTo>
                    <a:pt x="2379" y="147"/>
                  </a:lnTo>
                  <a:lnTo>
                    <a:pt x="2381" y="128"/>
                  </a:lnTo>
                  <a:lnTo>
                    <a:pt x="2343" y="125"/>
                  </a:lnTo>
                  <a:lnTo>
                    <a:pt x="2341" y="144"/>
                  </a:lnTo>
                  <a:close/>
                  <a:moveTo>
                    <a:pt x="2265" y="140"/>
                  </a:moveTo>
                  <a:lnTo>
                    <a:pt x="2303" y="142"/>
                  </a:lnTo>
                  <a:lnTo>
                    <a:pt x="2306" y="123"/>
                  </a:lnTo>
                  <a:lnTo>
                    <a:pt x="2268" y="121"/>
                  </a:lnTo>
                  <a:lnTo>
                    <a:pt x="2265" y="140"/>
                  </a:lnTo>
                  <a:close/>
                  <a:moveTo>
                    <a:pt x="2190" y="137"/>
                  </a:moveTo>
                  <a:lnTo>
                    <a:pt x="2228" y="137"/>
                  </a:lnTo>
                  <a:lnTo>
                    <a:pt x="2230" y="118"/>
                  </a:lnTo>
                  <a:lnTo>
                    <a:pt x="2192" y="118"/>
                  </a:lnTo>
                  <a:lnTo>
                    <a:pt x="2190" y="137"/>
                  </a:lnTo>
                  <a:close/>
                  <a:moveTo>
                    <a:pt x="2114" y="132"/>
                  </a:moveTo>
                  <a:lnTo>
                    <a:pt x="2152" y="135"/>
                  </a:lnTo>
                  <a:lnTo>
                    <a:pt x="2154" y="116"/>
                  </a:lnTo>
                  <a:lnTo>
                    <a:pt x="2116" y="114"/>
                  </a:lnTo>
                  <a:lnTo>
                    <a:pt x="2114" y="132"/>
                  </a:lnTo>
                  <a:close/>
                  <a:moveTo>
                    <a:pt x="2038" y="128"/>
                  </a:moveTo>
                  <a:lnTo>
                    <a:pt x="2076" y="130"/>
                  </a:lnTo>
                  <a:lnTo>
                    <a:pt x="2079" y="111"/>
                  </a:lnTo>
                  <a:lnTo>
                    <a:pt x="2041" y="109"/>
                  </a:lnTo>
                  <a:lnTo>
                    <a:pt x="2038" y="128"/>
                  </a:lnTo>
                  <a:close/>
                  <a:moveTo>
                    <a:pt x="1963" y="123"/>
                  </a:moveTo>
                  <a:lnTo>
                    <a:pt x="2001" y="125"/>
                  </a:lnTo>
                  <a:lnTo>
                    <a:pt x="2003" y="106"/>
                  </a:lnTo>
                  <a:lnTo>
                    <a:pt x="1965" y="104"/>
                  </a:lnTo>
                  <a:lnTo>
                    <a:pt x="1963" y="123"/>
                  </a:lnTo>
                  <a:close/>
                  <a:moveTo>
                    <a:pt x="1887" y="121"/>
                  </a:moveTo>
                  <a:lnTo>
                    <a:pt x="1925" y="123"/>
                  </a:lnTo>
                  <a:lnTo>
                    <a:pt x="1927" y="104"/>
                  </a:lnTo>
                  <a:lnTo>
                    <a:pt x="1889" y="102"/>
                  </a:lnTo>
                  <a:lnTo>
                    <a:pt x="1887" y="121"/>
                  </a:lnTo>
                  <a:close/>
                  <a:moveTo>
                    <a:pt x="1811" y="116"/>
                  </a:moveTo>
                  <a:lnTo>
                    <a:pt x="1849" y="118"/>
                  </a:lnTo>
                  <a:lnTo>
                    <a:pt x="1852" y="99"/>
                  </a:lnTo>
                  <a:lnTo>
                    <a:pt x="1814" y="97"/>
                  </a:lnTo>
                  <a:lnTo>
                    <a:pt x="1811" y="116"/>
                  </a:lnTo>
                  <a:close/>
                  <a:moveTo>
                    <a:pt x="1736" y="111"/>
                  </a:moveTo>
                  <a:lnTo>
                    <a:pt x="1774" y="114"/>
                  </a:lnTo>
                  <a:lnTo>
                    <a:pt x="1776" y="95"/>
                  </a:lnTo>
                  <a:lnTo>
                    <a:pt x="1738" y="92"/>
                  </a:lnTo>
                  <a:lnTo>
                    <a:pt x="1736" y="111"/>
                  </a:lnTo>
                  <a:close/>
                  <a:moveTo>
                    <a:pt x="1662" y="109"/>
                  </a:moveTo>
                  <a:lnTo>
                    <a:pt x="1698" y="109"/>
                  </a:lnTo>
                  <a:lnTo>
                    <a:pt x="1700" y="92"/>
                  </a:lnTo>
                  <a:lnTo>
                    <a:pt x="1662" y="90"/>
                  </a:lnTo>
                  <a:lnTo>
                    <a:pt x="1662" y="109"/>
                  </a:lnTo>
                  <a:close/>
                  <a:moveTo>
                    <a:pt x="1587" y="104"/>
                  </a:moveTo>
                  <a:lnTo>
                    <a:pt x="1625" y="106"/>
                  </a:lnTo>
                  <a:lnTo>
                    <a:pt x="1625" y="88"/>
                  </a:lnTo>
                  <a:lnTo>
                    <a:pt x="1587" y="85"/>
                  </a:lnTo>
                  <a:lnTo>
                    <a:pt x="1587" y="104"/>
                  </a:lnTo>
                  <a:close/>
                  <a:moveTo>
                    <a:pt x="1511" y="99"/>
                  </a:moveTo>
                  <a:lnTo>
                    <a:pt x="1549" y="102"/>
                  </a:lnTo>
                  <a:lnTo>
                    <a:pt x="1549" y="83"/>
                  </a:lnTo>
                  <a:lnTo>
                    <a:pt x="1511" y="80"/>
                  </a:lnTo>
                  <a:lnTo>
                    <a:pt x="1511" y="99"/>
                  </a:lnTo>
                  <a:close/>
                  <a:moveTo>
                    <a:pt x="1435" y="97"/>
                  </a:moveTo>
                  <a:lnTo>
                    <a:pt x="1473" y="97"/>
                  </a:lnTo>
                  <a:lnTo>
                    <a:pt x="1473" y="78"/>
                  </a:lnTo>
                  <a:lnTo>
                    <a:pt x="1435" y="78"/>
                  </a:lnTo>
                  <a:lnTo>
                    <a:pt x="1435" y="97"/>
                  </a:lnTo>
                  <a:close/>
                  <a:moveTo>
                    <a:pt x="1360" y="92"/>
                  </a:moveTo>
                  <a:lnTo>
                    <a:pt x="1398" y="95"/>
                  </a:lnTo>
                  <a:lnTo>
                    <a:pt x="1398" y="76"/>
                  </a:lnTo>
                  <a:lnTo>
                    <a:pt x="1360" y="73"/>
                  </a:lnTo>
                  <a:lnTo>
                    <a:pt x="1360" y="92"/>
                  </a:lnTo>
                  <a:close/>
                  <a:moveTo>
                    <a:pt x="1284" y="88"/>
                  </a:moveTo>
                  <a:lnTo>
                    <a:pt x="1322" y="90"/>
                  </a:lnTo>
                  <a:lnTo>
                    <a:pt x="1322" y="71"/>
                  </a:lnTo>
                  <a:lnTo>
                    <a:pt x="1284" y="69"/>
                  </a:lnTo>
                  <a:lnTo>
                    <a:pt x="1284" y="88"/>
                  </a:lnTo>
                  <a:close/>
                  <a:moveTo>
                    <a:pt x="1208" y="83"/>
                  </a:moveTo>
                  <a:lnTo>
                    <a:pt x="1246" y="85"/>
                  </a:lnTo>
                  <a:lnTo>
                    <a:pt x="1246" y="66"/>
                  </a:lnTo>
                  <a:lnTo>
                    <a:pt x="1208" y="64"/>
                  </a:lnTo>
                  <a:lnTo>
                    <a:pt x="1208" y="83"/>
                  </a:lnTo>
                  <a:close/>
                  <a:moveTo>
                    <a:pt x="1133" y="80"/>
                  </a:moveTo>
                  <a:lnTo>
                    <a:pt x="1171" y="83"/>
                  </a:lnTo>
                  <a:lnTo>
                    <a:pt x="1171" y="64"/>
                  </a:lnTo>
                  <a:lnTo>
                    <a:pt x="1133" y="62"/>
                  </a:lnTo>
                  <a:lnTo>
                    <a:pt x="1133" y="80"/>
                  </a:lnTo>
                  <a:close/>
                  <a:moveTo>
                    <a:pt x="1057" y="76"/>
                  </a:moveTo>
                  <a:lnTo>
                    <a:pt x="1095" y="78"/>
                  </a:lnTo>
                  <a:lnTo>
                    <a:pt x="1095" y="59"/>
                  </a:lnTo>
                  <a:lnTo>
                    <a:pt x="1057" y="57"/>
                  </a:lnTo>
                  <a:lnTo>
                    <a:pt x="1057" y="76"/>
                  </a:lnTo>
                  <a:close/>
                  <a:moveTo>
                    <a:pt x="981" y="71"/>
                  </a:moveTo>
                  <a:lnTo>
                    <a:pt x="1019" y="73"/>
                  </a:lnTo>
                  <a:lnTo>
                    <a:pt x="1019" y="54"/>
                  </a:lnTo>
                  <a:lnTo>
                    <a:pt x="981" y="52"/>
                  </a:lnTo>
                  <a:lnTo>
                    <a:pt x="981" y="71"/>
                  </a:lnTo>
                  <a:close/>
                  <a:moveTo>
                    <a:pt x="906" y="69"/>
                  </a:moveTo>
                  <a:lnTo>
                    <a:pt x="944" y="69"/>
                  </a:lnTo>
                  <a:lnTo>
                    <a:pt x="944" y="50"/>
                  </a:lnTo>
                  <a:lnTo>
                    <a:pt x="906" y="50"/>
                  </a:lnTo>
                  <a:lnTo>
                    <a:pt x="906" y="69"/>
                  </a:lnTo>
                  <a:close/>
                  <a:moveTo>
                    <a:pt x="830" y="64"/>
                  </a:moveTo>
                  <a:lnTo>
                    <a:pt x="868" y="66"/>
                  </a:lnTo>
                  <a:lnTo>
                    <a:pt x="868" y="47"/>
                  </a:lnTo>
                  <a:lnTo>
                    <a:pt x="830" y="45"/>
                  </a:lnTo>
                  <a:lnTo>
                    <a:pt x="830" y="64"/>
                  </a:lnTo>
                  <a:close/>
                  <a:moveTo>
                    <a:pt x="754" y="59"/>
                  </a:moveTo>
                  <a:lnTo>
                    <a:pt x="792" y="62"/>
                  </a:lnTo>
                  <a:lnTo>
                    <a:pt x="792" y="43"/>
                  </a:lnTo>
                  <a:lnTo>
                    <a:pt x="754" y="40"/>
                  </a:lnTo>
                  <a:lnTo>
                    <a:pt x="754" y="59"/>
                  </a:lnTo>
                  <a:close/>
                  <a:moveTo>
                    <a:pt x="679" y="57"/>
                  </a:moveTo>
                  <a:lnTo>
                    <a:pt x="716" y="57"/>
                  </a:lnTo>
                  <a:lnTo>
                    <a:pt x="719" y="38"/>
                  </a:lnTo>
                  <a:lnTo>
                    <a:pt x="681" y="38"/>
                  </a:lnTo>
                  <a:lnTo>
                    <a:pt x="679" y="57"/>
                  </a:lnTo>
                  <a:close/>
                  <a:moveTo>
                    <a:pt x="603" y="52"/>
                  </a:moveTo>
                  <a:lnTo>
                    <a:pt x="641" y="54"/>
                  </a:lnTo>
                  <a:lnTo>
                    <a:pt x="643" y="35"/>
                  </a:lnTo>
                  <a:lnTo>
                    <a:pt x="605" y="33"/>
                  </a:lnTo>
                  <a:lnTo>
                    <a:pt x="603" y="52"/>
                  </a:lnTo>
                  <a:close/>
                  <a:moveTo>
                    <a:pt x="527" y="47"/>
                  </a:moveTo>
                  <a:lnTo>
                    <a:pt x="565" y="50"/>
                  </a:lnTo>
                  <a:lnTo>
                    <a:pt x="568" y="31"/>
                  </a:lnTo>
                  <a:lnTo>
                    <a:pt x="530" y="28"/>
                  </a:lnTo>
                  <a:lnTo>
                    <a:pt x="527" y="47"/>
                  </a:lnTo>
                  <a:close/>
                  <a:moveTo>
                    <a:pt x="452" y="43"/>
                  </a:moveTo>
                  <a:lnTo>
                    <a:pt x="489" y="45"/>
                  </a:lnTo>
                  <a:lnTo>
                    <a:pt x="492" y="26"/>
                  </a:lnTo>
                  <a:lnTo>
                    <a:pt x="454" y="24"/>
                  </a:lnTo>
                  <a:lnTo>
                    <a:pt x="452" y="43"/>
                  </a:lnTo>
                  <a:close/>
                  <a:moveTo>
                    <a:pt x="376" y="40"/>
                  </a:moveTo>
                  <a:lnTo>
                    <a:pt x="414" y="43"/>
                  </a:lnTo>
                  <a:lnTo>
                    <a:pt x="416" y="24"/>
                  </a:lnTo>
                  <a:lnTo>
                    <a:pt x="378" y="21"/>
                  </a:lnTo>
                  <a:lnTo>
                    <a:pt x="376" y="40"/>
                  </a:lnTo>
                  <a:close/>
                  <a:moveTo>
                    <a:pt x="300" y="35"/>
                  </a:moveTo>
                  <a:lnTo>
                    <a:pt x="338" y="38"/>
                  </a:lnTo>
                  <a:lnTo>
                    <a:pt x="340" y="19"/>
                  </a:lnTo>
                  <a:lnTo>
                    <a:pt x="303" y="17"/>
                  </a:lnTo>
                  <a:lnTo>
                    <a:pt x="300" y="35"/>
                  </a:lnTo>
                  <a:close/>
                  <a:moveTo>
                    <a:pt x="225" y="31"/>
                  </a:moveTo>
                  <a:lnTo>
                    <a:pt x="262" y="33"/>
                  </a:lnTo>
                  <a:lnTo>
                    <a:pt x="265" y="14"/>
                  </a:lnTo>
                  <a:lnTo>
                    <a:pt x="227" y="12"/>
                  </a:lnTo>
                  <a:lnTo>
                    <a:pt x="225" y="31"/>
                  </a:lnTo>
                  <a:close/>
                  <a:moveTo>
                    <a:pt x="149" y="28"/>
                  </a:moveTo>
                  <a:lnTo>
                    <a:pt x="187" y="28"/>
                  </a:lnTo>
                  <a:lnTo>
                    <a:pt x="189" y="9"/>
                  </a:lnTo>
                  <a:lnTo>
                    <a:pt x="151" y="9"/>
                  </a:lnTo>
                  <a:lnTo>
                    <a:pt x="149" y="28"/>
                  </a:lnTo>
                  <a:close/>
                  <a:moveTo>
                    <a:pt x="73" y="24"/>
                  </a:moveTo>
                  <a:lnTo>
                    <a:pt x="111" y="26"/>
                  </a:lnTo>
                  <a:lnTo>
                    <a:pt x="113" y="7"/>
                  </a:lnTo>
                  <a:lnTo>
                    <a:pt x="76" y="5"/>
                  </a:lnTo>
                  <a:lnTo>
                    <a:pt x="73" y="24"/>
                  </a:lnTo>
                  <a:close/>
                  <a:moveTo>
                    <a:pt x="0" y="19"/>
                  </a:moveTo>
                  <a:lnTo>
                    <a:pt x="35" y="21"/>
                  </a:lnTo>
                  <a:lnTo>
                    <a:pt x="38" y="2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close/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close/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close/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close/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close/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close/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close/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close/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close/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close/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close/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close/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close/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close/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close/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close/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close/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close/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close/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close/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close/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close/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close/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close/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close/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close/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close/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close/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close/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close/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close/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close/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close/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close/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close/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close/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close/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close/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close/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close/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close/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154722" y="1986433"/>
              <a:ext cx="1933656" cy="1441169"/>
            </a:xfrm>
            <a:custGeom>
              <a:avLst/>
              <a:gdLst>
                <a:gd name="T0" fmla="*/ 31 w 2611"/>
                <a:gd name="T1" fmla="*/ 21 h 1946"/>
                <a:gd name="T2" fmla="*/ 71 w 2611"/>
                <a:gd name="T3" fmla="*/ 85 h 1946"/>
                <a:gd name="T4" fmla="*/ 111 w 2611"/>
                <a:gd name="T5" fmla="*/ 149 h 1946"/>
                <a:gd name="T6" fmla="*/ 154 w 2611"/>
                <a:gd name="T7" fmla="*/ 213 h 1946"/>
                <a:gd name="T8" fmla="*/ 194 w 2611"/>
                <a:gd name="T9" fmla="*/ 276 h 1946"/>
                <a:gd name="T10" fmla="*/ 236 w 2611"/>
                <a:gd name="T11" fmla="*/ 340 h 1946"/>
                <a:gd name="T12" fmla="*/ 277 w 2611"/>
                <a:gd name="T13" fmla="*/ 404 h 1946"/>
                <a:gd name="T14" fmla="*/ 317 w 2611"/>
                <a:gd name="T15" fmla="*/ 466 h 1946"/>
                <a:gd name="T16" fmla="*/ 359 w 2611"/>
                <a:gd name="T17" fmla="*/ 529 h 1946"/>
                <a:gd name="T18" fmla="*/ 400 w 2611"/>
                <a:gd name="T19" fmla="*/ 593 h 1946"/>
                <a:gd name="T20" fmla="*/ 440 w 2611"/>
                <a:gd name="T21" fmla="*/ 657 h 1946"/>
                <a:gd name="T22" fmla="*/ 482 w 2611"/>
                <a:gd name="T23" fmla="*/ 721 h 1946"/>
                <a:gd name="T24" fmla="*/ 523 w 2611"/>
                <a:gd name="T25" fmla="*/ 785 h 1946"/>
                <a:gd name="T26" fmla="*/ 565 w 2611"/>
                <a:gd name="T27" fmla="*/ 849 h 1946"/>
                <a:gd name="T28" fmla="*/ 605 w 2611"/>
                <a:gd name="T29" fmla="*/ 910 h 1946"/>
                <a:gd name="T30" fmla="*/ 646 w 2611"/>
                <a:gd name="T31" fmla="*/ 974 h 1946"/>
                <a:gd name="T32" fmla="*/ 688 w 2611"/>
                <a:gd name="T33" fmla="*/ 1038 h 1946"/>
                <a:gd name="T34" fmla="*/ 728 w 2611"/>
                <a:gd name="T35" fmla="*/ 1102 h 1946"/>
                <a:gd name="T36" fmla="*/ 771 w 2611"/>
                <a:gd name="T37" fmla="*/ 1166 h 1946"/>
                <a:gd name="T38" fmla="*/ 811 w 2611"/>
                <a:gd name="T39" fmla="*/ 1230 h 1946"/>
                <a:gd name="T40" fmla="*/ 851 w 2611"/>
                <a:gd name="T41" fmla="*/ 1293 h 1946"/>
                <a:gd name="T42" fmla="*/ 894 w 2611"/>
                <a:gd name="T43" fmla="*/ 1355 h 1946"/>
                <a:gd name="T44" fmla="*/ 934 w 2611"/>
                <a:gd name="T45" fmla="*/ 1419 h 1946"/>
                <a:gd name="T46" fmla="*/ 974 w 2611"/>
                <a:gd name="T47" fmla="*/ 1483 h 1946"/>
                <a:gd name="T48" fmla="*/ 1017 w 2611"/>
                <a:gd name="T49" fmla="*/ 1547 h 1946"/>
                <a:gd name="T50" fmla="*/ 1057 w 2611"/>
                <a:gd name="T51" fmla="*/ 1610 h 1946"/>
                <a:gd name="T52" fmla="*/ 1100 w 2611"/>
                <a:gd name="T53" fmla="*/ 1674 h 1946"/>
                <a:gd name="T54" fmla="*/ 1140 w 2611"/>
                <a:gd name="T55" fmla="*/ 1738 h 1946"/>
                <a:gd name="T56" fmla="*/ 1180 w 2611"/>
                <a:gd name="T57" fmla="*/ 1802 h 1946"/>
                <a:gd name="T58" fmla="*/ 1223 w 2611"/>
                <a:gd name="T59" fmla="*/ 1863 h 1946"/>
                <a:gd name="T60" fmla="*/ 1241 w 2611"/>
                <a:gd name="T61" fmla="*/ 1897 h 1946"/>
                <a:gd name="T62" fmla="*/ 1291 w 2611"/>
                <a:gd name="T63" fmla="*/ 1859 h 1946"/>
                <a:gd name="T64" fmla="*/ 1334 w 2611"/>
                <a:gd name="T65" fmla="*/ 1797 h 1946"/>
                <a:gd name="T66" fmla="*/ 1379 w 2611"/>
                <a:gd name="T67" fmla="*/ 1736 h 1946"/>
                <a:gd name="T68" fmla="*/ 1421 w 2611"/>
                <a:gd name="T69" fmla="*/ 1674 h 1946"/>
                <a:gd name="T70" fmla="*/ 1466 w 2611"/>
                <a:gd name="T71" fmla="*/ 1610 h 1946"/>
                <a:gd name="T72" fmla="*/ 1509 w 2611"/>
                <a:gd name="T73" fmla="*/ 1549 h 1946"/>
                <a:gd name="T74" fmla="*/ 1551 w 2611"/>
                <a:gd name="T75" fmla="*/ 1487 h 1946"/>
                <a:gd name="T76" fmla="*/ 1596 w 2611"/>
                <a:gd name="T77" fmla="*/ 1426 h 1946"/>
                <a:gd name="T78" fmla="*/ 1639 w 2611"/>
                <a:gd name="T79" fmla="*/ 1364 h 1946"/>
                <a:gd name="T80" fmla="*/ 1681 w 2611"/>
                <a:gd name="T81" fmla="*/ 1301 h 1946"/>
                <a:gd name="T82" fmla="*/ 1726 w 2611"/>
                <a:gd name="T83" fmla="*/ 1239 h 1946"/>
                <a:gd name="T84" fmla="*/ 1769 w 2611"/>
                <a:gd name="T85" fmla="*/ 1178 h 1946"/>
                <a:gd name="T86" fmla="*/ 1814 w 2611"/>
                <a:gd name="T87" fmla="*/ 1116 h 1946"/>
                <a:gd name="T88" fmla="*/ 1856 w 2611"/>
                <a:gd name="T89" fmla="*/ 1055 h 1946"/>
                <a:gd name="T90" fmla="*/ 1899 w 2611"/>
                <a:gd name="T91" fmla="*/ 991 h 1946"/>
                <a:gd name="T92" fmla="*/ 1944 w 2611"/>
                <a:gd name="T93" fmla="*/ 929 h 1946"/>
                <a:gd name="T94" fmla="*/ 1986 w 2611"/>
                <a:gd name="T95" fmla="*/ 868 h 1946"/>
                <a:gd name="T96" fmla="*/ 2029 w 2611"/>
                <a:gd name="T97" fmla="*/ 806 h 1946"/>
                <a:gd name="T98" fmla="*/ 2074 w 2611"/>
                <a:gd name="T99" fmla="*/ 745 h 1946"/>
                <a:gd name="T100" fmla="*/ 2116 w 2611"/>
                <a:gd name="T101" fmla="*/ 681 h 1946"/>
                <a:gd name="T102" fmla="*/ 2161 w 2611"/>
                <a:gd name="T103" fmla="*/ 619 h 1946"/>
                <a:gd name="T104" fmla="*/ 2204 w 2611"/>
                <a:gd name="T105" fmla="*/ 558 h 1946"/>
                <a:gd name="T106" fmla="*/ 2246 w 2611"/>
                <a:gd name="T107" fmla="*/ 496 h 1946"/>
                <a:gd name="T108" fmla="*/ 2291 w 2611"/>
                <a:gd name="T109" fmla="*/ 435 h 1946"/>
                <a:gd name="T110" fmla="*/ 2334 w 2611"/>
                <a:gd name="T111" fmla="*/ 371 h 1946"/>
                <a:gd name="T112" fmla="*/ 2379 w 2611"/>
                <a:gd name="T113" fmla="*/ 310 h 1946"/>
                <a:gd name="T114" fmla="*/ 2421 w 2611"/>
                <a:gd name="T115" fmla="*/ 248 h 1946"/>
                <a:gd name="T116" fmla="*/ 2464 w 2611"/>
                <a:gd name="T117" fmla="*/ 187 h 1946"/>
                <a:gd name="T118" fmla="*/ 2509 w 2611"/>
                <a:gd name="T119" fmla="*/ 125 h 1946"/>
                <a:gd name="T120" fmla="*/ 2552 w 2611"/>
                <a:gd name="T121" fmla="*/ 61 h 1946"/>
                <a:gd name="T122" fmla="*/ 2594 w 2611"/>
                <a:gd name="T123" fmla="*/ 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1" h="1946">
                  <a:moveTo>
                    <a:pt x="31" y="21"/>
                  </a:moveTo>
                  <a:lnTo>
                    <a:pt x="16" y="0"/>
                  </a:lnTo>
                  <a:lnTo>
                    <a:pt x="0" y="12"/>
                  </a:lnTo>
                  <a:lnTo>
                    <a:pt x="14" y="33"/>
                  </a:lnTo>
                  <a:lnTo>
                    <a:pt x="31" y="21"/>
                  </a:lnTo>
                  <a:close/>
                  <a:moveTo>
                    <a:pt x="71" y="85"/>
                  </a:moveTo>
                  <a:lnTo>
                    <a:pt x="50" y="54"/>
                  </a:lnTo>
                  <a:lnTo>
                    <a:pt x="35" y="64"/>
                  </a:lnTo>
                  <a:lnTo>
                    <a:pt x="54" y="97"/>
                  </a:lnTo>
                  <a:lnTo>
                    <a:pt x="71" y="85"/>
                  </a:lnTo>
                  <a:close/>
                  <a:moveTo>
                    <a:pt x="111" y="149"/>
                  </a:moveTo>
                  <a:lnTo>
                    <a:pt x="92" y="118"/>
                  </a:lnTo>
                  <a:lnTo>
                    <a:pt x="76" y="127"/>
                  </a:lnTo>
                  <a:lnTo>
                    <a:pt x="97" y="158"/>
                  </a:lnTo>
                  <a:lnTo>
                    <a:pt x="111" y="149"/>
                  </a:lnTo>
                  <a:close/>
                  <a:moveTo>
                    <a:pt x="154" y="213"/>
                  </a:moveTo>
                  <a:lnTo>
                    <a:pt x="132" y="179"/>
                  </a:lnTo>
                  <a:lnTo>
                    <a:pt x="116" y="191"/>
                  </a:lnTo>
                  <a:lnTo>
                    <a:pt x="137" y="222"/>
                  </a:lnTo>
                  <a:lnTo>
                    <a:pt x="154" y="213"/>
                  </a:lnTo>
                  <a:close/>
                  <a:moveTo>
                    <a:pt x="194" y="276"/>
                  </a:moveTo>
                  <a:lnTo>
                    <a:pt x="173" y="243"/>
                  </a:lnTo>
                  <a:lnTo>
                    <a:pt x="158" y="255"/>
                  </a:lnTo>
                  <a:lnTo>
                    <a:pt x="177" y="286"/>
                  </a:lnTo>
                  <a:lnTo>
                    <a:pt x="194" y="276"/>
                  </a:lnTo>
                  <a:close/>
                  <a:moveTo>
                    <a:pt x="236" y="340"/>
                  </a:moveTo>
                  <a:lnTo>
                    <a:pt x="215" y="307"/>
                  </a:lnTo>
                  <a:lnTo>
                    <a:pt x="199" y="319"/>
                  </a:lnTo>
                  <a:lnTo>
                    <a:pt x="220" y="350"/>
                  </a:lnTo>
                  <a:lnTo>
                    <a:pt x="236" y="340"/>
                  </a:lnTo>
                  <a:close/>
                  <a:moveTo>
                    <a:pt x="277" y="404"/>
                  </a:moveTo>
                  <a:lnTo>
                    <a:pt x="255" y="371"/>
                  </a:lnTo>
                  <a:lnTo>
                    <a:pt x="241" y="380"/>
                  </a:lnTo>
                  <a:lnTo>
                    <a:pt x="260" y="414"/>
                  </a:lnTo>
                  <a:lnTo>
                    <a:pt x="277" y="404"/>
                  </a:lnTo>
                  <a:close/>
                  <a:moveTo>
                    <a:pt x="317" y="466"/>
                  </a:moveTo>
                  <a:lnTo>
                    <a:pt x="298" y="435"/>
                  </a:lnTo>
                  <a:lnTo>
                    <a:pt x="281" y="444"/>
                  </a:lnTo>
                  <a:lnTo>
                    <a:pt x="303" y="477"/>
                  </a:lnTo>
                  <a:lnTo>
                    <a:pt x="317" y="466"/>
                  </a:lnTo>
                  <a:close/>
                  <a:moveTo>
                    <a:pt x="359" y="529"/>
                  </a:moveTo>
                  <a:lnTo>
                    <a:pt x="338" y="499"/>
                  </a:lnTo>
                  <a:lnTo>
                    <a:pt x="322" y="508"/>
                  </a:lnTo>
                  <a:lnTo>
                    <a:pt x="343" y="541"/>
                  </a:lnTo>
                  <a:lnTo>
                    <a:pt x="359" y="529"/>
                  </a:lnTo>
                  <a:close/>
                  <a:moveTo>
                    <a:pt x="400" y="593"/>
                  </a:moveTo>
                  <a:lnTo>
                    <a:pt x="378" y="563"/>
                  </a:lnTo>
                  <a:lnTo>
                    <a:pt x="364" y="572"/>
                  </a:lnTo>
                  <a:lnTo>
                    <a:pt x="383" y="603"/>
                  </a:lnTo>
                  <a:lnTo>
                    <a:pt x="400" y="593"/>
                  </a:lnTo>
                  <a:close/>
                  <a:moveTo>
                    <a:pt x="440" y="657"/>
                  </a:moveTo>
                  <a:lnTo>
                    <a:pt x="421" y="626"/>
                  </a:lnTo>
                  <a:lnTo>
                    <a:pt x="404" y="636"/>
                  </a:lnTo>
                  <a:lnTo>
                    <a:pt x="426" y="667"/>
                  </a:lnTo>
                  <a:lnTo>
                    <a:pt x="440" y="657"/>
                  </a:lnTo>
                  <a:close/>
                  <a:moveTo>
                    <a:pt x="482" y="721"/>
                  </a:moveTo>
                  <a:lnTo>
                    <a:pt x="461" y="688"/>
                  </a:lnTo>
                  <a:lnTo>
                    <a:pt x="445" y="700"/>
                  </a:lnTo>
                  <a:lnTo>
                    <a:pt x="466" y="731"/>
                  </a:lnTo>
                  <a:lnTo>
                    <a:pt x="482" y="721"/>
                  </a:lnTo>
                  <a:close/>
                  <a:moveTo>
                    <a:pt x="523" y="785"/>
                  </a:moveTo>
                  <a:lnTo>
                    <a:pt x="504" y="752"/>
                  </a:lnTo>
                  <a:lnTo>
                    <a:pt x="487" y="764"/>
                  </a:lnTo>
                  <a:lnTo>
                    <a:pt x="508" y="794"/>
                  </a:lnTo>
                  <a:lnTo>
                    <a:pt x="523" y="785"/>
                  </a:lnTo>
                  <a:close/>
                  <a:moveTo>
                    <a:pt x="565" y="849"/>
                  </a:moveTo>
                  <a:lnTo>
                    <a:pt x="544" y="816"/>
                  </a:lnTo>
                  <a:lnTo>
                    <a:pt x="527" y="825"/>
                  </a:lnTo>
                  <a:lnTo>
                    <a:pt x="549" y="858"/>
                  </a:lnTo>
                  <a:lnTo>
                    <a:pt x="565" y="849"/>
                  </a:lnTo>
                  <a:close/>
                  <a:moveTo>
                    <a:pt x="605" y="910"/>
                  </a:moveTo>
                  <a:lnTo>
                    <a:pt x="584" y="880"/>
                  </a:lnTo>
                  <a:lnTo>
                    <a:pt x="570" y="889"/>
                  </a:lnTo>
                  <a:lnTo>
                    <a:pt x="589" y="922"/>
                  </a:lnTo>
                  <a:lnTo>
                    <a:pt x="605" y="910"/>
                  </a:lnTo>
                  <a:close/>
                  <a:moveTo>
                    <a:pt x="646" y="974"/>
                  </a:moveTo>
                  <a:lnTo>
                    <a:pt x="627" y="943"/>
                  </a:lnTo>
                  <a:lnTo>
                    <a:pt x="610" y="953"/>
                  </a:lnTo>
                  <a:lnTo>
                    <a:pt x="631" y="986"/>
                  </a:lnTo>
                  <a:lnTo>
                    <a:pt x="646" y="974"/>
                  </a:lnTo>
                  <a:close/>
                  <a:moveTo>
                    <a:pt x="688" y="1038"/>
                  </a:moveTo>
                  <a:lnTo>
                    <a:pt x="667" y="1007"/>
                  </a:lnTo>
                  <a:lnTo>
                    <a:pt x="650" y="1017"/>
                  </a:lnTo>
                  <a:lnTo>
                    <a:pt x="672" y="1050"/>
                  </a:lnTo>
                  <a:lnTo>
                    <a:pt x="688" y="1038"/>
                  </a:lnTo>
                  <a:close/>
                  <a:moveTo>
                    <a:pt x="728" y="1102"/>
                  </a:moveTo>
                  <a:lnTo>
                    <a:pt x="707" y="1071"/>
                  </a:lnTo>
                  <a:lnTo>
                    <a:pt x="693" y="1081"/>
                  </a:lnTo>
                  <a:lnTo>
                    <a:pt x="712" y="1111"/>
                  </a:lnTo>
                  <a:lnTo>
                    <a:pt x="728" y="1102"/>
                  </a:lnTo>
                  <a:close/>
                  <a:moveTo>
                    <a:pt x="771" y="1166"/>
                  </a:moveTo>
                  <a:lnTo>
                    <a:pt x="750" y="1133"/>
                  </a:lnTo>
                  <a:lnTo>
                    <a:pt x="733" y="1144"/>
                  </a:lnTo>
                  <a:lnTo>
                    <a:pt x="754" y="1175"/>
                  </a:lnTo>
                  <a:lnTo>
                    <a:pt x="771" y="1166"/>
                  </a:lnTo>
                  <a:close/>
                  <a:moveTo>
                    <a:pt x="811" y="1230"/>
                  </a:moveTo>
                  <a:lnTo>
                    <a:pt x="790" y="1196"/>
                  </a:lnTo>
                  <a:lnTo>
                    <a:pt x="776" y="1208"/>
                  </a:lnTo>
                  <a:lnTo>
                    <a:pt x="794" y="1239"/>
                  </a:lnTo>
                  <a:lnTo>
                    <a:pt x="811" y="1230"/>
                  </a:lnTo>
                  <a:close/>
                  <a:moveTo>
                    <a:pt x="851" y="1293"/>
                  </a:moveTo>
                  <a:lnTo>
                    <a:pt x="832" y="1260"/>
                  </a:lnTo>
                  <a:lnTo>
                    <a:pt x="816" y="1272"/>
                  </a:lnTo>
                  <a:lnTo>
                    <a:pt x="837" y="1303"/>
                  </a:lnTo>
                  <a:lnTo>
                    <a:pt x="851" y="1293"/>
                  </a:lnTo>
                  <a:close/>
                  <a:moveTo>
                    <a:pt x="894" y="1355"/>
                  </a:moveTo>
                  <a:lnTo>
                    <a:pt x="873" y="1324"/>
                  </a:lnTo>
                  <a:lnTo>
                    <a:pt x="856" y="1334"/>
                  </a:lnTo>
                  <a:lnTo>
                    <a:pt x="877" y="1367"/>
                  </a:lnTo>
                  <a:lnTo>
                    <a:pt x="894" y="1355"/>
                  </a:lnTo>
                  <a:close/>
                  <a:moveTo>
                    <a:pt x="934" y="1419"/>
                  </a:moveTo>
                  <a:lnTo>
                    <a:pt x="913" y="1388"/>
                  </a:lnTo>
                  <a:lnTo>
                    <a:pt x="899" y="1398"/>
                  </a:lnTo>
                  <a:lnTo>
                    <a:pt x="917" y="1431"/>
                  </a:lnTo>
                  <a:lnTo>
                    <a:pt x="934" y="1419"/>
                  </a:lnTo>
                  <a:close/>
                  <a:moveTo>
                    <a:pt x="974" y="1483"/>
                  </a:moveTo>
                  <a:lnTo>
                    <a:pt x="955" y="1452"/>
                  </a:lnTo>
                  <a:lnTo>
                    <a:pt x="939" y="1461"/>
                  </a:lnTo>
                  <a:lnTo>
                    <a:pt x="960" y="1494"/>
                  </a:lnTo>
                  <a:lnTo>
                    <a:pt x="974" y="1483"/>
                  </a:lnTo>
                  <a:close/>
                  <a:moveTo>
                    <a:pt x="1017" y="1547"/>
                  </a:moveTo>
                  <a:lnTo>
                    <a:pt x="995" y="1516"/>
                  </a:lnTo>
                  <a:lnTo>
                    <a:pt x="979" y="1525"/>
                  </a:lnTo>
                  <a:lnTo>
                    <a:pt x="1000" y="1556"/>
                  </a:lnTo>
                  <a:lnTo>
                    <a:pt x="1017" y="1547"/>
                  </a:lnTo>
                  <a:close/>
                  <a:moveTo>
                    <a:pt x="1057" y="1610"/>
                  </a:moveTo>
                  <a:lnTo>
                    <a:pt x="1038" y="1580"/>
                  </a:lnTo>
                  <a:lnTo>
                    <a:pt x="1022" y="1589"/>
                  </a:lnTo>
                  <a:lnTo>
                    <a:pt x="1043" y="1620"/>
                  </a:lnTo>
                  <a:lnTo>
                    <a:pt x="1057" y="1610"/>
                  </a:lnTo>
                  <a:close/>
                  <a:moveTo>
                    <a:pt x="1100" y="1674"/>
                  </a:moveTo>
                  <a:lnTo>
                    <a:pt x="1078" y="1641"/>
                  </a:lnTo>
                  <a:lnTo>
                    <a:pt x="1062" y="1653"/>
                  </a:lnTo>
                  <a:lnTo>
                    <a:pt x="1083" y="1684"/>
                  </a:lnTo>
                  <a:lnTo>
                    <a:pt x="1100" y="1674"/>
                  </a:lnTo>
                  <a:close/>
                  <a:moveTo>
                    <a:pt x="1140" y="1738"/>
                  </a:moveTo>
                  <a:lnTo>
                    <a:pt x="1118" y="1705"/>
                  </a:lnTo>
                  <a:lnTo>
                    <a:pt x="1104" y="1717"/>
                  </a:lnTo>
                  <a:lnTo>
                    <a:pt x="1123" y="1748"/>
                  </a:lnTo>
                  <a:lnTo>
                    <a:pt x="1140" y="1738"/>
                  </a:lnTo>
                  <a:close/>
                  <a:moveTo>
                    <a:pt x="1180" y="1802"/>
                  </a:moveTo>
                  <a:lnTo>
                    <a:pt x="1161" y="1769"/>
                  </a:lnTo>
                  <a:lnTo>
                    <a:pt x="1144" y="1778"/>
                  </a:lnTo>
                  <a:lnTo>
                    <a:pt x="1166" y="1811"/>
                  </a:lnTo>
                  <a:lnTo>
                    <a:pt x="1180" y="1802"/>
                  </a:lnTo>
                  <a:close/>
                  <a:moveTo>
                    <a:pt x="1223" y="1863"/>
                  </a:moveTo>
                  <a:lnTo>
                    <a:pt x="1201" y="1833"/>
                  </a:lnTo>
                  <a:lnTo>
                    <a:pt x="1185" y="1842"/>
                  </a:lnTo>
                  <a:lnTo>
                    <a:pt x="1206" y="1875"/>
                  </a:lnTo>
                  <a:lnTo>
                    <a:pt x="1223" y="1863"/>
                  </a:lnTo>
                  <a:close/>
                  <a:moveTo>
                    <a:pt x="1249" y="1920"/>
                  </a:moveTo>
                  <a:lnTo>
                    <a:pt x="1246" y="1925"/>
                  </a:lnTo>
                  <a:lnTo>
                    <a:pt x="1253" y="1930"/>
                  </a:lnTo>
                  <a:lnTo>
                    <a:pt x="1260" y="1925"/>
                  </a:lnTo>
                  <a:lnTo>
                    <a:pt x="1241" y="1897"/>
                  </a:lnTo>
                  <a:lnTo>
                    <a:pt x="1227" y="1906"/>
                  </a:lnTo>
                  <a:lnTo>
                    <a:pt x="1253" y="1946"/>
                  </a:lnTo>
                  <a:lnTo>
                    <a:pt x="1263" y="1932"/>
                  </a:lnTo>
                  <a:lnTo>
                    <a:pt x="1249" y="1920"/>
                  </a:lnTo>
                  <a:close/>
                  <a:moveTo>
                    <a:pt x="1291" y="1859"/>
                  </a:moveTo>
                  <a:lnTo>
                    <a:pt x="1270" y="1889"/>
                  </a:lnTo>
                  <a:lnTo>
                    <a:pt x="1284" y="1901"/>
                  </a:lnTo>
                  <a:lnTo>
                    <a:pt x="1308" y="1871"/>
                  </a:lnTo>
                  <a:lnTo>
                    <a:pt x="1291" y="1859"/>
                  </a:lnTo>
                  <a:close/>
                  <a:moveTo>
                    <a:pt x="1334" y="1797"/>
                  </a:moveTo>
                  <a:lnTo>
                    <a:pt x="1312" y="1828"/>
                  </a:lnTo>
                  <a:lnTo>
                    <a:pt x="1329" y="1840"/>
                  </a:lnTo>
                  <a:lnTo>
                    <a:pt x="1350" y="1809"/>
                  </a:lnTo>
                  <a:lnTo>
                    <a:pt x="1334" y="1797"/>
                  </a:lnTo>
                  <a:close/>
                  <a:moveTo>
                    <a:pt x="1379" y="1736"/>
                  </a:moveTo>
                  <a:lnTo>
                    <a:pt x="1357" y="1766"/>
                  </a:lnTo>
                  <a:lnTo>
                    <a:pt x="1371" y="1776"/>
                  </a:lnTo>
                  <a:lnTo>
                    <a:pt x="1393" y="1745"/>
                  </a:lnTo>
                  <a:lnTo>
                    <a:pt x="1379" y="1736"/>
                  </a:lnTo>
                  <a:close/>
                  <a:moveTo>
                    <a:pt x="1421" y="1674"/>
                  </a:moveTo>
                  <a:lnTo>
                    <a:pt x="1400" y="1705"/>
                  </a:lnTo>
                  <a:lnTo>
                    <a:pt x="1414" y="1714"/>
                  </a:lnTo>
                  <a:lnTo>
                    <a:pt x="1438" y="1684"/>
                  </a:lnTo>
                  <a:lnTo>
                    <a:pt x="1421" y="1674"/>
                  </a:lnTo>
                  <a:close/>
                  <a:moveTo>
                    <a:pt x="1466" y="1610"/>
                  </a:moveTo>
                  <a:lnTo>
                    <a:pt x="1442" y="1641"/>
                  </a:lnTo>
                  <a:lnTo>
                    <a:pt x="1459" y="1653"/>
                  </a:lnTo>
                  <a:lnTo>
                    <a:pt x="1480" y="1622"/>
                  </a:lnTo>
                  <a:lnTo>
                    <a:pt x="1466" y="1610"/>
                  </a:lnTo>
                  <a:close/>
                  <a:moveTo>
                    <a:pt x="1509" y="1549"/>
                  </a:moveTo>
                  <a:lnTo>
                    <a:pt x="1487" y="1580"/>
                  </a:lnTo>
                  <a:lnTo>
                    <a:pt x="1502" y="1591"/>
                  </a:lnTo>
                  <a:lnTo>
                    <a:pt x="1523" y="1561"/>
                  </a:lnTo>
                  <a:lnTo>
                    <a:pt x="1509" y="1549"/>
                  </a:lnTo>
                  <a:close/>
                  <a:moveTo>
                    <a:pt x="1551" y="1487"/>
                  </a:moveTo>
                  <a:lnTo>
                    <a:pt x="1530" y="1518"/>
                  </a:lnTo>
                  <a:lnTo>
                    <a:pt x="1546" y="1530"/>
                  </a:lnTo>
                  <a:lnTo>
                    <a:pt x="1568" y="1499"/>
                  </a:lnTo>
                  <a:lnTo>
                    <a:pt x="1551" y="1487"/>
                  </a:lnTo>
                  <a:close/>
                  <a:moveTo>
                    <a:pt x="1596" y="1426"/>
                  </a:moveTo>
                  <a:lnTo>
                    <a:pt x="1573" y="1457"/>
                  </a:lnTo>
                  <a:lnTo>
                    <a:pt x="1589" y="1466"/>
                  </a:lnTo>
                  <a:lnTo>
                    <a:pt x="1610" y="1435"/>
                  </a:lnTo>
                  <a:lnTo>
                    <a:pt x="1596" y="1426"/>
                  </a:lnTo>
                  <a:close/>
                  <a:moveTo>
                    <a:pt x="1639" y="1364"/>
                  </a:moveTo>
                  <a:lnTo>
                    <a:pt x="1617" y="1395"/>
                  </a:lnTo>
                  <a:lnTo>
                    <a:pt x="1632" y="1405"/>
                  </a:lnTo>
                  <a:lnTo>
                    <a:pt x="1655" y="1374"/>
                  </a:lnTo>
                  <a:lnTo>
                    <a:pt x="1639" y="1364"/>
                  </a:lnTo>
                  <a:close/>
                  <a:moveTo>
                    <a:pt x="1681" y="1301"/>
                  </a:moveTo>
                  <a:lnTo>
                    <a:pt x="1660" y="1331"/>
                  </a:lnTo>
                  <a:lnTo>
                    <a:pt x="1677" y="1343"/>
                  </a:lnTo>
                  <a:lnTo>
                    <a:pt x="1698" y="1312"/>
                  </a:lnTo>
                  <a:lnTo>
                    <a:pt x="1681" y="1301"/>
                  </a:lnTo>
                  <a:close/>
                  <a:moveTo>
                    <a:pt x="1726" y="1239"/>
                  </a:moveTo>
                  <a:lnTo>
                    <a:pt x="1705" y="1270"/>
                  </a:lnTo>
                  <a:lnTo>
                    <a:pt x="1719" y="1282"/>
                  </a:lnTo>
                  <a:lnTo>
                    <a:pt x="1740" y="1251"/>
                  </a:lnTo>
                  <a:lnTo>
                    <a:pt x="1726" y="1239"/>
                  </a:lnTo>
                  <a:close/>
                  <a:moveTo>
                    <a:pt x="1769" y="1178"/>
                  </a:moveTo>
                  <a:lnTo>
                    <a:pt x="1747" y="1208"/>
                  </a:lnTo>
                  <a:lnTo>
                    <a:pt x="1764" y="1220"/>
                  </a:lnTo>
                  <a:lnTo>
                    <a:pt x="1785" y="1189"/>
                  </a:lnTo>
                  <a:lnTo>
                    <a:pt x="1769" y="1178"/>
                  </a:lnTo>
                  <a:close/>
                  <a:moveTo>
                    <a:pt x="1814" y="1116"/>
                  </a:moveTo>
                  <a:lnTo>
                    <a:pt x="1790" y="1147"/>
                  </a:lnTo>
                  <a:lnTo>
                    <a:pt x="1807" y="1156"/>
                  </a:lnTo>
                  <a:lnTo>
                    <a:pt x="1828" y="1126"/>
                  </a:lnTo>
                  <a:lnTo>
                    <a:pt x="1814" y="1116"/>
                  </a:lnTo>
                  <a:close/>
                  <a:moveTo>
                    <a:pt x="1856" y="1055"/>
                  </a:moveTo>
                  <a:lnTo>
                    <a:pt x="1835" y="1085"/>
                  </a:lnTo>
                  <a:lnTo>
                    <a:pt x="1849" y="1095"/>
                  </a:lnTo>
                  <a:lnTo>
                    <a:pt x="1873" y="1064"/>
                  </a:lnTo>
                  <a:lnTo>
                    <a:pt x="1856" y="1055"/>
                  </a:lnTo>
                  <a:close/>
                  <a:moveTo>
                    <a:pt x="1899" y="991"/>
                  </a:moveTo>
                  <a:lnTo>
                    <a:pt x="1878" y="1021"/>
                  </a:lnTo>
                  <a:lnTo>
                    <a:pt x="1894" y="1033"/>
                  </a:lnTo>
                  <a:lnTo>
                    <a:pt x="1915" y="1003"/>
                  </a:lnTo>
                  <a:lnTo>
                    <a:pt x="1899" y="991"/>
                  </a:lnTo>
                  <a:close/>
                  <a:moveTo>
                    <a:pt x="1944" y="929"/>
                  </a:moveTo>
                  <a:lnTo>
                    <a:pt x="1922" y="960"/>
                  </a:lnTo>
                  <a:lnTo>
                    <a:pt x="1937" y="972"/>
                  </a:lnTo>
                  <a:lnTo>
                    <a:pt x="1958" y="941"/>
                  </a:lnTo>
                  <a:lnTo>
                    <a:pt x="1944" y="929"/>
                  </a:lnTo>
                  <a:close/>
                  <a:moveTo>
                    <a:pt x="1986" y="868"/>
                  </a:moveTo>
                  <a:lnTo>
                    <a:pt x="1965" y="898"/>
                  </a:lnTo>
                  <a:lnTo>
                    <a:pt x="1979" y="910"/>
                  </a:lnTo>
                  <a:lnTo>
                    <a:pt x="2003" y="880"/>
                  </a:lnTo>
                  <a:lnTo>
                    <a:pt x="1986" y="868"/>
                  </a:lnTo>
                  <a:close/>
                  <a:moveTo>
                    <a:pt x="2029" y="806"/>
                  </a:moveTo>
                  <a:lnTo>
                    <a:pt x="2008" y="837"/>
                  </a:lnTo>
                  <a:lnTo>
                    <a:pt x="2024" y="849"/>
                  </a:lnTo>
                  <a:lnTo>
                    <a:pt x="2045" y="816"/>
                  </a:lnTo>
                  <a:lnTo>
                    <a:pt x="2029" y="806"/>
                  </a:lnTo>
                  <a:close/>
                  <a:moveTo>
                    <a:pt x="2074" y="745"/>
                  </a:moveTo>
                  <a:lnTo>
                    <a:pt x="2053" y="775"/>
                  </a:lnTo>
                  <a:lnTo>
                    <a:pt x="2067" y="785"/>
                  </a:lnTo>
                  <a:lnTo>
                    <a:pt x="2088" y="754"/>
                  </a:lnTo>
                  <a:lnTo>
                    <a:pt x="2074" y="745"/>
                  </a:lnTo>
                  <a:close/>
                  <a:moveTo>
                    <a:pt x="2116" y="681"/>
                  </a:moveTo>
                  <a:lnTo>
                    <a:pt x="2095" y="714"/>
                  </a:lnTo>
                  <a:lnTo>
                    <a:pt x="2112" y="723"/>
                  </a:lnTo>
                  <a:lnTo>
                    <a:pt x="2133" y="693"/>
                  </a:lnTo>
                  <a:lnTo>
                    <a:pt x="2116" y="681"/>
                  </a:lnTo>
                  <a:close/>
                  <a:moveTo>
                    <a:pt x="2161" y="619"/>
                  </a:moveTo>
                  <a:lnTo>
                    <a:pt x="2138" y="650"/>
                  </a:lnTo>
                  <a:lnTo>
                    <a:pt x="2154" y="662"/>
                  </a:lnTo>
                  <a:lnTo>
                    <a:pt x="2176" y="631"/>
                  </a:lnTo>
                  <a:lnTo>
                    <a:pt x="2161" y="619"/>
                  </a:lnTo>
                  <a:close/>
                  <a:moveTo>
                    <a:pt x="2204" y="558"/>
                  </a:moveTo>
                  <a:lnTo>
                    <a:pt x="2183" y="589"/>
                  </a:lnTo>
                  <a:lnTo>
                    <a:pt x="2197" y="600"/>
                  </a:lnTo>
                  <a:lnTo>
                    <a:pt x="2220" y="570"/>
                  </a:lnTo>
                  <a:lnTo>
                    <a:pt x="2204" y="558"/>
                  </a:lnTo>
                  <a:close/>
                  <a:moveTo>
                    <a:pt x="2246" y="496"/>
                  </a:moveTo>
                  <a:lnTo>
                    <a:pt x="2225" y="527"/>
                  </a:lnTo>
                  <a:lnTo>
                    <a:pt x="2242" y="539"/>
                  </a:lnTo>
                  <a:lnTo>
                    <a:pt x="2263" y="506"/>
                  </a:lnTo>
                  <a:lnTo>
                    <a:pt x="2246" y="496"/>
                  </a:lnTo>
                  <a:close/>
                  <a:moveTo>
                    <a:pt x="2291" y="435"/>
                  </a:moveTo>
                  <a:lnTo>
                    <a:pt x="2270" y="466"/>
                  </a:lnTo>
                  <a:lnTo>
                    <a:pt x="2284" y="475"/>
                  </a:lnTo>
                  <a:lnTo>
                    <a:pt x="2306" y="444"/>
                  </a:lnTo>
                  <a:lnTo>
                    <a:pt x="2291" y="435"/>
                  </a:lnTo>
                  <a:close/>
                  <a:moveTo>
                    <a:pt x="2334" y="371"/>
                  </a:moveTo>
                  <a:lnTo>
                    <a:pt x="2313" y="404"/>
                  </a:lnTo>
                  <a:lnTo>
                    <a:pt x="2329" y="414"/>
                  </a:lnTo>
                  <a:lnTo>
                    <a:pt x="2351" y="383"/>
                  </a:lnTo>
                  <a:lnTo>
                    <a:pt x="2334" y="371"/>
                  </a:lnTo>
                  <a:close/>
                  <a:moveTo>
                    <a:pt x="2379" y="310"/>
                  </a:moveTo>
                  <a:lnTo>
                    <a:pt x="2355" y="340"/>
                  </a:lnTo>
                  <a:lnTo>
                    <a:pt x="2372" y="352"/>
                  </a:lnTo>
                  <a:lnTo>
                    <a:pt x="2393" y="321"/>
                  </a:lnTo>
                  <a:lnTo>
                    <a:pt x="2379" y="310"/>
                  </a:lnTo>
                  <a:close/>
                  <a:moveTo>
                    <a:pt x="2421" y="248"/>
                  </a:moveTo>
                  <a:lnTo>
                    <a:pt x="2400" y="279"/>
                  </a:lnTo>
                  <a:lnTo>
                    <a:pt x="2414" y="291"/>
                  </a:lnTo>
                  <a:lnTo>
                    <a:pt x="2436" y="260"/>
                  </a:lnTo>
                  <a:lnTo>
                    <a:pt x="2421" y="248"/>
                  </a:lnTo>
                  <a:close/>
                  <a:moveTo>
                    <a:pt x="2464" y="187"/>
                  </a:moveTo>
                  <a:lnTo>
                    <a:pt x="2443" y="217"/>
                  </a:lnTo>
                  <a:lnTo>
                    <a:pt x="2459" y="229"/>
                  </a:lnTo>
                  <a:lnTo>
                    <a:pt x="2481" y="196"/>
                  </a:lnTo>
                  <a:lnTo>
                    <a:pt x="2464" y="187"/>
                  </a:lnTo>
                  <a:close/>
                  <a:moveTo>
                    <a:pt x="2509" y="125"/>
                  </a:moveTo>
                  <a:lnTo>
                    <a:pt x="2488" y="156"/>
                  </a:lnTo>
                  <a:lnTo>
                    <a:pt x="2502" y="165"/>
                  </a:lnTo>
                  <a:lnTo>
                    <a:pt x="2523" y="135"/>
                  </a:lnTo>
                  <a:lnTo>
                    <a:pt x="2509" y="125"/>
                  </a:lnTo>
                  <a:close/>
                  <a:moveTo>
                    <a:pt x="2552" y="61"/>
                  </a:moveTo>
                  <a:lnTo>
                    <a:pt x="2530" y="94"/>
                  </a:lnTo>
                  <a:lnTo>
                    <a:pt x="2544" y="104"/>
                  </a:lnTo>
                  <a:lnTo>
                    <a:pt x="2568" y="73"/>
                  </a:lnTo>
                  <a:lnTo>
                    <a:pt x="2552" y="61"/>
                  </a:lnTo>
                  <a:close/>
                  <a:moveTo>
                    <a:pt x="2594" y="0"/>
                  </a:moveTo>
                  <a:lnTo>
                    <a:pt x="2573" y="30"/>
                  </a:lnTo>
                  <a:lnTo>
                    <a:pt x="2589" y="42"/>
                  </a:lnTo>
                  <a:lnTo>
                    <a:pt x="2611" y="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163609" y="2684800"/>
              <a:ext cx="1886258" cy="3120065"/>
            </a:xfrm>
            <a:custGeom>
              <a:avLst/>
              <a:gdLst>
                <a:gd name="T0" fmla="*/ 966 w 1077"/>
                <a:gd name="T1" fmla="*/ 315 h 1781"/>
                <a:gd name="T2" fmla="*/ 793 w 1077"/>
                <a:gd name="T3" fmla="*/ 486 h 1781"/>
                <a:gd name="T4" fmla="*/ 650 w 1077"/>
                <a:gd name="T5" fmla="*/ 297 h 1781"/>
                <a:gd name="T6" fmla="*/ 625 w 1077"/>
                <a:gd name="T7" fmla="*/ 266 h 1781"/>
                <a:gd name="T8" fmla="*/ 632 w 1077"/>
                <a:gd name="T9" fmla="*/ 236 h 1781"/>
                <a:gd name="T10" fmla="*/ 682 w 1077"/>
                <a:gd name="T11" fmla="*/ 187 h 1781"/>
                <a:gd name="T12" fmla="*/ 698 w 1077"/>
                <a:gd name="T13" fmla="*/ 150 h 1781"/>
                <a:gd name="T14" fmla="*/ 665 w 1077"/>
                <a:gd name="T15" fmla="*/ 82 h 1781"/>
                <a:gd name="T16" fmla="*/ 661 w 1077"/>
                <a:gd name="T17" fmla="*/ 50 h 1781"/>
                <a:gd name="T18" fmla="*/ 627 w 1077"/>
                <a:gd name="T19" fmla="*/ 24 h 1781"/>
                <a:gd name="T20" fmla="*/ 576 w 1077"/>
                <a:gd name="T21" fmla="*/ 3 h 1781"/>
                <a:gd name="T22" fmla="*/ 492 w 1077"/>
                <a:gd name="T23" fmla="*/ 48 h 1781"/>
                <a:gd name="T24" fmla="*/ 471 w 1077"/>
                <a:gd name="T25" fmla="*/ 119 h 1781"/>
                <a:gd name="T26" fmla="*/ 513 w 1077"/>
                <a:gd name="T27" fmla="*/ 199 h 1781"/>
                <a:gd name="T28" fmla="*/ 495 w 1077"/>
                <a:gd name="T29" fmla="*/ 223 h 1781"/>
                <a:gd name="T30" fmla="*/ 386 w 1077"/>
                <a:gd name="T31" fmla="*/ 230 h 1781"/>
                <a:gd name="T32" fmla="*/ 106 w 1077"/>
                <a:gd name="T33" fmla="*/ 313 h 1781"/>
                <a:gd name="T34" fmla="*/ 60 w 1077"/>
                <a:gd name="T35" fmla="*/ 630 h 1781"/>
                <a:gd name="T36" fmla="*/ 138 w 1077"/>
                <a:gd name="T37" fmla="*/ 599 h 1781"/>
                <a:gd name="T38" fmla="*/ 169 w 1077"/>
                <a:gd name="T39" fmla="*/ 527 h 1781"/>
                <a:gd name="T40" fmla="*/ 176 w 1077"/>
                <a:gd name="T41" fmla="*/ 406 h 1781"/>
                <a:gd name="T42" fmla="*/ 220 w 1077"/>
                <a:gd name="T43" fmla="*/ 373 h 1781"/>
                <a:gd name="T44" fmla="*/ 308 w 1077"/>
                <a:gd name="T45" fmla="*/ 360 h 1781"/>
                <a:gd name="T46" fmla="*/ 317 w 1077"/>
                <a:gd name="T47" fmla="*/ 358 h 1781"/>
                <a:gd name="T48" fmla="*/ 256 w 1077"/>
                <a:gd name="T49" fmla="*/ 760 h 1781"/>
                <a:gd name="T50" fmla="*/ 254 w 1077"/>
                <a:gd name="T51" fmla="*/ 794 h 1781"/>
                <a:gd name="T52" fmla="*/ 261 w 1077"/>
                <a:gd name="T53" fmla="*/ 896 h 1781"/>
                <a:gd name="T54" fmla="*/ 123 w 1077"/>
                <a:gd name="T55" fmla="*/ 1406 h 1781"/>
                <a:gd name="T56" fmla="*/ 47 w 1077"/>
                <a:gd name="T57" fmla="*/ 1578 h 1781"/>
                <a:gd name="T58" fmla="*/ 4 w 1077"/>
                <a:gd name="T59" fmla="*/ 1633 h 1781"/>
                <a:gd name="T60" fmla="*/ 56 w 1077"/>
                <a:gd name="T61" fmla="*/ 1688 h 1781"/>
                <a:gd name="T62" fmla="*/ 104 w 1077"/>
                <a:gd name="T63" fmla="*/ 1714 h 1781"/>
                <a:gd name="T64" fmla="*/ 122 w 1077"/>
                <a:gd name="T65" fmla="*/ 1741 h 1781"/>
                <a:gd name="T66" fmla="*/ 174 w 1077"/>
                <a:gd name="T67" fmla="*/ 1703 h 1781"/>
                <a:gd name="T68" fmla="*/ 161 w 1077"/>
                <a:gd name="T69" fmla="*/ 1636 h 1781"/>
                <a:gd name="T70" fmla="*/ 323 w 1077"/>
                <a:gd name="T71" fmla="*/ 1294 h 1781"/>
                <a:gd name="T72" fmla="*/ 385 w 1077"/>
                <a:gd name="T73" fmla="*/ 1152 h 1781"/>
                <a:gd name="T74" fmla="*/ 481 w 1077"/>
                <a:gd name="T75" fmla="*/ 943 h 1781"/>
                <a:gd name="T76" fmla="*/ 699 w 1077"/>
                <a:gd name="T77" fmla="*/ 879 h 1781"/>
                <a:gd name="T78" fmla="*/ 682 w 1077"/>
                <a:gd name="T79" fmla="*/ 976 h 1781"/>
                <a:gd name="T80" fmla="*/ 632 w 1077"/>
                <a:gd name="T81" fmla="*/ 1141 h 1781"/>
                <a:gd name="T82" fmla="*/ 618 w 1077"/>
                <a:gd name="T83" fmla="*/ 1225 h 1781"/>
                <a:gd name="T84" fmla="*/ 670 w 1077"/>
                <a:gd name="T85" fmla="*/ 1269 h 1781"/>
                <a:gd name="T86" fmla="*/ 795 w 1077"/>
                <a:gd name="T87" fmla="*/ 1285 h 1781"/>
                <a:gd name="T88" fmla="*/ 830 w 1077"/>
                <a:gd name="T89" fmla="*/ 1219 h 1781"/>
                <a:gd name="T90" fmla="*/ 746 w 1077"/>
                <a:gd name="T91" fmla="*/ 1165 h 1781"/>
                <a:gd name="T92" fmla="*/ 840 w 1077"/>
                <a:gd name="T93" fmla="*/ 864 h 1781"/>
                <a:gd name="T94" fmla="*/ 831 w 1077"/>
                <a:gd name="T95" fmla="*/ 762 h 1781"/>
                <a:gd name="T96" fmla="*/ 507 w 1077"/>
                <a:gd name="T97" fmla="*/ 757 h 1781"/>
                <a:gd name="T98" fmla="*/ 508 w 1077"/>
                <a:gd name="T99" fmla="*/ 758 h 1781"/>
                <a:gd name="T100" fmla="*/ 560 w 1077"/>
                <a:gd name="T101" fmla="*/ 658 h 1781"/>
                <a:gd name="T102" fmla="*/ 607 w 1077"/>
                <a:gd name="T103" fmla="*/ 511 h 1781"/>
                <a:gd name="T104" fmla="*/ 643 w 1077"/>
                <a:gd name="T105" fmla="*/ 449 h 1781"/>
                <a:gd name="T106" fmla="*/ 784 w 1077"/>
                <a:gd name="T107" fmla="*/ 596 h 1781"/>
                <a:gd name="T108" fmla="*/ 836 w 1077"/>
                <a:gd name="T109" fmla="*/ 566 h 1781"/>
                <a:gd name="T110" fmla="*/ 999 w 1077"/>
                <a:gd name="T111" fmla="*/ 402 h 1781"/>
                <a:gd name="T112" fmla="*/ 1042 w 1077"/>
                <a:gd name="T113" fmla="*/ 374 h 1781"/>
                <a:gd name="T114" fmla="*/ 1033 w 1077"/>
                <a:gd name="T115" fmla="*/ 28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7" h="1781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000681" y="5924098"/>
              <a:ext cx="609498" cy="169593"/>
            </a:xfrm>
            <a:custGeom>
              <a:avLst/>
              <a:gdLst>
                <a:gd name="T0" fmla="*/ 785 w 823"/>
                <a:gd name="T1" fmla="*/ 0 h 229"/>
                <a:gd name="T2" fmla="*/ 0 w 823"/>
                <a:gd name="T3" fmla="*/ 0 h 229"/>
                <a:gd name="T4" fmla="*/ 0 w 823"/>
                <a:gd name="T5" fmla="*/ 21 h 229"/>
                <a:gd name="T6" fmla="*/ 785 w 823"/>
                <a:gd name="T7" fmla="*/ 21 h 229"/>
                <a:gd name="T8" fmla="*/ 785 w 823"/>
                <a:gd name="T9" fmla="*/ 45 h 229"/>
                <a:gd name="T10" fmla="*/ 38 w 823"/>
                <a:gd name="T11" fmla="*/ 45 h 229"/>
                <a:gd name="T12" fmla="*/ 38 w 823"/>
                <a:gd name="T13" fmla="*/ 186 h 229"/>
                <a:gd name="T14" fmla="*/ 785 w 823"/>
                <a:gd name="T15" fmla="*/ 186 h 229"/>
                <a:gd name="T16" fmla="*/ 785 w 823"/>
                <a:gd name="T17" fmla="*/ 208 h 229"/>
                <a:gd name="T18" fmla="*/ 0 w 823"/>
                <a:gd name="T19" fmla="*/ 208 h 229"/>
                <a:gd name="T20" fmla="*/ 0 w 823"/>
                <a:gd name="T21" fmla="*/ 229 h 229"/>
                <a:gd name="T22" fmla="*/ 785 w 823"/>
                <a:gd name="T23" fmla="*/ 229 h 229"/>
                <a:gd name="T24" fmla="*/ 823 w 823"/>
                <a:gd name="T25" fmla="*/ 229 h 229"/>
                <a:gd name="T26" fmla="*/ 823 w 823"/>
                <a:gd name="T27" fmla="*/ 208 h 229"/>
                <a:gd name="T28" fmla="*/ 823 w 823"/>
                <a:gd name="T29" fmla="*/ 186 h 229"/>
                <a:gd name="T30" fmla="*/ 823 w 823"/>
                <a:gd name="T31" fmla="*/ 45 h 229"/>
                <a:gd name="T32" fmla="*/ 823 w 823"/>
                <a:gd name="T33" fmla="*/ 21 h 229"/>
                <a:gd name="T34" fmla="*/ 823 w 823"/>
                <a:gd name="T35" fmla="*/ 0 h 229"/>
                <a:gd name="T36" fmla="*/ 785 w 823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229">
                  <a:moveTo>
                    <a:pt x="78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85" y="21"/>
                  </a:lnTo>
                  <a:lnTo>
                    <a:pt x="785" y="45"/>
                  </a:lnTo>
                  <a:lnTo>
                    <a:pt x="38" y="45"/>
                  </a:lnTo>
                  <a:lnTo>
                    <a:pt x="38" y="186"/>
                  </a:lnTo>
                  <a:lnTo>
                    <a:pt x="785" y="186"/>
                  </a:lnTo>
                  <a:lnTo>
                    <a:pt x="785" y="208"/>
                  </a:lnTo>
                  <a:lnTo>
                    <a:pt x="0" y="208"/>
                  </a:lnTo>
                  <a:lnTo>
                    <a:pt x="0" y="229"/>
                  </a:lnTo>
                  <a:lnTo>
                    <a:pt x="785" y="229"/>
                  </a:lnTo>
                  <a:lnTo>
                    <a:pt x="823" y="229"/>
                  </a:lnTo>
                  <a:lnTo>
                    <a:pt x="823" y="208"/>
                  </a:lnTo>
                  <a:lnTo>
                    <a:pt x="823" y="186"/>
                  </a:lnTo>
                  <a:lnTo>
                    <a:pt x="823" y="45"/>
                  </a:lnTo>
                  <a:lnTo>
                    <a:pt x="823" y="21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000681" y="5783388"/>
              <a:ext cx="649489" cy="137007"/>
            </a:xfrm>
            <a:custGeom>
              <a:avLst/>
              <a:gdLst>
                <a:gd name="T0" fmla="*/ 835 w 877"/>
                <a:gd name="T1" fmla="*/ 0 h 185"/>
                <a:gd name="T2" fmla="*/ 0 w 877"/>
                <a:gd name="T3" fmla="*/ 0 h 185"/>
                <a:gd name="T4" fmla="*/ 0 w 877"/>
                <a:gd name="T5" fmla="*/ 19 h 185"/>
                <a:gd name="T6" fmla="*/ 835 w 877"/>
                <a:gd name="T7" fmla="*/ 19 h 185"/>
                <a:gd name="T8" fmla="*/ 835 w 877"/>
                <a:gd name="T9" fmla="*/ 36 h 185"/>
                <a:gd name="T10" fmla="*/ 40 w 877"/>
                <a:gd name="T11" fmla="*/ 36 h 185"/>
                <a:gd name="T12" fmla="*/ 40 w 877"/>
                <a:gd name="T13" fmla="*/ 152 h 185"/>
                <a:gd name="T14" fmla="*/ 835 w 877"/>
                <a:gd name="T15" fmla="*/ 152 h 185"/>
                <a:gd name="T16" fmla="*/ 835 w 877"/>
                <a:gd name="T17" fmla="*/ 168 h 185"/>
                <a:gd name="T18" fmla="*/ 0 w 877"/>
                <a:gd name="T19" fmla="*/ 168 h 185"/>
                <a:gd name="T20" fmla="*/ 0 w 877"/>
                <a:gd name="T21" fmla="*/ 185 h 185"/>
                <a:gd name="T22" fmla="*/ 835 w 877"/>
                <a:gd name="T23" fmla="*/ 185 h 185"/>
                <a:gd name="T24" fmla="*/ 877 w 877"/>
                <a:gd name="T25" fmla="*/ 185 h 185"/>
                <a:gd name="T26" fmla="*/ 877 w 877"/>
                <a:gd name="T27" fmla="*/ 168 h 185"/>
                <a:gd name="T28" fmla="*/ 877 w 877"/>
                <a:gd name="T29" fmla="*/ 152 h 185"/>
                <a:gd name="T30" fmla="*/ 877 w 877"/>
                <a:gd name="T31" fmla="*/ 36 h 185"/>
                <a:gd name="T32" fmla="*/ 877 w 877"/>
                <a:gd name="T33" fmla="*/ 19 h 185"/>
                <a:gd name="T34" fmla="*/ 877 w 877"/>
                <a:gd name="T35" fmla="*/ 0 h 185"/>
                <a:gd name="T36" fmla="*/ 835 w 877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85">
                  <a:moveTo>
                    <a:pt x="83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35" y="19"/>
                  </a:lnTo>
                  <a:lnTo>
                    <a:pt x="835" y="36"/>
                  </a:lnTo>
                  <a:lnTo>
                    <a:pt x="40" y="36"/>
                  </a:lnTo>
                  <a:lnTo>
                    <a:pt x="40" y="152"/>
                  </a:lnTo>
                  <a:lnTo>
                    <a:pt x="835" y="152"/>
                  </a:lnTo>
                  <a:lnTo>
                    <a:pt x="835" y="168"/>
                  </a:lnTo>
                  <a:lnTo>
                    <a:pt x="0" y="168"/>
                  </a:lnTo>
                  <a:lnTo>
                    <a:pt x="0" y="185"/>
                  </a:lnTo>
                  <a:lnTo>
                    <a:pt x="835" y="185"/>
                  </a:lnTo>
                  <a:lnTo>
                    <a:pt x="877" y="185"/>
                  </a:lnTo>
                  <a:lnTo>
                    <a:pt x="877" y="168"/>
                  </a:lnTo>
                  <a:lnTo>
                    <a:pt x="877" y="152"/>
                  </a:lnTo>
                  <a:lnTo>
                    <a:pt x="877" y="36"/>
                  </a:lnTo>
                  <a:lnTo>
                    <a:pt x="877" y="19"/>
                  </a:lnTo>
                  <a:lnTo>
                    <a:pt x="877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778291" y="5934466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778291" y="581375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0 h 158"/>
                <a:gd name="T10" fmla="*/ 40 w 877"/>
                <a:gd name="T11" fmla="*/ 30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0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0"/>
                  </a:lnTo>
                  <a:lnTo>
                    <a:pt x="40" y="30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0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713120" y="5667857"/>
              <a:ext cx="609498" cy="145894"/>
            </a:xfrm>
            <a:custGeom>
              <a:avLst/>
              <a:gdLst>
                <a:gd name="T0" fmla="*/ 785 w 823"/>
                <a:gd name="T1" fmla="*/ 0 h 197"/>
                <a:gd name="T2" fmla="*/ 0 w 823"/>
                <a:gd name="T3" fmla="*/ 0 h 197"/>
                <a:gd name="T4" fmla="*/ 0 w 823"/>
                <a:gd name="T5" fmla="*/ 19 h 197"/>
                <a:gd name="T6" fmla="*/ 785 w 823"/>
                <a:gd name="T7" fmla="*/ 19 h 197"/>
                <a:gd name="T8" fmla="*/ 785 w 823"/>
                <a:gd name="T9" fmla="*/ 38 h 197"/>
                <a:gd name="T10" fmla="*/ 38 w 823"/>
                <a:gd name="T11" fmla="*/ 38 h 197"/>
                <a:gd name="T12" fmla="*/ 38 w 823"/>
                <a:gd name="T13" fmla="*/ 161 h 197"/>
                <a:gd name="T14" fmla="*/ 785 w 823"/>
                <a:gd name="T15" fmla="*/ 161 h 197"/>
                <a:gd name="T16" fmla="*/ 785 w 823"/>
                <a:gd name="T17" fmla="*/ 178 h 197"/>
                <a:gd name="T18" fmla="*/ 0 w 823"/>
                <a:gd name="T19" fmla="*/ 178 h 197"/>
                <a:gd name="T20" fmla="*/ 0 w 823"/>
                <a:gd name="T21" fmla="*/ 197 h 197"/>
                <a:gd name="T22" fmla="*/ 785 w 823"/>
                <a:gd name="T23" fmla="*/ 197 h 197"/>
                <a:gd name="T24" fmla="*/ 823 w 823"/>
                <a:gd name="T25" fmla="*/ 197 h 197"/>
                <a:gd name="T26" fmla="*/ 823 w 823"/>
                <a:gd name="T27" fmla="*/ 178 h 197"/>
                <a:gd name="T28" fmla="*/ 823 w 823"/>
                <a:gd name="T29" fmla="*/ 161 h 197"/>
                <a:gd name="T30" fmla="*/ 823 w 823"/>
                <a:gd name="T31" fmla="*/ 38 h 197"/>
                <a:gd name="T32" fmla="*/ 823 w 823"/>
                <a:gd name="T33" fmla="*/ 19 h 197"/>
                <a:gd name="T34" fmla="*/ 823 w 823"/>
                <a:gd name="T35" fmla="*/ 0 h 197"/>
                <a:gd name="T36" fmla="*/ 785 w 823"/>
                <a:gd name="T3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7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785" y="197"/>
                  </a:lnTo>
                  <a:lnTo>
                    <a:pt x="823" y="197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713120" y="5548624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778291" y="543161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7 w 877"/>
                <a:gd name="T7" fmla="*/ 14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7" y="14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584043" y="594853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7 w 823"/>
                <a:gd name="T11" fmla="*/ 38 h 196"/>
                <a:gd name="T12" fmla="*/ 37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7" y="38"/>
                  </a:lnTo>
                  <a:lnTo>
                    <a:pt x="37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584043" y="5827082"/>
              <a:ext cx="649489" cy="117752"/>
            </a:xfrm>
            <a:custGeom>
              <a:avLst/>
              <a:gdLst>
                <a:gd name="T0" fmla="*/ 834 w 877"/>
                <a:gd name="T1" fmla="*/ 0 h 159"/>
                <a:gd name="T2" fmla="*/ 0 w 877"/>
                <a:gd name="T3" fmla="*/ 0 h 159"/>
                <a:gd name="T4" fmla="*/ 0 w 877"/>
                <a:gd name="T5" fmla="*/ 17 h 159"/>
                <a:gd name="T6" fmla="*/ 834 w 877"/>
                <a:gd name="T7" fmla="*/ 17 h 159"/>
                <a:gd name="T8" fmla="*/ 834 w 877"/>
                <a:gd name="T9" fmla="*/ 31 h 159"/>
                <a:gd name="T10" fmla="*/ 40 w 877"/>
                <a:gd name="T11" fmla="*/ 31 h 159"/>
                <a:gd name="T12" fmla="*/ 40 w 877"/>
                <a:gd name="T13" fmla="*/ 131 h 159"/>
                <a:gd name="T14" fmla="*/ 834 w 877"/>
                <a:gd name="T15" fmla="*/ 131 h 159"/>
                <a:gd name="T16" fmla="*/ 834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4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1 h 159"/>
                <a:gd name="T30" fmla="*/ 877 w 877"/>
                <a:gd name="T31" fmla="*/ 31 h 159"/>
                <a:gd name="T32" fmla="*/ 877 w 877"/>
                <a:gd name="T33" fmla="*/ 17 h 159"/>
                <a:gd name="T34" fmla="*/ 877 w 877"/>
                <a:gd name="T35" fmla="*/ 0 h 159"/>
                <a:gd name="T36" fmla="*/ 834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4" y="17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4" y="131"/>
                  </a:lnTo>
                  <a:lnTo>
                    <a:pt x="834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4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1"/>
                  </a:lnTo>
                  <a:lnTo>
                    <a:pt x="877" y="31"/>
                  </a:lnTo>
                  <a:lnTo>
                    <a:pt x="877" y="17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517390" y="5681928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8 h 196"/>
                <a:gd name="T18" fmla="*/ 0 w 823"/>
                <a:gd name="T19" fmla="*/ 178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8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517390" y="5562695"/>
              <a:ext cx="649489" cy="117752"/>
            </a:xfrm>
            <a:custGeom>
              <a:avLst/>
              <a:gdLst>
                <a:gd name="T0" fmla="*/ 837 w 877"/>
                <a:gd name="T1" fmla="*/ 0 h 159"/>
                <a:gd name="T2" fmla="*/ 0 w 877"/>
                <a:gd name="T3" fmla="*/ 0 h 159"/>
                <a:gd name="T4" fmla="*/ 0 w 877"/>
                <a:gd name="T5" fmla="*/ 15 h 159"/>
                <a:gd name="T6" fmla="*/ 837 w 877"/>
                <a:gd name="T7" fmla="*/ 15 h 159"/>
                <a:gd name="T8" fmla="*/ 837 w 877"/>
                <a:gd name="T9" fmla="*/ 31 h 159"/>
                <a:gd name="T10" fmla="*/ 40 w 877"/>
                <a:gd name="T11" fmla="*/ 31 h 159"/>
                <a:gd name="T12" fmla="*/ 40 w 877"/>
                <a:gd name="T13" fmla="*/ 130 h 159"/>
                <a:gd name="T14" fmla="*/ 837 w 877"/>
                <a:gd name="T15" fmla="*/ 130 h 159"/>
                <a:gd name="T16" fmla="*/ 837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7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0 h 159"/>
                <a:gd name="T30" fmla="*/ 877 w 877"/>
                <a:gd name="T31" fmla="*/ 31 h 159"/>
                <a:gd name="T32" fmla="*/ 877 w 877"/>
                <a:gd name="T33" fmla="*/ 15 h 159"/>
                <a:gd name="T34" fmla="*/ 877 w 877"/>
                <a:gd name="T35" fmla="*/ 0 h 159"/>
                <a:gd name="T36" fmla="*/ 837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5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452219" y="5327931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0 h 159"/>
                <a:gd name="T14" fmla="*/ 837 w 878"/>
                <a:gd name="T15" fmla="*/ 130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0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0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432964" y="4944310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7 h 159"/>
                <a:gd name="T6" fmla="*/ 837 w 878"/>
                <a:gd name="T7" fmla="*/ 17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7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7" y="17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7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6387789" y="518277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387789" y="5062063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584043" y="5445683"/>
              <a:ext cx="649489" cy="117012"/>
            </a:xfrm>
            <a:custGeom>
              <a:avLst/>
              <a:gdLst>
                <a:gd name="T0" fmla="*/ 834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4 w 877"/>
                <a:gd name="T7" fmla="*/ 14 h 158"/>
                <a:gd name="T8" fmla="*/ 834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4 w 877"/>
                <a:gd name="T15" fmla="*/ 130 h 158"/>
                <a:gd name="T16" fmla="*/ 834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4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4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4" y="14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4" y="130"/>
                  </a:lnTo>
                  <a:lnTo>
                    <a:pt x="834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4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629126" y="3832699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1 w 452"/>
                <a:gd name="T3" fmla="*/ 372 h 452"/>
                <a:gd name="T4" fmla="*/ 81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1" y="372"/>
                  </a:cubicBezTo>
                  <a:cubicBezTo>
                    <a:pt x="0" y="291"/>
                    <a:pt x="0" y="161"/>
                    <a:pt x="81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7198724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720526" y="1742782"/>
              <a:ext cx="791681" cy="791680"/>
            </a:xfrm>
            <a:custGeom>
              <a:avLst/>
              <a:gdLst>
                <a:gd name="T0" fmla="*/ 372 w 452"/>
                <a:gd name="T1" fmla="*/ 371 h 452"/>
                <a:gd name="T2" fmla="*/ 80 w 452"/>
                <a:gd name="T3" fmla="*/ 371 h 452"/>
                <a:gd name="T4" fmla="*/ 80 w 452"/>
                <a:gd name="T5" fmla="*/ 80 h 452"/>
                <a:gd name="T6" fmla="*/ 372 w 452"/>
                <a:gd name="T7" fmla="*/ 80 h 452"/>
                <a:gd name="T8" fmla="*/ 372 w 452"/>
                <a:gd name="T9" fmla="*/ 37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1"/>
                  </a:moveTo>
                  <a:cubicBezTo>
                    <a:pt x="291" y="452"/>
                    <a:pt x="161" y="452"/>
                    <a:pt x="80" y="371"/>
                  </a:cubicBezTo>
                  <a:cubicBezTo>
                    <a:pt x="0" y="291"/>
                    <a:pt x="0" y="160"/>
                    <a:pt x="80" y="80"/>
                  </a:cubicBezTo>
                  <a:cubicBezTo>
                    <a:pt x="161" y="0"/>
                    <a:pt x="291" y="0"/>
                    <a:pt x="372" y="80"/>
                  </a:cubicBezTo>
                  <a:cubicBezTo>
                    <a:pt x="452" y="160"/>
                    <a:pt x="452" y="291"/>
                    <a:pt x="372" y="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4242327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811184" y="3832699"/>
              <a:ext cx="791681" cy="791680"/>
            </a:xfrm>
            <a:custGeom>
              <a:avLst/>
              <a:gdLst>
                <a:gd name="T0" fmla="*/ 371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1 w 452"/>
                <a:gd name="T7" fmla="*/ 81 h 452"/>
                <a:gd name="T8" fmla="*/ 371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1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1" y="81"/>
                  </a:cubicBezTo>
                  <a:cubicBezTo>
                    <a:pt x="452" y="161"/>
                    <a:pt x="452" y="291"/>
                    <a:pt x="371" y="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8086680" y="3042500"/>
              <a:ext cx="570247" cy="570987"/>
            </a:xfrm>
            <a:custGeom>
              <a:avLst/>
              <a:gdLst>
                <a:gd name="T0" fmla="*/ 268 w 326"/>
                <a:gd name="T1" fmla="*/ 268 h 326"/>
                <a:gd name="T2" fmla="*/ 58 w 326"/>
                <a:gd name="T3" fmla="*/ 268 h 326"/>
                <a:gd name="T4" fmla="*/ 58 w 326"/>
                <a:gd name="T5" fmla="*/ 58 h 326"/>
                <a:gd name="T6" fmla="*/ 268 w 326"/>
                <a:gd name="T7" fmla="*/ 58 h 326"/>
                <a:gd name="T8" fmla="*/ 268 w 326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6">
                  <a:moveTo>
                    <a:pt x="268" y="268"/>
                  </a:moveTo>
                  <a:cubicBezTo>
                    <a:pt x="210" y="326"/>
                    <a:pt x="116" y="326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6" y="116"/>
                    <a:pt x="326" y="210"/>
                    <a:pt x="268" y="2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6757338" y="1733895"/>
              <a:ext cx="568766" cy="569506"/>
            </a:xfrm>
            <a:custGeom>
              <a:avLst/>
              <a:gdLst>
                <a:gd name="T0" fmla="*/ 268 w 325"/>
                <a:gd name="T1" fmla="*/ 268 h 325"/>
                <a:gd name="T2" fmla="*/ 58 w 325"/>
                <a:gd name="T3" fmla="*/ 268 h 325"/>
                <a:gd name="T4" fmla="*/ 58 w 325"/>
                <a:gd name="T5" fmla="*/ 58 h 325"/>
                <a:gd name="T6" fmla="*/ 268 w 325"/>
                <a:gd name="T7" fmla="*/ 58 h 325"/>
                <a:gd name="T8" fmla="*/ 268 w 325"/>
                <a:gd name="T9" fmla="*/ 26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8" y="268"/>
                  </a:moveTo>
                  <a:cubicBezTo>
                    <a:pt x="210" y="325"/>
                    <a:pt x="116" y="325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5" y="116"/>
                    <a:pt x="325" y="210"/>
                    <a:pt x="268" y="26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890335" y="1723527"/>
              <a:ext cx="568766" cy="570987"/>
            </a:xfrm>
            <a:custGeom>
              <a:avLst/>
              <a:gdLst>
                <a:gd name="T0" fmla="*/ 267 w 325"/>
                <a:gd name="T1" fmla="*/ 268 h 326"/>
                <a:gd name="T2" fmla="*/ 57 w 325"/>
                <a:gd name="T3" fmla="*/ 268 h 326"/>
                <a:gd name="T4" fmla="*/ 57 w 325"/>
                <a:gd name="T5" fmla="*/ 58 h 326"/>
                <a:gd name="T6" fmla="*/ 267 w 325"/>
                <a:gd name="T7" fmla="*/ 58 h 326"/>
                <a:gd name="T8" fmla="*/ 267 w 325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267" y="268"/>
                  </a:moveTo>
                  <a:cubicBezTo>
                    <a:pt x="209" y="326"/>
                    <a:pt x="115" y="326"/>
                    <a:pt x="57" y="268"/>
                  </a:cubicBezTo>
                  <a:cubicBezTo>
                    <a:pt x="0" y="210"/>
                    <a:pt x="0" y="116"/>
                    <a:pt x="57" y="58"/>
                  </a:cubicBezTo>
                  <a:cubicBezTo>
                    <a:pt x="115" y="0"/>
                    <a:pt x="209" y="0"/>
                    <a:pt x="267" y="58"/>
                  </a:cubicBezTo>
                  <a:cubicBezTo>
                    <a:pt x="325" y="116"/>
                    <a:pt x="325" y="210"/>
                    <a:pt x="267" y="2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3534332" y="3009174"/>
              <a:ext cx="569506" cy="569506"/>
            </a:xfrm>
            <a:custGeom>
              <a:avLst/>
              <a:gdLst>
                <a:gd name="T0" fmla="*/ 267 w 325"/>
                <a:gd name="T1" fmla="*/ 267 h 325"/>
                <a:gd name="T2" fmla="*/ 58 w 325"/>
                <a:gd name="T3" fmla="*/ 267 h 325"/>
                <a:gd name="T4" fmla="*/ 58 w 325"/>
                <a:gd name="T5" fmla="*/ 58 h 325"/>
                <a:gd name="T6" fmla="*/ 267 w 325"/>
                <a:gd name="T7" fmla="*/ 58 h 325"/>
                <a:gd name="T8" fmla="*/ 267 w 325"/>
                <a:gd name="T9" fmla="*/ 26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7" y="267"/>
                  </a:moveTo>
                  <a:cubicBezTo>
                    <a:pt x="210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10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4513433" y="2573503"/>
              <a:ext cx="249468" cy="345530"/>
            </a:xfrm>
            <a:custGeom>
              <a:avLst/>
              <a:gdLst>
                <a:gd name="T0" fmla="*/ 62 w 81"/>
                <a:gd name="T1" fmla="*/ 37 h 112"/>
                <a:gd name="T2" fmla="*/ 74 w 81"/>
                <a:gd name="T3" fmla="*/ 36 h 112"/>
                <a:gd name="T4" fmla="*/ 69 w 81"/>
                <a:gd name="T5" fmla="*/ 43 h 112"/>
                <a:gd name="T6" fmla="*/ 69 w 81"/>
                <a:gd name="T7" fmla="*/ 100 h 112"/>
                <a:gd name="T8" fmla="*/ 12 w 81"/>
                <a:gd name="T9" fmla="*/ 100 h 112"/>
                <a:gd name="T10" fmla="*/ 12 w 81"/>
                <a:gd name="T11" fmla="*/ 43 h 112"/>
                <a:gd name="T12" fmla="*/ 36 w 81"/>
                <a:gd name="T13" fmla="*/ 27 h 112"/>
                <a:gd name="T14" fmla="*/ 29 w 81"/>
                <a:gd name="T15" fmla="*/ 21 h 112"/>
                <a:gd name="T16" fmla="*/ 22 w 81"/>
                <a:gd name="T17" fmla="*/ 12 h 112"/>
                <a:gd name="T18" fmla="*/ 41 w 81"/>
                <a:gd name="T19" fmla="*/ 0 h 112"/>
                <a:gd name="T20" fmla="*/ 59 w 81"/>
                <a:gd name="T21" fmla="*/ 12 h 112"/>
                <a:gd name="T22" fmla="*/ 52 w 81"/>
                <a:gd name="T23" fmla="*/ 21 h 112"/>
                <a:gd name="T24" fmla="*/ 45 w 81"/>
                <a:gd name="T25" fmla="*/ 27 h 112"/>
                <a:gd name="T26" fmla="*/ 29 w 81"/>
                <a:gd name="T27" fmla="*/ 15 h 112"/>
                <a:gd name="T28" fmla="*/ 52 w 81"/>
                <a:gd name="T29" fmla="*/ 14 h 112"/>
                <a:gd name="T30" fmla="*/ 53 w 81"/>
                <a:gd name="T31" fmla="*/ 12 h 112"/>
                <a:gd name="T32" fmla="*/ 41 w 81"/>
                <a:gd name="T33" fmla="*/ 5 h 112"/>
                <a:gd name="T34" fmla="*/ 28 w 81"/>
                <a:gd name="T35" fmla="*/ 12 h 112"/>
                <a:gd name="T36" fmla="*/ 20 w 81"/>
                <a:gd name="T37" fmla="*/ 53 h 112"/>
                <a:gd name="T38" fmla="*/ 27 w 81"/>
                <a:gd name="T39" fmla="*/ 56 h 112"/>
                <a:gd name="T40" fmla="*/ 20 w 81"/>
                <a:gd name="T41" fmla="*/ 53 h 112"/>
                <a:gd name="T42" fmla="*/ 27 w 81"/>
                <a:gd name="T43" fmla="*/ 87 h 112"/>
                <a:gd name="T44" fmla="*/ 20 w 81"/>
                <a:gd name="T45" fmla="*/ 90 h 112"/>
                <a:gd name="T46" fmla="*/ 61 w 81"/>
                <a:gd name="T47" fmla="*/ 90 h 112"/>
                <a:gd name="T48" fmla="*/ 54 w 81"/>
                <a:gd name="T49" fmla="*/ 87 h 112"/>
                <a:gd name="T50" fmla="*/ 61 w 81"/>
                <a:gd name="T51" fmla="*/ 90 h 112"/>
                <a:gd name="T52" fmla="*/ 61 w 81"/>
                <a:gd name="T53" fmla="*/ 70 h 112"/>
                <a:gd name="T54" fmla="*/ 68 w 81"/>
                <a:gd name="T55" fmla="*/ 73 h 112"/>
                <a:gd name="T56" fmla="*/ 42 w 81"/>
                <a:gd name="T57" fmla="*/ 99 h 112"/>
                <a:gd name="T58" fmla="*/ 39 w 81"/>
                <a:gd name="T59" fmla="*/ 92 h 112"/>
                <a:gd name="T60" fmla="*/ 42 w 81"/>
                <a:gd name="T61" fmla="*/ 99 h 112"/>
                <a:gd name="T62" fmla="*/ 20 w 81"/>
                <a:gd name="T63" fmla="*/ 73 h 112"/>
                <a:gd name="T64" fmla="*/ 13 w 81"/>
                <a:gd name="T65" fmla="*/ 70 h 112"/>
                <a:gd name="T66" fmla="*/ 39 w 81"/>
                <a:gd name="T67" fmla="*/ 44 h 112"/>
                <a:gd name="T68" fmla="*/ 42 w 81"/>
                <a:gd name="T69" fmla="*/ 51 h 112"/>
                <a:gd name="T70" fmla="*/ 39 w 81"/>
                <a:gd name="T71" fmla="*/ 44 h 112"/>
                <a:gd name="T72" fmla="*/ 45 w 81"/>
                <a:gd name="T73" fmla="*/ 68 h 112"/>
                <a:gd name="T74" fmla="*/ 54 w 81"/>
                <a:gd name="T75" fmla="*/ 49 h 112"/>
                <a:gd name="T76" fmla="*/ 38 w 81"/>
                <a:gd name="T77" fmla="*/ 67 h 112"/>
                <a:gd name="T78" fmla="*/ 43 w 81"/>
                <a:gd name="T79" fmla="*/ 78 h 112"/>
                <a:gd name="T80" fmla="*/ 58 w 81"/>
                <a:gd name="T81" fmla="*/ 82 h 112"/>
                <a:gd name="T82" fmla="*/ 46 w 81"/>
                <a:gd name="T83" fmla="*/ 73 h 112"/>
                <a:gd name="T84" fmla="*/ 61 w 81"/>
                <a:gd name="T85" fmla="*/ 51 h 112"/>
                <a:gd name="T86" fmla="*/ 20 w 81"/>
                <a:gd name="T87" fmla="*/ 51 h 112"/>
                <a:gd name="T88" fmla="*/ 20 w 81"/>
                <a:gd name="T89" fmla="*/ 92 h 112"/>
                <a:gd name="T90" fmla="*/ 61 w 81"/>
                <a:gd name="T91" fmla="*/ 92 h 112"/>
                <a:gd name="T92" fmla="*/ 61 w 81"/>
                <a:gd name="T93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8088833" y="4114063"/>
              <a:ext cx="237999" cy="265241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3684009" y="3154356"/>
              <a:ext cx="299649" cy="299650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5030106" y="1859022"/>
              <a:ext cx="245168" cy="299650"/>
            </a:xfrm>
            <a:custGeom>
              <a:avLst/>
              <a:gdLst>
                <a:gd name="T0" fmla="*/ 36 w 79"/>
                <a:gd name="T1" fmla="*/ 27 h 97"/>
                <a:gd name="T2" fmla="*/ 40 w 79"/>
                <a:gd name="T3" fmla="*/ 1 h 97"/>
                <a:gd name="T4" fmla="*/ 46 w 79"/>
                <a:gd name="T5" fmla="*/ 5 h 97"/>
                <a:gd name="T6" fmla="*/ 41 w 79"/>
                <a:gd name="T7" fmla="*/ 27 h 97"/>
                <a:gd name="T8" fmla="*/ 39 w 79"/>
                <a:gd name="T9" fmla="*/ 27 h 97"/>
                <a:gd name="T10" fmla="*/ 36 w 79"/>
                <a:gd name="T11" fmla="*/ 27 h 97"/>
                <a:gd name="T12" fmla="*/ 38 w 79"/>
                <a:gd name="T13" fmla="*/ 67 h 97"/>
                <a:gd name="T14" fmla="*/ 34 w 79"/>
                <a:gd name="T15" fmla="*/ 58 h 97"/>
                <a:gd name="T16" fmla="*/ 29 w 79"/>
                <a:gd name="T17" fmla="*/ 64 h 97"/>
                <a:gd name="T18" fmla="*/ 38 w 79"/>
                <a:gd name="T19" fmla="*/ 67 h 97"/>
                <a:gd name="T20" fmla="*/ 41 w 79"/>
                <a:gd name="T21" fmla="*/ 67 h 97"/>
                <a:gd name="T22" fmla="*/ 46 w 79"/>
                <a:gd name="T23" fmla="*/ 58 h 97"/>
                <a:gd name="T24" fmla="*/ 50 w 79"/>
                <a:gd name="T25" fmla="*/ 64 h 97"/>
                <a:gd name="T26" fmla="*/ 41 w 79"/>
                <a:gd name="T27" fmla="*/ 67 h 97"/>
                <a:gd name="T28" fmla="*/ 40 w 79"/>
                <a:gd name="T29" fmla="*/ 94 h 97"/>
                <a:gd name="T30" fmla="*/ 25 w 79"/>
                <a:gd name="T31" fmla="*/ 96 h 97"/>
                <a:gd name="T32" fmla="*/ 16 w 79"/>
                <a:gd name="T33" fmla="*/ 89 h 97"/>
                <a:gd name="T34" fmla="*/ 10 w 79"/>
                <a:gd name="T35" fmla="*/ 81 h 97"/>
                <a:gd name="T36" fmla="*/ 5 w 79"/>
                <a:gd name="T37" fmla="*/ 72 h 97"/>
                <a:gd name="T38" fmla="*/ 0 w 79"/>
                <a:gd name="T39" fmla="*/ 55 h 97"/>
                <a:gd name="T40" fmla="*/ 7 w 79"/>
                <a:gd name="T41" fmla="*/ 37 h 97"/>
                <a:gd name="T42" fmla="*/ 22 w 79"/>
                <a:gd name="T43" fmla="*/ 30 h 97"/>
                <a:gd name="T44" fmla="*/ 40 w 79"/>
                <a:gd name="T45" fmla="*/ 31 h 97"/>
                <a:gd name="T46" fmla="*/ 57 w 79"/>
                <a:gd name="T47" fmla="*/ 30 h 97"/>
                <a:gd name="T48" fmla="*/ 72 w 79"/>
                <a:gd name="T49" fmla="*/ 37 h 97"/>
                <a:gd name="T50" fmla="*/ 79 w 79"/>
                <a:gd name="T51" fmla="*/ 55 h 97"/>
                <a:gd name="T52" fmla="*/ 74 w 79"/>
                <a:gd name="T53" fmla="*/ 72 h 97"/>
                <a:gd name="T54" fmla="*/ 69 w 79"/>
                <a:gd name="T55" fmla="*/ 81 h 97"/>
                <a:gd name="T56" fmla="*/ 63 w 79"/>
                <a:gd name="T57" fmla="*/ 89 h 97"/>
                <a:gd name="T58" fmla="*/ 54 w 79"/>
                <a:gd name="T59" fmla="*/ 96 h 97"/>
                <a:gd name="T60" fmla="*/ 40 w 79"/>
                <a:gd name="T61" fmla="*/ 94 h 97"/>
                <a:gd name="T62" fmla="*/ 29 w 79"/>
                <a:gd name="T63" fmla="*/ 86 h 97"/>
                <a:gd name="T64" fmla="*/ 24 w 79"/>
                <a:gd name="T65" fmla="*/ 82 h 97"/>
                <a:gd name="T66" fmla="*/ 19 w 79"/>
                <a:gd name="T67" fmla="*/ 75 h 97"/>
                <a:gd name="T68" fmla="*/ 15 w 79"/>
                <a:gd name="T69" fmla="*/ 68 h 97"/>
                <a:gd name="T70" fmla="*/ 11 w 79"/>
                <a:gd name="T71" fmla="*/ 56 h 97"/>
                <a:gd name="T72" fmla="*/ 16 w 79"/>
                <a:gd name="T73" fmla="*/ 45 h 97"/>
                <a:gd name="T74" fmla="*/ 25 w 79"/>
                <a:gd name="T75" fmla="*/ 40 h 97"/>
                <a:gd name="T76" fmla="*/ 39 w 79"/>
                <a:gd name="T77" fmla="*/ 41 h 97"/>
                <a:gd name="T78" fmla="*/ 40 w 79"/>
                <a:gd name="T79" fmla="*/ 41 h 97"/>
                <a:gd name="T80" fmla="*/ 40 w 79"/>
                <a:gd name="T81" fmla="*/ 41 h 97"/>
                <a:gd name="T82" fmla="*/ 54 w 79"/>
                <a:gd name="T83" fmla="*/ 40 h 97"/>
                <a:gd name="T84" fmla="*/ 63 w 79"/>
                <a:gd name="T85" fmla="*/ 45 h 97"/>
                <a:gd name="T86" fmla="*/ 68 w 79"/>
                <a:gd name="T87" fmla="*/ 56 h 97"/>
                <a:gd name="T88" fmla="*/ 64 w 79"/>
                <a:gd name="T89" fmla="*/ 68 h 97"/>
                <a:gd name="T90" fmla="*/ 60 w 79"/>
                <a:gd name="T91" fmla="*/ 75 h 97"/>
                <a:gd name="T92" fmla="*/ 55 w 79"/>
                <a:gd name="T93" fmla="*/ 82 h 97"/>
                <a:gd name="T94" fmla="*/ 50 w 79"/>
                <a:gd name="T95" fmla="*/ 86 h 97"/>
                <a:gd name="T96" fmla="*/ 41 w 79"/>
                <a:gd name="T97" fmla="*/ 83 h 97"/>
                <a:gd name="T98" fmla="*/ 40 w 79"/>
                <a:gd name="T99" fmla="*/ 83 h 97"/>
                <a:gd name="T100" fmla="*/ 38 w 79"/>
                <a:gd name="T101" fmla="*/ 83 h 97"/>
                <a:gd name="T102" fmla="*/ 29 w 79"/>
                <a:gd name="T103" fmla="*/ 86 h 97"/>
                <a:gd name="T104" fmla="*/ 43 w 79"/>
                <a:gd name="T105" fmla="*/ 15 h 97"/>
                <a:gd name="T106" fmla="*/ 45 w 79"/>
                <a:gd name="T107" fmla="*/ 13 h 97"/>
                <a:gd name="T108" fmla="*/ 65 w 79"/>
                <a:gd name="T109" fmla="*/ 10 h 97"/>
                <a:gd name="T110" fmla="*/ 44 w 79"/>
                <a:gd name="T111" fmla="*/ 20 h 97"/>
                <a:gd name="T112" fmla="*/ 59 w 79"/>
                <a:gd name="T113" fmla="*/ 23 h 97"/>
                <a:gd name="T114" fmla="*/ 78 w 79"/>
                <a:gd name="T115" fmla="*/ 11 h 97"/>
                <a:gd name="T116" fmla="*/ 54 w 79"/>
                <a:gd name="T117" fmla="*/ 3 h 97"/>
                <a:gd name="T118" fmla="*/ 43 w 79"/>
                <a:gd name="T11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" h="97">
                  <a:moveTo>
                    <a:pt x="36" y="27"/>
                  </a:moveTo>
                  <a:cubicBezTo>
                    <a:pt x="33" y="18"/>
                    <a:pt x="30" y="8"/>
                    <a:pt x="40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8" y="11"/>
                    <a:pt x="39" y="20"/>
                    <a:pt x="41" y="27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lose/>
                  <a:moveTo>
                    <a:pt x="38" y="67"/>
                  </a:moveTo>
                  <a:cubicBezTo>
                    <a:pt x="38" y="67"/>
                    <a:pt x="38" y="59"/>
                    <a:pt x="34" y="58"/>
                  </a:cubicBezTo>
                  <a:cubicBezTo>
                    <a:pt x="30" y="58"/>
                    <a:pt x="28" y="62"/>
                    <a:pt x="29" y="64"/>
                  </a:cubicBezTo>
                  <a:cubicBezTo>
                    <a:pt x="30" y="66"/>
                    <a:pt x="38" y="67"/>
                    <a:pt x="38" y="67"/>
                  </a:cubicBezTo>
                  <a:close/>
                  <a:moveTo>
                    <a:pt x="41" y="67"/>
                  </a:moveTo>
                  <a:cubicBezTo>
                    <a:pt x="41" y="67"/>
                    <a:pt x="42" y="59"/>
                    <a:pt x="46" y="58"/>
                  </a:cubicBezTo>
                  <a:cubicBezTo>
                    <a:pt x="50" y="58"/>
                    <a:pt x="52" y="62"/>
                    <a:pt x="50" y="64"/>
                  </a:cubicBezTo>
                  <a:cubicBezTo>
                    <a:pt x="49" y="66"/>
                    <a:pt x="41" y="67"/>
                    <a:pt x="41" y="67"/>
                  </a:cubicBezTo>
                  <a:close/>
                  <a:moveTo>
                    <a:pt x="40" y="94"/>
                  </a:moveTo>
                  <a:cubicBezTo>
                    <a:pt x="33" y="97"/>
                    <a:pt x="29" y="97"/>
                    <a:pt x="25" y="96"/>
                  </a:cubicBezTo>
                  <a:cubicBezTo>
                    <a:pt x="21" y="95"/>
                    <a:pt x="19" y="93"/>
                    <a:pt x="16" y="89"/>
                  </a:cubicBezTo>
                  <a:cubicBezTo>
                    <a:pt x="14" y="86"/>
                    <a:pt x="12" y="83"/>
                    <a:pt x="10" y="81"/>
                  </a:cubicBezTo>
                  <a:cubicBezTo>
                    <a:pt x="8" y="78"/>
                    <a:pt x="7" y="75"/>
                    <a:pt x="5" y="72"/>
                  </a:cubicBezTo>
                  <a:cubicBezTo>
                    <a:pt x="3" y="67"/>
                    <a:pt x="0" y="61"/>
                    <a:pt x="0" y="55"/>
                  </a:cubicBezTo>
                  <a:cubicBezTo>
                    <a:pt x="0" y="48"/>
                    <a:pt x="1" y="42"/>
                    <a:pt x="7" y="37"/>
                  </a:cubicBezTo>
                  <a:cubicBezTo>
                    <a:pt x="11" y="33"/>
                    <a:pt x="16" y="31"/>
                    <a:pt x="22" y="30"/>
                  </a:cubicBezTo>
                  <a:cubicBezTo>
                    <a:pt x="27" y="29"/>
                    <a:pt x="33" y="29"/>
                    <a:pt x="40" y="31"/>
                  </a:cubicBezTo>
                  <a:cubicBezTo>
                    <a:pt x="46" y="29"/>
                    <a:pt x="52" y="29"/>
                    <a:pt x="57" y="30"/>
                  </a:cubicBezTo>
                  <a:cubicBezTo>
                    <a:pt x="63" y="31"/>
                    <a:pt x="68" y="33"/>
                    <a:pt x="72" y="37"/>
                  </a:cubicBezTo>
                  <a:cubicBezTo>
                    <a:pt x="78" y="42"/>
                    <a:pt x="79" y="48"/>
                    <a:pt x="79" y="55"/>
                  </a:cubicBezTo>
                  <a:cubicBezTo>
                    <a:pt x="79" y="61"/>
                    <a:pt x="76" y="67"/>
                    <a:pt x="74" y="72"/>
                  </a:cubicBezTo>
                  <a:cubicBezTo>
                    <a:pt x="72" y="75"/>
                    <a:pt x="71" y="78"/>
                    <a:pt x="69" y="81"/>
                  </a:cubicBezTo>
                  <a:cubicBezTo>
                    <a:pt x="67" y="83"/>
                    <a:pt x="65" y="86"/>
                    <a:pt x="63" y="89"/>
                  </a:cubicBezTo>
                  <a:cubicBezTo>
                    <a:pt x="60" y="93"/>
                    <a:pt x="58" y="95"/>
                    <a:pt x="54" y="96"/>
                  </a:cubicBezTo>
                  <a:cubicBezTo>
                    <a:pt x="50" y="97"/>
                    <a:pt x="46" y="97"/>
                    <a:pt x="40" y="94"/>
                  </a:cubicBezTo>
                  <a:close/>
                  <a:moveTo>
                    <a:pt x="29" y="86"/>
                  </a:moveTo>
                  <a:cubicBezTo>
                    <a:pt x="27" y="86"/>
                    <a:pt x="26" y="84"/>
                    <a:pt x="24" y="82"/>
                  </a:cubicBezTo>
                  <a:cubicBezTo>
                    <a:pt x="22" y="80"/>
                    <a:pt x="21" y="77"/>
                    <a:pt x="19" y="75"/>
                  </a:cubicBezTo>
                  <a:cubicBezTo>
                    <a:pt x="18" y="73"/>
                    <a:pt x="17" y="71"/>
                    <a:pt x="15" y="68"/>
                  </a:cubicBezTo>
                  <a:cubicBezTo>
                    <a:pt x="13" y="64"/>
                    <a:pt x="12" y="60"/>
                    <a:pt x="11" y="56"/>
                  </a:cubicBezTo>
                  <a:cubicBezTo>
                    <a:pt x="11" y="52"/>
                    <a:pt x="12" y="48"/>
                    <a:pt x="16" y="45"/>
                  </a:cubicBezTo>
                  <a:cubicBezTo>
                    <a:pt x="18" y="42"/>
                    <a:pt x="21" y="41"/>
                    <a:pt x="25" y="40"/>
                  </a:cubicBezTo>
                  <a:cubicBezTo>
                    <a:pt x="29" y="40"/>
                    <a:pt x="34" y="40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40"/>
                    <a:pt x="50" y="40"/>
                    <a:pt x="54" y="40"/>
                  </a:cubicBezTo>
                  <a:cubicBezTo>
                    <a:pt x="58" y="41"/>
                    <a:pt x="61" y="42"/>
                    <a:pt x="63" y="45"/>
                  </a:cubicBezTo>
                  <a:cubicBezTo>
                    <a:pt x="67" y="48"/>
                    <a:pt x="68" y="52"/>
                    <a:pt x="68" y="56"/>
                  </a:cubicBezTo>
                  <a:cubicBezTo>
                    <a:pt x="67" y="60"/>
                    <a:pt x="66" y="64"/>
                    <a:pt x="64" y="68"/>
                  </a:cubicBezTo>
                  <a:cubicBezTo>
                    <a:pt x="62" y="71"/>
                    <a:pt x="61" y="73"/>
                    <a:pt x="60" y="75"/>
                  </a:cubicBezTo>
                  <a:cubicBezTo>
                    <a:pt x="58" y="77"/>
                    <a:pt x="57" y="80"/>
                    <a:pt x="55" y="82"/>
                  </a:cubicBezTo>
                  <a:cubicBezTo>
                    <a:pt x="53" y="84"/>
                    <a:pt x="52" y="86"/>
                    <a:pt x="50" y="86"/>
                  </a:cubicBezTo>
                  <a:cubicBezTo>
                    <a:pt x="48" y="87"/>
                    <a:pt x="45" y="86"/>
                    <a:pt x="41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4" y="86"/>
                    <a:pt x="31" y="87"/>
                    <a:pt x="29" y="86"/>
                  </a:cubicBezTo>
                  <a:close/>
                  <a:moveTo>
                    <a:pt x="43" y="15"/>
                  </a:moveTo>
                  <a:cubicBezTo>
                    <a:pt x="44" y="14"/>
                    <a:pt x="44" y="14"/>
                    <a:pt x="45" y="13"/>
                  </a:cubicBezTo>
                  <a:cubicBezTo>
                    <a:pt x="52" y="11"/>
                    <a:pt x="65" y="10"/>
                    <a:pt x="65" y="10"/>
                  </a:cubicBezTo>
                  <a:cubicBezTo>
                    <a:pt x="58" y="12"/>
                    <a:pt x="49" y="15"/>
                    <a:pt x="44" y="20"/>
                  </a:cubicBezTo>
                  <a:cubicBezTo>
                    <a:pt x="47" y="22"/>
                    <a:pt x="51" y="25"/>
                    <a:pt x="59" y="23"/>
                  </a:cubicBezTo>
                  <a:cubicBezTo>
                    <a:pt x="68" y="22"/>
                    <a:pt x="78" y="11"/>
                    <a:pt x="78" y="11"/>
                  </a:cubicBezTo>
                  <a:cubicBezTo>
                    <a:pt x="78" y="11"/>
                    <a:pt x="62" y="0"/>
                    <a:pt x="54" y="3"/>
                  </a:cubicBezTo>
                  <a:cubicBezTo>
                    <a:pt x="48" y="5"/>
                    <a:pt x="44" y="11"/>
                    <a:pt x="43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7453812" y="2537454"/>
              <a:ext cx="310531" cy="388598"/>
            </a:xfrm>
            <a:custGeom>
              <a:avLst/>
              <a:gdLst>
                <a:gd name="T0" fmla="*/ 49 w 83"/>
                <a:gd name="T1" fmla="*/ 71 h 104"/>
                <a:gd name="T2" fmla="*/ 43 w 83"/>
                <a:gd name="T3" fmla="*/ 71 h 104"/>
                <a:gd name="T4" fmla="*/ 60 w 83"/>
                <a:gd name="T5" fmla="*/ 99 h 104"/>
                <a:gd name="T6" fmla="*/ 69 w 83"/>
                <a:gd name="T7" fmla="*/ 104 h 104"/>
                <a:gd name="T8" fmla="*/ 77 w 83"/>
                <a:gd name="T9" fmla="*/ 69 h 104"/>
                <a:gd name="T10" fmla="*/ 78 w 83"/>
                <a:gd name="T11" fmla="*/ 27 h 104"/>
                <a:gd name="T12" fmla="*/ 52 w 83"/>
                <a:gd name="T13" fmla="*/ 35 h 104"/>
                <a:gd name="T14" fmla="*/ 32 w 83"/>
                <a:gd name="T15" fmla="*/ 38 h 104"/>
                <a:gd name="T16" fmla="*/ 24 w 83"/>
                <a:gd name="T17" fmla="*/ 37 h 104"/>
                <a:gd name="T18" fmla="*/ 8 w 83"/>
                <a:gd name="T19" fmla="*/ 54 h 104"/>
                <a:gd name="T20" fmla="*/ 12 w 83"/>
                <a:gd name="T21" fmla="*/ 90 h 104"/>
                <a:gd name="T22" fmla="*/ 20 w 83"/>
                <a:gd name="T23" fmla="*/ 104 h 104"/>
                <a:gd name="T24" fmla="*/ 41 w 83"/>
                <a:gd name="T25" fmla="*/ 104 h 104"/>
                <a:gd name="T26" fmla="*/ 42 w 83"/>
                <a:gd name="T27" fmla="*/ 0 h 104"/>
                <a:gd name="T28" fmla="*/ 59 w 83"/>
                <a:gd name="T29" fmla="*/ 17 h 104"/>
                <a:gd name="T30" fmla="*/ 42 w 83"/>
                <a:gd name="T31" fmla="*/ 35 h 104"/>
                <a:gd name="T32" fmla="*/ 25 w 83"/>
                <a:gd name="T33" fmla="*/ 17 h 104"/>
                <a:gd name="T34" fmla="*/ 42 w 83"/>
                <a:gd name="T35" fmla="*/ 0 h 104"/>
                <a:gd name="T36" fmla="*/ 52 w 83"/>
                <a:gd name="T37" fmla="*/ 17 h 104"/>
                <a:gd name="T38" fmla="*/ 42 w 83"/>
                <a:gd name="T39" fmla="*/ 27 h 104"/>
                <a:gd name="T40" fmla="*/ 32 w 83"/>
                <a:gd name="T41" fmla="*/ 17 h 104"/>
                <a:gd name="T42" fmla="*/ 42 w 83"/>
                <a:gd name="T43" fmla="*/ 8 h 104"/>
                <a:gd name="T44" fmla="*/ 41 w 83"/>
                <a:gd name="T45" fmla="*/ 57 h 104"/>
                <a:gd name="T46" fmla="*/ 41 w 83"/>
                <a:gd name="T47" fmla="*/ 85 h 104"/>
                <a:gd name="T48" fmla="*/ 41 w 83"/>
                <a:gd name="T49" fmla="*/ 57 h 104"/>
                <a:gd name="T50" fmla="*/ 21 w 83"/>
                <a:gd name="T51" fmla="*/ 54 h 104"/>
                <a:gd name="T52" fmla="*/ 29 w 83"/>
                <a:gd name="T53" fmla="*/ 48 h 104"/>
                <a:gd name="T54" fmla="*/ 33 w 83"/>
                <a:gd name="T55" fmla="*/ 53 h 104"/>
                <a:gd name="T56" fmla="*/ 27 w 83"/>
                <a:gd name="T57" fmla="*/ 54 h 104"/>
                <a:gd name="T58" fmla="*/ 25 w 83"/>
                <a:gd name="T59" fmla="*/ 57 h 104"/>
                <a:gd name="T60" fmla="*/ 62 w 83"/>
                <a:gd name="T61" fmla="*/ 57 h 104"/>
                <a:gd name="T62" fmla="*/ 58 w 83"/>
                <a:gd name="T63" fmla="*/ 55 h 104"/>
                <a:gd name="T64" fmla="*/ 54 w 83"/>
                <a:gd name="T65" fmla="*/ 53 h 104"/>
                <a:gd name="T66" fmla="*/ 49 w 83"/>
                <a:gd name="T67" fmla="*/ 49 h 104"/>
                <a:gd name="T68" fmla="*/ 59 w 83"/>
                <a:gd name="T69" fmla="*/ 50 h 104"/>
                <a:gd name="T70" fmla="*/ 62 w 83"/>
                <a:gd name="T71" fmla="*/ 57 h 104"/>
                <a:gd name="T72" fmla="*/ 39 w 83"/>
                <a:gd name="T73" fmla="*/ 71 h 104"/>
                <a:gd name="T74" fmla="*/ 33 w 83"/>
                <a:gd name="T75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104">
                  <a:moveTo>
                    <a:pt x="46" y="66"/>
                  </a:moveTo>
                  <a:cubicBezTo>
                    <a:pt x="48" y="66"/>
                    <a:pt x="49" y="69"/>
                    <a:pt x="49" y="71"/>
                  </a:cubicBezTo>
                  <a:cubicBezTo>
                    <a:pt x="49" y="74"/>
                    <a:pt x="48" y="76"/>
                    <a:pt x="46" y="76"/>
                  </a:cubicBezTo>
                  <a:cubicBezTo>
                    <a:pt x="45" y="76"/>
                    <a:pt x="43" y="74"/>
                    <a:pt x="43" y="71"/>
                  </a:cubicBezTo>
                  <a:cubicBezTo>
                    <a:pt x="43" y="69"/>
                    <a:pt x="45" y="66"/>
                    <a:pt x="46" y="66"/>
                  </a:cubicBezTo>
                  <a:close/>
                  <a:moveTo>
                    <a:pt x="60" y="99"/>
                  </a:moveTo>
                  <a:cubicBezTo>
                    <a:pt x="62" y="104"/>
                    <a:pt x="62" y="104"/>
                    <a:pt x="62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4" y="85"/>
                    <a:pt x="77" y="77"/>
                    <a:pt x="77" y="69"/>
                  </a:cubicBezTo>
                  <a:cubicBezTo>
                    <a:pt x="77" y="64"/>
                    <a:pt x="76" y="59"/>
                    <a:pt x="74" y="54"/>
                  </a:cubicBezTo>
                  <a:cubicBezTo>
                    <a:pt x="80" y="48"/>
                    <a:pt x="83" y="37"/>
                    <a:pt x="78" y="27"/>
                  </a:cubicBezTo>
                  <a:cubicBezTo>
                    <a:pt x="70" y="28"/>
                    <a:pt x="63" y="32"/>
                    <a:pt x="58" y="37"/>
                  </a:cubicBezTo>
                  <a:cubicBezTo>
                    <a:pt x="57" y="36"/>
                    <a:pt x="54" y="36"/>
                    <a:pt x="52" y="3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4" y="37"/>
                    <a:pt x="40" y="37"/>
                    <a:pt x="32" y="3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6" y="36"/>
                    <a:pt x="24" y="37"/>
                  </a:cubicBezTo>
                  <a:cubicBezTo>
                    <a:pt x="20" y="32"/>
                    <a:pt x="12" y="28"/>
                    <a:pt x="5" y="27"/>
                  </a:cubicBezTo>
                  <a:cubicBezTo>
                    <a:pt x="0" y="37"/>
                    <a:pt x="3" y="48"/>
                    <a:pt x="8" y="54"/>
                  </a:cubicBezTo>
                  <a:cubicBezTo>
                    <a:pt x="6" y="59"/>
                    <a:pt x="5" y="63"/>
                    <a:pt x="5" y="69"/>
                  </a:cubicBezTo>
                  <a:cubicBezTo>
                    <a:pt x="5" y="77"/>
                    <a:pt x="8" y="84"/>
                    <a:pt x="12" y="90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7" y="102"/>
                    <a:pt x="34" y="104"/>
                    <a:pt x="41" y="104"/>
                  </a:cubicBezTo>
                  <a:cubicBezTo>
                    <a:pt x="48" y="104"/>
                    <a:pt x="55" y="102"/>
                    <a:pt x="60" y="99"/>
                  </a:cubicBezTo>
                  <a:close/>
                  <a:moveTo>
                    <a:pt x="42" y="0"/>
                  </a:moveTo>
                  <a:cubicBezTo>
                    <a:pt x="47" y="0"/>
                    <a:pt x="51" y="2"/>
                    <a:pt x="54" y="5"/>
                  </a:cubicBezTo>
                  <a:cubicBezTo>
                    <a:pt x="57" y="8"/>
                    <a:pt x="59" y="13"/>
                    <a:pt x="59" y="17"/>
                  </a:cubicBezTo>
                  <a:cubicBezTo>
                    <a:pt x="59" y="22"/>
                    <a:pt x="57" y="26"/>
                    <a:pt x="54" y="30"/>
                  </a:cubicBezTo>
                  <a:cubicBezTo>
                    <a:pt x="51" y="33"/>
                    <a:pt x="47" y="35"/>
                    <a:pt x="42" y="35"/>
                  </a:cubicBezTo>
                  <a:cubicBezTo>
                    <a:pt x="37" y="35"/>
                    <a:pt x="33" y="33"/>
                    <a:pt x="30" y="30"/>
                  </a:cubicBezTo>
                  <a:cubicBezTo>
                    <a:pt x="27" y="26"/>
                    <a:pt x="25" y="22"/>
                    <a:pt x="25" y="17"/>
                  </a:cubicBezTo>
                  <a:cubicBezTo>
                    <a:pt x="25" y="13"/>
                    <a:pt x="27" y="8"/>
                    <a:pt x="30" y="5"/>
                  </a:cubicBezTo>
                  <a:cubicBezTo>
                    <a:pt x="33" y="2"/>
                    <a:pt x="37" y="0"/>
                    <a:pt x="42" y="0"/>
                  </a:cubicBezTo>
                  <a:close/>
                  <a:moveTo>
                    <a:pt x="49" y="10"/>
                  </a:moveTo>
                  <a:cubicBezTo>
                    <a:pt x="51" y="12"/>
                    <a:pt x="52" y="15"/>
                    <a:pt x="52" y="17"/>
                  </a:cubicBezTo>
                  <a:cubicBezTo>
                    <a:pt x="52" y="20"/>
                    <a:pt x="51" y="23"/>
                    <a:pt x="49" y="24"/>
                  </a:cubicBezTo>
                  <a:cubicBezTo>
                    <a:pt x="47" y="26"/>
                    <a:pt x="45" y="27"/>
                    <a:pt x="42" y="27"/>
                  </a:cubicBezTo>
                  <a:cubicBezTo>
                    <a:pt x="39" y="27"/>
                    <a:pt x="37" y="26"/>
                    <a:pt x="35" y="24"/>
                  </a:cubicBezTo>
                  <a:cubicBezTo>
                    <a:pt x="33" y="23"/>
                    <a:pt x="32" y="20"/>
                    <a:pt x="32" y="17"/>
                  </a:cubicBezTo>
                  <a:cubicBezTo>
                    <a:pt x="32" y="15"/>
                    <a:pt x="33" y="12"/>
                    <a:pt x="35" y="10"/>
                  </a:cubicBezTo>
                  <a:cubicBezTo>
                    <a:pt x="37" y="9"/>
                    <a:pt x="39" y="8"/>
                    <a:pt x="42" y="8"/>
                  </a:cubicBezTo>
                  <a:cubicBezTo>
                    <a:pt x="45" y="8"/>
                    <a:pt x="47" y="9"/>
                    <a:pt x="49" y="10"/>
                  </a:cubicBezTo>
                  <a:close/>
                  <a:moveTo>
                    <a:pt x="41" y="57"/>
                  </a:moveTo>
                  <a:cubicBezTo>
                    <a:pt x="33" y="57"/>
                    <a:pt x="27" y="64"/>
                    <a:pt x="27" y="71"/>
                  </a:cubicBezTo>
                  <a:cubicBezTo>
                    <a:pt x="27" y="79"/>
                    <a:pt x="33" y="85"/>
                    <a:pt x="41" y="85"/>
                  </a:cubicBezTo>
                  <a:cubicBezTo>
                    <a:pt x="49" y="85"/>
                    <a:pt x="55" y="79"/>
                    <a:pt x="55" y="71"/>
                  </a:cubicBezTo>
                  <a:cubicBezTo>
                    <a:pt x="55" y="64"/>
                    <a:pt x="49" y="57"/>
                    <a:pt x="41" y="57"/>
                  </a:cubicBezTo>
                  <a:close/>
                  <a:moveTo>
                    <a:pt x="21" y="57"/>
                  </a:moveTo>
                  <a:cubicBezTo>
                    <a:pt x="21" y="56"/>
                    <a:pt x="21" y="55"/>
                    <a:pt x="21" y="54"/>
                  </a:cubicBezTo>
                  <a:cubicBezTo>
                    <a:pt x="22" y="52"/>
                    <a:pt x="23" y="51"/>
                    <a:pt x="24" y="50"/>
                  </a:cubicBezTo>
                  <a:cubicBezTo>
                    <a:pt x="26" y="49"/>
                    <a:pt x="27" y="49"/>
                    <a:pt x="29" y="48"/>
                  </a:cubicBezTo>
                  <a:cubicBezTo>
                    <a:pt x="31" y="48"/>
                    <a:pt x="32" y="49"/>
                    <a:pt x="34" y="4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6" y="54"/>
                    <a:pt x="25" y="55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1" y="57"/>
                    <a:pt x="21" y="57"/>
                    <a:pt x="21" y="57"/>
                  </a:cubicBezTo>
                  <a:close/>
                  <a:moveTo>
                    <a:pt x="62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7" y="54"/>
                    <a:pt x="57" y="54"/>
                    <a:pt x="56" y="54"/>
                  </a:cubicBezTo>
                  <a:cubicBezTo>
                    <a:pt x="56" y="53"/>
                    <a:pt x="55" y="53"/>
                    <a:pt x="54" y="53"/>
                  </a:cubicBezTo>
                  <a:cubicBezTo>
                    <a:pt x="53" y="53"/>
                    <a:pt x="51" y="53"/>
                    <a:pt x="50" y="53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2" y="48"/>
                    <a:pt x="54" y="48"/>
                  </a:cubicBezTo>
                  <a:cubicBezTo>
                    <a:pt x="56" y="49"/>
                    <a:pt x="57" y="49"/>
                    <a:pt x="59" y="50"/>
                  </a:cubicBezTo>
                  <a:cubicBezTo>
                    <a:pt x="60" y="51"/>
                    <a:pt x="61" y="52"/>
                    <a:pt x="62" y="54"/>
                  </a:cubicBezTo>
                  <a:cubicBezTo>
                    <a:pt x="62" y="55"/>
                    <a:pt x="62" y="56"/>
                    <a:pt x="62" y="57"/>
                  </a:cubicBezTo>
                  <a:close/>
                  <a:moveTo>
                    <a:pt x="36" y="66"/>
                  </a:moveTo>
                  <a:cubicBezTo>
                    <a:pt x="37" y="66"/>
                    <a:pt x="39" y="69"/>
                    <a:pt x="39" y="71"/>
                  </a:cubicBezTo>
                  <a:cubicBezTo>
                    <a:pt x="39" y="74"/>
                    <a:pt x="37" y="76"/>
                    <a:pt x="36" y="76"/>
                  </a:cubicBezTo>
                  <a:cubicBezTo>
                    <a:pt x="34" y="76"/>
                    <a:pt x="33" y="74"/>
                    <a:pt x="33" y="71"/>
                  </a:cubicBezTo>
                  <a:cubicBezTo>
                    <a:pt x="33" y="69"/>
                    <a:pt x="34" y="66"/>
                    <a:pt x="36" y="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/>
          </p:nvSpPr>
          <p:spPr bwMode="auto">
            <a:xfrm>
              <a:off x="5944618" y="1978825"/>
              <a:ext cx="343494" cy="329615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6875882" y="1890215"/>
              <a:ext cx="253770" cy="2480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8262006" y="3187331"/>
              <a:ext cx="237999" cy="288180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3855843" y="4017374"/>
              <a:ext cx="338245" cy="424345"/>
            </a:xfrm>
            <a:custGeom>
              <a:avLst/>
              <a:gdLst>
                <a:gd name="T0" fmla="*/ 228 w 228"/>
                <a:gd name="T1" fmla="*/ 76 h 286"/>
                <a:gd name="T2" fmla="*/ 186 w 228"/>
                <a:gd name="T3" fmla="*/ 103 h 286"/>
                <a:gd name="T4" fmla="*/ 0 w 228"/>
                <a:gd name="T5" fmla="*/ 76 h 286"/>
                <a:gd name="T6" fmla="*/ 65 w 228"/>
                <a:gd name="T7" fmla="*/ 278 h 286"/>
                <a:gd name="T8" fmla="*/ 72 w 228"/>
                <a:gd name="T9" fmla="*/ 282 h 286"/>
                <a:gd name="T10" fmla="*/ 153 w 228"/>
                <a:gd name="T11" fmla="*/ 282 h 286"/>
                <a:gd name="T12" fmla="*/ 160 w 228"/>
                <a:gd name="T13" fmla="*/ 278 h 286"/>
                <a:gd name="T14" fmla="*/ 212 w 228"/>
                <a:gd name="T15" fmla="*/ 147 h 286"/>
                <a:gd name="T16" fmla="*/ 165 w 228"/>
                <a:gd name="T17" fmla="*/ 169 h 286"/>
                <a:gd name="T18" fmla="*/ 176 w 228"/>
                <a:gd name="T19" fmla="*/ 174 h 286"/>
                <a:gd name="T20" fmla="*/ 180 w 228"/>
                <a:gd name="T21" fmla="*/ 191 h 286"/>
                <a:gd name="T22" fmla="*/ 176 w 228"/>
                <a:gd name="T23" fmla="*/ 201 h 286"/>
                <a:gd name="T24" fmla="*/ 148 w 228"/>
                <a:gd name="T25" fmla="*/ 206 h 286"/>
                <a:gd name="T26" fmla="*/ 137 w 228"/>
                <a:gd name="T27" fmla="*/ 201 h 286"/>
                <a:gd name="T28" fmla="*/ 133 w 228"/>
                <a:gd name="T29" fmla="*/ 184 h 286"/>
                <a:gd name="T30" fmla="*/ 137 w 228"/>
                <a:gd name="T31" fmla="*/ 174 h 286"/>
                <a:gd name="T32" fmla="*/ 165 w 228"/>
                <a:gd name="T33" fmla="*/ 178 h 286"/>
                <a:gd name="T34" fmla="*/ 172 w 228"/>
                <a:gd name="T35" fmla="*/ 184 h 286"/>
                <a:gd name="T36" fmla="*/ 170 w 228"/>
                <a:gd name="T37" fmla="*/ 195 h 286"/>
                <a:gd name="T38" fmla="*/ 165 w 228"/>
                <a:gd name="T39" fmla="*/ 197 h 286"/>
                <a:gd name="T40" fmla="*/ 143 w 228"/>
                <a:gd name="T41" fmla="*/ 195 h 286"/>
                <a:gd name="T42" fmla="*/ 141 w 228"/>
                <a:gd name="T43" fmla="*/ 191 h 286"/>
                <a:gd name="T44" fmla="*/ 143 w 228"/>
                <a:gd name="T45" fmla="*/ 180 h 286"/>
                <a:gd name="T46" fmla="*/ 148 w 228"/>
                <a:gd name="T47" fmla="*/ 178 h 286"/>
                <a:gd name="T48" fmla="*/ 60 w 228"/>
                <a:gd name="T49" fmla="*/ 170 h 286"/>
                <a:gd name="T50" fmla="*/ 96 w 228"/>
                <a:gd name="T51" fmla="*/ 183 h 286"/>
                <a:gd name="T52" fmla="*/ 82 w 228"/>
                <a:gd name="T53" fmla="*/ 205 h 286"/>
                <a:gd name="T54" fmla="*/ 46 w 228"/>
                <a:gd name="T55" fmla="*/ 192 h 286"/>
                <a:gd name="T56" fmla="*/ 60 w 228"/>
                <a:gd name="T57" fmla="*/ 170 h 286"/>
                <a:gd name="T58" fmla="*/ 39 w 228"/>
                <a:gd name="T59" fmla="*/ 139 h 286"/>
                <a:gd name="T60" fmla="*/ 120 w 228"/>
                <a:gd name="T61" fmla="*/ 157 h 286"/>
                <a:gd name="T62" fmla="*/ 114 w 228"/>
                <a:gd name="T63" fmla="*/ 158 h 286"/>
                <a:gd name="T64" fmla="*/ 139 w 228"/>
                <a:gd name="T65" fmla="*/ 158 h 286"/>
                <a:gd name="T66" fmla="*/ 186 w 228"/>
                <a:gd name="T67" fmla="*/ 140 h 286"/>
                <a:gd name="T68" fmla="*/ 139 w 228"/>
                <a:gd name="T69" fmla="*/ 158 h 286"/>
                <a:gd name="T70" fmla="*/ 145 w 228"/>
                <a:gd name="T71" fmla="*/ 257 h 286"/>
                <a:gd name="T72" fmla="*/ 119 w 228"/>
                <a:gd name="T73" fmla="*/ 258 h 286"/>
                <a:gd name="T74" fmla="*/ 97 w 228"/>
                <a:gd name="T75" fmla="*/ 258 h 286"/>
                <a:gd name="T76" fmla="*/ 80 w 228"/>
                <a:gd name="T77" fmla="*/ 256 h 286"/>
                <a:gd name="T78" fmla="*/ 97 w 228"/>
                <a:gd name="T79" fmla="*/ 217 h 286"/>
                <a:gd name="T80" fmla="*/ 100 w 228"/>
                <a:gd name="T81" fmla="*/ 215 h 286"/>
                <a:gd name="T82" fmla="*/ 119 w 228"/>
                <a:gd name="T83" fmla="*/ 199 h 286"/>
                <a:gd name="T84" fmla="*/ 129 w 228"/>
                <a:gd name="T85" fmla="*/ 217 h 286"/>
                <a:gd name="T86" fmla="*/ 169 w 228"/>
                <a:gd name="T87" fmla="*/ 217 h 286"/>
                <a:gd name="T88" fmla="*/ 187 w 228"/>
                <a:gd name="T89" fmla="*/ 166 h 286"/>
                <a:gd name="T90" fmla="*/ 134 w 228"/>
                <a:gd name="T91" fmla="*/ 209 h 286"/>
                <a:gd name="T92" fmla="*/ 124 w 228"/>
                <a:gd name="T93" fmla="*/ 191 h 286"/>
                <a:gd name="T94" fmla="*/ 107 w 228"/>
                <a:gd name="T95" fmla="*/ 191 h 286"/>
                <a:gd name="T96" fmla="*/ 103 w 228"/>
                <a:gd name="T97" fmla="*/ 193 h 286"/>
                <a:gd name="T98" fmla="*/ 41 w 228"/>
                <a:gd name="T99" fmla="*/ 209 h 286"/>
                <a:gd name="T100" fmla="*/ 114 w 228"/>
                <a:gd name="T101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286">
                  <a:moveTo>
                    <a:pt x="212" y="147"/>
                  </a:moveTo>
                  <a:cubicBezTo>
                    <a:pt x="228" y="76"/>
                    <a:pt x="228" y="76"/>
                    <a:pt x="228" y="76"/>
                  </a:cubicBezTo>
                  <a:cubicBezTo>
                    <a:pt x="221" y="77"/>
                    <a:pt x="213" y="78"/>
                    <a:pt x="206" y="77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23" y="57"/>
                    <a:pt x="64" y="0"/>
                    <a:pt x="0" y="76"/>
                  </a:cubicBezTo>
                  <a:cubicBezTo>
                    <a:pt x="5" y="102"/>
                    <a:pt x="19" y="187"/>
                    <a:pt x="27" y="211"/>
                  </a:cubicBezTo>
                  <a:cubicBezTo>
                    <a:pt x="35" y="238"/>
                    <a:pt x="48" y="260"/>
                    <a:pt x="65" y="278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72" y="282"/>
                    <a:pt x="72" y="282"/>
                    <a:pt x="72" y="282"/>
                  </a:cubicBezTo>
                  <a:cubicBezTo>
                    <a:pt x="80" y="283"/>
                    <a:pt x="87" y="284"/>
                    <a:pt x="95" y="284"/>
                  </a:cubicBezTo>
                  <a:cubicBezTo>
                    <a:pt x="114" y="286"/>
                    <a:pt x="132" y="285"/>
                    <a:pt x="153" y="282"/>
                  </a:cubicBezTo>
                  <a:cubicBezTo>
                    <a:pt x="158" y="281"/>
                    <a:pt x="158" y="281"/>
                    <a:pt x="158" y="281"/>
                  </a:cubicBezTo>
                  <a:cubicBezTo>
                    <a:pt x="160" y="278"/>
                    <a:pt x="160" y="278"/>
                    <a:pt x="160" y="278"/>
                  </a:cubicBezTo>
                  <a:cubicBezTo>
                    <a:pt x="177" y="261"/>
                    <a:pt x="190" y="238"/>
                    <a:pt x="199" y="211"/>
                  </a:cubicBezTo>
                  <a:cubicBezTo>
                    <a:pt x="206" y="192"/>
                    <a:pt x="210" y="170"/>
                    <a:pt x="212" y="147"/>
                  </a:cubicBezTo>
                  <a:close/>
                  <a:moveTo>
                    <a:pt x="148" y="169"/>
                  </a:moveTo>
                  <a:cubicBezTo>
                    <a:pt x="165" y="169"/>
                    <a:pt x="165" y="169"/>
                    <a:pt x="165" y="169"/>
                  </a:cubicBezTo>
                  <a:cubicBezTo>
                    <a:pt x="169" y="169"/>
                    <a:pt x="173" y="171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9" y="177"/>
                    <a:pt x="180" y="180"/>
                    <a:pt x="180" y="184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5"/>
                    <a:pt x="179" y="199"/>
                    <a:pt x="176" y="201"/>
                  </a:cubicBezTo>
                  <a:cubicBezTo>
                    <a:pt x="176" y="201"/>
                    <a:pt x="176" y="201"/>
                    <a:pt x="176" y="201"/>
                  </a:cubicBezTo>
                  <a:cubicBezTo>
                    <a:pt x="173" y="204"/>
                    <a:pt x="169" y="206"/>
                    <a:pt x="165" y="206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4" y="206"/>
                    <a:pt x="140" y="204"/>
                    <a:pt x="137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5" y="198"/>
                    <a:pt x="133" y="195"/>
                    <a:pt x="133" y="191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3" y="180"/>
                    <a:pt x="135" y="177"/>
                    <a:pt x="137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40" y="171"/>
                    <a:pt x="144" y="169"/>
                    <a:pt x="148" y="169"/>
                  </a:cubicBezTo>
                  <a:close/>
                  <a:moveTo>
                    <a:pt x="165" y="178"/>
                  </a:moveTo>
                  <a:cubicBezTo>
                    <a:pt x="167" y="178"/>
                    <a:pt x="169" y="179"/>
                    <a:pt x="170" y="180"/>
                  </a:cubicBezTo>
                  <a:cubicBezTo>
                    <a:pt x="171" y="181"/>
                    <a:pt x="172" y="183"/>
                    <a:pt x="172" y="184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2"/>
                    <a:pt x="171" y="194"/>
                    <a:pt x="170" y="195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69" y="196"/>
                    <a:pt x="167" y="197"/>
                    <a:pt x="165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6" y="197"/>
                    <a:pt x="144" y="196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2" y="194"/>
                    <a:pt x="141" y="192"/>
                    <a:pt x="141" y="191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41" y="183"/>
                    <a:pt x="142" y="181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4" y="179"/>
                    <a:pt x="146" y="178"/>
                    <a:pt x="148" y="178"/>
                  </a:cubicBezTo>
                  <a:cubicBezTo>
                    <a:pt x="165" y="178"/>
                    <a:pt x="165" y="178"/>
                    <a:pt x="165" y="178"/>
                  </a:cubicBezTo>
                  <a:close/>
                  <a:moveTo>
                    <a:pt x="60" y="170"/>
                  </a:moveTo>
                  <a:cubicBezTo>
                    <a:pt x="82" y="170"/>
                    <a:pt x="82" y="170"/>
                    <a:pt x="82" y="170"/>
                  </a:cubicBezTo>
                  <a:cubicBezTo>
                    <a:pt x="90" y="170"/>
                    <a:pt x="96" y="176"/>
                    <a:pt x="96" y="183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9"/>
                    <a:pt x="90" y="205"/>
                    <a:pt x="82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2" y="205"/>
                    <a:pt x="46" y="199"/>
                    <a:pt x="46" y="192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76"/>
                    <a:pt x="52" y="170"/>
                    <a:pt x="60" y="170"/>
                  </a:cubicBezTo>
                  <a:close/>
                  <a:moveTo>
                    <a:pt x="41" y="158"/>
                  </a:moveTo>
                  <a:cubicBezTo>
                    <a:pt x="40" y="151"/>
                    <a:pt x="40" y="145"/>
                    <a:pt x="39" y="139"/>
                  </a:cubicBezTo>
                  <a:cubicBezTo>
                    <a:pt x="69" y="154"/>
                    <a:pt x="105" y="151"/>
                    <a:pt x="133" y="143"/>
                  </a:cubicBezTo>
                  <a:cubicBezTo>
                    <a:pt x="129" y="148"/>
                    <a:pt x="125" y="153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41" y="158"/>
                    <a:pt x="41" y="158"/>
                    <a:pt x="41" y="158"/>
                  </a:cubicBezTo>
                  <a:close/>
                  <a:moveTo>
                    <a:pt x="139" y="158"/>
                  </a:moveTo>
                  <a:cubicBezTo>
                    <a:pt x="151" y="153"/>
                    <a:pt x="164" y="145"/>
                    <a:pt x="169" y="134"/>
                  </a:cubicBezTo>
                  <a:cubicBezTo>
                    <a:pt x="173" y="133"/>
                    <a:pt x="183" y="140"/>
                    <a:pt x="186" y="140"/>
                  </a:cubicBezTo>
                  <a:cubicBezTo>
                    <a:pt x="186" y="145"/>
                    <a:pt x="185" y="151"/>
                    <a:pt x="185" y="158"/>
                  </a:cubicBezTo>
                  <a:cubicBezTo>
                    <a:pt x="139" y="158"/>
                    <a:pt x="139" y="158"/>
                    <a:pt x="139" y="158"/>
                  </a:cubicBezTo>
                  <a:close/>
                  <a:moveTo>
                    <a:pt x="169" y="217"/>
                  </a:moveTo>
                  <a:cubicBezTo>
                    <a:pt x="163" y="232"/>
                    <a:pt x="155" y="246"/>
                    <a:pt x="145" y="257"/>
                  </a:cubicBezTo>
                  <a:cubicBezTo>
                    <a:pt x="136" y="258"/>
                    <a:pt x="128" y="258"/>
                    <a:pt x="119" y="258"/>
                  </a:cubicBezTo>
                  <a:cubicBezTo>
                    <a:pt x="119" y="258"/>
                    <a:pt x="119" y="258"/>
                    <a:pt x="119" y="258"/>
                  </a:cubicBezTo>
                  <a:cubicBezTo>
                    <a:pt x="115" y="258"/>
                    <a:pt x="111" y="258"/>
                    <a:pt x="107" y="258"/>
                  </a:cubicBezTo>
                  <a:cubicBezTo>
                    <a:pt x="104" y="258"/>
                    <a:pt x="100" y="258"/>
                    <a:pt x="97" y="258"/>
                  </a:cubicBezTo>
                  <a:cubicBezTo>
                    <a:pt x="95" y="258"/>
                    <a:pt x="95" y="258"/>
                    <a:pt x="95" y="258"/>
                  </a:cubicBezTo>
                  <a:cubicBezTo>
                    <a:pt x="90" y="257"/>
                    <a:pt x="85" y="257"/>
                    <a:pt x="80" y="256"/>
                  </a:cubicBezTo>
                  <a:cubicBezTo>
                    <a:pt x="70" y="245"/>
                    <a:pt x="63" y="232"/>
                    <a:pt x="57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69" y="217"/>
                    <a:pt x="169" y="217"/>
                    <a:pt x="169" y="217"/>
                  </a:cubicBezTo>
                  <a:close/>
                  <a:moveTo>
                    <a:pt x="114" y="166"/>
                  </a:moveTo>
                  <a:cubicBezTo>
                    <a:pt x="187" y="166"/>
                    <a:pt x="187" y="166"/>
                    <a:pt x="187" y="166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166"/>
                    <a:pt x="41" y="166"/>
                    <a:pt x="41" y="166"/>
                  </a:cubicBezTo>
                  <a:lnTo>
                    <a:pt x="114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7222103" y="4016223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222104" y="4016223"/>
            <a:ext cx="2133784" cy="345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Content Placeholder 2"/>
          <p:cNvSpPr txBox="1"/>
          <p:nvPr/>
        </p:nvSpPr>
        <p:spPr>
          <a:xfrm>
            <a:off x="7366422" y="4036655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222103" y="557689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222104" y="5576896"/>
            <a:ext cx="1757232" cy="345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Content Placeholder 2"/>
          <p:cNvSpPr txBox="1"/>
          <p:nvPr/>
        </p:nvSpPr>
        <p:spPr>
          <a:xfrm>
            <a:off x="7366422" y="5598747"/>
            <a:ext cx="756012" cy="388360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7222103" y="5053594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222104" y="5053594"/>
            <a:ext cx="3179757" cy="345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Content Placeholder 2"/>
          <p:cNvSpPr txBox="1"/>
          <p:nvPr/>
        </p:nvSpPr>
        <p:spPr>
          <a:xfrm>
            <a:off x="7366422" y="5074026"/>
            <a:ext cx="756012" cy="388360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7222103" y="4530805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222104" y="4530805"/>
            <a:ext cx="2510335" cy="345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Content Placeholder 2"/>
          <p:cNvSpPr txBox="1"/>
          <p:nvPr/>
        </p:nvSpPr>
        <p:spPr>
          <a:xfrm>
            <a:off x="7366422" y="4551238"/>
            <a:ext cx="756012" cy="388360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62%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6694977" y="4513827"/>
            <a:ext cx="349723" cy="350321"/>
            <a:chOff x="7275629" y="3973834"/>
            <a:chExt cx="46434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1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725401" y="5586044"/>
            <a:ext cx="297181" cy="339553"/>
            <a:chOff x="9162373" y="3045147"/>
            <a:chExt cx="406400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8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758280" y="4010752"/>
            <a:ext cx="240322" cy="350321"/>
            <a:chOff x="3582988" y="3510757"/>
            <a:chExt cx="319088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3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739091" y="5049934"/>
            <a:ext cx="262440" cy="350321"/>
            <a:chOff x="2639219" y="3510757"/>
            <a:chExt cx="348456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6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6653932" y="2505161"/>
            <a:ext cx="1482552" cy="333570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222103" y="607723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222103" y="6077236"/>
            <a:ext cx="3962395" cy="345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Content Placeholder 2"/>
          <p:cNvSpPr txBox="1"/>
          <p:nvPr/>
        </p:nvSpPr>
        <p:spPr>
          <a:xfrm>
            <a:off x="7366422" y="6097667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6731392" y="6092482"/>
            <a:ext cx="313308" cy="334461"/>
            <a:chOff x="9159875" y="1647825"/>
            <a:chExt cx="434975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6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6687300" y="2775152"/>
            <a:ext cx="4951735" cy="392817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87" name="椭圆 86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/>
      <p:bldP spid="161" grpId="0" animBg="1"/>
      <p:bldP spid="162" grpId="0" animBg="1"/>
      <p:bldP spid="163" grpId="0"/>
      <p:bldP spid="164" grpId="0" animBg="1"/>
      <p:bldP spid="165" grpId="0" animBg="1"/>
      <p:bldP spid="166" grpId="0"/>
      <p:bldP spid="167" grpId="0" animBg="1"/>
      <p:bldP spid="168" grpId="0" animBg="1"/>
      <p:bldP spid="169" grpId="0"/>
      <p:bldP spid="188" grpId="0"/>
      <p:bldP spid="192" grpId="0" animBg="1"/>
      <p:bldP spid="193" grpId="0" animBg="1"/>
      <p:bldP spid="194" grpId="0"/>
      <p:bldP spid="1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2F5B37D-80F5-40B6-BAF8-D20164DE92D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44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AUTOCOLOR" val="TRUE"/>
  <p:tag name="MH_TYPE" val="CONTENTS"/>
  <p:tag name="ID" val="5471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AUTOCOLOR" val="TRUE"/>
  <p:tag name="MH_TYPE" val="CONTENTS"/>
  <p:tag name="ID" val="5471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AUTOCOLOR" val="TRUE"/>
  <p:tag name="MH_TYPE" val="CONTENTS"/>
  <p:tag name="ID" val="5471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AUTOCOLOR" val="TRUE"/>
  <p:tag name="MH_TYPE" val="CONTENTS"/>
  <p:tag name="ID" val="5471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3202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1_自定义设计方案">
  <a:themeElements>
    <a:clrScheme name="自定义 1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1D3FC"/>
      </a:accent1>
      <a:accent2>
        <a:srgbClr val="B6EEFF"/>
      </a:accent2>
      <a:accent3>
        <a:srgbClr val="41D3FC"/>
      </a:accent3>
      <a:accent4>
        <a:srgbClr val="B6EEFF"/>
      </a:accent4>
      <a:accent5>
        <a:srgbClr val="41D3FC"/>
      </a:accent5>
      <a:accent6>
        <a:srgbClr val="B6EEFF"/>
      </a:accent6>
      <a:hlink>
        <a:srgbClr val="41D3FC"/>
      </a:hlink>
      <a:folHlink>
        <a:srgbClr val="B6EE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2248</Words>
  <Application>Microsoft Office PowerPoint</Application>
  <PresentationFormat>自定义</PresentationFormat>
  <Paragraphs>197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方正粗黑宋简体</vt:lpstr>
      <vt:lpstr>方正正准黑简体</vt:lpstr>
      <vt:lpstr>宋体</vt:lpstr>
      <vt:lpstr>微软雅黑</vt:lpstr>
      <vt:lpstr>Arial</vt:lpstr>
      <vt:lpstr>Calibri</vt:lpstr>
      <vt:lpstr>Calibri Light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44pptx</dc:title>
  <dc:creator/>
  <cp:lastModifiedBy/>
  <cp:revision>2</cp:revision>
  <dcterms:created xsi:type="dcterms:W3CDTF">2016-10-17T14:00:00Z</dcterms:created>
  <dcterms:modified xsi:type="dcterms:W3CDTF">2021-01-05T13:02:15Z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